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50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C0B-4AC3-94E8-CEF132A681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C0B-4AC3-94E8-CEF132A681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C0B-4AC3-94E8-CEF132A6810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0B-4AC3-94E8-CEF132A68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50</c:v>
                </c:pt>
                <c:pt idx="2">
                  <c:v>40</c:v>
                </c:pt>
                <c:pt idx="3">
                  <c:v>60</c:v>
                </c:pt>
                <c:pt idx="4">
                  <c:v>55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8-4828-8DAC-CA518D4B6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63720"/>
        <c:axId val="464165688"/>
      </c:lineChart>
      <c:catAx>
        <c:axId val="4641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5688"/>
        <c:crosses val="autoZero"/>
        <c:auto val="1"/>
        <c:lblAlgn val="ctr"/>
        <c:lblOffset val="100"/>
        <c:noMultiLvlLbl val="0"/>
      </c:catAx>
      <c:valAx>
        <c:axId val="464165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37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AB6-4CB1-A239-26DC696C3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AB6-4CB1-A239-26DC696C31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AB6-4CB1-A239-26DC696C314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6-4CB1-A239-26DC696C3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77D93B0-D377-4B3D-9914-59C718431023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42174-1579-4167-BC2A-A570A6A73BF7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A7D92CF5-934F-4488-92F5-B95D02E7F689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86A8B269-A0A0-4D38-891A-CEC777D815AB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A2A015F7-3FBC-4000-923D-AC641C4EC838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5F2D99E-FCF0-4465-8635-C2690441383B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3AC2E33D-5F25-433C-9B7B-B17A700CB962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CDFBE2E-31EF-4917-9165-D5E9A5282E97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9F5E60BB-D3E5-4BB9-872E-589137E151B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E526B472-2066-4A90-A282-F1A590F8678D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8B5B1713-CA02-4770-BB73-7A2B65C1D5B9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884FDB21-7652-4CF8-B669-545CCB0FC724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B90155ED-2743-41B6-A10E-F176DCC76AB4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3543340-19F8-4B26-920E-8F3B71BEDB76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2EA357-72B8-485E-BD03-5D9FB539CA96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556942-6E61-4ACC-8D9F-70A6552B4B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3F4BCDD-DC8F-40F2-9F95-3FEFF51E94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ABA52F-3668-4DA5-9E65-37F14F1EBD64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D0CF326-940D-4E6B-A184-AD6C189A1496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8ADA094E-813C-45C9-B32D-E6F5E2A9EA48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89C2B49-854C-4E39-A2BF-9F39BCFDA0A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87043" y="1203627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B8DA1A15-17AA-4C33-890C-7A4ED8A2CA9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80996C8-530B-4A01-89A0-C05BE99413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7E7C5A-B9C3-4E19-8938-48D61D5D31D0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31591E6-5DC8-4FF3-9429-A6A49916083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75FE32-E8EB-4607-B612-64C9FAA3DB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DA6447-BF1F-4B9E-B85F-5D801674A22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FBD268-9E84-4E4F-95E2-B368EC8270E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0E2EE6-F431-4DC4-8524-14C2F186D0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A743B-7304-4E47-BD75-71E1ACD9E77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26DF068-1BA8-4769-8046-47425ED1AB4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A83547-5F96-4340-A254-D712677CAD9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C50A9C-C9B7-496F-8AA5-1DCDCEF7A9D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4C24410-342C-40F1-A891-5614501255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FAFD3FB-82D3-449B-81BF-D57FF2E96D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91B3E-A0CC-4331-B4CB-51CE3DCB8DE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648772C0-C479-459E-B4DD-9583877F9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15419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C1D945D-FC0E-480F-B071-8EABE13EB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A775AF27-3C57-494C-B42F-03152FE41490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11737A28-91F5-4EE6-8F2E-94585F909A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C1E93D-6487-45FA-8C85-D20FF39A0E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65DFAB3-8090-4BDF-8676-1B77AF74F47C}"/>
              </a:ext>
            </a:extLst>
          </p:cNvPr>
          <p:cNvSpPr/>
          <p:nvPr userDrawn="1"/>
        </p:nvSpPr>
        <p:spPr>
          <a:xfrm rot="2266249">
            <a:off x="9464219" y="-125826"/>
            <a:ext cx="563141" cy="724248"/>
          </a:xfrm>
          <a:custGeom>
            <a:avLst/>
            <a:gdLst>
              <a:gd name="connsiteX0" fmla="*/ 399540 w 1062001"/>
              <a:gd name="connsiteY0" fmla="*/ 796036 h 1365826"/>
              <a:gd name="connsiteX1" fmla="*/ 331120 w 1062001"/>
              <a:gd name="connsiteY1" fmla="*/ 837927 h 1365826"/>
              <a:gd name="connsiteX2" fmla="*/ 331120 w 1062001"/>
              <a:gd name="connsiteY2" fmla="*/ 843512 h 1365826"/>
              <a:gd name="connsiteX3" fmla="*/ 382784 w 1062001"/>
              <a:gd name="connsiteY3" fmla="*/ 863061 h 1365826"/>
              <a:gd name="connsiteX4" fmla="*/ 386974 w 1062001"/>
              <a:gd name="connsiteY4" fmla="*/ 858871 h 1365826"/>
              <a:gd name="connsiteX5" fmla="*/ 388369 w 1062001"/>
              <a:gd name="connsiteY5" fmla="*/ 839322 h 1365826"/>
              <a:gd name="connsiteX6" fmla="*/ 402333 w 1062001"/>
              <a:gd name="connsiteY6" fmla="*/ 797432 h 1365826"/>
              <a:gd name="connsiteX7" fmla="*/ 389767 w 1062001"/>
              <a:gd name="connsiteY7" fmla="*/ 858871 h 1365826"/>
              <a:gd name="connsiteX8" fmla="*/ 388369 w 1062001"/>
              <a:gd name="connsiteY8" fmla="*/ 863061 h 1365826"/>
              <a:gd name="connsiteX9" fmla="*/ 392559 w 1062001"/>
              <a:gd name="connsiteY9" fmla="*/ 864457 h 1365826"/>
              <a:gd name="connsiteX10" fmla="*/ 459584 w 1062001"/>
              <a:gd name="connsiteY10" fmla="*/ 818378 h 1365826"/>
              <a:gd name="connsiteX11" fmla="*/ 458187 w 1062001"/>
              <a:gd name="connsiteY11" fmla="*/ 811395 h 1365826"/>
              <a:gd name="connsiteX12" fmla="*/ 399540 w 1062001"/>
              <a:gd name="connsiteY12" fmla="*/ 796036 h 1365826"/>
              <a:gd name="connsiteX13" fmla="*/ 211031 w 1062001"/>
              <a:gd name="connsiteY13" fmla="*/ 759731 h 1365826"/>
              <a:gd name="connsiteX14" fmla="*/ 181708 w 1062001"/>
              <a:gd name="connsiteY14" fmla="*/ 765317 h 1365826"/>
              <a:gd name="connsiteX15" fmla="*/ 177519 w 1062001"/>
              <a:gd name="connsiteY15" fmla="*/ 773695 h 1365826"/>
              <a:gd name="connsiteX16" fmla="*/ 233373 w 1062001"/>
              <a:gd name="connsiteY16" fmla="*/ 832342 h 1365826"/>
              <a:gd name="connsiteX17" fmla="*/ 234770 w 1062001"/>
              <a:gd name="connsiteY17" fmla="*/ 826757 h 1365826"/>
              <a:gd name="connsiteX18" fmla="*/ 236166 w 1062001"/>
              <a:gd name="connsiteY18" fmla="*/ 772298 h 1365826"/>
              <a:gd name="connsiteX19" fmla="*/ 240356 w 1062001"/>
              <a:gd name="connsiteY19" fmla="*/ 765317 h 1365826"/>
              <a:gd name="connsiteX20" fmla="*/ 244544 w 1062001"/>
              <a:gd name="connsiteY20" fmla="*/ 800225 h 1365826"/>
              <a:gd name="connsiteX21" fmla="*/ 241751 w 1062001"/>
              <a:gd name="connsiteY21" fmla="*/ 816981 h 1365826"/>
              <a:gd name="connsiteX22" fmla="*/ 237563 w 1062001"/>
              <a:gd name="connsiteY22" fmla="*/ 833738 h 1365826"/>
              <a:gd name="connsiteX23" fmla="*/ 294813 w 1062001"/>
              <a:gd name="connsiteY23" fmla="*/ 828152 h 1365826"/>
              <a:gd name="connsiteX24" fmla="*/ 297606 w 1062001"/>
              <a:gd name="connsiteY24" fmla="*/ 821171 h 1365826"/>
              <a:gd name="connsiteX25" fmla="*/ 238959 w 1062001"/>
              <a:gd name="connsiteY25" fmla="*/ 763920 h 1365826"/>
              <a:gd name="connsiteX26" fmla="*/ 211031 w 1062001"/>
              <a:gd name="connsiteY26" fmla="*/ 759731 h 1365826"/>
              <a:gd name="connsiteX27" fmla="*/ 894876 w 1062001"/>
              <a:gd name="connsiteY27" fmla="*/ 397 h 1365826"/>
              <a:gd name="connsiteX28" fmla="*/ 997181 w 1062001"/>
              <a:gd name="connsiteY28" fmla="*/ 81102 h 1365826"/>
              <a:gd name="connsiteX29" fmla="*/ 988803 w 1062001"/>
              <a:gd name="connsiteY29" fmla="*/ 136956 h 1365826"/>
              <a:gd name="connsiteX30" fmla="*/ 949705 w 1062001"/>
              <a:gd name="connsiteY30" fmla="*/ 104840 h 1365826"/>
              <a:gd name="connsiteX31" fmla="*/ 850563 w 1062001"/>
              <a:gd name="connsiteY31" fmla="*/ 62950 h 1365826"/>
              <a:gd name="connsiteX32" fmla="*/ 836600 w 1062001"/>
              <a:gd name="connsiteY32" fmla="*/ 164883 h 1365826"/>
              <a:gd name="connsiteX33" fmla="*/ 910607 w 1062001"/>
              <a:gd name="connsiteY33" fmla="*/ 237494 h 1365826"/>
              <a:gd name="connsiteX34" fmla="*/ 1060017 w 1062001"/>
              <a:gd name="connsiteY34" fmla="*/ 470686 h 1365826"/>
              <a:gd name="connsiteX35" fmla="*/ 1020919 w 1062001"/>
              <a:gd name="connsiteY35" fmla="*/ 603339 h 1365826"/>
              <a:gd name="connsiteX36" fmla="*/ 1006955 w 1062001"/>
              <a:gd name="connsiteY36" fmla="*/ 699689 h 1365826"/>
              <a:gd name="connsiteX37" fmla="*/ 992992 w 1062001"/>
              <a:gd name="connsiteY37" fmla="*/ 1037607 h 1365826"/>
              <a:gd name="connsiteX38" fmla="*/ 768179 w 1062001"/>
              <a:gd name="connsiteY38" fmla="*/ 1321067 h 1365826"/>
              <a:gd name="connsiteX39" fmla="*/ 761196 w 1062001"/>
              <a:gd name="connsiteY39" fmla="*/ 1305707 h 1365826"/>
              <a:gd name="connsiteX40" fmla="*/ 822636 w 1062001"/>
              <a:gd name="connsiteY40" fmla="*/ 1069722 h 1365826"/>
              <a:gd name="connsiteX41" fmla="*/ 822636 w 1062001"/>
              <a:gd name="connsiteY41" fmla="*/ 1036210 h 1365826"/>
              <a:gd name="connsiteX42" fmla="*/ 796106 w 1062001"/>
              <a:gd name="connsiteY42" fmla="*/ 1037607 h 1365826"/>
              <a:gd name="connsiteX43" fmla="*/ 639714 w 1062001"/>
              <a:gd name="connsiteY43" fmla="*/ 1119991 h 1365826"/>
              <a:gd name="connsiteX44" fmla="*/ 363235 w 1062001"/>
              <a:gd name="connsiteY44" fmla="*/ 1203773 h 1365826"/>
              <a:gd name="connsiteX45" fmla="*/ 32297 w 1062001"/>
              <a:gd name="connsiteY45" fmla="*/ 1364354 h 1365826"/>
              <a:gd name="connsiteX46" fmla="*/ 14145 w 1062001"/>
              <a:gd name="connsiteY46" fmla="*/ 1326652 h 1365826"/>
              <a:gd name="connsiteX47" fmla="*/ 279453 w 1062001"/>
              <a:gd name="connsiteY47" fmla="*/ 1090668 h 1365826"/>
              <a:gd name="connsiteX48" fmla="*/ 250129 w 1062001"/>
              <a:gd name="connsiteY48" fmla="*/ 985941 h 1365826"/>
              <a:gd name="connsiteX49" fmla="*/ 213824 w 1062001"/>
              <a:gd name="connsiteY49" fmla="*/ 963599 h 1365826"/>
              <a:gd name="connsiteX50" fmla="*/ 183104 w 1062001"/>
              <a:gd name="connsiteY50" fmla="*/ 927294 h 1365826"/>
              <a:gd name="connsiteX51" fmla="*/ 90944 w 1062001"/>
              <a:gd name="connsiteY51" fmla="*/ 962204 h 1365826"/>
              <a:gd name="connsiteX52" fmla="*/ 176123 w 1062001"/>
              <a:gd name="connsiteY52" fmla="*/ 913330 h 1365826"/>
              <a:gd name="connsiteX53" fmla="*/ 160762 w 1062001"/>
              <a:gd name="connsiteY53" fmla="*/ 877025 h 1365826"/>
              <a:gd name="connsiteX54" fmla="*/ 47658 w 1062001"/>
              <a:gd name="connsiteY54" fmla="*/ 907745 h 1365826"/>
              <a:gd name="connsiteX55" fmla="*/ 157970 w 1062001"/>
              <a:gd name="connsiteY55" fmla="*/ 868647 h 1365826"/>
              <a:gd name="connsiteX56" fmla="*/ 150989 w 1062001"/>
              <a:gd name="connsiteY56" fmla="*/ 812793 h 1365826"/>
              <a:gd name="connsiteX57" fmla="*/ 187294 w 1062001"/>
              <a:gd name="connsiteY57" fmla="*/ 512577 h 1365826"/>
              <a:gd name="connsiteX58" fmla="*/ 254319 w 1062001"/>
              <a:gd name="connsiteY58" fmla="*/ 599151 h 1365826"/>
              <a:gd name="connsiteX59" fmla="*/ 460980 w 1062001"/>
              <a:gd name="connsiteY59" fmla="*/ 634059 h 1365826"/>
              <a:gd name="connsiteX60" fmla="*/ 554535 w 1062001"/>
              <a:gd name="connsiteY60" fmla="*/ 568431 h 1365826"/>
              <a:gd name="connsiteX61" fmla="*/ 476339 w 1062001"/>
              <a:gd name="connsiteY61" fmla="*/ 882611 h 1365826"/>
              <a:gd name="connsiteX62" fmla="*/ 502871 w 1062001"/>
              <a:gd name="connsiteY62" fmla="*/ 924501 h 1365826"/>
              <a:gd name="connsiteX63" fmla="*/ 638317 w 1062001"/>
              <a:gd name="connsiteY63" fmla="*/ 865854 h 1365826"/>
              <a:gd name="connsiteX64" fmla="*/ 670434 w 1062001"/>
              <a:gd name="connsiteY64" fmla="*/ 761128 h 1365826"/>
              <a:gd name="connsiteX65" fmla="*/ 891058 w 1062001"/>
              <a:gd name="connsiteY65" fmla="*/ 604736 h 1365826"/>
              <a:gd name="connsiteX66" fmla="*/ 994389 w 1062001"/>
              <a:gd name="connsiteY66" fmla="*/ 561448 h 1365826"/>
              <a:gd name="connsiteX67" fmla="*/ 877095 w 1062001"/>
              <a:gd name="connsiteY67" fmla="*/ 277989 h 1365826"/>
              <a:gd name="connsiteX68" fmla="*/ 773764 w 1062001"/>
              <a:gd name="connsiteY68" fmla="*/ 149524 h 1365826"/>
              <a:gd name="connsiteX69" fmla="*/ 846375 w 1062001"/>
              <a:gd name="connsiteY69" fmla="*/ 5698 h 1365826"/>
              <a:gd name="connsiteX70" fmla="*/ 894876 w 1062001"/>
              <a:gd name="connsiteY70" fmla="*/ 397 h 13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62001" h="1365826">
                <a:moveTo>
                  <a:pt x="399540" y="796036"/>
                </a:moveTo>
                <a:cubicBezTo>
                  <a:pt x="371613" y="798829"/>
                  <a:pt x="349272" y="814188"/>
                  <a:pt x="331120" y="837927"/>
                </a:cubicBezTo>
                <a:cubicBezTo>
                  <a:pt x="329723" y="839322"/>
                  <a:pt x="328327" y="842115"/>
                  <a:pt x="331120" y="843512"/>
                </a:cubicBezTo>
                <a:cubicBezTo>
                  <a:pt x="346479" y="853286"/>
                  <a:pt x="363235" y="861664"/>
                  <a:pt x="382784" y="863061"/>
                </a:cubicBezTo>
                <a:cubicBezTo>
                  <a:pt x="385577" y="863061"/>
                  <a:pt x="386974" y="861664"/>
                  <a:pt x="386974" y="858871"/>
                </a:cubicBezTo>
                <a:cubicBezTo>
                  <a:pt x="386974" y="851890"/>
                  <a:pt x="386974" y="846305"/>
                  <a:pt x="388369" y="839322"/>
                </a:cubicBezTo>
                <a:cubicBezTo>
                  <a:pt x="389767" y="823963"/>
                  <a:pt x="393955" y="810000"/>
                  <a:pt x="402333" y="797432"/>
                </a:cubicBezTo>
                <a:cubicBezTo>
                  <a:pt x="405126" y="818378"/>
                  <a:pt x="400937" y="837927"/>
                  <a:pt x="389767" y="858871"/>
                </a:cubicBezTo>
                <a:cubicBezTo>
                  <a:pt x="389767" y="860268"/>
                  <a:pt x="386974" y="861664"/>
                  <a:pt x="388369" y="863061"/>
                </a:cubicBezTo>
                <a:cubicBezTo>
                  <a:pt x="388369" y="865854"/>
                  <a:pt x="391162" y="864457"/>
                  <a:pt x="392559" y="864457"/>
                </a:cubicBezTo>
                <a:cubicBezTo>
                  <a:pt x="421882" y="861664"/>
                  <a:pt x="442828" y="846305"/>
                  <a:pt x="459584" y="818378"/>
                </a:cubicBezTo>
                <a:cubicBezTo>
                  <a:pt x="462377" y="814188"/>
                  <a:pt x="460980" y="812793"/>
                  <a:pt x="458187" y="811395"/>
                </a:cubicBezTo>
                <a:cubicBezTo>
                  <a:pt x="440035" y="800225"/>
                  <a:pt x="420486" y="794639"/>
                  <a:pt x="399540" y="796036"/>
                </a:cubicBezTo>
                <a:close/>
                <a:moveTo>
                  <a:pt x="211031" y="759731"/>
                </a:moveTo>
                <a:cubicBezTo>
                  <a:pt x="201257" y="759731"/>
                  <a:pt x="192879" y="761127"/>
                  <a:pt x="181708" y="765317"/>
                </a:cubicBezTo>
                <a:cubicBezTo>
                  <a:pt x="176123" y="766714"/>
                  <a:pt x="176123" y="766714"/>
                  <a:pt x="177519" y="773695"/>
                </a:cubicBezTo>
                <a:cubicBezTo>
                  <a:pt x="187294" y="804415"/>
                  <a:pt x="205446" y="823964"/>
                  <a:pt x="233373" y="832342"/>
                </a:cubicBezTo>
                <a:cubicBezTo>
                  <a:pt x="237563" y="830945"/>
                  <a:pt x="234770" y="828152"/>
                  <a:pt x="234770" y="826757"/>
                </a:cubicBezTo>
                <a:cubicBezTo>
                  <a:pt x="230580" y="808605"/>
                  <a:pt x="230580" y="790451"/>
                  <a:pt x="236166" y="772298"/>
                </a:cubicBezTo>
                <a:cubicBezTo>
                  <a:pt x="237563" y="769505"/>
                  <a:pt x="237563" y="768109"/>
                  <a:pt x="240356" y="765317"/>
                </a:cubicBezTo>
                <a:cubicBezTo>
                  <a:pt x="244544" y="776488"/>
                  <a:pt x="244544" y="789054"/>
                  <a:pt x="244544" y="800225"/>
                </a:cubicBezTo>
                <a:cubicBezTo>
                  <a:pt x="243148" y="805810"/>
                  <a:pt x="243148" y="811396"/>
                  <a:pt x="241751" y="816981"/>
                </a:cubicBezTo>
                <a:lnTo>
                  <a:pt x="237563" y="833738"/>
                </a:lnTo>
                <a:cubicBezTo>
                  <a:pt x="257112" y="836532"/>
                  <a:pt x="276661" y="833738"/>
                  <a:pt x="294813" y="828152"/>
                </a:cubicBezTo>
                <a:cubicBezTo>
                  <a:pt x="297606" y="826757"/>
                  <a:pt x="299003" y="825359"/>
                  <a:pt x="297606" y="821171"/>
                </a:cubicBezTo>
                <a:cubicBezTo>
                  <a:pt x="285039" y="793244"/>
                  <a:pt x="266886" y="772298"/>
                  <a:pt x="238959" y="763920"/>
                </a:cubicBezTo>
                <a:cubicBezTo>
                  <a:pt x="229185" y="761127"/>
                  <a:pt x="220807" y="759731"/>
                  <a:pt x="211031" y="759731"/>
                </a:cubicBezTo>
                <a:close/>
                <a:moveTo>
                  <a:pt x="894876" y="397"/>
                </a:moveTo>
                <a:cubicBezTo>
                  <a:pt x="941938" y="4128"/>
                  <a:pt x="982520" y="33975"/>
                  <a:pt x="997181" y="81102"/>
                </a:cubicBezTo>
                <a:cubicBezTo>
                  <a:pt x="1004163" y="100651"/>
                  <a:pt x="1013938" y="129975"/>
                  <a:pt x="988803" y="136956"/>
                </a:cubicBezTo>
                <a:cubicBezTo>
                  <a:pt x="962272" y="145334"/>
                  <a:pt x="955291" y="125785"/>
                  <a:pt x="949705" y="104840"/>
                </a:cubicBezTo>
                <a:cubicBezTo>
                  <a:pt x="934345" y="53175"/>
                  <a:pt x="893851" y="40608"/>
                  <a:pt x="850563" y="62950"/>
                </a:cubicBezTo>
                <a:cubicBezTo>
                  <a:pt x="803087" y="86687"/>
                  <a:pt x="815655" y="127182"/>
                  <a:pt x="836600" y="164883"/>
                </a:cubicBezTo>
                <a:cubicBezTo>
                  <a:pt x="854753" y="195603"/>
                  <a:pt x="882680" y="216549"/>
                  <a:pt x="910607" y="237494"/>
                </a:cubicBezTo>
                <a:cubicBezTo>
                  <a:pt x="990199" y="297538"/>
                  <a:pt x="1048846" y="371544"/>
                  <a:pt x="1060017" y="470686"/>
                </a:cubicBezTo>
                <a:cubicBezTo>
                  <a:pt x="1065602" y="515369"/>
                  <a:pt x="1061414" y="557260"/>
                  <a:pt x="1020919" y="603339"/>
                </a:cubicBezTo>
                <a:cubicBezTo>
                  <a:pt x="994389" y="632663"/>
                  <a:pt x="980425" y="655005"/>
                  <a:pt x="1006955" y="699689"/>
                </a:cubicBezTo>
                <a:cubicBezTo>
                  <a:pt x="1062810" y="796036"/>
                  <a:pt x="1008352" y="958014"/>
                  <a:pt x="992992" y="1037607"/>
                </a:cubicBezTo>
                <a:cubicBezTo>
                  <a:pt x="965065" y="1139540"/>
                  <a:pt x="945516" y="1255438"/>
                  <a:pt x="768179" y="1321067"/>
                </a:cubicBezTo>
                <a:cubicBezTo>
                  <a:pt x="761196" y="1322464"/>
                  <a:pt x="754215" y="1312688"/>
                  <a:pt x="761196" y="1305707"/>
                </a:cubicBezTo>
                <a:cubicBezTo>
                  <a:pt x="833807" y="1240078"/>
                  <a:pt x="874302" y="1167467"/>
                  <a:pt x="822636" y="1069722"/>
                </a:cubicBezTo>
                <a:cubicBezTo>
                  <a:pt x="818448" y="1061344"/>
                  <a:pt x="822636" y="1047381"/>
                  <a:pt x="822636" y="1036210"/>
                </a:cubicBezTo>
                <a:cubicBezTo>
                  <a:pt x="821240" y="1025039"/>
                  <a:pt x="800294" y="1026436"/>
                  <a:pt x="796106" y="1037607"/>
                </a:cubicBezTo>
                <a:cubicBezTo>
                  <a:pt x="769574" y="1114406"/>
                  <a:pt x="706739" y="1129766"/>
                  <a:pt x="639714" y="1119991"/>
                </a:cubicBezTo>
                <a:cubicBezTo>
                  <a:pt x="532194" y="1104632"/>
                  <a:pt x="445619" y="1142333"/>
                  <a:pt x="363235" y="1203773"/>
                </a:cubicBezTo>
                <a:cubicBezTo>
                  <a:pt x="352064" y="1213548"/>
                  <a:pt x="114683" y="1342013"/>
                  <a:pt x="32297" y="1364354"/>
                </a:cubicBezTo>
                <a:cubicBezTo>
                  <a:pt x="-1215" y="1374128"/>
                  <a:pt x="-10989" y="1332237"/>
                  <a:pt x="14145" y="1326652"/>
                </a:cubicBezTo>
                <a:cubicBezTo>
                  <a:pt x="145403" y="1295932"/>
                  <a:pt x="223599" y="1206565"/>
                  <a:pt x="279453" y="1090668"/>
                </a:cubicBezTo>
                <a:cubicBezTo>
                  <a:pt x="305984" y="1016661"/>
                  <a:pt x="310173" y="991526"/>
                  <a:pt x="250129" y="985941"/>
                </a:cubicBezTo>
                <a:cubicBezTo>
                  <a:pt x="236166" y="984545"/>
                  <a:pt x="222202" y="970582"/>
                  <a:pt x="213824" y="963599"/>
                </a:cubicBezTo>
                <a:cubicBezTo>
                  <a:pt x="204050" y="953825"/>
                  <a:pt x="185897" y="931484"/>
                  <a:pt x="183104" y="927294"/>
                </a:cubicBezTo>
                <a:cubicBezTo>
                  <a:pt x="180311" y="920313"/>
                  <a:pt x="92341" y="966392"/>
                  <a:pt x="90944" y="962204"/>
                </a:cubicBezTo>
                <a:cubicBezTo>
                  <a:pt x="89549" y="959411"/>
                  <a:pt x="180311" y="918916"/>
                  <a:pt x="176123" y="913330"/>
                </a:cubicBezTo>
                <a:cubicBezTo>
                  <a:pt x="173330" y="907745"/>
                  <a:pt x="163555" y="882611"/>
                  <a:pt x="160762" y="877025"/>
                </a:cubicBezTo>
                <a:cubicBezTo>
                  <a:pt x="160762" y="874232"/>
                  <a:pt x="50451" y="911935"/>
                  <a:pt x="47658" y="907745"/>
                </a:cubicBezTo>
                <a:cubicBezTo>
                  <a:pt x="46261" y="904952"/>
                  <a:pt x="159367" y="874232"/>
                  <a:pt x="157970" y="868647"/>
                </a:cubicBezTo>
                <a:cubicBezTo>
                  <a:pt x="155177" y="858873"/>
                  <a:pt x="153781" y="837927"/>
                  <a:pt x="150989" y="812793"/>
                </a:cubicBezTo>
                <a:cubicBezTo>
                  <a:pt x="142610" y="734597"/>
                  <a:pt x="125854" y="643834"/>
                  <a:pt x="187294" y="512577"/>
                </a:cubicBezTo>
                <a:cubicBezTo>
                  <a:pt x="233373" y="554467"/>
                  <a:pt x="233373" y="569827"/>
                  <a:pt x="254319" y="599151"/>
                </a:cubicBezTo>
                <a:cubicBezTo>
                  <a:pt x="314362" y="682932"/>
                  <a:pt x="375801" y="694103"/>
                  <a:pt x="460980" y="634059"/>
                </a:cubicBezTo>
                <a:cubicBezTo>
                  <a:pt x="487510" y="615907"/>
                  <a:pt x="514042" y="597754"/>
                  <a:pt x="554535" y="568431"/>
                </a:cubicBezTo>
                <a:cubicBezTo>
                  <a:pt x="550347" y="695499"/>
                  <a:pt x="530798" y="789055"/>
                  <a:pt x="476339" y="882611"/>
                </a:cubicBezTo>
                <a:cubicBezTo>
                  <a:pt x="467961" y="907745"/>
                  <a:pt x="458187" y="930087"/>
                  <a:pt x="502871" y="924501"/>
                </a:cubicBezTo>
                <a:cubicBezTo>
                  <a:pt x="554535" y="918916"/>
                  <a:pt x="597823" y="896574"/>
                  <a:pt x="638317" y="865854"/>
                </a:cubicBezTo>
                <a:cubicBezTo>
                  <a:pt x="666244" y="835134"/>
                  <a:pt x="660658" y="797434"/>
                  <a:pt x="670434" y="761128"/>
                </a:cubicBezTo>
                <a:cubicBezTo>
                  <a:pt x="699757" y="650815"/>
                  <a:pt x="782142" y="586583"/>
                  <a:pt x="891058" y="604736"/>
                </a:cubicBezTo>
                <a:cubicBezTo>
                  <a:pt x="942723" y="613114"/>
                  <a:pt x="969254" y="604736"/>
                  <a:pt x="994389" y="561448"/>
                </a:cubicBezTo>
                <a:cubicBezTo>
                  <a:pt x="1047450" y="456722"/>
                  <a:pt x="967857" y="350599"/>
                  <a:pt x="877095" y="277989"/>
                </a:cubicBezTo>
                <a:cubicBezTo>
                  <a:pt x="832411" y="241683"/>
                  <a:pt x="791916" y="205378"/>
                  <a:pt x="773764" y="149524"/>
                </a:cubicBezTo>
                <a:cubicBezTo>
                  <a:pt x="752818" y="85292"/>
                  <a:pt x="784935" y="23852"/>
                  <a:pt x="846375" y="5698"/>
                </a:cubicBezTo>
                <a:cubicBezTo>
                  <a:pt x="862782" y="811"/>
                  <a:pt x="879189" y="-847"/>
                  <a:pt x="894876" y="39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B3CB3C1-C498-4BC6-8063-D13E2D56FF6C}"/>
              </a:ext>
            </a:extLst>
          </p:cNvPr>
          <p:cNvSpPr/>
          <p:nvPr userDrawn="1"/>
        </p:nvSpPr>
        <p:spPr>
          <a:xfrm rot="2266249">
            <a:off x="10454384" y="7228152"/>
            <a:ext cx="563141" cy="724248"/>
          </a:xfrm>
          <a:custGeom>
            <a:avLst/>
            <a:gdLst>
              <a:gd name="connsiteX0" fmla="*/ 399540 w 1062001"/>
              <a:gd name="connsiteY0" fmla="*/ 796036 h 1365826"/>
              <a:gd name="connsiteX1" fmla="*/ 331120 w 1062001"/>
              <a:gd name="connsiteY1" fmla="*/ 837927 h 1365826"/>
              <a:gd name="connsiteX2" fmla="*/ 331120 w 1062001"/>
              <a:gd name="connsiteY2" fmla="*/ 843512 h 1365826"/>
              <a:gd name="connsiteX3" fmla="*/ 382784 w 1062001"/>
              <a:gd name="connsiteY3" fmla="*/ 863061 h 1365826"/>
              <a:gd name="connsiteX4" fmla="*/ 386974 w 1062001"/>
              <a:gd name="connsiteY4" fmla="*/ 858871 h 1365826"/>
              <a:gd name="connsiteX5" fmla="*/ 388369 w 1062001"/>
              <a:gd name="connsiteY5" fmla="*/ 839322 h 1365826"/>
              <a:gd name="connsiteX6" fmla="*/ 402333 w 1062001"/>
              <a:gd name="connsiteY6" fmla="*/ 797432 h 1365826"/>
              <a:gd name="connsiteX7" fmla="*/ 389767 w 1062001"/>
              <a:gd name="connsiteY7" fmla="*/ 858871 h 1365826"/>
              <a:gd name="connsiteX8" fmla="*/ 388369 w 1062001"/>
              <a:gd name="connsiteY8" fmla="*/ 863061 h 1365826"/>
              <a:gd name="connsiteX9" fmla="*/ 392559 w 1062001"/>
              <a:gd name="connsiteY9" fmla="*/ 864457 h 1365826"/>
              <a:gd name="connsiteX10" fmla="*/ 459584 w 1062001"/>
              <a:gd name="connsiteY10" fmla="*/ 818378 h 1365826"/>
              <a:gd name="connsiteX11" fmla="*/ 458187 w 1062001"/>
              <a:gd name="connsiteY11" fmla="*/ 811395 h 1365826"/>
              <a:gd name="connsiteX12" fmla="*/ 399540 w 1062001"/>
              <a:gd name="connsiteY12" fmla="*/ 796036 h 1365826"/>
              <a:gd name="connsiteX13" fmla="*/ 211031 w 1062001"/>
              <a:gd name="connsiteY13" fmla="*/ 759731 h 1365826"/>
              <a:gd name="connsiteX14" fmla="*/ 181708 w 1062001"/>
              <a:gd name="connsiteY14" fmla="*/ 765317 h 1365826"/>
              <a:gd name="connsiteX15" fmla="*/ 177519 w 1062001"/>
              <a:gd name="connsiteY15" fmla="*/ 773695 h 1365826"/>
              <a:gd name="connsiteX16" fmla="*/ 233373 w 1062001"/>
              <a:gd name="connsiteY16" fmla="*/ 832342 h 1365826"/>
              <a:gd name="connsiteX17" fmla="*/ 234770 w 1062001"/>
              <a:gd name="connsiteY17" fmla="*/ 826757 h 1365826"/>
              <a:gd name="connsiteX18" fmla="*/ 236166 w 1062001"/>
              <a:gd name="connsiteY18" fmla="*/ 772298 h 1365826"/>
              <a:gd name="connsiteX19" fmla="*/ 240356 w 1062001"/>
              <a:gd name="connsiteY19" fmla="*/ 765317 h 1365826"/>
              <a:gd name="connsiteX20" fmla="*/ 244544 w 1062001"/>
              <a:gd name="connsiteY20" fmla="*/ 800225 h 1365826"/>
              <a:gd name="connsiteX21" fmla="*/ 241751 w 1062001"/>
              <a:gd name="connsiteY21" fmla="*/ 816981 h 1365826"/>
              <a:gd name="connsiteX22" fmla="*/ 237563 w 1062001"/>
              <a:gd name="connsiteY22" fmla="*/ 833738 h 1365826"/>
              <a:gd name="connsiteX23" fmla="*/ 294813 w 1062001"/>
              <a:gd name="connsiteY23" fmla="*/ 828152 h 1365826"/>
              <a:gd name="connsiteX24" fmla="*/ 297606 w 1062001"/>
              <a:gd name="connsiteY24" fmla="*/ 821171 h 1365826"/>
              <a:gd name="connsiteX25" fmla="*/ 238959 w 1062001"/>
              <a:gd name="connsiteY25" fmla="*/ 763920 h 1365826"/>
              <a:gd name="connsiteX26" fmla="*/ 211031 w 1062001"/>
              <a:gd name="connsiteY26" fmla="*/ 759731 h 1365826"/>
              <a:gd name="connsiteX27" fmla="*/ 894876 w 1062001"/>
              <a:gd name="connsiteY27" fmla="*/ 397 h 1365826"/>
              <a:gd name="connsiteX28" fmla="*/ 997181 w 1062001"/>
              <a:gd name="connsiteY28" fmla="*/ 81102 h 1365826"/>
              <a:gd name="connsiteX29" fmla="*/ 988803 w 1062001"/>
              <a:gd name="connsiteY29" fmla="*/ 136956 h 1365826"/>
              <a:gd name="connsiteX30" fmla="*/ 949705 w 1062001"/>
              <a:gd name="connsiteY30" fmla="*/ 104840 h 1365826"/>
              <a:gd name="connsiteX31" fmla="*/ 850563 w 1062001"/>
              <a:gd name="connsiteY31" fmla="*/ 62950 h 1365826"/>
              <a:gd name="connsiteX32" fmla="*/ 836600 w 1062001"/>
              <a:gd name="connsiteY32" fmla="*/ 164883 h 1365826"/>
              <a:gd name="connsiteX33" fmla="*/ 910607 w 1062001"/>
              <a:gd name="connsiteY33" fmla="*/ 237494 h 1365826"/>
              <a:gd name="connsiteX34" fmla="*/ 1060017 w 1062001"/>
              <a:gd name="connsiteY34" fmla="*/ 470686 h 1365826"/>
              <a:gd name="connsiteX35" fmla="*/ 1020919 w 1062001"/>
              <a:gd name="connsiteY35" fmla="*/ 603339 h 1365826"/>
              <a:gd name="connsiteX36" fmla="*/ 1006955 w 1062001"/>
              <a:gd name="connsiteY36" fmla="*/ 699689 h 1365826"/>
              <a:gd name="connsiteX37" fmla="*/ 992992 w 1062001"/>
              <a:gd name="connsiteY37" fmla="*/ 1037607 h 1365826"/>
              <a:gd name="connsiteX38" fmla="*/ 768179 w 1062001"/>
              <a:gd name="connsiteY38" fmla="*/ 1321067 h 1365826"/>
              <a:gd name="connsiteX39" fmla="*/ 761196 w 1062001"/>
              <a:gd name="connsiteY39" fmla="*/ 1305707 h 1365826"/>
              <a:gd name="connsiteX40" fmla="*/ 822636 w 1062001"/>
              <a:gd name="connsiteY40" fmla="*/ 1069722 h 1365826"/>
              <a:gd name="connsiteX41" fmla="*/ 822636 w 1062001"/>
              <a:gd name="connsiteY41" fmla="*/ 1036210 h 1365826"/>
              <a:gd name="connsiteX42" fmla="*/ 796106 w 1062001"/>
              <a:gd name="connsiteY42" fmla="*/ 1037607 h 1365826"/>
              <a:gd name="connsiteX43" fmla="*/ 639714 w 1062001"/>
              <a:gd name="connsiteY43" fmla="*/ 1119991 h 1365826"/>
              <a:gd name="connsiteX44" fmla="*/ 363235 w 1062001"/>
              <a:gd name="connsiteY44" fmla="*/ 1203773 h 1365826"/>
              <a:gd name="connsiteX45" fmla="*/ 32297 w 1062001"/>
              <a:gd name="connsiteY45" fmla="*/ 1364354 h 1365826"/>
              <a:gd name="connsiteX46" fmla="*/ 14145 w 1062001"/>
              <a:gd name="connsiteY46" fmla="*/ 1326652 h 1365826"/>
              <a:gd name="connsiteX47" fmla="*/ 279453 w 1062001"/>
              <a:gd name="connsiteY47" fmla="*/ 1090668 h 1365826"/>
              <a:gd name="connsiteX48" fmla="*/ 250129 w 1062001"/>
              <a:gd name="connsiteY48" fmla="*/ 985941 h 1365826"/>
              <a:gd name="connsiteX49" fmla="*/ 213824 w 1062001"/>
              <a:gd name="connsiteY49" fmla="*/ 963599 h 1365826"/>
              <a:gd name="connsiteX50" fmla="*/ 183104 w 1062001"/>
              <a:gd name="connsiteY50" fmla="*/ 927294 h 1365826"/>
              <a:gd name="connsiteX51" fmla="*/ 90944 w 1062001"/>
              <a:gd name="connsiteY51" fmla="*/ 962204 h 1365826"/>
              <a:gd name="connsiteX52" fmla="*/ 176123 w 1062001"/>
              <a:gd name="connsiteY52" fmla="*/ 913330 h 1365826"/>
              <a:gd name="connsiteX53" fmla="*/ 160762 w 1062001"/>
              <a:gd name="connsiteY53" fmla="*/ 877025 h 1365826"/>
              <a:gd name="connsiteX54" fmla="*/ 47658 w 1062001"/>
              <a:gd name="connsiteY54" fmla="*/ 907745 h 1365826"/>
              <a:gd name="connsiteX55" fmla="*/ 157970 w 1062001"/>
              <a:gd name="connsiteY55" fmla="*/ 868647 h 1365826"/>
              <a:gd name="connsiteX56" fmla="*/ 150989 w 1062001"/>
              <a:gd name="connsiteY56" fmla="*/ 812793 h 1365826"/>
              <a:gd name="connsiteX57" fmla="*/ 187294 w 1062001"/>
              <a:gd name="connsiteY57" fmla="*/ 512577 h 1365826"/>
              <a:gd name="connsiteX58" fmla="*/ 254319 w 1062001"/>
              <a:gd name="connsiteY58" fmla="*/ 599151 h 1365826"/>
              <a:gd name="connsiteX59" fmla="*/ 460980 w 1062001"/>
              <a:gd name="connsiteY59" fmla="*/ 634059 h 1365826"/>
              <a:gd name="connsiteX60" fmla="*/ 554535 w 1062001"/>
              <a:gd name="connsiteY60" fmla="*/ 568431 h 1365826"/>
              <a:gd name="connsiteX61" fmla="*/ 476339 w 1062001"/>
              <a:gd name="connsiteY61" fmla="*/ 882611 h 1365826"/>
              <a:gd name="connsiteX62" fmla="*/ 502871 w 1062001"/>
              <a:gd name="connsiteY62" fmla="*/ 924501 h 1365826"/>
              <a:gd name="connsiteX63" fmla="*/ 638317 w 1062001"/>
              <a:gd name="connsiteY63" fmla="*/ 865854 h 1365826"/>
              <a:gd name="connsiteX64" fmla="*/ 670434 w 1062001"/>
              <a:gd name="connsiteY64" fmla="*/ 761128 h 1365826"/>
              <a:gd name="connsiteX65" fmla="*/ 891058 w 1062001"/>
              <a:gd name="connsiteY65" fmla="*/ 604736 h 1365826"/>
              <a:gd name="connsiteX66" fmla="*/ 994389 w 1062001"/>
              <a:gd name="connsiteY66" fmla="*/ 561448 h 1365826"/>
              <a:gd name="connsiteX67" fmla="*/ 877095 w 1062001"/>
              <a:gd name="connsiteY67" fmla="*/ 277989 h 1365826"/>
              <a:gd name="connsiteX68" fmla="*/ 773764 w 1062001"/>
              <a:gd name="connsiteY68" fmla="*/ 149524 h 1365826"/>
              <a:gd name="connsiteX69" fmla="*/ 846375 w 1062001"/>
              <a:gd name="connsiteY69" fmla="*/ 5698 h 1365826"/>
              <a:gd name="connsiteX70" fmla="*/ 894876 w 1062001"/>
              <a:gd name="connsiteY70" fmla="*/ 397 h 13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62001" h="1365826">
                <a:moveTo>
                  <a:pt x="399540" y="796036"/>
                </a:moveTo>
                <a:cubicBezTo>
                  <a:pt x="371613" y="798829"/>
                  <a:pt x="349272" y="814188"/>
                  <a:pt x="331120" y="837927"/>
                </a:cubicBezTo>
                <a:cubicBezTo>
                  <a:pt x="329723" y="839322"/>
                  <a:pt x="328327" y="842115"/>
                  <a:pt x="331120" y="843512"/>
                </a:cubicBezTo>
                <a:cubicBezTo>
                  <a:pt x="346479" y="853286"/>
                  <a:pt x="363235" y="861664"/>
                  <a:pt x="382784" y="863061"/>
                </a:cubicBezTo>
                <a:cubicBezTo>
                  <a:pt x="385577" y="863061"/>
                  <a:pt x="386974" y="861664"/>
                  <a:pt x="386974" y="858871"/>
                </a:cubicBezTo>
                <a:cubicBezTo>
                  <a:pt x="386974" y="851890"/>
                  <a:pt x="386974" y="846305"/>
                  <a:pt x="388369" y="839322"/>
                </a:cubicBezTo>
                <a:cubicBezTo>
                  <a:pt x="389767" y="823963"/>
                  <a:pt x="393955" y="810000"/>
                  <a:pt x="402333" y="797432"/>
                </a:cubicBezTo>
                <a:cubicBezTo>
                  <a:pt x="405126" y="818378"/>
                  <a:pt x="400937" y="837927"/>
                  <a:pt x="389767" y="858871"/>
                </a:cubicBezTo>
                <a:cubicBezTo>
                  <a:pt x="389767" y="860268"/>
                  <a:pt x="386974" y="861664"/>
                  <a:pt x="388369" y="863061"/>
                </a:cubicBezTo>
                <a:cubicBezTo>
                  <a:pt x="388369" y="865854"/>
                  <a:pt x="391162" y="864457"/>
                  <a:pt x="392559" y="864457"/>
                </a:cubicBezTo>
                <a:cubicBezTo>
                  <a:pt x="421882" y="861664"/>
                  <a:pt x="442828" y="846305"/>
                  <a:pt x="459584" y="818378"/>
                </a:cubicBezTo>
                <a:cubicBezTo>
                  <a:pt x="462377" y="814188"/>
                  <a:pt x="460980" y="812793"/>
                  <a:pt x="458187" y="811395"/>
                </a:cubicBezTo>
                <a:cubicBezTo>
                  <a:pt x="440035" y="800225"/>
                  <a:pt x="420486" y="794639"/>
                  <a:pt x="399540" y="796036"/>
                </a:cubicBezTo>
                <a:close/>
                <a:moveTo>
                  <a:pt x="211031" y="759731"/>
                </a:moveTo>
                <a:cubicBezTo>
                  <a:pt x="201257" y="759731"/>
                  <a:pt x="192879" y="761127"/>
                  <a:pt x="181708" y="765317"/>
                </a:cubicBezTo>
                <a:cubicBezTo>
                  <a:pt x="176123" y="766714"/>
                  <a:pt x="176123" y="766714"/>
                  <a:pt x="177519" y="773695"/>
                </a:cubicBezTo>
                <a:cubicBezTo>
                  <a:pt x="187294" y="804415"/>
                  <a:pt x="205446" y="823964"/>
                  <a:pt x="233373" y="832342"/>
                </a:cubicBezTo>
                <a:cubicBezTo>
                  <a:pt x="237563" y="830945"/>
                  <a:pt x="234770" y="828152"/>
                  <a:pt x="234770" y="826757"/>
                </a:cubicBezTo>
                <a:cubicBezTo>
                  <a:pt x="230580" y="808605"/>
                  <a:pt x="230580" y="790451"/>
                  <a:pt x="236166" y="772298"/>
                </a:cubicBezTo>
                <a:cubicBezTo>
                  <a:pt x="237563" y="769505"/>
                  <a:pt x="237563" y="768109"/>
                  <a:pt x="240356" y="765317"/>
                </a:cubicBezTo>
                <a:cubicBezTo>
                  <a:pt x="244544" y="776488"/>
                  <a:pt x="244544" y="789054"/>
                  <a:pt x="244544" y="800225"/>
                </a:cubicBezTo>
                <a:cubicBezTo>
                  <a:pt x="243148" y="805810"/>
                  <a:pt x="243148" y="811396"/>
                  <a:pt x="241751" y="816981"/>
                </a:cubicBezTo>
                <a:lnTo>
                  <a:pt x="237563" y="833738"/>
                </a:lnTo>
                <a:cubicBezTo>
                  <a:pt x="257112" y="836532"/>
                  <a:pt x="276661" y="833738"/>
                  <a:pt x="294813" y="828152"/>
                </a:cubicBezTo>
                <a:cubicBezTo>
                  <a:pt x="297606" y="826757"/>
                  <a:pt x="299003" y="825359"/>
                  <a:pt x="297606" y="821171"/>
                </a:cubicBezTo>
                <a:cubicBezTo>
                  <a:pt x="285039" y="793244"/>
                  <a:pt x="266886" y="772298"/>
                  <a:pt x="238959" y="763920"/>
                </a:cubicBezTo>
                <a:cubicBezTo>
                  <a:pt x="229185" y="761127"/>
                  <a:pt x="220807" y="759731"/>
                  <a:pt x="211031" y="759731"/>
                </a:cubicBezTo>
                <a:close/>
                <a:moveTo>
                  <a:pt x="894876" y="397"/>
                </a:moveTo>
                <a:cubicBezTo>
                  <a:pt x="941938" y="4128"/>
                  <a:pt x="982520" y="33975"/>
                  <a:pt x="997181" y="81102"/>
                </a:cubicBezTo>
                <a:cubicBezTo>
                  <a:pt x="1004163" y="100651"/>
                  <a:pt x="1013938" y="129975"/>
                  <a:pt x="988803" y="136956"/>
                </a:cubicBezTo>
                <a:cubicBezTo>
                  <a:pt x="962272" y="145334"/>
                  <a:pt x="955291" y="125785"/>
                  <a:pt x="949705" y="104840"/>
                </a:cubicBezTo>
                <a:cubicBezTo>
                  <a:pt x="934345" y="53175"/>
                  <a:pt x="893851" y="40608"/>
                  <a:pt x="850563" y="62950"/>
                </a:cubicBezTo>
                <a:cubicBezTo>
                  <a:pt x="803087" y="86687"/>
                  <a:pt x="815655" y="127182"/>
                  <a:pt x="836600" y="164883"/>
                </a:cubicBezTo>
                <a:cubicBezTo>
                  <a:pt x="854753" y="195603"/>
                  <a:pt x="882680" y="216549"/>
                  <a:pt x="910607" y="237494"/>
                </a:cubicBezTo>
                <a:cubicBezTo>
                  <a:pt x="990199" y="297538"/>
                  <a:pt x="1048846" y="371544"/>
                  <a:pt x="1060017" y="470686"/>
                </a:cubicBezTo>
                <a:cubicBezTo>
                  <a:pt x="1065602" y="515369"/>
                  <a:pt x="1061414" y="557260"/>
                  <a:pt x="1020919" y="603339"/>
                </a:cubicBezTo>
                <a:cubicBezTo>
                  <a:pt x="994389" y="632663"/>
                  <a:pt x="980425" y="655005"/>
                  <a:pt x="1006955" y="699689"/>
                </a:cubicBezTo>
                <a:cubicBezTo>
                  <a:pt x="1062810" y="796036"/>
                  <a:pt x="1008352" y="958014"/>
                  <a:pt x="992992" y="1037607"/>
                </a:cubicBezTo>
                <a:cubicBezTo>
                  <a:pt x="965065" y="1139540"/>
                  <a:pt x="945516" y="1255438"/>
                  <a:pt x="768179" y="1321067"/>
                </a:cubicBezTo>
                <a:cubicBezTo>
                  <a:pt x="761196" y="1322464"/>
                  <a:pt x="754215" y="1312688"/>
                  <a:pt x="761196" y="1305707"/>
                </a:cubicBezTo>
                <a:cubicBezTo>
                  <a:pt x="833807" y="1240078"/>
                  <a:pt x="874302" y="1167467"/>
                  <a:pt x="822636" y="1069722"/>
                </a:cubicBezTo>
                <a:cubicBezTo>
                  <a:pt x="818448" y="1061344"/>
                  <a:pt x="822636" y="1047381"/>
                  <a:pt x="822636" y="1036210"/>
                </a:cubicBezTo>
                <a:cubicBezTo>
                  <a:pt x="821240" y="1025039"/>
                  <a:pt x="800294" y="1026436"/>
                  <a:pt x="796106" y="1037607"/>
                </a:cubicBezTo>
                <a:cubicBezTo>
                  <a:pt x="769574" y="1114406"/>
                  <a:pt x="706739" y="1129766"/>
                  <a:pt x="639714" y="1119991"/>
                </a:cubicBezTo>
                <a:cubicBezTo>
                  <a:pt x="532194" y="1104632"/>
                  <a:pt x="445619" y="1142333"/>
                  <a:pt x="363235" y="1203773"/>
                </a:cubicBezTo>
                <a:cubicBezTo>
                  <a:pt x="352064" y="1213548"/>
                  <a:pt x="114683" y="1342013"/>
                  <a:pt x="32297" y="1364354"/>
                </a:cubicBezTo>
                <a:cubicBezTo>
                  <a:pt x="-1215" y="1374128"/>
                  <a:pt x="-10989" y="1332237"/>
                  <a:pt x="14145" y="1326652"/>
                </a:cubicBezTo>
                <a:cubicBezTo>
                  <a:pt x="145403" y="1295932"/>
                  <a:pt x="223599" y="1206565"/>
                  <a:pt x="279453" y="1090668"/>
                </a:cubicBezTo>
                <a:cubicBezTo>
                  <a:pt x="305984" y="1016661"/>
                  <a:pt x="310173" y="991526"/>
                  <a:pt x="250129" y="985941"/>
                </a:cubicBezTo>
                <a:cubicBezTo>
                  <a:pt x="236166" y="984545"/>
                  <a:pt x="222202" y="970582"/>
                  <a:pt x="213824" y="963599"/>
                </a:cubicBezTo>
                <a:cubicBezTo>
                  <a:pt x="204050" y="953825"/>
                  <a:pt x="185897" y="931484"/>
                  <a:pt x="183104" y="927294"/>
                </a:cubicBezTo>
                <a:cubicBezTo>
                  <a:pt x="180311" y="920313"/>
                  <a:pt x="92341" y="966392"/>
                  <a:pt x="90944" y="962204"/>
                </a:cubicBezTo>
                <a:cubicBezTo>
                  <a:pt x="89549" y="959411"/>
                  <a:pt x="180311" y="918916"/>
                  <a:pt x="176123" y="913330"/>
                </a:cubicBezTo>
                <a:cubicBezTo>
                  <a:pt x="173330" y="907745"/>
                  <a:pt x="163555" y="882611"/>
                  <a:pt x="160762" y="877025"/>
                </a:cubicBezTo>
                <a:cubicBezTo>
                  <a:pt x="160762" y="874232"/>
                  <a:pt x="50451" y="911935"/>
                  <a:pt x="47658" y="907745"/>
                </a:cubicBezTo>
                <a:cubicBezTo>
                  <a:pt x="46261" y="904952"/>
                  <a:pt x="159367" y="874232"/>
                  <a:pt x="157970" y="868647"/>
                </a:cubicBezTo>
                <a:cubicBezTo>
                  <a:pt x="155177" y="858873"/>
                  <a:pt x="153781" y="837927"/>
                  <a:pt x="150989" y="812793"/>
                </a:cubicBezTo>
                <a:cubicBezTo>
                  <a:pt x="142610" y="734597"/>
                  <a:pt x="125854" y="643834"/>
                  <a:pt x="187294" y="512577"/>
                </a:cubicBezTo>
                <a:cubicBezTo>
                  <a:pt x="233373" y="554467"/>
                  <a:pt x="233373" y="569827"/>
                  <a:pt x="254319" y="599151"/>
                </a:cubicBezTo>
                <a:cubicBezTo>
                  <a:pt x="314362" y="682932"/>
                  <a:pt x="375801" y="694103"/>
                  <a:pt x="460980" y="634059"/>
                </a:cubicBezTo>
                <a:cubicBezTo>
                  <a:pt x="487510" y="615907"/>
                  <a:pt x="514042" y="597754"/>
                  <a:pt x="554535" y="568431"/>
                </a:cubicBezTo>
                <a:cubicBezTo>
                  <a:pt x="550347" y="695499"/>
                  <a:pt x="530798" y="789055"/>
                  <a:pt x="476339" y="882611"/>
                </a:cubicBezTo>
                <a:cubicBezTo>
                  <a:pt x="467961" y="907745"/>
                  <a:pt x="458187" y="930087"/>
                  <a:pt x="502871" y="924501"/>
                </a:cubicBezTo>
                <a:cubicBezTo>
                  <a:pt x="554535" y="918916"/>
                  <a:pt x="597823" y="896574"/>
                  <a:pt x="638317" y="865854"/>
                </a:cubicBezTo>
                <a:cubicBezTo>
                  <a:pt x="666244" y="835134"/>
                  <a:pt x="660658" y="797434"/>
                  <a:pt x="670434" y="761128"/>
                </a:cubicBezTo>
                <a:cubicBezTo>
                  <a:pt x="699757" y="650815"/>
                  <a:pt x="782142" y="586583"/>
                  <a:pt x="891058" y="604736"/>
                </a:cubicBezTo>
                <a:cubicBezTo>
                  <a:pt x="942723" y="613114"/>
                  <a:pt x="969254" y="604736"/>
                  <a:pt x="994389" y="561448"/>
                </a:cubicBezTo>
                <a:cubicBezTo>
                  <a:pt x="1047450" y="456722"/>
                  <a:pt x="967857" y="350599"/>
                  <a:pt x="877095" y="277989"/>
                </a:cubicBezTo>
                <a:cubicBezTo>
                  <a:pt x="832411" y="241683"/>
                  <a:pt x="791916" y="205378"/>
                  <a:pt x="773764" y="149524"/>
                </a:cubicBezTo>
                <a:cubicBezTo>
                  <a:pt x="752818" y="85292"/>
                  <a:pt x="784935" y="23852"/>
                  <a:pt x="846375" y="5698"/>
                </a:cubicBezTo>
                <a:cubicBezTo>
                  <a:pt x="862782" y="811"/>
                  <a:pt x="879189" y="-847"/>
                  <a:pt x="894876" y="39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537497B7-1665-4405-9CD7-32DAFE5E0BAE}"/>
              </a:ext>
            </a:extLst>
          </p:cNvPr>
          <p:cNvSpPr/>
          <p:nvPr userDrawn="1"/>
        </p:nvSpPr>
        <p:spPr>
          <a:xfrm rot="367374">
            <a:off x="11258154" y="7161633"/>
            <a:ext cx="641211" cy="509828"/>
          </a:xfrm>
          <a:custGeom>
            <a:avLst/>
            <a:gdLst>
              <a:gd name="connsiteX0" fmla="*/ 144831 w 1820471"/>
              <a:gd name="connsiteY0" fmla="*/ 821441 h 1447460"/>
              <a:gd name="connsiteX1" fmla="*/ 179164 w 1820471"/>
              <a:gd name="connsiteY1" fmla="*/ 970212 h 1447460"/>
              <a:gd name="connsiteX2" fmla="*/ 93635 w 1820471"/>
              <a:gd name="connsiteY2" fmla="*/ 1122598 h 1447460"/>
              <a:gd name="connsiteX3" fmla="*/ 27380 w 1820471"/>
              <a:gd name="connsiteY3" fmla="*/ 1120188 h 1447460"/>
              <a:gd name="connsiteX4" fmla="*/ 61711 w 1820471"/>
              <a:gd name="connsiteY4" fmla="*/ 858181 h 1447460"/>
              <a:gd name="connsiteX5" fmla="*/ 144831 w 1820471"/>
              <a:gd name="connsiteY5" fmla="*/ 821441 h 1447460"/>
              <a:gd name="connsiteX6" fmla="*/ 1097260 w 1820471"/>
              <a:gd name="connsiteY6" fmla="*/ 793225 h 1447460"/>
              <a:gd name="connsiteX7" fmla="*/ 1042882 w 1820471"/>
              <a:gd name="connsiteY7" fmla="*/ 820837 h 1447460"/>
              <a:gd name="connsiteX8" fmla="*/ 989276 w 1820471"/>
              <a:gd name="connsiteY8" fmla="*/ 967200 h 1447460"/>
              <a:gd name="connsiteX9" fmla="*/ 1110342 w 1820471"/>
              <a:gd name="connsiteY9" fmla="*/ 1123802 h 1447460"/>
              <a:gd name="connsiteX10" fmla="*/ 1282001 w 1820471"/>
              <a:gd name="connsiteY10" fmla="*/ 1006952 h 1447460"/>
              <a:gd name="connsiteX11" fmla="*/ 1319345 w 1820471"/>
              <a:gd name="connsiteY11" fmla="*/ 942504 h 1447460"/>
              <a:gd name="connsiteX12" fmla="*/ 1242248 w 1820471"/>
              <a:gd name="connsiteY12" fmla="*/ 966598 h 1447460"/>
              <a:gd name="connsiteX13" fmla="*/ 1159731 w 1820471"/>
              <a:gd name="connsiteY13" fmla="*/ 1047910 h 1447460"/>
              <a:gd name="connsiteX14" fmla="*/ 1066975 w 1820471"/>
              <a:gd name="connsiteY14" fmla="*/ 1052729 h 1447460"/>
              <a:gd name="connsiteX15" fmla="*/ 1085647 w 1820471"/>
              <a:gd name="connsiteY15" fmla="*/ 852760 h 1447460"/>
              <a:gd name="connsiteX16" fmla="*/ 1113353 w 1820471"/>
              <a:gd name="connsiteY16" fmla="*/ 803973 h 1447460"/>
              <a:gd name="connsiteX17" fmla="*/ 1097260 w 1820471"/>
              <a:gd name="connsiteY17" fmla="*/ 793225 h 1447460"/>
              <a:gd name="connsiteX18" fmla="*/ 794638 w 1820471"/>
              <a:gd name="connsiteY18" fmla="*/ 666286 h 1447460"/>
              <a:gd name="connsiteX19" fmla="*/ 741725 w 1820471"/>
              <a:gd name="connsiteY19" fmla="*/ 668452 h 1447460"/>
              <a:gd name="connsiteX20" fmla="*/ 555610 w 1820471"/>
              <a:gd name="connsiteY20" fmla="*/ 683509 h 1447460"/>
              <a:gd name="connsiteX21" fmla="*/ 548382 w 1820471"/>
              <a:gd name="connsiteY21" fmla="*/ 734706 h 1447460"/>
              <a:gd name="connsiteX22" fmla="*/ 684506 w 1820471"/>
              <a:gd name="connsiteY22" fmla="*/ 964790 h 1447460"/>
              <a:gd name="connsiteX23" fmla="*/ 841107 w 1820471"/>
              <a:gd name="connsiteY23" fmla="*/ 811802 h 1447460"/>
              <a:gd name="connsiteX24" fmla="*/ 794638 w 1820471"/>
              <a:gd name="connsiteY24" fmla="*/ 666286 h 1447460"/>
              <a:gd name="connsiteX25" fmla="*/ 501204 w 1820471"/>
              <a:gd name="connsiteY25" fmla="*/ 433361 h 1447460"/>
              <a:gd name="connsiteX26" fmla="*/ 470684 w 1820471"/>
              <a:gd name="connsiteY26" fmla="*/ 444391 h 1447460"/>
              <a:gd name="connsiteX27" fmla="*/ 421294 w 1820471"/>
              <a:gd name="connsiteY27" fmla="*/ 555819 h 1447460"/>
              <a:gd name="connsiteX28" fmla="*/ 527903 w 1820471"/>
              <a:gd name="connsiteY28" fmla="*/ 593162 h 1447460"/>
              <a:gd name="connsiteX29" fmla="*/ 575487 w 1820471"/>
              <a:gd name="connsiteY29" fmla="*/ 475711 h 1447460"/>
              <a:gd name="connsiteX30" fmla="*/ 501204 w 1820471"/>
              <a:gd name="connsiteY30" fmla="*/ 433361 h 1447460"/>
              <a:gd name="connsiteX31" fmla="*/ 962173 w 1820471"/>
              <a:gd name="connsiteY31" fmla="*/ 400271 h 1447460"/>
              <a:gd name="connsiteX32" fmla="*/ 904351 w 1820471"/>
              <a:gd name="connsiteY32" fmla="*/ 428730 h 1447460"/>
              <a:gd name="connsiteX33" fmla="*/ 892304 w 1820471"/>
              <a:gd name="connsiteY33" fmla="*/ 544978 h 1447460"/>
              <a:gd name="connsiteX34" fmla="*/ 1004936 w 1820471"/>
              <a:gd name="connsiteY34" fmla="*/ 535340 h 1447460"/>
              <a:gd name="connsiteX35" fmla="*/ 1014574 w 1820471"/>
              <a:gd name="connsiteY35" fmla="*/ 419696 h 1447460"/>
              <a:gd name="connsiteX36" fmla="*/ 962173 w 1820471"/>
              <a:gd name="connsiteY36" fmla="*/ 400271 h 1447460"/>
              <a:gd name="connsiteX37" fmla="*/ 861970 w 1820471"/>
              <a:gd name="connsiteY37" fmla="*/ 1169 h 1447460"/>
              <a:gd name="connsiteX38" fmla="*/ 1220565 w 1820471"/>
              <a:gd name="connsiteY38" fmla="*/ 137813 h 1447460"/>
              <a:gd name="connsiteX39" fmla="*/ 1478356 w 1820471"/>
              <a:gd name="connsiteY39" fmla="*/ 781687 h 1447460"/>
              <a:gd name="connsiteX40" fmla="*/ 1456673 w 1820471"/>
              <a:gd name="connsiteY40" fmla="*/ 1115369 h 1447460"/>
              <a:gd name="connsiteX41" fmla="*/ 1820471 w 1820471"/>
              <a:gd name="connsiteY41" fmla="*/ 1336419 h 1447460"/>
              <a:gd name="connsiteX42" fmla="*/ 1590989 w 1820471"/>
              <a:gd name="connsiteY42" fmla="*/ 1442426 h 1447460"/>
              <a:gd name="connsiteX43" fmla="*/ 658605 w 1820471"/>
              <a:gd name="connsiteY43" fmla="*/ 1420140 h 1447460"/>
              <a:gd name="connsiteX44" fmla="*/ 252043 w 1820471"/>
              <a:gd name="connsiteY44" fmla="*/ 1046103 h 1447460"/>
              <a:gd name="connsiteX45" fmla="*/ 285170 w 1820471"/>
              <a:gd name="connsiteY45" fmla="*/ 355248 h 1447460"/>
              <a:gd name="connsiteX46" fmla="*/ 626683 w 1820471"/>
              <a:gd name="connsiteY46" fmla="*/ 29998 h 1447460"/>
              <a:gd name="connsiteX47" fmla="*/ 861970 w 1820471"/>
              <a:gd name="connsiteY47" fmla="*/ 1169 h 144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20471" h="1447460">
                <a:moveTo>
                  <a:pt x="144831" y="821441"/>
                </a:moveTo>
                <a:cubicBezTo>
                  <a:pt x="171936" y="828669"/>
                  <a:pt x="177357" y="949734"/>
                  <a:pt x="179164" y="970212"/>
                </a:cubicBezTo>
                <a:cubicBezTo>
                  <a:pt x="190608" y="1079232"/>
                  <a:pt x="158082" y="1070197"/>
                  <a:pt x="93635" y="1122598"/>
                </a:cubicBezTo>
                <a:cubicBezTo>
                  <a:pt x="67133" y="1144282"/>
                  <a:pt x="40631" y="1135849"/>
                  <a:pt x="27380" y="1120188"/>
                </a:cubicBezTo>
                <a:cubicBezTo>
                  <a:pt x="-17794" y="1060559"/>
                  <a:pt x="-7555" y="924436"/>
                  <a:pt x="61711" y="858181"/>
                </a:cubicBezTo>
                <a:cubicBezTo>
                  <a:pt x="62314" y="857580"/>
                  <a:pt x="112307" y="813007"/>
                  <a:pt x="144831" y="821441"/>
                </a:cubicBezTo>
                <a:close/>
                <a:moveTo>
                  <a:pt x="1097260" y="793225"/>
                </a:moveTo>
                <a:cubicBezTo>
                  <a:pt x="1079134" y="789555"/>
                  <a:pt x="1056434" y="805027"/>
                  <a:pt x="1042882" y="820837"/>
                </a:cubicBezTo>
                <a:cubicBezTo>
                  <a:pt x="1006743" y="861795"/>
                  <a:pt x="989276" y="916605"/>
                  <a:pt x="989276" y="967200"/>
                </a:cubicBezTo>
                <a:cubicBezTo>
                  <a:pt x="989276" y="1042489"/>
                  <a:pt x="1010959" y="1132234"/>
                  <a:pt x="1110342" y="1123802"/>
                </a:cubicBezTo>
                <a:cubicBezTo>
                  <a:pt x="1182017" y="1117778"/>
                  <a:pt x="1235021" y="1053933"/>
                  <a:pt x="1282001" y="1006952"/>
                </a:cubicBezTo>
                <a:cubicBezTo>
                  <a:pt x="1302480" y="987076"/>
                  <a:pt x="1335005" y="959370"/>
                  <a:pt x="1319345" y="942504"/>
                </a:cubicBezTo>
                <a:cubicBezTo>
                  <a:pt x="1301276" y="921424"/>
                  <a:pt x="1275376" y="938891"/>
                  <a:pt x="1242248" y="966598"/>
                </a:cubicBezTo>
                <a:cubicBezTo>
                  <a:pt x="1242248" y="966598"/>
                  <a:pt x="1197677" y="1013578"/>
                  <a:pt x="1159731" y="1047910"/>
                </a:cubicBezTo>
                <a:cubicBezTo>
                  <a:pt x="1135037" y="1072003"/>
                  <a:pt x="1093477" y="1078025"/>
                  <a:pt x="1066975" y="1052729"/>
                </a:cubicBezTo>
                <a:cubicBezTo>
                  <a:pt x="1019393" y="1007555"/>
                  <a:pt x="1036257" y="896126"/>
                  <a:pt x="1085647" y="852760"/>
                </a:cubicBezTo>
                <a:cubicBezTo>
                  <a:pt x="1100705" y="839509"/>
                  <a:pt x="1126604" y="822042"/>
                  <a:pt x="1113353" y="803973"/>
                </a:cubicBezTo>
                <a:cubicBezTo>
                  <a:pt x="1108835" y="797799"/>
                  <a:pt x="1103302" y="794449"/>
                  <a:pt x="1097260" y="793225"/>
                </a:cubicBezTo>
                <a:close/>
                <a:moveTo>
                  <a:pt x="794638" y="666286"/>
                </a:moveTo>
                <a:cubicBezTo>
                  <a:pt x="779661" y="666730"/>
                  <a:pt x="762128" y="667548"/>
                  <a:pt x="741725" y="668452"/>
                </a:cubicBezTo>
                <a:cubicBezTo>
                  <a:pt x="734497" y="669054"/>
                  <a:pt x="628490" y="678691"/>
                  <a:pt x="555610" y="683509"/>
                </a:cubicBezTo>
                <a:cubicBezTo>
                  <a:pt x="536938" y="688328"/>
                  <a:pt x="536938" y="712421"/>
                  <a:pt x="548382" y="734706"/>
                </a:cubicBezTo>
                <a:cubicBezTo>
                  <a:pt x="588737" y="814212"/>
                  <a:pt x="615841" y="890103"/>
                  <a:pt x="684506" y="964790"/>
                </a:cubicBezTo>
                <a:cubicBezTo>
                  <a:pt x="741123" y="1026829"/>
                  <a:pt x="804968" y="933471"/>
                  <a:pt x="841107" y="811802"/>
                </a:cubicBezTo>
                <a:cubicBezTo>
                  <a:pt x="879052" y="678465"/>
                  <a:pt x="899475" y="663182"/>
                  <a:pt x="794638" y="666286"/>
                </a:cubicBezTo>
                <a:close/>
                <a:moveTo>
                  <a:pt x="501204" y="433361"/>
                </a:moveTo>
                <a:cubicBezTo>
                  <a:pt x="490974" y="435093"/>
                  <a:pt x="480622" y="438820"/>
                  <a:pt x="470684" y="444391"/>
                </a:cubicBezTo>
                <a:cubicBezTo>
                  <a:pt x="430931" y="466676"/>
                  <a:pt x="403224" y="509441"/>
                  <a:pt x="421294" y="555819"/>
                </a:cubicBezTo>
                <a:cubicBezTo>
                  <a:pt x="439966" y="602800"/>
                  <a:pt x="498390" y="614846"/>
                  <a:pt x="527903" y="593162"/>
                </a:cubicBezTo>
                <a:cubicBezTo>
                  <a:pt x="556814" y="571479"/>
                  <a:pt x="594158" y="522089"/>
                  <a:pt x="575487" y="475711"/>
                </a:cubicBezTo>
                <a:cubicBezTo>
                  <a:pt x="561482" y="440927"/>
                  <a:pt x="531893" y="428166"/>
                  <a:pt x="501204" y="433361"/>
                </a:cubicBezTo>
                <a:close/>
                <a:moveTo>
                  <a:pt x="962173" y="400271"/>
                </a:moveTo>
                <a:cubicBezTo>
                  <a:pt x="943049" y="401928"/>
                  <a:pt x="923023" y="411565"/>
                  <a:pt x="904351" y="428730"/>
                </a:cubicBezTo>
                <a:cubicBezTo>
                  <a:pt x="864597" y="465472"/>
                  <a:pt x="857972" y="506429"/>
                  <a:pt x="892304" y="544978"/>
                </a:cubicBezTo>
                <a:cubicBezTo>
                  <a:pt x="924829" y="573889"/>
                  <a:pt x="966991" y="574490"/>
                  <a:pt x="1004936" y="535340"/>
                </a:cubicBezTo>
                <a:cubicBezTo>
                  <a:pt x="1042882" y="497394"/>
                  <a:pt x="1048905" y="452823"/>
                  <a:pt x="1014574" y="419696"/>
                </a:cubicBezTo>
                <a:cubicBezTo>
                  <a:pt x="999516" y="404940"/>
                  <a:pt x="981296" y="398615"/>
                  <a:pt x="962173" y="400271"/>
                </a:cubicBezTo>
                <a:close/>
                <a:moveTo>
                  <a:pt x="861970" y="1169"/>
                </a:moveTo>
                <a:cubicBezTo>
                  <a:pt x="988345" y="8974"/>
                  <a:pt x="1107631" y="55747"/>
                  <a:pt x="1220565" y="137813"/>
                </a:cubicBezTo>
                <a:cubicBezTo>
                  <a:pt x="1277785" y="189009"/>
                  <a:pt x="1548224" y="400422"/>
                  <a:pt x="1478356" y="781687"/>
                </a:cubicBezTo>
                <a:cubicBezTo>
                  <a:pt x="1462093" y="869625"/>
                  <a:pt x="1459083" y="1039478"/>
                  <a:pt x="1456673" y="1115369"/>
                </a:cubicBezTo>
                <a:cubicBezTo>
                  <a:pt x="1467515" y="1316543"/>
                  <a:pt x="1645198" y="1388820"/>
                  <a:pt x="1820471" y="1336419"/>
                </a:cubicBezTo>
                <a:cubicBezTo>
                  <a:pt x="1795173" y="1396650"/>
                  <a:pt x="1687961" y="1442426"/>
                  <a:pt x="1590989" y="1442426"/>
                </a:cubicBezTo>
                <a:cubicBezTo>
                  <a:pt x="1441614" y="1445437"/>
                  <a:pt x="967593" y="1459893"/>
                  <a:pt x="658605" y="1420140"/>
                </a:cubicBezTo>
                <a:cubicBezTo>
                  <a:pt x="489957" y="1398457"/>
                  <a:pt x="340583" y="1315940"/>
                  <a:pt x="252043" y="1046103"/>
                </a:cubicBezTo>
                <a:cubicBezTo>
                  <a:pt x="185187" y="814814"/>
                  <a:pt x="169527" y="572684"/>
                  <a:pt x="285170" y="355248"/>
                </a:cubicBezTo>
                <a:cubicBezTo>
                  <a:pt x="299626" y="327542"/>
                  <a:pt x="415873" y="104083"/>
                  <a:pt x="626683" y="29998"/>
                </a:cubicBezTo>
                <a:cubicBezTo>
                  <a:pt x="707770" y="5831"/>
                  <a:pt x="786146" y="-3515"/>
                  <a:pt x="861970" y="116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BD41B-244C-4662-B9AE-34D5F78722F3}"/>
              </a:ext>
            </a:extLst>
          </p:cNvPr>
          <p:cNvGrpSpPr/>
          <p:nvPr userDrawn="1"/>
        </p:nvGrpSpPr>
        <p:grpSpPr>
          <a:xfrm>
            <a:off x="-168972" y="73205"/>
            <a:ext cx="12529944" cy="7184101"/>
            <a:chOff x="-233879" y="47326"/>
            <a:chExt cx="12529944" cy="7184101"/>
          </a:xfrm>
          <a:solidFill>
            <a:schemeClr val="bg1">
              <a:alpha val="1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C65CD8C-1198-406B-89AF-61DA4B74D1D0}"/>
                </a:ext>
              </a:extLst>
            </p:cNvPr>
            <p:cNvSpPr/>
            <p:nvPr userDrawn="1"/>
          </p:nvSpPr>
          <p:spPr>
            <a:xfrm rot="3199224">
              <a:off x="7612387" y="1963873"/>
              <a:ext cx="544966" cy="513579"/>
            </a:xfrm>
            <a:custGeom>
              <a:avLst/>
              <a:gdLst>
                <a:gd name="connsiteX0" fmla="*/ 1119110 w 1364498"/>
                <a:gd name="connsiteY0" fmla="*/ 864766 h 1285911"/>
                <a:gd name="connsiteX1" fmla="*/ 1120540 w 1364498"/>
                <a:gd name="connsiteY1" fmla="*/ 866483 h 1285911"/>
                <a:gd name="connsiteX2" fmla="*/ 1105947 w 1364498"/>
                <a:gd name="connsiteY2" fmla="*/ 1105982 h 1285911"/>
                <a:gd name="connsiteX3" fmla="*/ 923390 w 1364498"/>
                <a:gd name="connsiteY3" fmla="*/ 1279382 h 1285911"/>
                <a:gd name="connsiteX4" fmla="*/ 726526 w 1364498"/>
                <a:gd name="connsiteY4" fmla="*/ 1254774 h 1285911"/>
                <a:gd name="connsiteX5" fmla="*/ 703349 w 1364498"/>
                <a:gd name="connsiteY5" fmla="*/ 1206989 h 1285911"/>
                <a:gd name="connsiteX6" fmla="*/ 713936 w 1364498"/>
                <a:gd name="connsiteY6" fmla="*/ 1118000 h 1285911"/>
                <a:gd name="connsiteX7" fmla="*/ 732535 w 1364498"/>
                <a:gd name="connsiteY7" fmla="*/ 1100831 h 1285911"/>
                <a:gd name="connsiteX8" fmla="*/ 961733 w 1364498"/>
                <a:gd name="connsiteY8" fmla="*/ 1041886 h 1285911"/>
                <a:gd name="connsiteX9" fmla="*/ 1115390 w 1364498"/>
                <a:gd name="connsiteY9" fmla="*/ 870203 h 1285911"/>
                <a:gd name="connsiteX10" fmla="*/ 1119110 w 1364498"/>
                <a:gd name="connsiteY10" fmla="*/ 864766 h 1285911"/>
                <a:gd name="connsiteX11" fmla="*/ 367994 w 1364498"/>
                <a:gd name="connsiteY11" fmla="*/ 478764 h 1285911"/>
                <a:gd name="connsiteX12" fmla="*/ 414348 w 1364498"/>
                <a:gd name="connsiteY12" fmla="*/ 623265 h 1285911"/>
                <a:gd name="connsiteX13" fmla="*/ 481877 w 1364498"/>
                <a:gd name="connsiteY13" fmla="*/ 676200 h 1285911"/>
                <a:gd name="connsiteX14" fmla="*/ 641257 w 1364498"/>
                <a:gd name="connsiteY14" fmla="*/ 653882 h 1285911"/>
                <a:gd name="connsiteX15" fmla="*/ 367994 w 1364498"/>
                <a:gd name="connsiteY15" fmla="*/ 478764 h 1285911"/>
                <a:gd name="connsiteX16" fmla="*/ 839445 w 1364498"/>
                <a:gd name="connsiteY16" fmla="*/ 268523 h 1285911"/>
                <a:gd name="connsiteX17" fmla="*/ 970605 w 1364498"/>
                <a:gd name="connsiteY17" fmla="*/ 345423 h 1285911"/>
                <a:gd name="connsiteX18" fmla="*/ 1047576 w 1364498"/>
                <a:gd name="connsiteY18" fmla="*/ 490782 h 1285911"/>
                <a:gd name="connsiteX19" fmla="*/ 1040995 w 1364498"/>
                <a:gd name="connsiteY19" fmla="*/ 503372 h 1285911"/>
                <a:gd name="connsiteX20" fmla="*/ 867593 w 1364498"/>
                <a:gd name="connsiteY20" fmla="*/ 614108 h 1285911"/>
                <a:gd name="connsiteX21" fmla="*/ 807790 w 1364498"/>
                <a:gd name="connsiteY21" fmla="*/ 653023 h 1285911"/>
                <a:gd name="connsiteX22" fmla="*/ 930259 w 1364498"/>
                <a:gd name="connsiteY22" fmla="*/ 683354 h 1285911"/>
                <a:gd name="connsiteX23" fmla="*/ 1056160 w 1364498"/>
                <a:gd name="connsiteY23" fmla="*/ 587497 h 1285911"/>
                <a:gd name="connsiteX24" fmla="*/ 1067606 w 1364498"/>
                <a:gd name="connsiteY24" fmla="*/ 558883 h 1285911"/>
                <a:gd name="connsiteX25" fmla="*/ 1071898 w 1364498"/>
                <a:gd name="connsiteY25" fmla="*/ 565178 h 1285911"/>
                <a:gd name="connsiteX26" fmla="*/ 1116536 w 1364498"/>
                <a:gd name="connsiteY26" fmla="*/ 804391 h 1285911"/>
                <a:gd name="connsiteX27" fmla="*/ 1117394 w 1364498"/>
                <a:gd name="connsiteY27" fmla="*/ 813834 h 1285911"/>
                <a:gd name="connsiteX28" fmla="*/ 1098795 w 1364498"/>
                <a:gd name="connsiteY28" fmla="*/ 865339 h 1285911"/>
                <a:gd name="connsiteX29" fmla="*/ 1087636 w 1364498"/>
                <a:gd name="connsiteY29" fmla="*/ 865911 h 1285911"/>
                <a:gd name="connsiteX30" fmla="*/ 1065317 w 1364498"/>
                <a:gd name="connsiteY30" fmla="*/ 853035 h 1285911"/>
                <a:gd name="connsiteX31" fmla="*/ 1052441 w 1364498"/>
                <a:gd name="connsiteY31" fmla="*/ 876212 h 1285911"/>
                <a:gd name="connsiteX32" fmla="*/ 1038992 w 1364498"/>
                <a:gd name="connsiteY32" fmla="*/ 904540 h 1285911"/>
                <a:gd name="connsiteX33" fmla="*/ 1014098 w 1364498"/>
                <a:gd name="connsiteY33" fmla="*/ 873637 h 1285911"/>
                <a:gd name="connsiteX34" fmla="*/ 1003511 w 1364498"/>
                <a:gd name="connsiteY34" fmla="*/ 874209 h 1285911"/>
                <a:gd name="connsiteX35" fmla="*/ 971177 w 1364498"/>
                <a:gd name="connsiteY35" fmla="*/ 930006 h 1285911"/>
                <a:gd name="connsiteX36" fmla="*/ 959731 w 1364498"/>
                <a:gd name="connsiteY36" fmla="*/ 930865 h 1285911"/>
                <a:gd name="connsiteX37" fmla="*/ 931976 w 1364498"/>
                <a:gd name="connsiteY37" fmla="*/ 897959 h 1285911"/>
                <a:gd name="connsiteX38" fmla="*/ 918241 w 1364498"/>
                <a:gd name="connsiteY38" fmla="*/ 899962 h 1285911"/>
                <a:gd name="connsiteX39" fmla="*/ 887337 w 1364498"/>
                <a:gd name="connsiteY39" fmla="*/ 976361 h 1285911"/>
                <a:gd name="connsiteX40" fmla="*/ 883617 w 1364498"/>
                <a:gd name="connsiteY40" fmla="*/ 984659 h 1285911"/>
                <a:gd name="connsiteX41" fmla="*/ 866735 w 1364498"/>
                <a:gd name="connsiteY41" fmla="*/ 964629 h 1285911"/>
                <a:gd name="connsiteX42" fmla="*/ 842985 w 1364498"/>
                <a:gd name="connsiteY42" fmla="*/ 932868 h 1285911"/>
                <a:gd name="connsiteX43" fmla="*/ 822383 w 1364498"/>
                <a:gd name="connsiteY43" fmla="*/ 932868 h 1285911"/>
                <a:gd name="connsiteX44" fmla="*/ 786902 w 1364498"/>
                <a:gd name="connsiteY44" fmla="*/ 986376 h 1285911"/>
                <a:gd name="connsiteX45" fmla="*/ 742550 w 1364498"/>
                <a:gd name="connsiteY45" fmla="*/ 905685 h 1285911"/>
                <a:gd name="connsiteX46" fmla="*/ 725668 w 1364498"/>
                <a:gd name="connsiteY46" fmla="*/ 944599 h 1285911"/>
                <a:gd name="connsiteX47" fmla="*/ 723951 w 1364498"/>
                <a:gd name="connsiteY47" fmla="*/ 931437 h 1285911"/>
                <a:gd name="connsiteX48" fmla="*/ 725668 w 1364498"/>
                <a:gd name="connsiteY48" fmla="*/ 702811 h 1285911"/>
                <a:gd name="connsiteX49" fmla="*/ 709358 w 1364498"/>
                <a:gd name="connsiteY49" fmla="*/ 400648 h 1285911"/>
                <a:gd name="connsiteX50" fmla="*/ 691618 w 1364498"/>
                <a:gd name="connsiteY50" fmla="*/ 310514 h 1285911"/>
                <a:gd name="connsiteX51" fmla="*/ 697340 w 1364498"/>
                <a:gd name="connsiteY51" fmla="*/ 297638 h 1285911"/>
                <a:gd name="connsiteX52" fmla="*/ 839445 w 1364498"/>
                <a:gd name="connsiteY52" fmla="*/ 268523 h 1285911"/>
                <a:gd name="connsiteX53" fmla="*/ 562855 w 1364498"/>
                <a:gd name="connsiteY53" fmla="*/ 255861 h 1285911"/>
                <a:gd name="connsiteX54" fmla="*/ 661573 w 1364498"/>
                <a:gd name="connsiteY54" fmla="*/ 290198 h 1285911"/>
                <a:gd name="connsiteX55" fmla="*/ 683320 w 1364498"/>
                <a:gd name="connsiteY55" fmla="*/ 323390 h 1285911"/>
                <a:gd name="connsiteX56" fmla="*/ 701632 w 1364498"/>
                <a:gd name="connsiteY56" fmla="*/ 440135 h 1285911"/>
                <a:gd name="connsiteX57" fmla="*/ 713364 w 1364498"/>
                <a:gd name="connsiteY57" fmla="*/ 868486 h 1285911"/>
                <a:gd name="connsiteX58" fmla="*/ 710789 w 1364498"/>
                <a:gd name="connsiteY58" fmla="*/ 970066 h 1285911"/>
                <a:gd name="connsiteX59" fmla="*/ 702777 w 1364498"/>
                <a:gd name="connsiteY59" fmla="*/ 995818 h 1285911"/>
                <a:gd name="connsiteX60" fmla="*/ 674449 w 1364498"/>
                <a:gd name="connsiteY60" fmla="*/ 895669 h 1285911"/>
                <a:gd name="connsiteX61" fmla="*/ 616077 w 1364498"/>
                <a:gd name="connsiteY61" fmla="*/ 978936 h 1285911"/>
                <a:gd name="connsiteX62" fmla="*/ 580023 w 1364498"/>
                <a:gd name="connsiteY62" fmla="*/ 869631 h 1285911"/>
                <a:gd name="connsiteX63" fmla="*/ 531666 w 1364498"/>
                <a:gd name="connsiteY63" fmla="*/ 962340 h 1285911"/>
                <a:gd name="connsiteX64" fmla="*/ 509347 w 1364498"/>
                <a:gd name="connsiteY64" fmla="*/ 856468 h 1285911"/>
                <a:gd name="connsiteX65" fmla="*/ 460417 w 1364498"/>
                <a:gd name="connsiteY65" fmla="*/ 932582 h 1285911"/>
                <a:gd name="connsiteX66" fmla="*/ 434092 w 1364498"/>
                <a:gd name="connsiteY66" fmla="*/ 841875 h 1285911"/>
                <a:gd name="connsiteX67" fmla="*/ 396035 w 1364498"/>
                <a:gd name="connsiteY67" fmla="*/ 890233 h 1285911"/>
                <a:gd name="connsiteX68" fmla="*/ 371427 w 1364498"/>
                <a:gd name="connsiteY68" fmla="*/ 811544 h 1285911"/>
                <a:gd name="connsiteX69" fmla="*/ 354831 w 1364498"/>
                <a:gd name="connsiteY69" fmla="*/ 831288 h 1285911"/>
                <a:gd name="connsiteX70" fmla="*/ 337377 w 1364498"/>
                <a:gd name="connsiteY70" fmla="*/ 831860 h 1285911"/>
                <a:gd name="connsiteX71" fmla="*/ 308763 w 1364498"/>
                <a:gd name="connsiteY71" fmla="*/ 798382 h 1285911"/>
                <a:gd name="connsiteX72" fmla="*/ 309907 w 1364498"/>
                <a:gd name="connsiteY72" fmla="*/ 807539 h 1285911"/>
                <a:gd name="connsiteX73" fmla="*/ 659570 w 1364498"/>
                <a:gd name="connsiteY73" fmla="*/ 1097398 h 1285911"/>
                <a:gd name="connsiteX74" fmla="*/ 695337 w 1364498"/>
                <a:gd name="connsiteY74" fmla="*/ 1100259 h 1285911"/>
                <a:gd name="connsiteX75" fmla="*/ 703063 w 1364498"/>
                <a:gd name="connsiteY75" fmla="*/ 1108843 h 1285911"/>
                <a:gd name="connsiteX76" fmla="*/ 687612 w 1364498"/>
                <a:gd name="connsiteY76" fmla="*/ 1226161 h 1285911"/>
                <a:gd name="connsiteX77" fmla="*/ 664720 w 1364498"/>
                <a:gd name="connsiteY77" fmla="*/ 1253916 h 1285911"/>
                <a:gd name="connsiteX78" fmla="*/ 366277 w 1364498"/>
                <a:gd name="connsiteY78" fmla="*/ 1188390 h 1285911"/>
                <a:gd name="connsiteX79" fmla="*/ 261836 w 1364498"/>
                <a:gd name="connsiteY79" fmla="*/ 980081 h 1285911"/>
                <a:gd name="connsiteX80" fmla="*/ 238659 w 1364498"/>
                <a:gd name="connsiteY80" fmla="*/ 643581 h 1285911"/>
                <a:gd name="connsiteX81" fmla="*/ 292453 w 1364498"/>
                <a:gd name="connsiteY81" fmla="*/ 425542 h 1285911"/>
                <a:gd name="connsiteX82" fmla="*/ 562855 w 1364498"/>
                <a:gd name="connsiteY82" fmla="*/ 255861 h 1285911"/>
                <a:gd name="connsiteX83" fmla="*/ 1043497 w 1364498"/>
                <a:gd name="connsiteY83" fmla="*/ 250210 h 1285911"/>
                <a:gd name="connsiteX84" fmla="*/ 1150871 w 1364498"/>
                <a:gd name="connsiteY84" fmla="*/ 269023 h 1285911"/>
                <a:gd name="connsiteX85" fmla="*/ 1334001 w 1364498"/>
                <a:gd name="connsiteY85" fmla="*/ 478764 h 1285911"/>
                <a:gd name="connsiteX86" fmla="*/ 1363187 w 1364498"/>
                <a:gd name="connsiteY86" fmla="*/ 742299 h 1285911"/>
                <a:gd name="connsiteX87" fmla="*/ 1314829 w 1364498"/>
                <a:gd name="connsiteY87" fmla="*/ 984946 h 1285911"/>
                <a:gd name="connsiteX88" fmla="*/ 1111098 w 1364498"/>
                <a:gd name="connsiteY88" fmla="*/ 1168934 h 1285911"/>
                <a:gd name="connsiteX89" fmla="*/ 1097935 w 1364498"/>
                <a:gd name="connsiteY89" fmla="*/ 1171509 h 1285911"/>
                <a:gd name="connsiteX90" fmla="*/ 1131414 w 1364498"/>
                <a:gd name="connsiteY90" fmla="*/ 861620 h 1285911"/>
                <a:gd name="connsiteX91" fmla="*/ 1104517 w 1364498"/>
                <a:gd name="connsiteY91" fmla="*/ 637572 h 1285911"/>
                <a:gd name="connsiteX92" fmla="*/ 1078478 w 1364498"/>
                <a:gd name="connsiteY92" fmla="*/ 548010 h 1285911"/>
                <a:gd name="connsiteX93" fmla="*/ 1076761 w 1364498"/>
                <a:gd name="connsiteY93" fmla="*/ 519968 h 1285911"/>
                <a:gd name="connsiteX94" fmla="*/ 1081912 w 1364498"/>
                <a:gd name="connsiteY94" fmla="*/ 479336 h 1285911"/>
                <a:gd name="connsiteX95" fmla="*/ 1076761 w 1364498"/>
                <a:gd name="connsiteY95" fmla="*/ 481053 h 1285911"/>
                <a:gd name="connsiteX96" fmla="*/ 1051867 w 1364498"/>
                <a:gd name="connsiteY96" fmla="*/ 472469 h 1285911"/>
                <a:gd name="connsiteX97" fmla="*/ 977185 w 1364498"/>
                <a:gd name="connsiteY97" fmla="*/ 336839 h 1285911"/>
                <a:gd name="connsiteX98" fmla="*/ 939128 w 1364498"/>
                <a:gd name="connsiteY98" fmla="*/ 299068 h 1285911"/>
                <a:gd name="connsiteX99" fmla="*/ 939986 w 1364498"/>
                <a:gd name="connsiteY99" fmla="*/ 285047 h 1285911"/>
                <a:gd name="connsiteX100" fmla="*/ 1043497 w 1364498"/>
                <a:gd name="connsiteY100" fmla="*/ 250210 h 1285911"/>
                <a:gd name="connsiteX101" fmla="*/ 424721 w 1364498"/>
                <a:gd name="connsiteY101" fmla="*/ 223885 h 1285911"/>
                <a:gd name="connsiteX102" fmla="*/ 515070 w 1364498"/>
                <a:gd name="connsiteY102" fmla="*/ 243557 h 1285911"/>
                <a:gd name="connsiteX103" fmla="*/ 519076 w 1364498"/>
                <a:gd name="connsiteY103" fmla="*/ 246418 h 1285911"/>
                <a:gd name="connsiteX104" fmla="*/ 466426 w 1364498"/>
                <a:gd name="connsiteY104" fmla="*/ 260439 h 1285911"/>
                <a:gd name="connsiteX105" fmla="*/ 258975 w 1364498"/>
                <a:gd name="connsiteY105" fmla="*/ 473327 h 1285911"/>
                <a:gd name="connsiteX106" fmla="*/ 225495 w 1364498"/>
                <a:gd name="connsiteY106" fmla="*/ 659890 h 1285911"/>
                <a:gd name="connsiteX107" fmla="*/ 236941 w 1364498"/>
                <a:gd name="connsiteY107" fmla="*/ 916557 h 1285911"/>
                <a:gd name="connsiteX108" fmla="*/ 320781 w 1364498"/>
                <a:gd name="connsiteY108" fmla="*/ 1149761 h 1285911"/>
                <a:gd name="connsiteX109" fmla="*/ 323356 w 1364498"/>
                <a:gd name="connsiteY109" fmla="*/ 1154912 h 1285911"/>
                <a:gd name="connsiteX110" fmla="*/ 127636 w 1364498"/>
                <a:gd name="connsiteY110" fmla="*/ 1060486 h 1285911"/>
                <a:gd name="connsiteX111" fmla="*/ 28059 w 1364498"/>
                <a:gd name="connsiteY111" fmla="*/ 874495 h 1285911"/>
                <a:gd name="connsiteX112" fmla="*/ 64113 w 1364498"/>
                <a:gd name="connsiteY112" fmla="*/ 419533 h 1285911"/>
                <a:gd name="connsiteX113" fmla="*/ 332226 w 1364498"/>
                <a:gd name="connsiteY113" fmla="*/ 225244 h 1285911"/>
                <a:gd name="connsiteX114" fmla="*/ 424721 w 1364498"/>
                <a:gd name="connsiteY114" fmla="*/ 223885 h 1285911"/>
                <a:gd name="connsiteX115" fmla="*/ 741693 w 1364498"/>
                <a:gd name="connsiteY115" fmla="*/ 53 h 1285911"/>
                <a:gd name="connsiteX116" fmla="*/ 767159 w 1364498"/>
                <a:gd name="connsiteY116" fmla="*/ 9496 h 1285911"/>
                <a:gd name="connsiteX117" fmla="*/ 808363 w 1364498"/>
                <a:gd name="connsiteY117" fmla="*/ 48983 h 1285911"/>
                <a:gd name="connsiteX118" fmla="*/ 806932 w 1364498"/>
                <a:gd name="connsiteY118" fmla="*/ 115653 h 1285911"/>
                <a:gd name="connsiteX119" fmla="*/ 763439 w 1364498"/>
                <a:gd name="connsiteY119" fmla="*/ 166587 h 1285911"/>
                <a:gd name="connsiteX120" fmla="*/ 728244 w 1364498"/>
                <a:gd name="connsiteY120" fmla="*/ 213228 h 1285911"/>
                <a:gd name="connsiteX121" fmla="*/ 712219 w 1364498"/>
                <a:gd name="connsiteY121" fmla="*/ 265019 h 1285911"/>
                <a:gd name="connsiteX122" fmla="*/ 701346 w 1364498"/>
                <a:gd name="connsiteY122" fmla="*/ 283332 h 1285911"/>
                <a:gd name="connsiteX123" fmla="*/ 667009 w 1364498"/>
                <a:gd name="connsiteY123" fmla="*/ 280471 h 1285911"/>
                <a:gd name="connsiteX124" fmla="*/ 629239 w 1364498"/>
                <a:gd name="connsiteY124" fmla="*/ 257866 h 1285911"/>
                <a:gd name="connsiteX125" fmla="*/ 620368 w 1364498"/>
                <a:gd name="connsiteY125" fmla="*/ 245562 h 1285911"/>
                <a:gd name="connsiteX126" fmla="*/ 618079 w 1364498"/>
                <a:gd name="connsiteY126" fmla="*/ 202355 h 1285911"/>
                <a:gd name="connsiteX127" fmla="*/ 661286 w 1364498"/>
                <a:gd name="connsiteY127" fmla="*/ 52130 h 1285911"/>
                <a:gd name="connsiteX128" fmla="*/ 715367 w 1364498"/>
                <a:gd name="connsiteY128" fmla="*/ 6062 h 1285911"/>
                <a:gd name="connsiteX129" fmla="*/ 741693 w 1364498"/>
                <a:gd name="connsiteY129" fmla="*/ 53 h 1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64498" h="1285911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C8DA8DC-C641-4733-8613-3C39C1CF1F4B}"/>
                </a:ext>
              </a:extLst>
            </p:cNvPr>
            <p:cNvSpPr/>
            <p:nvPr userDrawn="1"/>
          </p:nvSpPr>
          <p:spPr>
            <a:xfrm rot="20722140">
              <a:off x="7563441" y="754580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59799B-E461-4945-B1DB-03D8C5D93263}"/>
                </a:ext>
              </a:extLst>
            </p:cNvPr>
            <p:cNvSpPr/>
            <p:nvPr userDrawn="1"/>
          </p:nvSpPr>
          <p:spPr>
            <a:xfrm rot="21043153">
              <a:off x="5769608" y="351379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AEDA8A0-E701-4B0C-8D98-C8BFD3C2030F}"/>
                </a:ext>
              </a:extLst>
            </p:cNvPr>
            <p:cNvSpPr/>
            <p:nvPr userDrawn="1"/>
          </p:nvSpPr>
          <p:spPr>
            <a:xfrm rot="1254108">
              <a:off x="5415710" y="2205785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37B4F2-9846-4A9B-A2C5-D2312A15DB12}"/>
                </a:ext>
              </a:extLst>
            </p:cNvPr>
            <p:cNvSpPr/>
            <p:nvPr userDrawn="1"/>
          </p:nvSpPr>
          <p:spPr>
            <a:xfrm rot="367374">
              <a:off x="8238926" y="2569954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C064B4-4B5F-4624-B913-5DC985AC8873}"/>
                </a:ext>
              </a:extLst>
            </p:cNvPr>
            <p:cNvSpPr/>
            <p:nvPr userDrawn="1"/>
          </p:nvSpPr>
          <p:spPr>
            <a:xfrm rot="20640090">
              <a:off x="5066487" y="1198018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1A9551D-EFB8-44B0-B01D-6A937DEF2734}"/>
                </a:ext>
              </a:extLst>
            </p:cNvPr>
            <p:cNvSpPr/>
            <p:nvPr userDrawn="1"/>
          </p:nvSpPr>
          <p:spPr>
            <a:xfrm rot="367374">
              <a:off x="5932794" y="2854839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AE8359-E966-4916-B6EC-4C973F4B283D}"/>
                </a:ext>
              </a:extLst>
            </p:cNvPr>
            <p:cNvSpPr/>
            <p:nvPr userDrawn="1"/>
          </p:nvSpPr>
          <p:spPr>
            <a:xfrm rot="20640090">
              <a:off x="8421276" y="313949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5EA2DF-E305-46FF-8DAB-732E6824A240}"/>
                </a:ext>
              </a:extLst>
            </p:cNvPr>
            <p:cNvSpPr/>
            <p:nvPr/>
          </p:nvSpPr>
          <p:spPr>
            <a:xfrm rot="1637178">
              <a:off x="6071149" y="1092354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C09DA1-6710-40FE-A491-B627A9CDC872}"/>
                </a:ext>
              </a:extLst>
            </p:cNvPr>
            <p:cNvSpPr/>
            <p:nvPr userDrawn="1"/>
          </p:nvSpPr>
          <p:spPr>
            <a:xfrm rot="1534571">
              <a:off x="8253578" y="118689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593AE8-5172-4216-96CB-D8C8386CC9C1}"/>
                </a:ext>
              </a:extLst>
            </p:cNvPr>
            <p:cNvSpPr/>
            <p:nvPr userDrawn="1"/>
          </p:nvSpPr>
          <p:spPr>
            <a:xfrm rot="20094133">
              <a:off x="6845294" y="2126909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395B53-8C68-4883-AD01-D5602ED5B193}"/>
                </a:ext>
              </a:extLst>
            </p:cNvPr>
            <p:cNvSpPr/>
            <p:nvPr userDrawn="1"/>
          </p:nvSpPr>
          <p:spPr>
            <a:xfrm>
              <a:off x="6272622" y="2003804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869F04-E9B0-451C-B420-1C85B3DB9593}"/>
                </a:ext>
              </a:extLst>
            </p:cNvPr>
            <p:cNvSpPr/>
            <p:nvPr userDrawn="1"/>
          </p:nvSpPr>
          <p:spPr>
            <a:xfrm>
              <a:off x="6783770" y="422657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8B8F08-9608-4750-B8AF-3ADA5C664896}"/>
                </a:ext>
              </a:extLst>
            </p:cNvPr>
            <p:cNvSpPr/>
            <p:nvPr userDrawn="1"/>
          </p:nvSpPr>
          <p:spPr>
            <a:xfrm>
              <a:off x="8979639" y="1155327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1C1E17-37C3-4FA8-BBBF-7BDC8932BDFE}"/>
                </a:ext>
              </a:extLst>
            </p:cNvPr>
            <p:cNvSpPr/>
            <p:nvPr userDrawn="1"/>
          </p:nvSpPr>
          <p:spPr>
            <a:xfrm>
              <a:off x="6927392" y="1391330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ACEBE23-3153-4715-B647-7554D79D5F59}"/>
                </a:ext>
              </a:extLst>
            </p:cNvPr>
            <p:cNvSpPr/>
            <p:nvPr userDrawn="1"/>
          </p:nvSpPr>
          <p:spPr>
            <a:xfrm>
              <a:off x="4866411" y="437575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543ACF-E530-40D7-A388-E2E6CD5D0BF5}"/>
                </a:ext>
              </a:extLst>
            </p:cNvPr>
            <p:cNvSpPr/>
            <p:nvPr userDrawn="1"/>
          </p:nvSpPr>
          <p:spPr>
            <a:xfrm>
              <a:off x="8610630" y="2153434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30ED5E4-088E-4571-B069-5911E5C3E941}"/>
                </a:ext>
              </a:extLst>
            </p:cNvPr>
            <p:cNvSpPr/>
            <p:nvPr userDrawn="1"/>
          </p:nvSpPr>
          <p:spPr>
            <a:xfrm>
              <a:off x="6797357" y="3233633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2D9B81-D020-42A4-8F8C-C60C2C99E2F2}"/>
                </a:ext>
              </a:extLst>
            </p:cNvPr>
            <p:cNvSpPr/>
            <p:nvPr userDrawn="1"/>
          </p:nvSpPr>
          <p:spPr>
            <a:xfrm>
              <a:off x="8125910" y="3211795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A5DDFE-5D39-470E-8C32-B8738E27A283}"/>
                </a:ext>
              </a:extLst>
            </p:cNvPr>
            <p:cNvSpPr/>
            <p:nvPr userDrawn="1"/>
          </p:nvSpPr>
          <p:spPr>
            <a:xfrm rot="2266249">
              <a:off x="423032" y="2586901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C3C3A7-3A6B-4581-94BE-00B528CC39E5}"/>
                </a:ext>
              </a:extLst>
            </p:cNvPr>
            <p:cNvSpPr/>
            <p:nvPr userDrawn="1"/>
          </p:nvSpPr>
          <p:spPr>
            <a:xfrm rot="3199224">
              <a:off x="2860323" y="1611847"/>
              <a:ext cx="544966" cy="513579"/>
            </a:xfrm>
            <a:custGeom>
              <a:avLst/>
              <a:gdLst>
                <a:gd name="connsiteX0" fmla="*/ 1119110 w 1364498"/>
                <a:gd name="connsiteY0" fmla="*/ 864766 h 1285911"/>
                <a:gd name="connsiteX1" fmla="*/ 1120540 w 1364498"/>
                <a:gd name="connsiteY1" fmla="*/ 866483 h 1285911"/>
                <a:gd name="connsiteX2" fmla="*/ 1105947 w 1364498"/>
                <a:gd name="connsiteY2" fmla="*/ 1105982 h 1285911"/>
                <a:gd name="connsiteX3" fmla="*/ 923390 w 1364498"/>
                <a:gd name="connsiteY3" fmla="*/ 1279382 h 1285911"/>
                <a:gd name="connsiteX4" fmla="*/ 726526 w 1364498"/>
                <a:gd name="connsiteY4" fmla="*/ 1254774 h 1285911"/>
                <a:gd name="connsiteX5" fmla="*/ 703349 w 1364498"/>
                <a:gd name="connsiteY5" fmla="*/ 1206989 h 1285911"/>
                <a:gd name="connsiteX6" fmla="*/ 713936 w 1364498"/>
                <a:gd name="connsiteY6" fmla="*/ 1118000 h 1285911"/>
                <a:gd name="connsiteX7" fmla="*/ 732535 w 1364498"/>
                <a:gd name="connsiteY7" fmla="*/ 1100831 h 1285911"/>
                <a:gd name="connsiteX8" fmla="*/ 961733 w 1364498"/>
                <a:gd name="connsiteY8" fmla="*/ 1041886 h 1285911"/>
                <a:gd name="connsiteX9" fmla="*/ 1115390 w 1364498"/>
                <a:gd name="connsiteY9" fmla="*/ 870203 h 1285911"/>
                <a:gd name="connsiteX10" fmla="*/ 1119110 w 1364498"/>
                <a:gd name="connsiteY10" fmla="*/ 864766 h 1285911"/>
                <a:gd name="connsiteX11" fmla="*/ 367994 w 1364498"/>
                <a:gd name="connsiteY11" fmla="*/ 478764 h 1285911"/>
                <a:gd name="connsiteX12" fmla="*/ 414348 w 1364498"/>
                <a:gd name="connsiteY12" fmla="*/ 623265 h 1285911"/>
                <a:gd name="connsiteX13" fmla="*/ 481877 w 1364498"/>
                <a:gd name="connsiteY13" fmla="*/ 676200 h 1285911"/>
                <a:gd name="connsiteX14" fmla="*/ 641257 w 1364498"/>
                <a:gd name="connsiteY14" fmla="*/ 653882 h 1285911"/>
                <a:gd name="connsiteX15" fmla="*/ 367994 w 1364498"/>
                <a:gd name="connsiteY15" fmla="*/ 478764 h 1285911"/>
                <a:gd name="connsiteX16" fmla="*/ 839445 w 1364498"/>
                <a:gd name="connsiteY16" fmla="*/ 268523 h 1285911"/>
                <a:gd name="connsiteX17" fmla="*/ 970605 w 1364498"/>
                <a:gd name="connsiteY17" fmla="*/ 345423 h 1285911"/>
                <a:gd name="connsiteX18" fmla="*/ 1047576 w 1364498"/>
                <a:gd name="connsiteY18" fmla="*/ 490782 h 1285911"/>
                <a:gd name="connsiteX19" fmla="*/ 1040995 w 1364498"/>
                <a:gd name="connsiteY19" fmla="*/ 503372 h 1285911"/>
                <a:gd name="connsiteX20" fmla="*/ 867593 w 1364498"/>
                <a:gd name="connsiteY20" fmla="*/ 614108 h 1285911"/>
                <a:gd name="connsiteX21" fmla="*/ 807790 w 1364498"/>
                <a:gd name="connsiteY21" fmla="*/ 653023 h 1285911"/>
                <a:gd name="connsiteX22" fmla="*/ 930259 w 1364498"/>
                <a:gd name="connsiteY22" fmla="*/ 683354 h 1285911"/>
                <a:gd name="connsiteX23" fmla="*/ 1056160 w 1364498"/>
                <a:gd name="connsiteY23" fmla="*/ 587497 h 1285911"/>
                <a:gd name="connsiteX24" fmla="*/ 1067606 w 1364498"/>
                <a:gd name="connsiteY24" fmla="*/ 558883 h 1285911"/>
                <a:gd name="connsiteX25" fmla="*/ 1071898 w 1364498"/>
                <a:gd name="connsiteY25" fmla="*/ 565178 h 1285911"/>
                <a:gd name="connsiteX26" fmla="*/ 1116536 w 1364498"/>
                <a:gd name="connsiteY26" fmla="*/ 804391 h 1285911"/>
                <a:gd name="connsiteX27" fmla="*/ 1117394 w 1364498"/>
                <a:gd name="connsiteY27" fmla="*/ 813834 h 1285911"/>
                <a:gd name="connsiteX28" fmla="*/ 1098795 w 1364498"/>
                <a:gd name="connsiteY28" fmla="*/ 865339 h 1285911"/>
                <a:gd name="connsiteX29" fmla="*/ 1087636 w 1364498"/>
                <a:gd name="connsiteY29" fmla="*/ 865911 h 1285911"/>
                <a:gd name="connsiteX30" fmla="*/ 1065317 w 1364498"/>
                <a:gd name="connsiteY30" fmla="*/ 853035 h 1285911"/>
                <a:gd name="connsiteX31" fmla="*/ 1052441 w 1364498"/>
                <a:gd name="connsiteY31" fmla="*/ 876212 h 1285911"/>
                <a:gd name="connsiteX32" fmla="*/ 1038992 w 1364498"/>
                <a:gd name="connsiteY32" fmla="*/ 904540 h 1285911"/>
                <a:gd name="connsiteX33" fmla="*/ 1014098 w 1364498"/>
                <a:gd name="connsiteY33" fmla="*/ 873637 h 1285911"/>
                <a:gd name="connsiteX34" fmla="*/ 1003511 w 1364498"/>
                <a:gd name="connsiteY34" fmla="*/ 874209 h 1285911"/>
                <a:gd name="connsiteX35" fmla="*/ 971177 w 1364498"/>
                <a:gd name="connsiteY35" fmla="*/ 930006 h 1285911"/>
                <a:gd name="connsiteX36" fmla="*/ 959731 w 1364498"/>
                <a:gd name="connsiteY36" fmla="*/ 930865 h 1285911"/>
                <a:gd name="connsiteX37" fmla="*/ 931976 w 1364498"/>
                <a:gd name="connsiteY37" fmla="*/ 897959 h 1285911"/>
                <a:gd name="connsiteX38" fmla="*/ 918241 w 1364498"/>
                <a:gd name="connsiteY38" fmla="*/ 899962 h 1285911"/>
                <a:gd name="connsiteX39" fmla="*/ 887337 w 1364498"/>
                <a:gd name="connsiteY39" fmla="*/ 976361 h 1285911"/>
                <a:gd name="connsiteX40" fmla="*/ 883617 w 1364498"/>
                <a:gd name="connsiteY40" fmla="*/ 984659 h 1285911"/>
                <a:gd name="connsiteX41" fmla="*/ 866735 w 1364498"/>
                <a:gd name="connsiteY41" fmla="*/ 964629 h 1285911"/>
                <a:gd name="connsiteX42" fmla="*/ 842985 w 1364498"/>
                <a:gd name="connsiteY42" fmla="*/ 932868 h 1285911"/>
                <a:gd name="connsiteX43" fmla="*/ 822383 w 1364498"/>
                <a:gd name="connsiteY43" fmla="*/ 932868 h 1285911"/>
                <a:gd name="connsiteX44" fmla="*/ 786902 w 1364498"/>
                <a:gd name="connsiteY44" fmla="*/ 986376 h 1285911"/>
                <a:gd name="connsiteX45" fmla="*/ 742550 w 1364498"/>
                <a:gd name="connsiteY45" fmla="*/ 905685 h 1285911"/>
                <a:gd name="connsiteX46" fmla="*/ 725668 w 1364498"/>
                <a:gd name="connsiteY46" fmla="*/ 944599 h 1285911"/>
                <a:gd name="connsiteX47" fmla="*/ 723951 w 1364498"/>
                <a:gd name="connsiteY47" fmla="*/ 931437 h 1285911"/>
                <a:gd name="connsiteX48" fmla="*/ 725668 w 1364498"/>
                <a:gd name="connsiteY48" fmla="*/ 702811 h 1285911"/>
                <a:gd name="connsiteX49" fmla="*/ 709358 w 1364498"/>
                <a:gd name="connsiteY49" fmla="*/ 400648 h 1285911"/>
                <a:gd name="connsiteX50" fmla="*/ 691618 w 1364498"/>
                <a:gd name="connsiteY50" fmla="*/ 310514 h 1285911"/>
                <a:gd name="connsiteX51" fmla="*/ 697340 w 1364498"/>
                <a:gd name="connsiteY51" fmla="*/ 297638 h 1285911"/>
                <a:gd name="connsiteX52" fmla="*/ 839445 w 1364498"/>
                <a:gd name="connsiteY52" fmla="*/ 268523 h 1285911"/>
                <a:gd name="connsiteX53" fmla="*/ 562855 w 1364498"/>
                <a:gd name="connsiteY53" fmla="*/ 255861 h 1285911"/>
                <a:gd name="connsiteX54" fmla="*/ 661573 w 1364498"/>
                <a:gd name="connsiteY54" fmla="*/ 290198 h 1285911"/>
                <a:gd name="connsiteX55" fmla="*/ 683320 w 1364498"/>
                <a:gd name="connsiteY55" fmla="*/ 323390 h 1285911"/>
                <a:gd name="connsiteX56" fmla="*/ 701632 w 1364498"/>
                <a:gd name="connsiteY56" fmla="*/ 440135 h 1285911"/>
                <a:gd name="connsiteX57" fmla="*/ 713364 w 1364498"/>
                <a:gd name="connsiteY57" fmla="*/ 868486 h 1285911"/>
                <a:gd name="connsiteX58" fmla="*/ 710789 w 1364498"/>
                <a:gd name="connsiteY58" fmla="*/ 970066 h 1285911"/>
                <a:gd name="connsiteX59" fmla="*/ 702777 w 1364498"/>
                <a:gd name="connsiteY59" fmla="*/ 995818 h 1285911"/>
                <a:gd name="connsiteX60" fmla="*/ 674449 w 1364498"/>
                <a:gd name="connsiteY60" fmla="*/ 895669 h 1285911"/>
                <a:gd name="connsiteX61" fmla="*/ 616077 w 1364498"/>
                <a:gd name="connsiteY61" fmla="*/ 978936 h 1285911"/>
                <a:gd name="connsiteX62" fmla="*/ 580023 w 1364498"/>
                <a:gd name="connsiteY62" fmla="*/ 869631 h 1285911"/>
                <a:gd name="connsiteX63" fmla="*/ 531666 w 1364498"/>
                <a:gd name="connsiteY63" fmla="*/ 962340 h 1285911"/>
                <a:gd name="connsiteX64" fmla="*/ 509347 w 1364498"/>
                <a:gd name="connsiteY64" fmla="*/ 856468 h 1285911"/>
                <a:gd name="connsiteX65" fmla="*/ 460417 w 1364498"/>
                <a:gd name="connsiteY65" fmla="*/ 932582 h 1285911"/>
                <a:gd name="connsiteX66" fmla="*/ 434092 w 1364498"/>
                <a:gd name="connsiteY66" fmla="*/ 841875 h 1285911"/>
                <a:gd name="connsiteX67" fmla="*/ 396035 w 1364498"/>
                <a:gd name="connsiteY67" fmla="*/ 890233 h 1285911"/>
                <a:gd name="connsiteX68" fmla="*/ 371427 w 1364498"/>
                <a:gd name="connsiteY68" fmla="*/ 811544 h 1285911"/>
                <a:gd name="connsiteX69" fmla="*/ 354831 w 1364498"/>
                <a:gd name="connsiteY69" fmla="*/ 831288 h 1285911"/>
                <a:gd name="connsiteX70" fmla="*/ 337377 w 1364498"/>
                <a:gd name="connsiteY70" fmla="*/ 831860 h 1285911"/>
                <a:gd name="connsiteX71" fmla="*/ 308763 w 1364498"/>
                <a:gd name="connsiteY71" fmla="*/ 798382 h 1285911"/>
                <a:gd name="connsiteX72" fmla="*/ 309907 w 1364498"/>
                <a:gd name="connsiteY72" fmla="*/ 807539 h 1285911"/>
                <a:gd name="connsiteX73" fmla="*/ 659570 w 1364498"/>
                <a:gd name="connsiteY73" fmla="*/ 1097398 h 1285911"/>
                <a:gd name="connsiteX74" fmla="*/ 695337 w 1364498"/>
                <a:gd name="connsiteY74" fmla="*/ 1100259 h 1285911"/>
                <a:gd name="connsiteX75" fmla="*/ 703063 w 1364498"/>
                <a:gd name="connsiteY75" fmla="*/ 1108843 h 1285911"/>
                <a:gd name="connsiteX76" fmla="*/ 687612 w 1364498"/>
                <a:gd name="connsiteY76" fmla="*/ 1226161 h 1285911"/>
                <a:gd name="connsiteX77" fmla="*/ 664720 w 1364498"/>
                <a:gd name="connsiteY77" fmla="*/ 1253916 h 1285911"/>
                <a:gd name="connsiteX78" fmla="*/ 366277 w 1364498"/>
                <a:gd name="connsiteY78" fmla="*/ 1188390 h 1285911"/>
                <a:gd name="connsiteX79" fmla="*/ 261836 w 1364498"/>
                <a:gd name="connsiteY79" fmla="*/ 980081 h 1285911"/>
                <a:gd name="connsiteX80" fmla="*/ 238659 w 1364498"/>
                <a:gd name="connsiteY80" fmla="*/ 643581 h 1285911"/>
                <a:gd name="connsiteX81" fmla="*/ 292453 w 1364498"/>
                <a:gd name="connsiteY81" fmla="*/ 425542 h 1285911"/>
                <a:gd name="connsiteX82" fmla="*/ 562855 w 1364498"/>
                <a:gd name="connsiteY82" fmla="*/ 255861 h 1285911"/>
                <a:gd name="connsiteX83" fmla="*/ 1043497 w 1364498"/>
                <a:gd name="connsiteY83" fmla="*/ 250210 h 1285911"/>
                <a:gd name="connsiteX84" fmla="*/ 1150871 w 1364498"/>
                <a:gd name="connsiteY84" fmla="*/ 269023 h 1285911"/>
                <a:gd name="connsiteX85" fmla="*/ 1334001 w 1364498"/>
                <a:gd name="connsiteY85" fmla="*/ 478764 h 1285911"/>
                <a:gd name="connsiteX86" fmla="*/ 1363187 w 1364498"/>
                <a:gd name="connsiteY86" fmla="*/ 742299 h 1285911"/>
                <a:gd name="connsiteX87" fmla="*/ 1314829 w 1364498"/>
                <a:gd name="connsiteY87" fmla="*/ 984946 h 1285911"/>
                <a:gd name="connsiteX88" fmla="*/ 1111098 w 1364498"/>
                <a:gd name="connsiteY88" fmla="*/ 1168934 h 1285911"/>
                <a:gd name="connsiteX89" fmla="*/ 1097935 w 1364498"/>
                <a:gd name="connsiteY89" fmla="*/ 1171509 h 1285911"/>
                <a:gd name="connsiteX90" fmla="*/ 1131414 w 1364498"/>
                <a:gd name="connsiteY90" fmla="*/ 861620 h 1285911"/>
                <a:gd name="connsiteX91" fmla="*/ 1104517 w 1364498"/>
                <a:gd name="connsiteY91" fmla="*/ 637572 h 1285911"/>
                <a:gd name="connsiteX92" fmla="*/ 1078478 w 1364498"/>
                <a:gd name="connsiteY92" fmla="*/ 548010 h 1285911"/>
                <a:gd name="connsiteX93" fmla="*/ 1076761 w 1364498"/>
                <a:gd name="connsiteY93" fmla="*/ 519968 h 1285911"/>
                <a:gd name="connsiteX94" fmla="*/ 1081912 w 1364498"/>
                <a:gd name="connsiteY94" fmla="*/ 479336 h 1285911"/>
                <a:gd name="connsiteX95" fmla="*/ 1076761 w 1364498"/>
                <a:gd name="connsiteY95" fmla="*/ 481053 h 1285911"/>
                <a:gd name="connsiteX96" fmla="*/ 1051867 w 1364498"/>
                <a:gd name="connsiteY96" fmla="*/ 472469 h 1285911"/>
                <a:gd name="connsiteX97" fmla="*/ 977185 w 1364498"/>
                <a:gd name="connsiteY97" fmla="*/ 336839 h 1285911"/>
                <a:gd name="connsiteX98" fmla="*/ 939128 w 1364498"/>
                <a:gd name="connsiteY98" fmla="*/ 299068 h 1285911"/>
                <a:gd name="connsiteX99" fmla="*/ 939986 w 1364498"/>
                <a:gd name="connsiteY99" fmla="*/ 285047 h 1285911"/>
                <a:gd name="connsiteX100" fmla="*/ 1043497 w 1364498"/>
                <a:gd name="connsiteY100" fmla="*/ 250210 h 1285911"/>
                <a:gd name="connsiteX101" fmla="*/ 424721 w 1364498"/>
                <a:gd name="connsiteY101" fmla="*/ 223885 h 1285911"/>
                <a:gd name="connsiteX102" fmla="*/ 515070 w 1364498"/>
                <a:gd name="connsiteY102" fmla="*/ 243557 h 1285911"/>
                <a:gd name="connsiteX103" fmla="*/ 519076 w 1364498"/>
                <a:gd name="connsiteY103" fmla="*/ 246418 h 1285911"/>
                <a:gd name="connsiteX104" fmla="*/ 466426 w 1364498"/>
                <a:gd name="connsiteY104" fmla="*/ 260439 h 1285911"/>
                <a:gd name="connsiteX105" fmla="*/ 258975 w 1364498"/>
                <a:gd name="connsiteY105" fmla="*/ 473327 h 1285911"/>
                <a:gd name="connsiteX106" fmla="*/ 225495 w 1364498"/>
                <a:gd name="connsiteY106" fmla="*/ 659890 h 1285911"/>
                <a:gd name="connsiteX107" fmla="*/ 236941 w 1364498"/>
                <a:gd name="connsiteY107" fmla="*/ 916557 h 1285911"/>
                <a:gd name="connsiteX108" fmla="*/ 320781 w 1364498"/>
                <a:gd name="connsiteY108" fmla="*/ 1149761 h 1285911"/>
                <a:gd name="connsiteX109" fmla="*/ 323356 w 1364498"/>
                <a:gd name="connsiteY109" fmla="*/ 1154912 h 1285911"/>
                <a:gd name="connsiteX110" fmla="*/ 127636 w 1364498"/>
                <a:gd name="connsiteY110" fmla="*/ 1060486 h 1285911"/>
                <a:gd name="connsiteX111" fmla="*/ 28059 w 1364498"/>
                <a:gd name="connsiteY111" fmla="*/ 874495 h 1285911"/>
                <a:gd name="connsiteX112" fmla="*/ 64113 w 1364498"/>
                <a:gd name="connsiteY112" fmla="*/ 419533 h 1285911"/>
                <a:gd name="connsiteX113" fmla="*/ 332226 w 1364498"/>
                <a:gd name="connsiteY113" fmla="*/ 225244 h 1285911"/>
                <a:gd name="connsiteX114" fmla="*/ 424721 w 1364498"/>
                <a:gd name="connsiteY114" fmla="*/ 223885 h 1285911"/>
                <a:gd name="connsiteX115" fmla="*/ 741693 w 1364498"/>
                <a:gd name="connsiteY115" fmla="*/ 53 h 1285911"/>
                <a:gd name="connsiteX116" fmla="*/ 767159 w 1364498"/>
                <a:gd name="connsiteY116" fmla="*/ 9496 h 1285911"/>
                <a:gd name="connsiteX117" fmla="*/ 808363 w 1364498"/>
                <a:gd name="connsiteY117" fmla="*/ 48983 h 1285911"/>
                <a:gd name="connsiteX118" fmla="*/ 806932 w 1364498"/>
                <a:gd name="connsiteY118" fmla="*/ 115653 h 1285911"/>
                <a:gd name="connsiteX119" fmla="*/ 763439 w 1364498"/>
                <a:gd name="connsiteY119" fmla="*/ 166587 h 1285911"/>
                <a:gd name="connsiteX120" fmla="*/ 728244 w 1364498"/>
                <a:gd name="connsiteY120" fmla="*/ 213228 h 1285911"/>
                <a:gd name="connsiteX121" fmla="*/ 712219 w 1364498"/>
                <a:gd name="connsiteY121" fmla="*/ 265019 h 1285911"/>
                <a:gd name="connsiteX122" fmla="*/ 701346 w 1364498"/>
                <a:gd name="connsiteY122" fmla="*/ 283332 h 1285911"/>
                <a:gd name="connsiteX123" fmla="*/ 667009 w 1364498"/>
                <a:gd name="connsiteY123" fmla="*/ 280471 h 1285911"/>
                <a:gd name="connsiteX124" fmla="*/ 629239 w 1364498"/>
                <a:gd name="connsiteY124" fmla="*/ 257866 h 1285911"/>
                <a:gd name="connsiteX125" fmla="*/ 620368 w 1364498"/>
                <a:gd name="connsiteY125" fmla="*/ 245562 h 1285911"/>
                <a:gd name="connsiteX126" fmla="*/ 618079 w 1364498"/>
                <a:gd name="connsiteY126" fmla="*/ 202355 h 1285911"/>
                <a:gd name="connsiteX127" fmla="*/ 661286 w 1364498"/>
                <a:gd name="connsiteY127" fmla="*/ 52130 h 1285911"/>
                <a:gd name="connsiteX128" fmla="*/ 715367 w 1364498"/>
                <a:gd name="connsiteY128" fmla="*/ 6062 h 1285911"/>
                <a:gd name="connsiteX129" fmla="*/ 741693 w 1364498"/>
                <a:gd name="connsiteY129" fmla="*/ 53 h 1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64498" h="1285911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4DA5A2-AABC-47A6-AC84-4ABFBD47732E}"/>
                </a:ext>
              </a:extLst>
            </p:cNvPr>
            <p:cNvSpPr/>
            <p:nvPr userDrawn="1"/>
          </p:nvSpPr>
          <p:spPr>
            <a:xfrm rot="20722140">
              <a:off x="2811377" y="402554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58C9F4B-3FB6-41E2-A403-ECCFC6D7B5B9}"/>
                </a:ext>
              </a:extLst>
            </p:cNvPr>
            <p:cNvSpPr/>
            <p:nvPr userDrawn="1"/>
          </p:nvSpPr>
          <p:spPr>
            <a:xfrm rot="21043153">
              <a:off x="1089586" y="147383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6A4696-9958-4874-BD3C-9EA0D5D8D2E0}"/>
                </a:ext>
              </a:extLst>
            </p:cNvPr>
            <p:cNvSpPr/>
            <p:nvPr userDrawn="1"/>
          </p:nvSpPr>
          <p:spPr>
            <a:xfrm rot="1254108">
              <a:off x="691955" y="1671760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957888-3D4C-48F9-99DC-6321D600A2EF}"/>
                </a:ext>
              </a:extLst>
            </p:cNvPr>
            <p:cNvSpPr/>
            <p:nvPr userDrawn="1"/>
          </p:nvSpPr>
          <p:spPr>
            <a:xfrm rot="367374">
              <a:off x="3630624" y="2191327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232361-18EA-4E52-AA2E-3886D910A718}"/>
                </a:ext>
              </a:extLst>
            </p:cNvPr>
            <p:cNvSpPr/>
            <p:nvPr userDrawn="1"/>
          </p:nvSpPr>
          <p:spPr>
            <a:xfrm rot="20640090">
              <a:off x="314423" y="845992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9F1C3C1-32EA-42CC-BBD9-2C6BCD6FE014}"/>
                </a:ext>
              </a:extLst>
            </p:cNvPr>
            <p:cNvSpPr/>
            <p:nvPr userDrawn="1"/>
          </p:nvSpPr>
          <p:spPr>
            <a:xfrm rot="367374">
              <a:off x="1226802" y="2520382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3C4C4E-F915-429A-8B20-5B68975BF531}"/>
                </a:ext>
              </a:extLst>
            </p:cNvPr>
            <p:cNvSpPr/>
            <p:nvPr userDrawn="1"/>
          </p:nvSpPr>
          <p:spPr>
            <a:xfrm rot="20640090">
              <a:off x="3561485" y="70856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DD0384D-8B24-4000-B5C9-387FC1D45ABE}"/>
                </a:ext>
              </a:extLst>
            </p:cNvPr>
            <p:cNvSpPr/>
            <p:nvPr/>
          </p:nvSpPr>
          <p:spPr>
            <a:xfrm rot="1637178">
              <a:off x="1319085" y="740328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08CC9E1-3450-459C-9BAB-2FFA0CD531D1}"/>
                </a:ext>
              </a:extLst>
            </p:cNvPr>
            <p:cNvSpPr/>
            <p:nvPr userDrawn="1"/>
          </p:nvSpPr>
          <p:spPr>
            <a:xfrm rot="1534571">
              <a:off x="3501514" y="834867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D81F796-C190-4FE6-84C3-ADADBA2B1A98}"/>
                </a:ext>
              </a:extLst>
            </p:cNvPr>
            <p:cNvSpPr/>
            <p:nvPr userDrawn="1"/>
          </p:nvSpPr>
          <p:spPr>
            <a:xfrm rot="20094133">
              <a:off x="2093230" y="177488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ADC5AF-2CC4-4A4F-8C3A-7CEA1DBF619F}"/>
                </a:ext>
              </a:extLst>
            </p:cNvPr>
            <p:cNvSpPr/>
            <p:nvPr userDrawn="1"/>
          </p:nvSpPr>
          <p:spPr>
            <a:xfrm>
              <a:off x="-9154" y="2227485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2EA2D0-BAF3-4D15-A6CA-73AD4355EF63}"/>
                </a:ext>
              </a:extLst>
            </p:cNvPr>
            <p:cNvSpPr/>
            <p:nvPr userDrawn="1"/>
          </p:nvSpPr>
          <p:spPr>
            <a:xfrm>
              <a:off x="1520558" y="1651778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B7842B-0C04-4C5C-BAA4-3365D79B3CF0}"/>
                </a:ext>
              </a:extLst>
            </p:cNvPr>
            <p:cNvSpPr/>
            <p:nvPr userDrawn="1"/>
          </p:nvSpPr>
          <p:spPr>
            <a:xfrm>
              <a:off x="2031706" y="70631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A76764-8144-4830-B375-B131F3BEE049}"/>
                </a:ext>
              </a:extLst>
            </p:cNvPr>
            <p:cNvSpPr/>
            <p:nvPr userDrawn="1"/>
          </p:nvSpPr>
          <p:spPr>
            <a:xfrm>
              <a:off x="2813121" y="2382648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6FA437A-0C80-4CE3-8BC5-29D7F4BBD128}"/>
                </a:ext>
              </a:extLst>
            </p:cNvPr>
            <p:cNvSpPr/>
            <p:nvPr userDrawn="1"/>
          </p:nvSpPr>
          <p:spPr>
            <a:xfrm>
              <a:off x="4356804" y="848150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F1C2D2E-5FF1-4F02-BBBA-139BE99EA0A8}"/>
                </a:ext>
              </a:extLst>
            </p:cNvPr>
            <p:cNvSpPr/>
            <p:nvPr userDrawn="1"/>
          </p:nvSpPr>
          <p:spPr>
            <a:xfrm>
              <a:off x="-58457" y="1452217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741BE8-02F5-4D79-B6A7-F4800B2016C4}"/>
                </a:ext>
              </a:extLst>
            </p:cNvPr>
            <p:cNvSpPr/>
            <p:nvPr userDrawn="1"/>
          </p:nvSpPr>
          <p:spPr>
            <a:xfrm>
              <a:off x="2175328" y="1039304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C3143E0-BF14-471C-95C5-7AEFC2D5AC24}"/>
                </a:ext>
              </a:extLst>
            </p:cNvPr>
            <p:cNvSpPr/>
            <p:nvPr userDrawn="1"/>
          </p:nvSpPr>
          <p:spPr>
            <a:xfrm>
              <a:off x="138159" y="187550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BCF394E-73CC-4B27-BBA1-EE7C991CF93B}"/>
                </a:ext>
              </a:extLst>
            </p:cNvPr>
            <p:cNvSpPr/>
            <p:nvPr userDrawn="1"/>
          </p:nvSpPr>
          <p:spPr>
            <a:xfrm>
              <a:off x="4041759" y="1664755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119A2EF-0284-4DF9-8E56-086228036731}"/>
                </a:ext>
              </a:extLst>
            </p:cNvPr>
            <p:cNvSpPr/>
            <p:nvPr userDrawn="1"/>
          </p:nvSpPr>
          <p:spPr>
            <a:xfrm>
              <a:off x="2045293" y="2881607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40E72F8-4CEE-42B7-B086-87F3F387D5D7}"/>
                </a:ext>
              </a:extLst>
            </p:cNvPr>
            <p:cNvSpPr/>
            <p:nvPr userDrawn="1"/>
          </p:nvSpPr>
          <p:spPr>
            <a:xfrm>
              <a:off x="3373846" y="2859769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143591A-FCC4-4992-9B77-5B23B6C734A7}"/>
                </a:ext>
              </a:extLst>
            </p:cNvPr>
            <p:cNvSpPr/>
            <p:nvPr userDrawn="1"/>
          </p:nvSpPr>
          <p:spPr>
            <a:xfrm rot="2266249">
              <a:off x="923310" y="5870719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740E62-57AA-4129-8164-4C8A7EBC6D2F}"/>
                </a:ext>
              </a:extLst>
            </p:cNvPr>
            <p:cNvSpPr/>
            <p:nvPr userDrawn="1"/>
          </p:nvSpPr>
          <p:spPr>
            <a:xfrm rot="3199224">
              <a:off x="3505410" y="4834562"/>
              <a:ext cx="544966" cy="513579"/>
            </a:xfrm>
            <a:custGeom>
              <a:avLst/>
              <a:gdLst>
                <a:gd name="connsiteX0" fmla="*/ 1119110 w 1364498"/>
                <a:gd name="connsiteY0" fmla="*/ 864766 h 1285911"/>
                <a:gd name="connsiteX1" fmla="*/ 1120540 w 1364498"/>
                <a:gd name="connsiteY1" fmla="*/ 866483 h 1285911"/>
                <a:gd name="connsiteX2" fmla="*/ 1105947 w 1364498"/>
                <a:gd name="connsiteY2" fmla="*/ 1105982 h 1285911"/>
                <a:gd name="connsiteX3" fmla="*/ 923390 w 1364498"/>
                <a:gd name="connsiteY3" fmla="*/ 1279382 h 1285911"/>
                <a:gd name="connsiteX4" fmla="*/ 726526 w 1364498"/>
                <a:gd name="connsiteY4" fmla="*/ 1254774 h 1285911"/>
                <a:gd name="connsiteX5" fmla="*/ 703349 w 1364498"/>
                <a:gd name="connsiteY5" fmla="*/ 1206989 h 1285911"/>
                <a:gd name="connsiteX6" fmla="*/ 713936 w 1364498"/>
                <a:gd name="connsiteY6" fmla="*/ 1118000 h 1285911"/>
                <a:gd name="connsiteX7" fmla="*/ 732535 w 1364498"/>
                <a:gd name="connsiteY7" fmla="*/ 1100831 h 1285911"/>
                <a:gd name="connsiteX8" fmla="*/ 961733 w 1364498"/>
                <a:gd name="connsiteY8" fmla="*/ 1041886 h 1285911"/>
                <a:gd name="connsiteX9" fmla="*/ 1115390 w 1364498"/>
                <a:gd name="connsiteY9" fmla="*/ 870203 h 1285911"/>
                <a:gd name="connsiteX10" fmla="*/ 1119110 w 1364498"/>
                <a:gd name="connsiteY10" fmla="*/ 864766 h 1285911"/>
                <a:gd name="connsiteX11" fmla="*/ 367994 w 1364498"/>
                <a:gd name="connsiteY11" fmla="*/ 478764 h 1285911"/>
                <a:gd name="connsiteX12" fmla="*/ 414348 w 1364498"/>
                <a:gd name="connsiteY12" fmla="*/ 623265 h 1285911"/>
                <a:gd name="connsiteX13" fmla="*/ 481877 w 1364498"/>
                <a:gd name="connsiteY13" fmla="*/ 676200 h 1285911"/>
                <a:gd name="connsiteX14" fmla="*/ 641257 w 1364498"/>
                <a:gd name="connsiteY14" fmla="*/ 653882 h 1285911"/>
                <a:gd name="connsiteX15" fmla="*/ 367994 w 1364498"/>
                <a:gd name="connsiteY15" fmla="*/ 478764 h 1285911"/>
                <a:gd name="connsiteX16" fmla="*/ 839445 w 1364498"/>
                <a:gd name="connsiteY16" fmla="*/ 268523 h 1285911"/>
                <a:gd name="connsiteX17" fmla="*/ 970605 w 1364498"/>
                <a:gd name="connsiteY17" fmla="*/ 345423 h 1285911"/>
                <a:gd name="connsiteX18" fmla="*/ 1047576 w 1364498"/>
                <a:gd name="connsiteY18" fmla="*/ 490782 h 1285911"/>
                <a:gd name="connsiteX19" fmla="*/ 1040995 w 1364498"/>
                <a:gd name="connsiteY19" fmla="*/ 503372 h 1285911"/>
                <a:gd name="connsiteX20" fmla="*/ 867593 w 1364498"/>
                <a:gd name="connsiteY20" fmla="*/ 614108 h 1285911"/>
                <a:gd name="connsiteX21" fmla="*/ 807790 w 1364498"/>
                <a:gd name="connsiteY21" fmla="*/ 653023 h 1285911"/>
                <a:gd name="connsiteX22" fmla="*/ 930259 w 1364498"/>
                <a:gd name="connsiteY22" fmla="*/ 683354 h 1285911"/>
                <a:gd name="connsiteX23" fmla="*/ 1056160 w 1364498"/>
                <a:gd name="connsiteY23" fmla="*/ 587497 h 1285911"/>
                <a:gd name="connsiteX24" fmla="*/ 1067606 w 1364498"/>
                <a:gd name="connsiteY24" fmla="*/ 558883 h 1285911"/>
                <a:gd name="connsiteX25" fmla="*/ 1071898 w 1364498"/>
                <a:gd name="connsiteY25" fmla="*/ 565178 h 1285911"/>
                <a:gd name="connsiteX26" fmla="*/ 1116536 w 1364498"/>
                <a:gd name="connsiteY26" fmla="*/ 804391 h 1285911"/>
                <a:gd name="connsiteX27" fmla="*/ 1117394 w 1364498"/>
                <a:gd name="connsiteY27" fmla="*/ 813834 h 1285911"/>
                <a:gd name="connsiteX28" fmla="*/ 1098795 w 1364498"/>
                <a:gd name="connsiteY28" fmla="*/ 865339 h 1285911"/>
                <a:gd name="connsiteX29" fmla="*/ 1087636 w 1364498"/>
                <a:gd name="connsiteY29" fmla="*/ 865911 h 1285911"/>
                <a:gd name="connsiteX30" fmla="*/ 1065317 w 1364498"/>
                <a:gd name="connsiteY30" fmla="*/ 853035 h 1285911"/>
                <a:gd name="connsiteX31" fmla="*/ 1052441 w 1364498"/>
                <a:gd name="connsiteY31" fmla="*/ 876212 h 1285911"/>
                <a:gd name="connsiteX32" fmla="*/ 1038992 w 1364498"/>
                <a:gd name="connsiteY32" fmla="*/ 904540 h 1285911"/>
                <a:gd name="connsiteX33" fmla="*/ 1014098 w 1364498"/>
                <a:gd name="connsiteY33" fmla="*/ 873637 h 1285911"/>
                <a:gd name="connsiteX34" fmla="*/ 1003511 w 1364498"/>
                <a:gd name="connsiteY34" fmla="*/ 874209 h 1285911"/>
                <a:gd name="connsiteX35" fmla="*/ 971177 w 1364498"/>
                <a:gd name="connsiteY35" fmla="*/ 930006 h 1285911"/>
                <a:gd name="connsiteX36" fmla="*/ 959731 w 1364498"/>
                <a:gd name="connsiteY36" fmla="*/ 930865 h 1285911"/>
                <a:gd name="connsiteX37" fmla="*/ 931976 w 1364498"/>
                <a:gd name="connsiteY37" fmla="*/ 897959 h 1285911"/>
                <a:gd name="connsiteX38" fmla="*/ 918241 w 1364498"/>
                <a:gd name="connsiteY38" fmla="*/ 899962 h 1285911"/>
                <a:gd name="connsiteX39" fmla="*/ 887337 w 1364498"/>
                <a:gd name="connsiteY39" fmla="*/ 976361 h 1285911"/>
                <a:gd name="connsiteX40" fmla="*/ 883617 w 1364498"/>
                <a:gd name="connsiteY40" fmla="*/ 984659 h 1285911"/>
                <a:gd name="connsiteX41" fmla="*/ 866735 w 1364498"/>
                <a:gd name="connsiteY41" fmla="*/ 964629 h 1285911"/>
                <a:gd name="connsiteX42" fmla="*/ 842985 w 1364498"/>
                <a:gd name="connsiteY42" fmla="*/ 932868 h 1285911"/>
                <a:gd name="connsiteX43" fmla="*/ 822383 w 1364498"/>
                <a:gd name="connsiteY43" fmla="*/ 932868 h 1285911"/>
                <a:gd name="connsiteX44" fmla="*/ 786902 w 1364498"/>
                <a:gd name="connsiteY44" fmla="*/ 986376 h 1285911"/>
                <a:gd name="connsiteX45" fmla="*/ 742550 w 1364498"/>
                <a:gd name="connsiteY45" fmla="*/ 905685 h 1285911"/>
                <a:gd name="connsiteX46" fmla="*/ 725668 w 1364498"/>
                <a:gd name="connsiteY46" fmla="*/ 944599 h 1285911"/>
                <a:gd name="connsiteX47" fmla="*/ 723951 w 1364498"/>
                <a:gd name="connsiteY47" fmla="*/ 931437 h 1285911"/>
                <a:gd name="connsiteX48" fmla="*/ 725668 w 1364498"/>
                <a:gd name="connsiteY48" fmla="*/ 702811 h 1285911"/>
                <a:gd name="connsiteX49" fmla="*/ 709358 w 1364498"/>
                <a:gd name="connsiteY49" fmla="*/ 400648 h 1285911"/>
                <a:gd name="connsiteX50" fmla="*/ 691618 w 1364498"/>
                <a:gd name="connsiteY50" fmla="*/ 310514 h 1285911"/>
                <a:gd name="connsiteX51" fmla="*/ 697340 w 1364498"/>
                <a:gd name="connsiteY51" fmla="*/ 297638 h 1285911"/>
                <a:gd name="connsiteX52" fmla="*/ 839445 w 1364498"/>
                <a:gd name="connsiteY52" fmla="*/ 268523 h 1285911"/>
                <a:gd name="connsiteX53" fmla="*/ 562855 w 1364498"/>
                <a:gd name="connsiteY53" fmla="*/ 255861 h 1285911"/>
                <a:gd name="connsiteX54" fmla="*/ 661573 w 1364498"/>
                <a:gd name="connsiteY54" fmla="*/ 290198 h 1285911"/>
                <a:gd name="connsiteX55" fmla="*/ 683320 w 1364498"/>
                <a:gd name="connsiteY55" fmla="*/ 323390 h 1285911"/>
                <a:gd name="connsiteX56" fmla="*/ 701632 w 1364498"/>
                <a:gd name="connsiteY56" fmla="*/ 440135 h 1285911"/>
                <a:gd name="connsiteX57" fmla="*/ 713364 w 1364498"/>
                <a:gd name="connsiteY57" fmla="*/ 868486 h 1285911"/>
                <a:gd name="connsiteX58" fmla="*/ 710789 w 1364498"/>
                <a:gd name="connsiteY58" fmla="*/ 970066 h 1285911"/>
                <a:gd name="connsiteX59" fmla="*/ 702777 w 1364498"/>
                <a:gd name="connsiteY59" fmla="*/ 995818 h 1285911"/>
                <a:gd name="connsiteX60" fmla="*/ 674449 w 1364498"/>
                <a:gd name="connsiteY60" fmla="*/ 895669 h 1285911"/>
                <a:gd name="connsiteX61" fmla="*/ 616077 w 1364498"/>
                <a:gd name="connsiteY61" fmla="*/ 978936 h 1285911"/>
                <a:gd name="connsiteX62" fmla="*/ 580023 w 1364498"/>
                <a:gd name="connsiteY62" fmla="*/ 869631 h 1285911"/>
                <a:gd name="connsiteX63" fmla="*/ 531666 w 1364498"/>
                <a:gd name="connsiteY63" fmla="*/ 962340 h 1285911"/>
                <a:gd name="connsiteX64" fmla="*/ 509347 w 1364498"/>
                <a:gd name="connsiteY64" fmla="*/ 856468 h 1285911"/>
                <a:gd name="connsiteX65" fmla="*/ 460417 w 1364498"/>
                <a:gd name="connsiteY65" fmla="*/ 932582 h 1285911"/>
                <a:gd name="connsiteX66" fmla="*/ 434092 w 1364498"/>
                <a:gd name="connsiteY66" fmla="*/ 841875 h 1285911"/>
                <a:gd name="connsiteX67" fmla="*/ 396035 w 1364498"/>
                <a:gd name="connsiteY67" fmla="*/ 890233 h 1285911"/>
                <a:gd name="connsiteX68" fmla="*/ 371427 w 1364498"/>
                <a:gd name="connsiteY68" fmla="*/ 811544 h 1285911"/>
                <a:gd name="connsiteX69" fmla="*/ 354831 w 1364498"/>
                <a:gd name="connsiteY69" fmla="*/ 831288 h 1285911"/>
                <a:gd name="connsiteX70" fmla="*/ 337377 w 1364498"/>
                <a:gd name="connsiteY70" fmla="*/ 831860 h 1285911"/>
                <a:gd name="connsiteX71" fmla="*/ 308763 w 1364498"/>
                <a:gd name="connsiteY71" fmla="*/ 798382 h 1285911"/>
                <a:gd name="connsiteX72" fmla="*/ 309907 w 1364498"/>
                <a:gd name="connsiteY72" fmla="*/ 807539 h 1285911"/>
                <a:gd name="connsiteX73" fmla="*/ 659570 w 1364498"/>
                <a:gd name="connsiteY73" fmla="*/ 1097398 h 1285911"/>
                <a:gd name="connsiteX74" fmla="*/ 695337 w 1364498"/>
                <a:gd name="connsiteY74" fmla="*/ 1100259 h 1285911"/>
                <a:gd name="connsiteX75" fmla="*/ 703063 w 1364498"/>
                <a:gd name="connsiteY75" fmla="*/ 1108843 h 1285911"/>
                <a:gd name="connsiteX76" fmla="*/ 687612 w 1364498"/>
                <a:gd name="connsiteY76" fmla="*/ 1226161 h 1285911"/>
                <a:gd name="connsiteX77" fmla="*/ 664720 w 1364498"/>
                <a:gd name="connsiteY77" fmla="*/ 1253916 h 1285911"/>
                <a:gd name="connsiteX78" fmla="*/ 366277 w 1364498"/>
                <a:gd name="connsiteY78" fmla="*/ 1188390 h 1285911"/>
                <a:gd name="connsiteX79" fmla="*/ 261836 w 1364498"/>
                <a:gd name="connsiteY79" fmla="*/ 980081 h 1285911"/>
                <a:gd name="connsiteX80" fmla="*/ 238659 w 1364498"/>
                <a:gd name="connsiteY80" fmla="*/ 643581 h 1285911"/>
                <a:gd name="connsiteX81" fmla="*/ 292453 w 1364498"/>
                <a:gd name="connsiteY81" fmla="*/ 425542 h 1285911"/>
                <a:gd name="connsiteX82" fmla="*/ 562855 w 1364498"/>
                <a:gd name="connsiteY82" fmla="*/ 255861 h 1285911"/>
                <a:gd name="connsiteX83" fmla="*/ 1043497 w 1364498"/>
                <a:gd name="connsiteY83" fmla="*/ 250210 h 1285911"/>
                <a:gd name="connsiteX84" fmla="*/ 1150871 w 1364498"/>
                <a:gd name="connsiteY84" fmla="*/ 269023 h 1285911"/>
                <a:gd name="connsiteX85" fmla="*/ 1334001 w 1364498"/>
                <a:gd name="connsiteY85" fmla="*/ 478764 h 1285911"/>
                <a:gd name="connsiteX86" fmla="*/ 1363187 w 1364498"/>
                <a:gd name="connsiteY86" fmla="*/ 742299 h 1285911"/>
                <a:gd name="connsiteX87" fmla="*/ 1314829 w 1364498"/>
                <a:gd name="connsiteY87" fmla="*/ 984946 h 1285911"/>
                <a:gd name="connsiteX88" fmla="*/ 1111098 w 1364498"/>
                <a:gd name="connsiteY88" fmla="*/ 1168934 h 1285911"/>
                <a:gd name="connsiteX89" fmla="*/ 1097935 w 1364498"/>
                <a:gd name="connsiteY89" fmla="*/ 1171509 h 1285911"/>
                <a:gd name="connsiteX90" fmla="*/ 1131414 w 1364498"/>
                <a:gd name="connsiteY90" fmla="*/ 861620 h 1285911"/>
                <a:gd name="connsiteX91" fmla="*/ 1104517 w 1364498"/>
                <a:gd name="connsiteY91" fmla="*/ 637572 h 1285911"/>
                <a:gd name="connsiteX92" fmla="*/ 1078478 w 1364498"/>
                <a:gd name="connsiteY92" fmla="*/ 548010 h 1285911"/>
                <a:gd name="connsiteX93" fmla="*/ 1076761 w 1364498"/>
                <a:gd name="connsiteY93" fmla="*/ 519968 h 1285911"/>
                <a:gd name="connsiteX94" fmla="*/ 1081912 w 1364498"/>
                <a:gd name="connsiteY94" fmla="*/ 479336 h 1285911"/>
                <a:gd name="connsiteX95" fmla="*/ 1076761 w 1364498"/>
                <a:gd name="connsiteY95" fmla="*/ 481053 h 1285911"/>
                <a:gd name="connsiteX96" fmla="*/ 1051867 w 1364498"/>
                <a:gd name="connsiteY96" fmla="*/ 472469 h 1285911"/>
                <a:gd name="connsiteX97" fmla="*/ 977185 w 1364498"/>
                <a:gd name="connsiteY97" fmla="*/ 336839 h 1285911"/>
                <a:gd name="connsiteX98" fmla="*/ 939128 w 1364498"/>
                <a:gd name="connsiteY98" fmla="*/ 299068 h 1285911"/>
                <a:gd name="connsiteX99" fmla="*/ 939986 w 1364498"/>
                <a:gd name="connsiteY99" fmla="*/ 285047 h 1285911"/>
                <a:gd name="connsiteX100" fmla="*/ 1043497 w 1364498"/>
                <a:gd name="connsiteY100" fmla="*/ 250210 h 1285911"/>
                <a:gd name="connsiteX101" fmla="*/ 424721 w 1364498"/>
                <a:gd name="connsiteY101" fmla="*/ 223885 h 1285911"/>
                <a:gd name="connsiteX102" fmla="*/ 515070 w 1364498"/>
                <a:gd name="connsiteY102" fmla="*/ 243557 h 1285911"/>
                <a:gd name="connsiteX103" fmla="*/ 519076 w 1364498"/>
                <a:gd name="connsiteY103" fmla="*/ 246418 h 1285911"/>
                <a:gd name="connsiteX104" fmla="*/ 466426 w 1364498"/>
                <a:gd name="connsiteY104" fmla="*/ 260439 h 1285911"/>
                <a:gd name="connsiteX105" fmla="*/ 258975 w 1364498"/>
                <a:gd name="connsiteY105" fmla="*/ 473327 h 1285911"/>
                <a:gd name="connsiteX106" fmla="*/ 225495 w 1364498"/>
                <a:gd name="connsiteY106" fmla="*/ 659890 h 1285911"/>
                <a:gd name="connsiteX107" fmla="*/ 236941 w 1364498"/>
                <a:gd name="connsiteY107" fmla="*/ 916557 h 1285911"/>
                <a:gd name="connsiteX108" fmla="*/ 320781 w 1364498"/>
                <a:gd name="connsiteY108" fmla="*/ 1149761 h 1285911"/>
                <a:gd name="connsiteX109" fmla="*/ 323356 w 1364498"/>
                <a:gd name="connsiteY109" fmla="*/ 1154912 h 1285911"/>
                <a:gd name="connsiteX110" fmla="*/ 127636 w 1364498"/>
                <a:gd name="connsiteY110" fmla="*/ 1060486 h 1285911"/>
                <a:gd name="connsiteX111" fmla="*/ 28059 w 1364498"/>
                <a:gd name="connsiteY111" fmla="*/ 874495 h 1285911"/>
                <a:gd name="connsiteX112" fmla="*/ 64113 w 1364498"/>
                <a:gd name="connsiteY112" fmla="*/ 419533 h 1285911"/>
                <a:gd name="connsiteX113" fmla="*/ 332226 w 1364498"/>
                <a:gd name="connsiteY113" fmla="*/ 225244 h 1285911"/>
                <a:gd name="connsiteX114" fmla="*/ 424721 w 1364498"/>
                <a:gd name="connsiteY114" fmla="*/ 223885 h 1285911"/>
                <a:gd name="connsiteX115" fmla="*/ 741693 w 1364498"/>
                <a:gd name="connsiteY115" fmla="*/ 53 h 1285911"/>
                <a:gd name="connsiteX116" fmla="*/ 767159 w 1364498"/>
                <a:gd name="connsiteY116" fmla="*/ 9496 h 1285911"/>
                <a:gd name="connsiteX117" fmla="*/ 808363 w 1364498"/>
                <a:gd name="connsiteY117" fmla="*/ 48983 h 1285911"/>
                <a:gd name="connsiteX118" fmla="*/ 806932 w 1364498"/>
                <a:gd name="connsiteY118" fmla="*/ 115653 h 1285911"/>
                <a:gd name="connsiteX119" fmla="*/ 763439 w 1364498"/>
                <a:gd name="connsiteY119" fmla="*/ 166587 h 1285911"/>
                <a:gd name="connsiteX120" fmla="*/ 728244 w 1364498"/>
                <a:gd name="connsiteY120" fmla="*/ 213228 h 1285911"/>
                <a:gd name="connsiteX121" fmla="*/ 712219 w 1364498"/>
                <a:gd name="connsiteY121" fmla="*/ 265019 h 1285911"/>
                <a:gd name="connsiteX122" fmla="*/ 701346 w 1364498"/>
                <a:gd name="connsiteY122" fmla="*/ 283332 h 1285911"/>
                <a:gd name="connsiteX123" fmla="*/ 667009 w 1364498"/>
                <a:gd name="connsiteY123" fmla="*/ 280471 h 1285911"/>
                <a:gd name="connsiteX124" fmla="*/ 629239 w 1364498"/>
                <a:gd name="connsiteY124" fmla="*/ 257866 h 1285911"/>
                <a:gd name="connsiteX125" fmla="*/ 620368 w 1364498"/>
                <a:gd name="connsiteY125" fmla="*/ 245562 h 1285911"/>
                <a:gd name="connsiteX126" fmla="*/ 618079 w 1364498"/>
                <a:gd name="connsiteY126" fmla="*/ 202355 h 1285911"/>
                <a:gd name="connsiteX127" fmla="*/ 661286 w 1364498"/>
                <a:gd name="connsiteY127" fmla="*/ 52130 h 1285911"/>
                <a:gd name="connsiteX128" fmla="*/ 715367 w 1364498"/>
                <a:gd name="connsiteY128" fmla="*/ 6062 h 1285911"/>
                <a:gd name="connsiteX129" fmla="*/ 741693 w 1364498"/>
                <a:gd name="connsiteY129" fmla="*/ 53 h 1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64498" h="1285911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2A527-8A46-460B-B69A-642F452F793D}"/>
                </a:ext>
              </a:extLst>
            </p:cNvPr>
            <p:cNvSpPr/>
            <p:nvPr userDrawn="1"/>
          </p:nvSpPr>
          <p:spPr>
            <a:xfrm rot="20722140">
              <a:off x="3456464" y="3625269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07F115-C72C-41E1-8747-1281816901C3}"/>
                </a:ext>
              </a:extLst>
            </p:cNvPr>
            <p:cNvSpPr/>
            <p:nvPr userDrawn="1"/>
          </p:nvSpPr>
          <p:spPr>
            <a:xfrm rot="21043153">
              <a:off x="1663710" y="3441036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C7FC027-0F56-4C0E-B03B-5F1F362D118E}"/>
                </a:ext>
              </a:extLst>
            </p:cNvPr>
            <p:cNvSpPr/>
            <p:nvPr userDrawn="1"/>
          </p:nvSpPr>
          <p:spPr>
            <a:xfrm rot="1254108">
              <a:off x="1337042" y="4894475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D274FC-B64F-41F2-9D02-8366074C430E}"/>
                </a:ext>
              </a:extLst>
            </p:cNvPr>
            <p:cNvSpPr/>
            <p:nvPr userDrawn="1"/>
          </p:nvSpPr>
          <p:spPr>
            <a:xfrm rot="367374">
              <a:off x="4158143" y="5421429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13B17F0-B159-4522-93B5-DB7F35F53807}"/>
                </a:ext>
              </a:extLst>
            </p:cNvPr>
            <p:cNvSpPr/>
            <p:nvPr userDrawn="1"/>
          </p:nvSpPr>
          <p:spPr>
            <a:xfrm rot="20640090">
              <a:off x="959510" y="4068707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1404AA-4A95-4925-B5A6-D85A350E59EA}"/>
                </a:ext>
              </a:extLst>
            </p:cNvPr>
            <p:cNvSpPr/>
            <p:nvPr userDrawn="1"/>
          </p:nvSpPr>
          <p:spPr>
            <a:xfrm rot="367374">
              <a:off x="2015538" y="5727640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7B3CBD-C8A7-4A23-A9A3-0B338B397561}"/>
                </a:ext>
              </a:extLst>
            </p:cNvPr>
            <p:cNvSpPr/>
            <p:nvPr userDrawn="1"/>
          </p:nvSpPr>
          <p:spPr>
            <a:xfrm rot="20640090">
              <a:off x="4313823" y="3221087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BF83AA-DE5D-4F11-8785-3E2AB8D1AEFA}"/>
                </a:ext>
              </a:extLst>
            </p:cNvPr>
            <p:cNvSpPr/>
            <p:nvPr/>
          </p:nvSpPr>
          <p:spPr>
            <a:xfrm rot="1637178">
              <a:off x="1964172" y="396304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E86F30-9D8C-4004-98DA-90946CE27690}"/>
                </a:ext>
              </a:extLst>
            </p:cNvPr>
            <p:cNvSpPr/>
            <p:nvPr userDrawn="1"/>
          </p:nvSpPr>
          <p:spPr>
            <a:xfrm rot="1534571">
              <a:off x="4111685" y="4002418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60430D-B73C-46DE-9F04-31BF0BF1FEFA}"/>
                </a:ext>
              </a:extLst>
            </p:cNvPr>
            <p:cNvSpPr/>
            <p:nvPr userDrawn="1"/>
          </p:nvSpPr>
          <p:spPr>
            <a:xfrm rot="20094133">
              <a:off x="2738317" y="4997598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4CB1C6-7AA9-40CB-A574-2AA94144BCCD}"/>
                </a:ext>
              </a:extLst>
            </p:cNvPr>
            <p:cNvSpPr/>
            <p:nvPr userDrawn="1"/>
          </p:nvSpPr>
          <p:spPr>
            <a:xfrm>
              <a:off x="565077" y="5461579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EA539C-0FA9-424E-9A48-655AD5CB4D30}"/>
                </a:ext>
              </a:extLst>
            </p:cNvPr>
            <p:cNvSpPr/>
            <p:nvPr userDrawn="1"/>
          </p:nvSpPr>
          <p:spPr>
            <a:xfrm>
              <a:off x="2165645" y="4874493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4B0869-4068-4E79-B621-C0506DEB6082}"/>
                </a:ext>
              </a:extLst>
            </p:cNvPr>
            <p:cNvSpPr/>
            <p:nvPr userDrawn="1"/>
          </p:nvSpPr>
          <p:spPr>
            <a:xfrm>
              <a:off x="2840416" y="4138389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4610AAF-0051-4D40-9AC7-A68FEF7366B2}"/>
                </a:ext>
              </a:extLst>
            </p:cNvPr>
            <p:cNvSpPr/>
            <p:nvPr userDrawn="1"/>
          </p:nvSpPr>
          <p:spPr>
            <a:xfrm>
              <a:off x="3492964" y="5669611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6A0D6A-02A7-497C-A268-4E88B1F9F0E2}"/>
                </a:ext>
              </a:extLst>
            </p:cNvPr>
            <p:cNvSpPr/>
            <p:nvPr userDrawn="1"/>
          </p:nvSpPr>
          <p:spPr>
            <a:xfrm>
              <a:off x="5017262" y="4014832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CF47A05-AB1C-4957-A2C6-8A5142D63708}"/>
                </a:ext>
              </a:extLst>
            </p:cNvPr>
            <p:cNvSpPr/>
            <p:nvPr userDrawn="1"/>
          </p:nvSpPr>
          <p:spPr>
            <a:xfrm>
              <a:off x="313365" y="4511666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4B130D7-AEAF-483B-A3F4-FA9C61197521}"/>
                </a:ext>
              </a:extLst>
            </p:cNvPr>
            <p:cNvSpPr/>
            <p:nvPr userDrawn="1"/>
          </p:nvSpPr>
          <p:spPr>
            <a:xfrm>
              <a:off x="2469070" y="3517676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CE641C0-4F89-43AE-AEEC-ED83B602ABEE}"/>
                </a:ext>
              </a:extLst>
            </p:cNvPr>
            <p:cNvSpPr/>
            <p:nvPr userDrawn="1"/>
          </p:nvSpPr>
          <p:spPr>
            <a:xfrm>
              <a:off x="675487" y="3509232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60341A7-6058-46FB-ABF1-E93ABC157DD2}"/>
                </a:ext>
              </a:extLst>
            </p:cNvPr>
            <p:cNvSpPr/>
            <p:nvPr userDrawn="1"/>
          </p:nvSpPr>
          <p:spPr>
            <a:xfrm>
              <a:off x="4550571" y="4987536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123E450-B305-4C64-8074-CD298AB585D6}"/>
                </a:ext>
              </a:extLst>
            </p:cNvPr>
            <p:cNvSpPr/>
            <p:nvPr userDrawn="1"/>
          </p:nvSpPr>
          <p:spPr>
            <a:xfrm>
              <a:off x="2894223" y="6328541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F83F9A8-9A67-4265-86DA-B3377E08C2F6}"/>
                </a:ext>
              </a:extLst>
            </p:cNvPr>
            <p:cNvSpPr/>
            <p:nvPr userDrawn="1"/>
          </p:nvSpPr>
          <p:spPr>
            <a:xfrm>
              <a:off x="4155528" y="6133752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71016A-EFF1-4916-B7CA-FD3A335B41B5}"/>
                </a:ext>
              </a:extLst>
            </p:cNvPr>
            <p:cNvSpPr/>
            <p:nvPr userDrawn="1"/>
          </p:nvSpPr>
          <p:spPr>
            <a:xfrm rot="3199224">
              <a:off x="8377719" y="5230292"/>
              <a:ext cx="544966" cy="513579"/>
            </a:xfrm>
            <a:custGeom>
              <a:avLst/>
              <a:gdLst>
                <a:gd name="connsiteX0" fmla="*/ 1119110 w 1364498"/>
                <a:gd name="connsiteY0" fmla="*/ 864766 h 1285911"/>
                <a:gd name="connsiteX1" fmla="*/ 1120540 w 1364498"/>
                <a:gd name="connsiteY1" fmla="*/ 866483 h 1285911"/>
                <a:gd name="connsiteX2" fmla="*/ 1105947 w 1364498"/>
                <a:gd name="connsiteY2" fmla="*/ 1105982 h 1285911"/>
                <a:gd name="connsiteX3" fmla="*/ 923390 w 1364498"/>
                <a:gd name="connsiteY3" fmla="*/ 1279382 h 1285911"/>
                <a:gd name="connsiteX4" fmla="*/ 726526 w 1364498"/>
                <a:gd name="connsiteY4" fmla="*/ 1254774 h 1285911"/>
                <a:gd name="connsiteX5" fmla="*/ 703349 w 1364498"/>
                <a:gd name="connsiteY5" fmla="*/ 1206989 h 1285911"/>
                <a:gd name="connsiteX6" fmla="*/ 713936 w 1364498"/>
                <a:gd name="connsiteY6" fmla="*/ 1118000 h 1285911"/>
                <a:gd name="connsiteX7" fmla="*/ 732535 w 1364498"/>
                <a:gd name="connsiteY7" fmla="*/ 1100831 h 1285911"/>
                <a:gd name="connsiteX8" fmla="*/ 961733 w 1364498"/>
                <a:gd name="connsiteY8" fmla="*/ 1041886 h 1285911"/>
                <a:gd name="connsiteX9" fmla="*/ 1115390 w 1364498"/>
                <a:gd name="connsiteY9" fmla="*/ 870203 h 1285911"/>
                <a:gd name="connsiteX10" fmla="*/ 1119110 w 1364498"/>
                <a:gd name="connsiteY10" fmla="*/ 864766 h 1285911"/>
                <a:gd name="connsiteX11" fmla="*/ 367994 w 1364498"/>
                <a:gd name="connsiteY11" fmla="*/ 478764 h 1285911"/>
                <a:gd name="connsiteX12" fmla="*/ 414348 w 1364498"/>
                <a:gd name="connsiteY12" fmla="*/ 623265 h 1285911"/>
                <a:gd name="connsiteX13" fmla="*/ 481877 w 1364498"/>
                <a:gd name="connsiteY13" fmla="*/ 676200 h 1285911"/>
                <a:gd name="connsiteX14" fmla="*/ 641257 w 1364498"/>
                <a:gd name="connsiteY14" fmla="*/ 653882 h 1285911"/>
                <a:gd name="connsiteX15" fmla="*/ 367994 w 1364498"/>
                <a:gd name="connsiteY15" fmla="*/ 478764 h 1285911"/>
                <a:gd name="connsiteX16" fmla="*/ 839445 w 1364498"/>
                <a:gd name="connsiteY16" fmla="*/ 268523 h 1285911"/>
                <a:gd name="connsiteX17" fmla="*/ 970605 w 1364498"/>
                <a:gd name="connsiteY17" fmla="*/ 345423 h 1285911"/>
                <a:gd name="connsiteX18" fmla="*/ 1047576 w 1364498"/>
                <a:gd name="connsiteY18" fmla="*/ 490782 h 1285911"/>
                <a:gd name="connsiteX19" fmla="*/ 1040995 w 1364498"/>
                <a:gd name="connsiteY19" fmla="*/ 503372 h 1285911"/>
                <a:gd name="connsiteX20" fmla="*/ 867593 w 1364498"/>
                <a:gd name="connsiteY20" fmla="*/ 614108 h 1285911"/>
                <a:gd name="connsiteX21" fmla="*/ 807790 w 1364498"/>
                <a:gd name="connsiteY21" fmla="*/ 653023 h 1285911"/>
                <a:gd name="connsiteX22" fmla="*/ 930259 w 1364498"/>
                <a:gd name="connsiteY22" fmla="*/ 683354 h 1285911"/>
                <a:gd name="connsiteX23" fmla="*/ 1056160 w 1364498"/>
                <a:gd name="connsiteY23" fmla="*/ 587497 h 1285911"/>
                <a:gd name="connsiteX24" fmla="*/ 1067606 w 1364498"/>
                <a:gd name="connsiteY24" fmla="*/ 558883 h 1285911"/>
                <a:gd name="connsiteX25" fmla="*/ 1071898 w 1364498"/>
                <a:gd name="connsiteY25" fmla="*/ 565178 h 1285911"/>
                <a:gd name="connsiteX26" fmla="*/ 1116536 w 1364498"/>
                <a:gd name="connsiteY26" fmla="*/ 804391 h 1285911"/>
                <a:gd name="connsiteX27" fmla="*/ 1117394 w 1364498"/>
                <a:gd name="connsiteY27" fmla="*/ 813834 h 1285911"/>
                <a:gd name="connsiteX28" fmla="*/ 1098795 w 1364498"/>
                <a:gd name="connsiteY28" fmla="*/ 865339 h 1285911"/>
                <a:gd name="connsiteX29" fmla="*/ 1087636 w 1364498"/>
                <a:gd name="connsiteY29" fmla="*/ 865911 h 1285911"/>
                <a:gd name="connsiteX30" fmla="*/ 1065317 w 1364498"/>
                <a:gd name="connsiteY30" fmla="*/ 853035 h 1285911"/>
                <a:gd name="connsiteX31" fmla="*/ 1052441 w 1364498"/>
                <a:gd name="connsiteY31" fmla="*/ 876212 h 1285911"/>
                <a:gd name="connsiteX32" fmla="*/ 1038992 w 1364498"/>
                <a:gd name="connsiteY32" fmla="*/ 904540 h 1285911"/>
                <a:gd name="connsiteX33" fmla="*/ 1014098 w 1364498"/>
                <a:gd name="connsiteY33" fmla="*/ 873637 h 1285911"/>
                <a:gd name="connsiteX34" fmla="*/ 1003511 w 1364498"/>
                <a:gd name="connsiteY34" fmla="*/ 874209 h 1285911"/>
                <a:gd name="connsiteX35" fmla="*/ 971177 w 1364498"/>
                <a:gd name="connsiteY35" fmla="*/ 930006 h 1285911"/>
                <a:gd name="connsiteX36" fmla="*/ 959731 w 1364498"/>
                <a:gd name="connsiteY36" fmla="*/ 930865 h 1285911"/>
                <a:gd name="connsiteX37" fmla="*/ 931976 w 1364498"/>
                <a:gd name="connsiteY37" fmla="*/ 897959 h 1285911"/>
                <a:gd name="connsiteX38" fmla="*/ 918241 w 1364498"/>
                <a:gd name="connsiteY38" fmla="*/ 899962 h 1285911"/>
                <a:gd name="connsiteX39" fmla="*/ 887337 w 1364498"/>
                <a:gd name="connsiteY39" fmla="*/ 976361 h 1285911"/>
                <a:gd name="connsiteX40" fmla="*/ 883617 w 1364498"/>
                <a:gd name="connsiteY40" fmla="*/ 984659 h 1285911"/>
                <a:gd name="connsiteX41" fmla="*/ 866735 w 1364498"/>
                <a:gd name="connsiteY41" fmla="*/ 964629 h 1285911"/>
                <a:gd name="connsiteX42" fmla="*/ 842985 w 1364498"/>
                <a:gd name="connsiteY42" fmla="*/ 932868 h 1285911"/>
                <a:gd name="connsiteX43" fmla="*/ 822383 w 1364498"/>
                <a:gd name="connsiteY43" fmla="*/ 932868 h 1285911"/>
                <a:gd name="connsiteX44" fmla="*/ 786902 w 1364498"/>
                <a:gd name="connsiteY44" fmla="*/ 986376 h 1285911"/>
                <a:gd name="connsiteX45" fmla="*/ 742550 w 1364498"/>
                <a:gd name="connsiteY45" fmla="*/ 905685 h 1285911"/>
                <a:gd name="connsiteX46" fmla="*/ 725668 w 1364498"/>
                <a:gd name="connsiteY46" fmla="*/ 944599 h 1285911"/>
                <a:gd name="connsiteX47" fmla="*/ 723951 w 1364498"/>
                <a:gd name="connsiteY47" fmla="*/ 931437 h 1285911"/>
                <a:gd name="connsiteX48" fmla="*/ 725668 w 1364498"/>
                <a:gd name="connsiteY48" fmla="*/ 702811 h 1285911"/>
                <a:gd name="connsiteX49" fmla="*/ 709358 w 1364498"/>
                <a:gd name="connsiteY49" fmla="*/ 400648 h 1285911"/>
                <a:gd name="connsiteX50" fmla="*/ 691618 w 1364498"/>
                <a:gd name="connsiteY50" fmla="*/ 310514 h 1285911"/>
                <a:gd name="connsiteX51" fmla="*/ 697340 w 1364498"/>
                <a:gd name="connsiteY51" fmla="*/ 297638 h 1285911"/>
                <a:gd name="connsiteX52" fmla="*/ 839445 w 1364498"/>
                <a:gd name="connsiteY52" fmla="*/ 268523 h 1285911"/>
                <a:gd name="connsiteX53" fmla="*/ 562855 w 1364498"/>
                <a:gd name="connsiteY53" fmla="*/ 255861 h 1285911"/>
                <a:gd name="connsiteX54" fmla="*/ 661573 w 1364498"/>
                <a:gd name="connsiteY54" fmla="*/ 290198 h 1285911"/>
                <a:gd name="connsiteX55" fmla="*/ 683320 w 1364498"/>
                <a:gd name="connsiteY55" fmla="*/ 323390 h 1285911"/>
                <a:gd name="connsiteX56" fmla="*/ 701632 w 1364498"/>
                <a:gd name="connsiteY56" fmla="*/ 440135 h 1285911"/>
                <a:gd name="connsiteX57" fmla="*/ 713364 w 1364498"/>
                <a:gd name="connsiteY57" fmla="*/ 868486 h 1285911"/>
                <a:gd name="connsiteX58" fmla="*/ 710789 w 1364498"/>
                <a:gd name="connsiteY58" fmla="*/ 970066 h 1285911"/>
                <a:gd name="connsiteX59" fmla="*/ 702777 w 1364498"/>
                <a:gd name="connsiteY59" fmla="*/ 995818 h 1285911"/>
                <a:gd name="connsiteX60" fmla="*/ 674449 w 1364498"/>
                <a:gd name="connsiteY60" fmla="*/ 895669 h 1285911"/>
                <a:gd name="connsiteX61" fmla="*/ 616077 w 1364498"/>
                <a:gd name="connsiteY61" fmla="*/ 978936 h 1285911"/>
                <a:gd name="connsiteX62" fmla="*/ 580023 w 1364498"/>
                <a:gd name="connsiteY62" fmla="*/ 869631 h 1285911"/>
                <a:gd name="connsiteX63" fmla="*/ 531666 w 1364498"/>
                <a:gd name="connsiteY63" fmla="*/ 962340 h 1285911"/>
                <a:gd name="connsiteX64" fmla="*/ 509347 w 1364498"/>
                <a:gd name="connsiteY64" fmla="*/ 856468 h 1285911"/>
                <a:gd name="connsiteX65" fmla="*/ 460417 w 1364498"/>
                <a:gd name="connsiteY65" fmla="*/ 932582 h 1285911"/>
                <a:gd name="connsiteX66" fmla="*/ 434092 w 1364498"/>
                <a:gd name="connsiteY66" fmla="*/ 841875 h 1285911"/>
                <a:gd name="connsiteX67" fmla="*/ 396035 w 1364498"/>
                <a:gd name="connsiteY67" fmla="*/ 890233 h 1285911"/>
                <a:gd name="connsiteX68" fmla="*/ 371427 w 1364498"/>
                <a:gd name="connsiteY68" fmla="*/ 811544 h 1285911"/>
                <a:gd name="connsiteX69" fmla="*/ 354831 w 1364498"/>
                <a:gd name="connsiteY69" fmla="*/ 831288 h 1285911"/>
                <a:gd name="connsiteX70" fmla="*/ 337377 w 1364498"/>
                <a:gd name="connsiteY70" fmla="*/ 831860 h 1285911"/>
                <a:gd name="connsiteX71" fmla="*/ 308763 w 1364498"/>
                <a:gd name="connsiteY71" fmla="*/ 798382 h 1285911"/>
                <a:gd name="connsiteX72" fmla="*/ 309907 w 1364498"/>
                <a:gd name="connsiteY72" fmla="*/ 807539 h 1285911"/>
                <a:gd name="connsiteX73" fmla="*/ 659570 w 1364498"/>
                <a:gd name="connsiteY73" fmla="*/ 1097398 h 1285911"/>
                <a:gd name="connsiteX74" fmla="*/ 695337 w 1364498"/>
                <a:gd name="connsiteY74" fmla="*/ 1100259 h 1285911"/>
                <a:gd name="connsiteX75" fmla="*/ 703063 w 1364498"/>
                <a:gd name="connsiteY75" fmla="*/ 1108843 h 1285911"/>
                <a:gd name="connsiteX76" fmla="*/ 687612 w 1364498"/>
                <a:gd name="connsiteY76" fmla="*/ 1226161 h 1285911"/>
                <a:gd name="connsiteX77" fmla="*/ 664720 w 1364498"/>
                <a:gd name="connsiteY77" fmla="*/ 1253916 h 1285911"/>
                <a:gd name="connsiteX78" fmla="*/ 366277 w 1364498"/>
                <a:gd name="connsiteY78" fmla="*/ 1188390 h 1285911"/>
                <a:gd name="connsiteX79" fmla="*/ 261836 w 1364498"/>
                <a:gd name="connsiteY79" fmla="*/ 980081 h 1285911"/>
                <a:gd name="connsiteX80" fmla="*/ 238659 w 1364498"/>
                <a:gd name="connsiteY80" fmla="*/ 643581 h 1285911"/>
                <a:gd name="connsiteX81" fmla="*/ 292453 w 1364498"/>
                <a:gd name="connsiteY81" fmla="*/ 425542 h 1285911"/>
                <a:gd name="connsiteX82" fmla="*/ 562855 w 1364498"/>
                <a:gd name="connsiteY82" fmla="*/ 255861 h 1285911"/>
                <a:gd name="connsiteX83" fmla="*/ 1043497 w 1364498"/>
                <a:gd name="connsiteY83" fmla="*/ 250210 h 1285911"/>
                <a:gd name="connsiteX84" fmla="*/ 1150871 w 1364498"/>
                <a:gd name="connsiteY84" fmla="*/ 269023 h 1285911"/>
                <a:gd name="connsiteX85" fmla="*/ 1334001 w 1364498"/>
                <a:gd name="connsiteY85" fmla="*/ 478764 h 1285911"/>
                <a:gd name="connsiteX86" fmla="*/ 1363187 w 1364498"/>
                <a:gd name="connsiteY86" fmla="*/ 742299 h 1285911"/>
                <a:gd name="connsiteX87" fmla="*/ 1314829 w 1364498"/>
                <a:gd name="connsiteY87" fmla="*/ 984946 h 1285911"/>
                <a:gd name="connsiteX88" fmla="*/ 1111098 w 1364498"/>
                <a:gd name="connsiteY88" fmla="*/ 1168934 h 1285911"/>
                <a:gd name="connsiteX89" fmla="*/ 1097935 w 1364498"/>
                <a:gd name="connsiteY89" fmla="*/ 1171509 h 1285911"/>
                <a:gd name="connsiteX90" fmla="*/ 1131414 w 1364498"/>
                <a:gd name="connsiteY90" fmla="*/ 861620 h 1285911"/>
                <a:gd name="connsiteX91" fmla="*/ 1104517 w 1364498"/>
                <a:gd name="connsiteY91" fmla="*/ 637572 h 1285911"/>
                <a:gd name="connsiteX92" fmla="*/ 1078478 w 1364498"/>
                <a:gd name="connsiteY92" fmla="*/ 548010 h 1285911"/>
                <a:gd name="connsiteX93" fmla="*/ 1076761 w 1364498"/>
                <a:gd name="connsiteY93" fmla="*/ 519968 h 1285911"/>
                <a:gd name="connsiteX94" fmla="*/ 1081912 w 1364498"/>
                <a:gd name="connsiteY94" fmla="*/ 479336 h 1285911"/>
                <a:gd name="connsiteX95" fmla="*/ 1076761 w 1364498"/>
                <a:gd name="connsiteY95" fmla="*/ 481053 h 1285911"/>
                <a:gd name="connsiteX96" fmla="*/ 1051867 w 1364498"/>
                <a:gd name="connsiteY96" fmla="*/ 472469 h 1285911"/>
                <a:gd name="connsiteX97" fmla="*/ 977185 w 1364498"/>
                <a:gd name="connsiteY97" fmla="*/ 336839 h 1285911"/>
                <a:gd name="connsiteX98" fmla="*/ 939128 w 1364498"/>
                <a:gd name="connsiteY98" fmla="*/ 299068 h 1285911"/>
                <a:gd name="connsiteX99" fmla="*/ 939986 w 1364498"/>
                <a:gd name="connsiteY99" fmla="*/ 285047 h 1285911"/>
                <a:gd name="connsiteX100" fmla="*/ 1043497 w 1364498"/>
                <a:gd name="connsiteY100" fmla="*/ 250210 h 1285911"/>
                <a:gd name="connsiteX101" fmla="*/ 424721 w 1364498"/>
                <a:gd name="connsiteY101" fmla="*/ 223885 h 1285911"/>
                <a:gd name="connsiteX102" fmla="*/ 515070 w 1364498"/>
                <a:gd name="connsiteY102" fmla="*/ 243557 h 1285911"/>
                <a:gd name="connsiteX103" fmla="*/ 519076 w 1364498"/>
                <a:gd name="connsiteY103" fmla="*/ 246418 h 1285911"/>
                <a:gd name="connsiteX104" fmla="*/ 466426 w 1364498"/>
                <a:gd name="connsiteY104" fmla="*/ 260439 h 1285911"/>
                <a:gd name="connsiteX105" fmla="*/ 258975 w 1364498"/>
                <a:gd name="connsiteY105" fmla="*/ 473327 h 1285911"/>
                <a:gd name="connsiteX106" fmla="*/ 225495 w 1364498"/>
                <a:gd name="connsiteY106" fmla="*/ 659890 h 1285911"/>
                <a:gd name="connsiteX107" fmla="*/ 236941 w 1364498"/>
                <a:gd name="connsiteY107" fmla="*/ 916557 h 1285911"/>
                <a:gd name="connsiteX108" fmla="*/ 320781 w 1364498"/>
                <a:gd name="connsiteY108" fmla="*/ 1149761 h 1285911"/>
                <a:gd name="connsiteX109" fmla="*/ 323356 w 1364498"/>
                <a:gd name="connsiteY109" fmla="*/ 1154912 h 1285911"/>
                <a:gd name="connsiteX110" fmla="*/ 127636 w 1364498"/>
                <a:gd name="connsiteY110" fmla="*/ 1060486 h 1285911"/>
                <a:gd name="connsiteX111" fmla="*/ 28059 w 1364498"/>
                <a:gd name="connsiteY111" fmla="*/ 874495 h 1285911"/>
                <a:gd name="connsiteX112" fmla="*/ 64113 w 1364498"/>
                <a:gd name="connsiteY112" fmla="*/ 419533 h 1285911"/>
                <a:gd name="connsiteX113" fmla="*/ 332226 w 1364498"/>
                <a:gd name="connsiteY113" fmla="*/ 225244 h 1285911"/>
                <a:gd name="connsiteX114" fmla="*/ 424721 w 1364498"/>
                <a:gd name="connsiteY114" fmla="*/ 223885 h 1285911"/>
                <a:gd name="connsiteX115" fmla="*/ 741693 w 1364498"/>
                <a:gd name="connsiteY115" fmla="*/ 53 h 1285911"/>
                <a:gd name="connsiteX116" fmla="*/ 767159 w 1364498"/>
                <a:gd name="connsiteY116" fmla="*/ 9496 h 1285911"/>
                <a:gd name="connsiteX117" fmla="*/ 808363 w 1364498"/>
                <a:gd name="connsiteY117" fmla="*/ 48983 h 1285911"/>
                <a:gd name="connsiteX118" fmla="*/ 806932 w 1364498"/>
                <a:gd name="connsiteY118" fmla="*/ 115653 h 1285911"/>
                <a:gd name="connsiteX119" fmla="*/ 763439 w 1364498"/>
                <a:gd name="connsiteY119" fmla="*/ 166587 h 1285911"/>
                <a:gd name="connsiteX120" fmla="*/ 728244 w 1364498"/>
                <a:gd name="connsiteY120" fmla="*/ 213228 h 1285911"/>
                <a:gd name="connsiteX121" fmla="*/ 712219 w 1364498"/>
                <a:gd name="connsiteY121" fmla="*/ 265019 h 1285911"/>
                <a:gd name="connsiteX122" fmla="*/ 701346 w 1364498"/>
                <a:gd name="connsiteY122" fmla="*/ 283332 h 1285911"/>
                <a:gd name="connsiteX123" fmla="*/ 667009 w 1364498"/>
                <a:gd name="connsiteY123" fmla="*/ 280471 h 1285911"/>
                <a:gd name="connsiteX124" fmla="*/ 629239 w 1364498"/>
                <a:gd name="connsiteY124" fmla="*/ 257866 h 1285911"/>
                <a:gd name="connsiteX125" fmla="*/ 620368 w 1364498"/>
                <a:gd name="connsiteY125" fmla="*/ 245562 h 1285911"/>
                <a:gd name="connsiteX126" fmla="*/ 618079 w 1364498"/>
                <a:gd name="connsiteY126" fmla="*/ 202355 h 1285911"/>
                <a:gd name="connsiteX127" fmla="*/ 661286 w 1364498"/>
                <a:gd name="connsiteY127" fmla="*/ 52130 h 1285911"/>
                <a:gd name="connsiteX128" fmla="*/ 715367 w 1364498"/>
                <a:gd name="connsiteY128" fmla="*/ 6062 h 1285911"/>
                <a:gd name="connsiteX129" fmla="*/ 741693 w 1364498"/>
                <a:gd name="connsiteY129" fmla="*/ 53 h 1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64498" h="1285911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E9A8026-4FA8-4EB7-916E-7693F4C06A13}"/>
                </a:ext>
              </a:extLst>
            </p:cNvPr>
            <p:cNvSpPr/>
            <p:nvPr userDrawn="1"/>
          </p:nvSpPr>
          <p:spPr>
            <a:xfrm rot="20722140">
              <a:off x="8130047" y="4041256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0EC51D-7B6C-4863-A508-697B0830DE16}"/>
                </a:ext>
              </a:extLst>
            </p:cNvPr>
            <p:cNvSpPr/>
            <p:nvPr userDrawn="1"/>
          </p:nvSpPr>
          <p:spPr>
            <a:xfrm rot="21043153">
              <a:off x="6336448" y="3812011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6455783-2567-49F1-B7CF-C940720D8366}"/>
                </a:ext>
              </a:extLst>
            </p:cNvPr>
            <p:cNvSpPr/>
            <p:nvPr userDrawn="1"/>
          </p:nvSpPr>
          <p:spPr>
            <a:xfrm rot="1254108">
              <a:off x="6009780" y="5265450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1E8BD27-55F3-47E1-B753-319785C42169}"/>
                </a:ext>
              </a:extLst>
            </p:cNvPr>
            <p:cNvSpPr/>
            <p:nvPr userDrawn="1"/>
          </p:nvSpPr>
          <p:spPr>
            <a:xfrm rot="367374">
              <a:off x="8986083" y="6166494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110C602-86CA-45F2-BF26-358EEEC3BFDF}"/>
                </a:ext>
              </a:extLst>
            </p:cNvPr>
            <p:cNvSpPr/>
            <p:nvPr userDrawn="1"/>
          </p:nvSpPr>
          <p:spPr>
            <a:xfrm rot="20640090">
              <a:off x="5632248" y="4439682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814F3DD-4617-4847-A325-F682039243D2}"/>
                </a:ext>
              </a:extLst>
            </p:cNvPr>
            <p:cNvSpPr/>
            <p:nvPr userDrawn="1"/>
          </p:nvSpPr>
          <p:spPr>
            <a:xfrm rot="367374">
              <a:off x="6544627" y="6114072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364CB6E-E5D6-436D-BFFB-88398B8481C8}"/>
                </a:ext>
              </a:extLst>
            </p:cNvPr>
            <p:cNvSpPr/>
            <p:nvPr userDrawn="1"/>
          </p:nvSpPr>
          <p:spPr>
            <a:xfrm rot="20640090">
              <a:off x="8987037" y="3555613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CB620B9-CC83-4BFE-B215-A8C41F440B42}"/>
                </a:ext>
              </a:extLst>
            </p:cNvPr>
            <p:cNvSpPr/>
            <p:nvPr/>
          </p:nvSpPr>
          <p:spPr>
            <a:xfrm rot="1637178">
              <a:off x="6636910" y="4334018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E969F5-F46D-4C11-A118-020C3DBB8927}"/>
                </a:ext>
              </a:extLst>
            </p:cNvPr>
            <p:cNvSpPr/>
            <p:nvPr userDrawn="1"/>
          </p:nvSpPr>
          <p:spPr>
            <a:xfrm rot="1534571">
              <a:off x="8782800" y="433917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9A340C-4387-4F6D-B45A-2551CF64C597}"/>
                </a:ext>
              </a:extLst>
            </p:cNvPr>
            <p:cNvSpPr/>
            <p:nvPr userDrawn="1"/>
          </p:nvSpPr>
          <p:spPr>
            <a:xfrm rot="20094133">
              <a:off x="7411055" y="536857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A6CB0FD-5EA4-45B1-B001-41252D3E2553}"/>
                </a:ext>
              </a:extLst>
            </p:cNvPr>
            <p:cNvSpPr/>
            <p:nvPr userDrawn="1"/>
          </p:nvSpPr>
          <p:spPr>
            <a:xfrm>
              <a:off x="6838383" y="5245468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373F0C3-3723-4C3A-BB33-BD7A0F80BB08}"/>
                </a:ext>
              </a:extLst>
            </p:cNvPr>
            <p:cNvSpPr/>
            <p:nvPr userDrawn="1"/>
          </p:nvSpPr>
          <p:spPr>
            <a:xfrm>
              <a:off x="7349531" y="3664321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C0BA97-5088-41C3-BFA6-E8CAEDF6A1C9}"/>
                </a:ext>
              </a:extLst>
            </p:cNvPr>
            <p:cNvSpPr/>
            <p:nvPr userDrawn="1"/>
          </p:nvSpPr>
          <p:spPr>
            <a:xfrm>
              <a:off x="8203909" y="6026353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79691CF-F70F-4E33-8287-15A4D65FD71A}"/>
                </a:ext>
              </a:extLst>
            </p:cNvPr>
            <p:cNvSpPr/>
            <p:nvPr userDrawn="1"/>
          </p:nvSpPr>
          <p:spPr>
            <a:xfrm>
              <a:off x="9545400" y="4396991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7AD5BE9-175E-4F80-85D7-26701356EB75}"/>
                </a:ext>
              </a:extLst>
            </p:cNvPr>
            <p:cNvSpPr/>
            <p:nvPr userDrawn="1"/>
          </p:nvSpPr>
          <p:spPr>
            <a:xfrm>
              <a:off x="7493153" y="4632994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4C1FFC4-6239-4C90-A411-935CE60E852A}"/>
                </a:ext>
              </a:extLst>
            </p:cNvPr>
            <p:cNvSpPr/>
            <p:nvPr userDrawn="1"/>
          </p:nvSpPr>
          <p:spPr>
            <a:xfrm>
              <a:off x="5296306" y="3397410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349BD7A-230E-40CE-BD34-F8F363AE3B92}"/>
                </a:ext>
              </a:extLst>
            </p:cNvPr>
            <p:cNvSpPr/>
            <p:nvPr userDrawn="1"/>
          </p:nvSpPr>
          <p:spPr>
            <a:xfrm>
              <a:off x="9189132" y="5358511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7DDA8F-752C-4E45-A045-14C6D7F8A600}"/>
                </a:ext>
              </a:extLst>
            </p:cNvPr>
            <p:cNvSpPr/>
            <p:nvPr userDrawn="1"/>
          </p:nvSpPr>
          <p:spPr>
            <a:xfrm>
              <a:off x="7363118" y="6475297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F05C403-658E-452E-8D40-E37A5BA261C1}"/>
                </a:ext>
              </a:extLst>
            </p:cNvPr>
            <p:cNvSpPr/>
            <p:nvPr userDrawn="1"/>
          </p:nvSpPr>
          <p:spPr>
            <a:xfrm rot="2266249">
              <a:off x="10246661" y="379464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5AB1E3-6DC3-41FC-9FC6-60E4D03776BA}"/>
                </a:ext>
              </a:extLst>
            </p:cNvPr>
            <p:cNvSpPr/>
            <p:nvPr userDrawn="1"/>
          </p:nvSpPr>
          <p:spPr>
            <a:xfrm rot="21043153">
              <a:off x="10842252" y="1426063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3DDFBB-7591-4DC6-9005-6DCA1F564603}"/>
                </a:ext>
              </a:extLst>
            </p:cNvPr>
            <p:cNvSpPr/>
            <p:nvPr userDrawn="1"/>
          </p:nvSpPr>
          <p:spPr>
            <a:xfrm rot="1254108">
              <a:off x="10575803" y="2970084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39EE594-F578-4E3D-B867-B85E0317C447}"/>
                </a:ext>
              </a:extLst>
            </p:cNvPr>
            <p:cNvSpPr/>
            <p:nvPr userDrawn="1"/>
          </p:nvSpPr>
          <p:spPr>
            <a:xfrm rot="20640090">
              <a:off x="10227351" y="2180200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1D26BA8-4A38-48A6-ABA3-DE8EEFD0C163}"/>
                </a:ext>
              </a:extLst>
            </p:cNvPr>
            <p:cNvSpPr/>
            <p:nvPr userDrawn="1"/>
          </p:nvSpPr>
          <p:spPr>
            <a:xfrm rot="367374">
              <a:off x="11205691" y="3719078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E0BC80F-7E2D-4D02-AD5B-642CF9B976AF}"/>
                </a:ext>
              </a:extLst>
            </p:cNvPr>
            <p:cNvSpPr/>
            <p:nvPr/>
          </p:nvSpPr>
          <p:spPr>
            <a:xfrm rot="1637178">
              <a:off x="11226848" y="1957423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DFA9521-89B8-4859-86D5-D4392C5C7AC8}"/>
                </a:ext>
              </a:extLst>
            </p:cNvPr>
            <p:cNvSpPr/>
            <p:nvPr userDrawn="1"/>
          </p:nvSpPr>
          <p:spPr>
            <a:xfrm>
              <a:off x="9814475" y="3435227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9629263-21C0-406A-804A-50D29CA8997C}"/>
                </a:ext>
              </a:extLst>
            </p:cNvPr>
            <p:cNvSpPr/>
            <p:nvPr userDrawn="1"/>
          </p:nvSpPr>
          <p:spPr>
            <a:xfrm>
              <a:off x="11408699" y="2934008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248696F-BF1D-43F4-841C-CD58A090200E}"/>
                </a:ext>
              </a:extLst>
            </p:cNvPr>
            <p:cNvSpPr/>
            <p:nvPr userDrawn="1"/>
          </p:nvSpPr>
          <p:spPr>
            <a:xfrm>
              <a:off x="11771330" y="1316394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76B137F-8823-4627-BDF9-71B3E8CBA811}"/>
                </a:ext>
              </a:extLst>
            </p:cNvPr>
            <p:cNvSpPr/>
            <p:nvPr userDrawn="1"/>
          </p:nvSpPr>
          <p:spPr>
            <a:xfrm>
              <a:off x="9367138" y="2709074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8074DC3-FE69-4BCF-9081-82EF4CB078B2}"/>
                </a:ext>
              </a:extLst>
            </p:cNvPr>
            <p:cNvSpPr/>
            <p:nvPr userDrawn="1"/>
          </p:nvSpPr>
          <p:spPr>
            <a:xfrm>
              <a:off x="9923385" y="1458240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1EB634F-160C-4B95-9655-20E79B1EC9A6}"/>
                </a:ext>
              </a:extLst>
            </p:cNvPr>
            <p:cNvSpPr/>
            <p:nvPr userDrawn="1"/>
          </p:nvSpPr>
          <p:spPr>
            <a:xfrm>
              <a:off x="11551910" y="4443364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1CCFE7A-679B-4863-830F-2EE1C679DFCD}"/>
                </a:ext>
              </a:extLst>
            </p:cNvPr>
            <p:cNvSpPr/>
            <p:nvPr userDrawn="1"/>
          </p:nvSpPr>
          <p:spPr>
            <a:xfrm rot="367374">
              <a:off x="10557646" y="361146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1F57AF8-198A-4388-B5B1-AC58D543D178}"/>
                </a:ext>
              </a:extLst>
            </p:cNvPr>
            <p:cNvSpPr/>
            <p:nvPr userDrawn="1"/>
          </p:nvSpPr>
          <p:spPr>
            <a:xfrm>
              <a:off x="11341090" y="741266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7A6074E-B258-4F1C-9CEC-977A93C27D78}"/>
                </a:ext>
              </a:extLst>
            </p:cNvPr>
            <p:cNvSpPr/>
            <p:nvPr userDrawn="1"/>
          </p:nvSpPr>
          <p:spPr>
            <a:xfrm rot="21043153">
              <a:off x="11160065" y="4796272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BCC7351-4C17-46BF-BA17-CD98EE4869CD}"/>
                </a:ext>
              </a:extLst>
            </p:cNvPr>
            <p:cNvSpPr/>
            <p:nvPr userDrawn="1"/>
          </p:nvSpPr>
          <p:spPr>
            <a:xfrm rot="1254108">
              <a:off x="10723307" y="6313011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CB4B7A2-F87A-4C88-86E9-D55612582F62}"/>
                </a:ext>
              </a:extLst>
            </p:cNvPr>
            <p:cNvSpPr/>
            <p:nvPr userDrawn="1"/>
          </p:nvSpPr>
          <p:spPr>
            <a:xfrm rot="20640090">
              <a:off x="10345775" y="5487243"/>
              <a:ext cx="641211" cy="509828"/>
            </a:xfrm>
            <a:custGeom>
              <a:avLst/>
              <a:gdLst>
                <a:gd name="connsiteX0" fmla="*/ 144831 w 1820471"/>
                <a:gd name="connsiteY0" fmla="*/ 821441 h 1447460"/>
                <a:gd name="connsiteX1" fmla="*/ 179164 w 1820471"/>
                <a:gd name="connsiteY1" fmla="*/ 970212 h 1447460"/>
                <a:gd name="connsiteX2" fmla="*/ 93635 w 1820471"/>
                <a:gd name="connsiteY2" fmla="*/ 1122598 h 1447460"/>
                <a:gd name="connsiteX3" fmla="*/ 27380 w 1820471"/>
                <a:gd name="connsiteY3" fmla="*/ 1120188 h 1447460"/>
                <a:gd name="connsiteX4" fmla="*/ 61711 w 1820471"/>
                <a:gd name="connsiteY4" fmla="*/ 858181 h 1447460"/>
                <a:gd name="connsiteX5" fmla="*/ 144831 w 1820471"/>
                <a:gd name="connsiteY5" fmla="*/ 821441 h 1447460"/>
                <a:gd name="connsiteX6" fmla="*/ 1097260 w 1820471"/>
                <a:gd name="connsiteY6" fmla="*/ 793225 h 1447460"/>
                <a:gd name="connsiteX7" fmla="*/ 1042882 w 1820471"/>
                <a:gd name="connsiteY7" fmla="*/ 820837 h 1447460"/>
                <a:gd name="connsiteX8" fmla="*/ 989276 w 1820471"/>
                <a:gd name="connsiteY8" fmla="*/ 967200 h 1447460"/>
                <a:gd name="connsiteX9" fmla="*/ 1110342 w 1820471"/>
                <a:gd name="connsiteY9" fmla="*/ 1123802 h 1447460"/>
                <a:gd name="connsiteX10" fmla="*/ 1282001 w 1820471"/>
                <a:gd name="connsiteY10" fmla="*/ 1006952 h 1447460"/>
                <a:gd name="connsiteX11" fmla="*/ 1319345 w 1820471"/>
                <a:gd name="connsiteY11" fmla="*/ 942504 h 1447460"/>
                <a:gd name="connsiteX12" fmla="*/ 1242248 w 1820471"/>
                <a:gd name="connsiteY12" fmla="*/ 966598 h 1447460"/>
                <a:gd name="connsiteX13" fmla="*/ 1159731 w 1820471"/>
                <a:gd name="connsiteY13" fmla="*/ 1047910 h 1447460"/>
                <a:gd name="connsiteX14" fmla="*/ 1066975 w 1820471"/>
                <a:gd name="connsiteY14" fmla="*/ 1052729 h 1447460"/>
                <a:gd name="connsiteX15" fmla="*/ 1085647 w 1820471"/>
                <a:gd name="connsiteY15" fmla="*/ 852760 h 1447460"/>
                <a:gd name="connsiteX16" fmla="*/ 1113353 w 1820471"/>
                <a:gd name="connsiteY16" fmla="*/ 803973 h 1447460"/>
                <a:gd name="connsiteX17" fmla="*/ 1097260 w 1820471"/>
                <a:gd name="connsiteY17" fmla="*/ 793225 h 1447460"/>
                <a:gd name="connsiteX18" fmla="*/ 794638 w 1820471"/>
                <a:gd name="connsiteY18" fmla="*/ 666286 h 1447460"/>
                <a:gd name="connsiteX19" fmla="*/ 741725 w 1820471"/>
                <a:gd name="connsiteY19" fmla="*/ 668452 h 1447460"/>
                <a:gd name="connsiteX20" fmla="*/ 555610 w 1820471"/>
                <a:gd name="connsiteY20" fmla="*/ 683509 h 1447460"/>
                <a:gd name="connsiteX21" fmla="*/ 548382 w 1820471"/>
                <a:gd name="connsiteY21" fmla="*/ 734706 h 1447460"/>
                <a:gd name="connsiteX22" fmla="*/ 684506 w 1820471"/>
                <a:gd name="connsiteY22" fmla="*/ 964790 h 1447460"/>
                <a:gd name="connsiteX23" fmla="*/ 841107 w 1820471"/>
                <a:gd name="connsiteY23" fmla="*/ 811802 h 1447460"/>
                <a:gd name="connsiteX24" fmla="*/ 794638 w 1820471"/>
                <a:gd name="connsiteY24" fmla="*/ 666286 h 1447460"/>
                <a:gd name="connsiteX25" fmla="*/ 501204 w 1820471"/>
                <a:gd name="connsiteY25" fmla="*/ 433361 h 1447460"/>
                <a:gd name="connsiteX26" fmla="*/ 470684 w 1820471"/>
                <a:gd name="connsiteY26" fmla="*/ 444391 h 1447460"/>
                <a:gd name="connsiteX27" fmla="*/ 421294 w 1820471"/>
                <a:gd name="connsiteY27" fmla="*/ 555819 h 1447460"/>
                <a:gd name="connsiteX28" fmla="*/ 527903 w 1820471"/>
                <a:gd name="connsiteY28" fmla="*/ 593162 h 1447460"/>
                <a:gd name="connsiteX29" fmla="*/ 575487 w 1820471"/>
                <a:gd name="connsiteY29" fmla="*/ 475711 h 1447460"/>
                <a:gd name="connsiteX30" fmla="*/ 501204 w 1820471"/>
                <a:gd name="connsiteY30" fmla="*/ 433361 h 1447460"/>
                <a:gd name="connsiteX31" fmla="*/ 962173 w 1820471"/>
                <a:gd name="connsiteY31" fmla="*/ 400271 h 1447460"/>
                <a:gd name="connsiteX32" fmla="*/ 904351 w 1820471"/>
                <a:gd name="connsiteY32" fmla="*/ 428730 h 1447460"/>
                <a:gd name="connsiteX33" fmla="*/ 892304 w 1820471"/>
                <a:gd name="connsiteY33" fmla="*/ 544978 h 1447460"/>
                <a:gd name="connsiteX34" fmla="*/ 1004936 w 1820471"/>
                <a:gd name="connsiteY34" fmla="*/ 535340 h 1447460"/>
                <a:gd name="connsiteX35" fmla="*/ 1014574 w 1820471"/>
                <a:gd name="connsiteY35" fmla="*/ 419696 h 1447460"/>
                <a:gd name="connsiteX36" fmla="*/ 962173 w 1820471"/>
                <a:gd name="connsiteY36" fmla="*/ 400271 h 1447460"/>
                <a:gd name="connsiteX37" fmla="*/ 861970 w 1820471"/>
                <a:gd name="connsiteY37" fmla="*/ 1169 h 1447460"/>
                <a:gd name="connsiteX38" fmla="*/ 1220565 w 1820471"/>
                <a:gd name="connsiteY38" fmla="*/ 137813 h 1447460"/>
                <a:gd name="connsiteX39" fmla="*/ 1478356 w 1820471"/>
                <a:gd name="connsiteY39" fmla="*/ 781687 h 1447460"/>
                <a:gd name="connsiteX40" fmla="*/ 1456673 w 1820471"/>
                <a:gd name="connsiteY40" fmla="*/ 1115369 h 1447460"/>
                <a:gd name="connsiteX41" fmla="*/ 1820471 w 1820471"/>
                <a:gd name="connsiteY41" fmla="*/ 1336419 h 1447460"/>
                <a:gd name="connsiteX42" fmla="*/ 1590989 w 1820471"/>
                <a:gd name="connsiteY42" fmla="*/ 1442426 h 1447460"/>
                <a:gd name="connsiteX43" fmla="*/ 658605 w 1820471"/>
                <a:gd name="connsiteY43" fmla="*/ 1420140 h 1447460"/>
                <a:gd name="connsiteX44" fmla="*/ 252043 w 1820471"/>
                <a:gd name="connsiteY44" fmla="*/ 1046103 h 1447460"/>
                <a:gd name="connsiteX45" fmla="*/ 285170 w 1820471"/>
                <a:gd name="connsiteY45" fmla="*/ 355248 h 1447460"/>
                <a:gd name="connsiteX46" fmla="*/ 626683 w 1820471"/>
                <a:gd name="connsiteY46" fmla="*/ 29998 h 1447460"/>
                <a:gd name="connsiteX47" fmla="*/ 861970 w 1820471"/>
                <a:gd name="connsiteY47" fmla="*/ 1169 h 14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20471" h="1447460">
                  <a:moveTo>
                    <a:pt x="144831" y="821441"/>
                  </a:moveTo>
                  <a:cubicBezTo>
                    <a:pt x="171936" y="828669"/>
                    <a:pt x="177357" y="949734"/>
                    <a:pt x="179164" y="970212"/>
                  </a:cubicBezTo>
                  <a:cubicBezTo>
                    <a:pt x="190608" y="1079232"/>
                    <a:pt x="158082" y="1070197"/>
                    <a:pt x="93635" y="1122598"/>
                  </a:cubicBezTo>
                  <a:cubicBezTo>
                    <a:pt x="67133" y="1144282"/>
                    <a:pt x="40631" y="1135849"/>
                    <a:pt x="27380" y="1120188"/>
                  </a:cubicBezTo>
                  <a:cubicBezTo>
                    <a:pt x="-17794" y="1060559"/>
                    <a:pt x="-7555" y="924436"/>
                    <a:pt x="61711" y="858181"/>
                  </a:cubicBezTo>
                  <a:cubicBezTo>
                    <a:pt x="62314" y="857580"/>
                    <a:pt x="112307" y="813007"/>
                    <a:pt x="144831" y="821441"/>
                  </a:cubicBezTo>
                  <a:close/>
                  <a:moveTo>
                    <a:pt x="1097260" y="793225"/>
                  </a:moveTo>
                  <a:cubicBezTo>
                    <a:pt x="1079134" y="789555"/>
                    <a:pt x="1056434" y="805027"/>
                    <a:pt x="1042882" y="820837"/>
                  </a:cubicBezTo>
                  <a:cubicBezTo>
                    <a:pt x="1006743" y="861795"/>
                    <a:pt x="989276" y="916605"/>
                    <a:pt x="989276" y="967200"/>
                  </a:cubicBezTo>
                  <a:cubicBezTo>
                    <a:pt x="989276" y="1042489"/>
                    <a:pt x="1010959" y="1132234"/>
                    <a:pt x="1110342" y="1123802"/>
                  </a:cubicBezTo>
                  <a:cubicBezTo>
                    <a:pt x="1182017" y="1117778"/>
                    <a:pt x="1235021" y="1053933"/>
                    <a:pt x="1282001" y="1006952"/>
                  </a:cubicBezTo>
                  <a:cubicBezTo>
                    <a:pt x="1302480" y="987076"/>
                    <a:pt x="1335005" y="959370"/>
                    <a:pt x="1319345" y="942504"/>
                  </a:cubicBezTo>
                  <a:cubicBezTo>
                    <a:pt x="1301276" y="921424"/>
                    <a:pt x="1275376" y="938891"/>
                    <a:pt x="1242248" y="966598"/>
                  </a:cubicBezTo>
                  <a:cubicBezTo>
                    <a:pt x="1242248" y="966598"/>
                    <a:pt x="1197677" y="1013578"/>
                    <a:pt x="1159731" y="1047910"/>
                  </a:cubicBezTo>
                  <a:cubicBezTo>
                    <a:pt x="1135037" y="1072003"/>
                    <a:pt x="1093477" y="1078025"/>
                    <a:pt x="1066975" y="1052729"/>
                  </a:cubicBezTo>
                  <a:cubicBezTo>
                    <a:pt x="1019393" y="1007555"/>
                    <a:pt x="1036257" y="896126"/>
                    <a:pt x="1085647" y="852760"/>
                  </a:cubicBezTo>
                  <a:cubicBezTo>
                    <a:pt x="1100705" y="839509"/>
                    <a:pt x="1126604" y="822042"/>
                    <a:pt x="1113353" y="803973"/>
                  </a:cubicBezTo>
                  <a:cubicBezTo>
                    <a:pt x="1108835" y="797799"/>
                    <a:pt x="1103302" y="794449"/>
                    <a:pt x="1097260" y="793225"/>
                  </a:cubicBezTo>
                  <a:close/>
                  <a:moveTo>
                    <a:pt x="794638" y="666286"/>
                  </a:moveTo>
                  <a:cubicBezTo>
                    <a:pt x="779661" y="666730"/>
                    <a:pt x="762128" y="667548"/>
                    <a:pt x="741725" y="668452"/>
                  </a:cubicBezTo>
                  <a:cubicBezTo>
                    <a:pt x="734497" y="669054"/>
                    <a:pt x="628490" y="678691"/>
                    <a:pt x="555610" y="683509"/>
                  </a:cubicBezTo>
                  <a:cubicBezTo>
                    <a:pt x="536938" y="688328"/>
                    <a:pt x="536938" y="712421"/>
                    <a:pt x="548382" y="734706"/>
                  </a:cubicBezTo>
                  <a:cubicBezTo>
                    <a:pt x="588737" y="814212"/>
                    <a:pt x="615841" y="890103"/>
                    <a:pt x="684506" y="964790"/>
                  </a:cubicBezTo>
                  <a:cubicBezTo>
                    <a:pt x="741123" y="1026829"/>
                    <a:pt x="804968" y="933471"/>
                    <a:pt x="841107" y="811802"/>
                  </a:cubicBezTo>
                  <a:cubicBezTo>
                    <a:pt x="879052" y="678465"/>
                    <a:pt x="899475" y="663182"/>
                    <a:pt x="794638" y="666286"/>
                  </a:cubicBezTo>
                  <a:close/>
                  <a:moveTo>
                    <a:pt x="501204" y="433361"/>
                  </a:moveTo>
                  <a:cubicBezTo>
                    <a:pt x="490974" y="435093"/>
                    <a:pt x="480622" y="438820"/>
                    <a:pt x="470684" y="444391"/>
                  </a:cubicBezTo>
                  <a:cubicBezTo>
                    <a:pt x="430931" y="466676"/>
                    <a:pt x="403224" y="509441"/>
                    <a:pt x="421294" y="555819"/>
                  </a:cubicBezTo>
                  <a:cubicBezTo>
                    <a:pt x="439966" y="602800"/>
                    <a:pt x="498390" y="614846"/>
                    <a:pt x="527903" y="593162"/>
                  </a:cubicBezTo>
                  <a:cubicBezTo>
                    <a:pt x="556814" y="571479"/>
                    <a:pt x="594158" y="522089"/>
                    <a:pt x="575487" y="475711"/>
                  </a:cubicBezTo>
                  <a:cubicBezTo>
                    <a:pt x="561482" y="440927"/>
                    <a:pt x="531893" y="428166"/>
                    <a:pt x="501204" y="433361"/>
                  </a:cubicBezTo>
                  <a:close/>
                  <a:moveTo>
                    <a:pt x="962173" y="400271"/>
                  </a:moveTo>
                  <a:cubicBezTo>
                    <a:pt x="943049" y="401928"/>
                    <a:pt x="923023" y="411565"/>
                    <a:pt x="904351" y="428730"/>
                  </a:cubicBezTo>
                  <a:cubicBezTo>
                    <a:pt x="864597" y="465472"/>
                    <a:pt x="857972" y="506429"/>
                    <a:pt x="892304" y="544978"/>
                  </a:cubicBezTo>
                  <a:cubicBezTo>
                    <a:pt x="924829" y="573889"/>
                    <a:pt x="966991" y="574490"/>
                    <a:pt x="1004936" y="535340"/>
                  </a:cubicBezTo>
                  <a:cubicBezTo>
                    <a:pt x="1042882" y="497394"/>
                    <a:pt x="1048905" y="452823"/>
                    <a:pt x="1014574" y="419696"/>
                  </a:cubicBezTo>
                  <a:cubicBezTo>
                    <a:pt x="999516" y="404940"/>
                    <a:pt x="981296" y="398615"/>
                    <a:pt x="962173" y="400271"/>
                  </a:cubicBezTo>
                  <a:close/>
                  <a:moveTo>
                    <a:pt x="861970" y="1169"/>
                  </a:moveTo>
                  <a:cubicBezTo>
                    <a:pt x="988345" y="8974"/>
                    <a:pt x="1107631" y="55747"/>
                    <a:pt x="1220565" y="137813"/>
                  </a:cubicBezTo>
                  <a:cubicBezTo>
                    <a:pt x="1277785" y="189009"/>
                    <a:pt x="1548224" y="400422"/>
                    <a:pt x="1478356" y="781687"/>
                  </a:cubicBezTo>
                  <a:cubicBezTo>
                    <a:pt x="1462093" y="869625"/>
                    <a:pt x="1459083" y="1039478"/>
                    <a:pt x="1456673" y="1115369"/>
                  </a:cubicBezTo>
                  <a:cubicBezTo>
                    <a:pt x="1467515" y="1316543"/>
                    <a:pt x="1645198" y="1388820"/>
                    <a:pt x="1820471" y="1336419"/>
                  </a:cubicBezTo>
                  <a:cubicBezTo>
                    <a:pt x="1795173" y="1396650"/>
                    <a:pt x="1687961" y="1442426"/>
                    <a:pt x="1590989" y="1442426"/>
                  </a:cubicBezTo>
                  <a:cubicBezTo>
                    <a:pt x="1441614" y="1445437"/>
                    <a:pt x="967593" y="1459893"/>
                    <a:pt x="658605" y="1420140"/>
                  </a:cubicBezTo>
                  <a:cubicBezTo>
                    <a:pt x="489957" y="1398457"/>
                    <a:pt x="340583" y="1315940"/>
                    <a:pt x="252043" y="1046103"/>
                  </a:cubicBezTo>
                  <a:cubicBezTo>
                    <a:pt x="185187" y="814814"/>
                    <a:pt x="169527" y="572684"/>
                    <a:pt x="285170" y="355248"/>
                  </a:cubicBezTo>
                  <a:cubicBezTo>
                    <a:pt x="299626" y="327542"/>
                    <a:pt x="415873" y="104083"/>
                    <a:pt x="626683" y="29998"/>
                  </a:cubicBezTo>
                  <a:cubicBezTo>
                    <a:pt x="707770" y="5831"/>
                    <a:pt x="786146" y="-3515"/>
                    <a:pt x="861970" y="1169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E70CFE0-BF74-4924-B8D1-42B500249485}"/>
                </a:ext>
              </a:extLst>
            </p:cNvPr>
            <p:cNvSpPr/>
            <p:nvPr/>
          </p:nvSpPr>
          <p:spPr>
            <a:xfrm rot="1637178">
              <a:off x="11378460" y="5364661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13F62EC-3253-4D1D-A32B-A3F49C493BCF}"/>
                </a:ext>
              </a:extLst>
            </p:cNvPr>
            <p:cNvSpPr/>
            <p:nvPr userDrawn="1"/>
          </p:nvSpPr>
          <p:spPr>
            <a:xfrm>
              <a:off x="10022198" y="6868736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D294479-7A74-4A87-BD46-13A041B3024E}"/>
                </a:ext>
              </a:extLst>
            </p:cNvPr>
            <p:cNvSpPr/>
            <p:nvPr userDrawn="1"/>
          </p:nvSpPr>
          <p:spPr>
            <a:xfrm>
              <a:off x="11650543" y="6268365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DCCB256-E19C-4F22-9361-C9AC6539B8AD}"/>
                </a:ext>
              </a:extLst>
            </p:cNvPr>
            <p:cNvSpPr/>
            <p:nvPr userDrawn="1"/>
          </p:nvSpPr>
          <p:spPr>
            <a:xfrm>
              <a:off x="9755763" y="5938454"/>
              <a:ext cx="524735" cy="588778"/>
            </a:xfrm>
            <a:custGeom>
              <a:avLst/>
              <a:gdLst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02647 w 592422"/>
                <a:gd name="connsiteY53" fmla="*/ 177995 h 664726"/>
                <a:gd name="connsiteX54" fmla="*/ 322897 w 592422"/>
                <a:gd name="connsiteY54" fmla="*/ 202955 h 664726"/>
                <a:gd name="connsiteX55" fmla="*/ 378142 w 592422"/>
                <a:gd name="connsiteY55" fmla="*/ 324875 h 664726"/>
                <a:gd name="connsiteX56" fmla="*/ 403860 w 592422"/>
                <a:gd name="connsiteY56" fmla="*/ 287728 h 664726"/>
                <a:gd name="connsiteX57" fmla="*/ 381000 w 592422"/>
                <a:gd name="connsiteY57" fmla="*/ 41983 h 664726"/>
                <a:gd name="connsiteX58" fmla="*/ 364807 w 592422"/>
                <a:gd name="connsiteY58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293498 w 592422"/>
                <a:gd name="connsiteY52" fmla="*/ 181181 h 664726"/>
                <a:gd name="connsiteX53" fmla="*/ 322897 w 592422"/>
                <a:gd name="connsiteY53" fmla="*/ 202955 h 664726"/>
                <a:gd name="connsiteX54" fmla="*/ 378142 w 592422"/>
                <a:gd name="connsiteY54" fmla="*/ 324875 h 664726"/>
                <a:gd name="connsiteX55" fmla="*/ 403860 w 592422"/>
                <a:gd name="connsiteY55" fmla="*/ 287728 h 664726"/>
                <a:gd name="connsiteX56" fmla="*/ 381000 w 592422"/>
                <a:gd name="connsiteY56" fmla="*/ 41983 h 664726"/>
                <a:gd name="connsiteX57" fmla="*/ 364807 w 592422"/>
                <a:gd name="connsiteY57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282001 w 592422"/>
                <a:gd name="connsiteY51" fmla="*/ 177177 h 664726"/>
                <a:gd name="connsiteX52" fmla="*/ 322897 w 592422"/>
                <a:gd name="connsiteY52" fmla="*/ 202955 h 664726"/>
                <a:gd name="connsiteX53" fmla="*/ 378142 w 592422"/>
                <a:gd name="connsiteY53" fmla="*/ 324875 h 664726"/>
                <a:gd name="connsiteX54" fmla="*/ 403860 w 592422"/>
                <a:gd name="connsiteY54" fmla="*/ 287728 h 664726"/>
                <a:gd name="connsiteX55" fmla="*/ 381000 w 592422"/>
                <a:gd name="connsiteY55" fmla="*/ 41983 h 664726"/>
                <a:gd name="connsiteX56" fmla="*/ 364807 w 592422"/>
                <a:gd name="connsiteY56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76225 w 592422"/>
                <a:gd name="connsiteY50" fmla="*/ 182953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22897 w 592422"/>
                <a:gd name="connsiteY51" fmla="*/ 202955 h 664726"/>
                <a:gd name="connsiteX52" fmla="*/ 378142 w 592422"/>
                <a:gd name="connsiteY52" fmla="*/ 324875 h 664726"/>
                <a:gd name="connsiteX53" fmla="*/ 403860 w 592422"/>
                <a:gd name="connsiteY53" fmla="*/ 287728 h 664726"/>
                <a:gd name="connsiteX54" fmla="*/ 381000 w 592422"/>
                <a:gd name="connsiteY54" fmla="*/ 41983 h 664726"/>
                <a:gd name="connsiteX55" fmla="*/ 364807 w 592422"/>
                <a:gd name="connsiteY55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6981 w 592422"/>
                <a:gd name="connsiteY50" fmla="*/ 181758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  <a:gd name="connsiteX0" fmla="*/ 364807 w 592422"/>
                <a:gd name="connsiteY0" fmla="*/ 73 h 664726"/>
                <a:gd name="connsiteX1" fmla="*/ 383857 w 592422"/>
                <a:gd name="connsiteY1" fmla="*/ 15313 h 664726"/>
                <a:gd name="connsiteX2" fmla="*/ 427672 w 592422"/>
                <a:gd name="connsiteY2" fmla="*/ 303920 h 664726"/>
                <a:gd name="connsiteX3" fmla="*/ 377190 w 592422"/>
                <a:gd name="connsiteY3" fmla="*/ 377263 h 664726"/>
                <a:gd name="connsiteX4" fmla="*/ 489585 w 592422"/>
                <a:gd name="connsiteY4" fmla="*/ 380120 h 664726"/>
                <a:gd name="connsiteX5" fmla="*/ 581025 w 592422"/>
                <a:gd name="connsiteY5" fmla="*/ 425840 h 664726"/>
                <a:gd name="connsiteX6" fmla="*/ 590550 w 592422"/>
                <a:gd name="connsiteY6" fmla="*/ 444890 h 664726"/>
                <a:gd name="connsiteX7" fmla="*/ 572452 w 592422"/>
                <a:gd name="connsiteY7" fmla="*/ 438223 h 664726"/>
                <a:gd name="connsiteX8" fmla="*/ 428625 w 592422"/>
                <a:gd name="connsiteY8" fmla="*/ 397265 h 664726"/>
                <a:gd name="connsiteX9" fmla="*/ 373380 w 592422"/>
                <a:gd name="connsiteY9" fmla="*/ 408695 h 664726"/>
                <a:gd name="connsiteX10" fmla="*/ 446722 w 592422"/>
                <a:gd name="connsiteY10" fmla="*/ 462035 h 664726"/>
                <a:gd name="connsiteX11" fmla="*/ 528637 w 592422"/>
                <a:gd name="connsiteY11" fmla="*/ 645868 h 664726"/>
                <a:gd name="connsiteX12" fmla="*/ 525780 w 592422"/>
                <a:gd name="connsiteY12" fmla="*/ 663965 h 664726"/>
                <a:gd name="connsiteX13" fmla="*/ 513397 w 592422"/>
                <a:gd name="connsiteY13" fmla="*/ 650630 h 664726"/>
                <a:gd name="connsiteX14" fmla="*/ 421005 w 592422"/>
                <a:gd name="connsiteY14" fmla="*/ 459178 h 664726"/>
                <a:gd name="connsiteX15" fmla="*/ 360045 w 592422"/>
                <a:gd name="connsiteY15" fmla="*/ 433460 h 664726"/>
                <a:gd name="connsiteX16" fmla="*/ 360045 w 592422"/>
                <a:gd name="connsiteY16" fmla="*/ 524900 h 664726"/>
                <a:gd name="connsiteX17" fmla="*/ 337185 w 592422"/>
                <a:gd name="connsiteY17" fmla="*/ 606815 h 664726"/>
                <a:gd name="connsiteX18" fmla="*/ 321945 w 592422"/>
                <a:gd name="connsiteY18" fmla="*/ 614435 h 664726"/>
                <a:gd name="connsiteX19" fmla="*/ 322897 w 592422"/>
                <a:gd name="connsiteY19" fmla="*/ 598243 h 664726"/>
                <a:gd name="connsiteX20" fmla="*/ 340042 w 592422"/>
                <a:gd name="connsiteY20" fmla="*/ 500135 h 664726"/>
                <a:gd name="connsiteX21" fmla="*/ 335280 w 592422"/>
                <a:gd name="connsiteY21" fmla="*/ 461083 h 664726"/>
                <a:gd name="connsiteX22" fmla="*/ 330517 w 592422"/>
                <a:gd name="connsiteY22" fmla="*/ 442985 h 664726"/>
                <a:gd name="connsiteX23" fmla="*/ 315277 w 592422"/>
                <a:gd name="connsiteY23" fmla="*/ 455368 h 664726"/>
                <a:gd name="connsiteX24" fmla="*/ 290512 w 592422"/>
                <a:gd name="connsiteY24" fmla="*/ 462035 h 664726"/>
                <a:gd name="connsiteX25" fmla="*/ 288607 w 592422"/>
                <a:gd name="connsiteY25" fmla="*/ 460130 h 664726"/>
                <a:gd name="connsiteX26" fmla="*/ 250507 w 592422"/>
                <a:gd name="connsiteY26" fmla="*/ 446795 h 664726"/>
                <a:gd name="connsiteX27" fmla="*/ 231457 w 592422"/>
                <a:gd name="connsiteY27" fmla="*/ 461083 h 664726"/>
                <a:gd name="connsiteX28" fmla="*/ 239077 w 592422"/>
                <a:gd name="connsiteY28" fmla="*/ 584908 h 664726"/>
                <a:gd name="connsiteX29" fmla="*/ 238125 w 592422"/>
                <a:gd name="connsiteY29" fmla="*/ 603958 h 664726"/>
                <a:gd name="connsiteX30" fmla="*/ 224790 w 592422"/>
                <a:gd name="connsiteY30" fmla="*/ 588718 h 664726"/>
                <a:gd name="connsiteX31" fmla="*/ 210502 w 592422"/>
                <a:gd name="connsiteY31" fmla="*/ 465845 h 664726"/>
                <a:gd name="connsiteX32" fmla="*/ 207645 w 592422"/>
                <a:gd name="connsiteY32" fmla="*/ 430603 h 664726"/>
                <a:gd name="connsiteX33" fmla="*/ 155257 w 592422"/>
                <a:gd name="connsiteY33" fmla="*/ 435365 h 664726"/>
                <a:gd name="connsiteX34" fmla="*/ 50482 w 592422"/>
                <a:gd name="connsiteY34" fmla="*/ 611578 h 664726"/>
                <a:gd name="connsiteX35" fmla="*/ 38100 w 592422"/>
                <a:gd name="connsiteY35" fmla="*/ 628723 h 664726"/>
                <a:gd name="connsiteX36" fmla="*/ 35242 w 592422"/>
                <a:gd name="connsiteY36" fmla="*/ 609673 h 664726"/>
                <a:gd name="connsiteX37" fmla="*/ 143827 w 592422"/>
                <a:gd name="connsiteY37" fmla="*/ 413458 h 664726"/>
                <a:gd name="connsiteX38" fmla="*/ 210502 w 592422"/>
                <a:gd name="connsiteY38" fmla="*/ 396313 h 664726"/>
                <a:gd name="connsiteX39" fmla="*/ 18097 w 592422"/>
                <a:gd name="connsiteY39" fmla="*/ 321065 h 664726"/>
                <a:gd name="connsiteX40" fmla="*/ 0 w 592422"/>
                <a:gd name="connsiteY40" fmla="*/ 313445 h 664726"/>
                <a:gd name="connsiteX41" fmla="*/ 17145 w 592422"/>
                <a:gd name="connsiteY41" fmla="*/ 307730 h 664726"/>
                <a:gd name="connsiteX42" fmla="*/ 175260 w 592422"/>
                <a:gd name="connsiteY42" fmla="*/ 342973 h 664726"/>
                <a:gd name="connsiteX43" fmla="*/ 148590 w 592422"/>
                <a:gd name="connsiteY43" fmla="*/ 172475 h 664726"/>
                <a:gd name="connsiteX44" fmla="*/ 189547 w 592422"/>
                <a:gd name="connsiteY44" fmla="*/ 11503 h 664726"/>
                <a:gd name="connsiteX45" fmla="*/ 199072 w 592422"/>
                <a:gd name="connsiteY45" fmla="*/ 1025 h 664726"/>
                <a:gd name="connsiteX46" fmla="*/ 201930 w 592422"/>
                <a:gd name="connsiteY46" fmla="*/ 16265 h 664726"/>
                <a:gd name="connsiteX47" fmla="*/ 170497 w 592422"/>
                <a:gd name="connsiteY47" fmla="*/ 192478 h 664726"/>
                <a:gd name="connsiteX48" fmla="*/ 166687 w 592422"/>
                <a:gd name="connsiteY48" fmla="*/ 265820 h 664726"/>
                <a:gd name="connsiteX49" fmla="*/ 199072 w 592422"/>
                <a:gd name="connsiteY49" fmla="*/ 326780 h 664726"/>
                <a:gd name="connsiteX50" fmla="*/ 284591 w 592422"/>
                <a:gd name="connsiteY50" fmla="*/ 180563 h 664726"/>
                <a:gd name="connsiteX51" fmla="*/ 378142 w 592422"/>
                <a:gd name="connsiteY51" fmla="*/ 324875 h 664726"/>
                <a:gd name="connsiteX52" fmla="*/ 403860 w 592422"/>
                <a:gd name="connsiteY52" fmla="*/ 287728 h 664726"/>
                <a:gd name="connsiteX53" fmla="*/ 381000 w 592422"/>
                <a:gd name="connsiteY53" fmla="*/ 41983 h 664726"/>
                <a:gd name="connsiteX54" fmla="*/ 364807 w 592422"/>
                <a:gd name="connsiteY54" fmla="*/ 73 h 6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92422" h="664726">
                  <a:moveTo>
                    <a:pt x="364807" y="73"/>
                  </a:moveTo>
                  <a:cubicBezTo>
                    <a:pt x="377190" y="-880"/>
                    <a:pt x="381000" y="7693"/>
                    <a:pt x="383857" y="15313"/>
                  </a:cubicBezTo>
                  <a:cubicBezTo>
                    <a:pt x="423862" y="107705"/>
                    <a:pt x="437197" y="204860"/>
                    <a:pt x="427672" y="303920"/>
                  </a:cubicBezTo>
                  <a:cubicBezTo>
                    <a:pt x="424815" y="332495"/>
                    <a:pt x="400050" y="350593"/>
                    <a:pt x="377190" y="377263"/>
                  </a:cubicBezTo>
                  <a:cubicBezTo>
                    <a:pt x="418147" y="368690"/>
                    <a:pt x="454342" y="369643"/>
                    <a:pt x="489585" y="380120"/>
                  </a:cubicBezTo>
                  <a:cubicBezTo>
                    <a:pt x="522922" y="389645"/>
                    <a:pt x="554355" y="402980"/>
                    <a:pt x="581025" y="425840"/>
                  </a:cubicBezTo>
                  <a:cubicBezTo>
                    <a:pt x="587692" y="430603"/>
                    <a:pt x="596265" y="437270"/>
                    <a:pt x="590550" y="444890"/>
                  </a:cubicBezTo>
                  <a:cubicBezTo>
                    <a:pt x="582930" y="454415"/>
                    <a:pt x="578167" y="442033"/>
                    <a:pt x="572452" y="438223"/>
                  </a:cubicBezTo>
                  <a:cubicBezTo>
                    <a:pt x="529590" y="406790"/>
                    <a:pt x="480060" y="397265"/>
                    <a:pt x="428625" y="397265"/>
                  </a:cubicBezTo>
                  <a:cubicBezTo>
                    <a:pt x="412432" y="397265"/>
                    <a:pt x="395287" y="397265"/>
                    <a:pt x="373380" y="408695"/>
                  </a:cubicBezTo>
                  <a:cubicBezTo>
                    <a:pt x="413385" y="411553"/>
                    <a:pt x="430530" y="436318"/>
                    <a:pt x="446722" y="462035"/>
                  </a:cubicBezTo>
                  <a:cubicBezTo>
                    <a:pt x="483870" y="519185"/>
                    <a:pt x="513397" y="579193"/>
                    <a:pt x="528637" y="645868"/>
                  </a:cubicBezTo>
                  <a:cubicBezTo>
                    <a:pt x="529590" y="652535"/>
                    <a:pt x="535305" y="661108"/>
                    <a:pt x="525780" y="663965"/>
                  </a:cubicBezTo>
                  <a:cubicBezTo>
                    <a:pt x="515302" y="667775"/>
                    <a:pt x="515302" y="656345"/>
                    <a:pt x="513397" y="650630"/>
                  </a:cubicBezTo>
                  <a:cubicBezTo>
                    <a:pt x="495300" y="581098"/>
                    <a:pt x="456247" y="521090"/>
                    <a:pt x="421005" y="459178"/>
                  </a:cubicBezTo>
                  <a:cubicBezTo>
                    <a:pt x="404812" y="432508"/>
                    <a:pt x="378142" y="443938"/>
                    <a:pt x="360045" y="433460"/>
                  </a:cubicBezTo>
                  <a:lnTo>
                    <a:pt x="360045" y="524900"/>
                  </a:lnTo>
                  <a:cubicBezTo>
                    <a:pt x="360045" y="553475"/>
                    <a:pt x="352425" y="582050"/>
                    <a:pt x="337185" y="606815"/>
                  </a:cubicBezTo>
                  <a:cubicBezTo>
                    <a:pt x="334327" y="611578"/>
                    <a:pt x="328612" y="618245"/>
                    <a:pt x="321945" y="614435"/>
                  </a:cubicBezTo>
                  <a:cubicBezTo>
                    <a:pt x="314325" y="609673"/>
                    <a:pt x="319087" y="602053"/>
                    <a:pt x="322897" y="598243"/>
                  </a:cubicBezTo>
                  <a:cubicBezTo>
                    <a:pt x="348615" y="569668"/>
                    <a:pt x="340042" y="533473"/>
                    <a:pt x="340042" y="500135"/>
                  </a:cubicBezTo>
                  <a:cubicBezTo>
                    <a:pt x="339090" y="487753"/>
                    <a:pt x="338137" y="473465"/>
                    <a:pt x="335280" y="461083"/>
                  </a:cubicBezTo>
                  <a:cubicBezTo>
                    <a:pt x="334327" y="454415"/>
                    <a:pt x="340042" y="444890"/>
                    <a:pt x="330517" y="442985"/>
                  </a:cubicBezTo>
                  <a:cubicBezTo>
                    <a:pt x="321945" y="441080"/>
                    <a:pt x="318135" y="448700"/>
                    <a:pt x="315277" y="455368"/>
                  </a:cubicBezTo>
                  <a:cubicBezTo>
                    <a:pt x="309562" y="466798"/>
                    <a:pt x="305752" y="484895"/>
                    <a:pt x="290512" y="462035"/>
                  </a:cubicBezTo>
                  <a:lnTo>
                    <a:pt x="288607" y="460130"/>
                  </a:lnTo>
                  <a:cubicBezTo>
                    <a:pt x="265747" y="482990"/>
                    <a:pt x="262890" y="453463"/>
                    <a:pt x="250507" y="446795"/>
                  </a:cubicBezTo>
                  <a:cubicBezTo>
                    <a:pt x="241935" y="442033"/>
                    <a:pt x="233362" y="448700"/>
                    <a:pt x="231457" y="461083"/>
                  </a:cubicBezTo>
                  <a:cubicBezTo>
                    <a:pt x="226695" y="502993"/>
                    <a:pt x="228600" y="543950"/>
                    <a:pt x="239077" y="584908"/>
                  </a:cubicBezTo>
                  <a:cubicBezTo>
                    <a:pt x="240982" y="591575"/>
                    <a:pt x="244792" y="601100"/>
                    <a:pt x="238125" y="603958"/>
                  </a:cubicBezTo>
                  <a:cubicBezTo>
                    <a:pt x="227647" y="607768"/>
                    <a:pt x="226695" y="595385"/>
                    <a:pt x="224790" y="588718"/>
                  </a:cubicBezTo>
                  <a:cubicBezTo>
                    <a:pt x="214312" y="547760"/>
                    <a:pt x="204787" y="507755"/>
                    <a:pt x="210502" y="465845"/>
                  </a:cubicBezTo>
                  <a:cubicBezTo>
                    <a:pt x="212407" y="453463"/>
                    <a:pt x="221932" y="435365"/>
                    <a:pt x="207645" y="430603"/>
                  </a:cubicBezTo>
                  <a:cubicBezTo>
                    <a:pt x="191452" y="424888"/>
                    <a:pt x="167640" y="421078"/>
                    <a:pt x="155257" y="435365"/>
                  </a:cubicBezTo>
                  <a:cubicBezTo>
                    <a:pt x="110490" y="487753"/>
                    <a:pt x="62865" y="539188"/>
                    <a:pt x="50482" y="611578"/>
                  </a:cubicBezTo>
                  <a:cubicBezTo>
                    <a:pt x="48577" y="620150"/>
                    <a:pt x="45720" y="629675"/>
                    <a:pt x="38100" y="628723"/>
                  </a:cubicBezTo>
                  <a:cubicBezTo>
                    <a:pt x="24765" y="626818"/>
                    <a:pt x="34290" y="615388"/>
                    <a:pt x="35242" y="609673"/>
                  </a:cubicBezTo>
                  <a:cubicBezTo>
                    <a:pt x="49530" y="532520"/>
                    <a:pt x="96202" y="472513"/>
                    <a:pt x="143827" y="413458"/>
                  </a:cubicBezTo>
                  <a:cubicBezTo>
                    <a:pt x="159067" y="395360"/>
                    <a:pt x="183832" y="399170"/>
                    <a:pt x="210502" y="396313"/>
                  </a:cubicBezTo>
                  <a:cubicBezTo>
                    <a:pt x="148590" y="354403"/>
                    <a:pt x="89535" y="321065"/>
                    <a:pt x="18097" y="321065"/>
                  </a:cubicBezTo>
                  <a:cubicBezTo>
                    <a:pt x="10477" y="321065"/>
                    <a:pt x="0" y="324875"/>
                    <a:pt x="0" y="313445"/>
                  </a:cubicBezTo>
                  <a:cubicBezTo>
                    <a:pt x="0" y="304873"/>
                    <a:pt x="10477" y="307730"/>
                    <a:pt x="17145" y="307730"/>
                  </a:cubicBezTo>
                  <a:cubicBezTo>
                    <a:pt x="70485" y="310588"/>
                    <a:pt x="122872" y="315350"/>
                    <a:pt x="175260" y="342973"/>
                  </a:cubicBezTo>
                  <a:cubicBezTo>
                    <a:pt x="128587" y="288680"/>
                    <a:pt x="143827" y="229625"/>
                    <a:pt x="148590" y="172475"/>
                  </a:cubicBezTo>
                  <a:cubicBezTo>
                    <a:pt x="153352" y="116278"/>
                    <a:pt x="176212" y="64843"/>
                    <a:pt x="189547" y="11503"/>
                  </a:cubicBezTo>
                  <a:cubicBezTo>
                    <a:pt x="191452" y="6740"/>
                    <a:pt x="192405" y="-880"/>
                    <a:pt x="199072" y="1025"/>
                  </a:cubicBezTo>
                  <a:cubicBezTo>
                    <a:pt x="207645" y="2930"/>
                    <a:pt x="203835" y="10550"/>
                    <a:pt x="201930" y="16265"/>
                  </a:cubicBezTo>
                  <a:cubicBezTo>
                    <a:pt x="185737" y="74368"/>
                    <a:pt x="174307" y="132470"/>
                    <a:pt x="170497" y="192478"/>
                  </a:cubicBezTo>
                  <a:cubicBezTo>
                    <a:pt x="169545" y="216290"/>
                    <a:pt x="168592" y="241055"/>
                    <a:pt x="166687" y="265820"/>
                  </a:cubicBezTo>
                  <a:cubicBezTo>
                    <a:pt x="164782" y="291538"/>
                    <a:pt x="177165" y="308683"/>
                    <a:pt x="199072" y="326780"/>
                  </a:cubicBezTo>
                  <a:cubicBezTo>
                    <a:pt x="194310" y="260105"/>
                    <a:pt x="218814" y="212948"/>
                    <a:pt x="284591" y="180563"/>
                  </a:cubicBezTo>
                  <a:cubicBezTo>
                    <a:pt x="372998" y="218491"/>
                    <a:pt x="371809" y="294066"/>
                    <a:pt x="378142" y="324875"/>
                  </a:cubicBezTo>
                  <a:cubicBezTo>
                    <a:pt x="398145" y="314398"/>
                    <a:pt x="401955" y="307730"/>
                    <a:pt x="403860" y="287728"/>
                  </a:cubicBezTo>
                  <a:cubicBezTo>
                    <a:pt x="411480" y="203908"/>
                    <a:pt x="402907" y="122945"/>
                    <a:pt x="381000" y="41983"/>
                  </a:cubicBezTo>
                  <a:cubicBezTo>
                    <a:pt x="377190" y="27695"/>
                    <a:pt x="363855" y="17218"/>
                    <a:pt x="364807" y="7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6A88082-05E9-49C0-B2C4-82BEDA079B2D}"/>
                </a:ext>
              </a:extLst>
            </p:cNvPr>
            <p:cNvSpPr/>
            <p:nvPr userDrawn="1"/>
          </p:nvSpPr>
          <p:spPr>
            <a:xfrm>
              <a:off x="10169511" y="4828801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C08704A-635F-41AA-8E63-0EA07CBC8564}"/>
                </a:ext>
              </a:extLst>
            </p:cNvPr>
            <p:cNvSpPr/>
            <p:nvPr userDrawn="1"/>
          </p:nvSpPr>
          <p:spPr>
            <a:xfrm rot="21043153">
              <a:off x="59565" y="6109108"/>
              <a:ext cx="544169" cy="513732"/>
            </a:xfrm>
            <a:custGeom>
              <a:avLst/>
              <a:gdLst>
                <a:gd name="connsiteX0" fmla="*/ 1115917 w 1362503"/>
                <a:gd name="connsiteY0" fmla="*/ 856130 h 1286294"/>
                <a:gd name="connsiteX1" fmla="*/ 1119636 w 1362503"/>
                <a:gd name="connsiteY1" fmla="*/ 856416 h 1286294"/>
                <a:gd name="connsiteX2" fmla="*/ 1119636 w 1362503"/>
                <a:gd name="connsiteY2" fmla="*/ 895045 h 1286294"/>
                <a:gd name="connsiteX3" fmla="*/ 1102182 w 1362503"/>
                <a:gd name="connsiteY3" fmla="*/ 1113942 h 1286294"/>
                <a:gd name="connsiteX4" fmla="*/ 957968 w 1362503"/>
                <a:gd name="connsiteY4" fmla="*/ 1270460 h 1286294"/>
                <a:gd name="connsiteX5" fmla="*/ 723333 w 1362503"/>
                <a:gd name="connsiteY5" fmla="*/ 1254150 h 1286294"/>
                <a:gd name="connsiteX6" fmla="*/ 701300 w 1362503"/>
                <a:gd name="connsiteY6" fmla="*/ 1208082 h 1286294"/>
                <a:gd name="connsiteX7" fmla="*/ 718755 w 1362503"/>
                <a:gd name="connsiteY7" fmla="*/ 1009215 h 1286294"/>
                <a:gd name="connsiteX8" fmla="*/ 743935 w 1362503"/>
                <a:gd name="connsiteY8" fmla="*/ 992619 h 1286294"/>
                <a:gd name="connsiteX9" fmla="*/ 869264 w 1362503"/>
                <a:gd name="connsiteY9" fmla="*/ 1039545 h 1286294"/>
                <a:gd name="connsiteX10" fmla="*/ 885288 w 1362503"/>
                <a:gd name="connsiteY10" fmla="*/ 1033823 h 1286294"/>
                <a:gd name="connsiteX11" fmla="*/ 951959 w 1362503"/>
                <a:gd name="connsiteY11" fmla="*/ 919081 h 1286294"/>
                <a:gd name="connsiteX12" fmla="*/ 969127 w 1362503"/>
                <a:gd name="connsiteY12" fmla="*/ 911069 h 1286294"/>
                <a:gd name="connsiteX13" fmla="*/ 1085872 w 1362503"/>
                <a:gd name="connsiteY13" fmla="*/ 930240 h 1286294"/>
                <a:gd name="connsiteX14" fmla="*/ 1099034 w 1362503"/>
                <a:gd name="connsiteY14" fmla="*/ 921656 h 1286294"/>
                <a:gd name="connsiteX15" fmla="*/ 1115917 w 1362503"/>
                <a:gd name="connsiteY15" fmla="*/ 856130 h 1286294"/>
                <a:gd name="connsiteX16" fmla="*/ 505009 w 1362503"/>
                <a:gd name="connsiteY16" fmla="*/ 473561 h 1286294"/>
                <a:gd name="connsiteX17" fmla="*/ 496997 w 1362503"/>
                <a:gd name="connsiteY17" fmla="*/ 477853 h 1286294"/>
                <a:gd name="connsiteX18" fmla="*/ 367947 w 1362503"/>
                <a:gd name="connsiteY18" fmla="*/ 592022 h 1286294"/>
                <a:gd name="connsiteX19" fmla="*/ 363655 w 1362503"/>
                <a:gd name="connsiteY19" fmla="*/ 598318 h 1286294"/>
                <a:gd name="connsiteX20" fmla="*/ 561665 w 1362503"/>
                <a:gd name="connsiteY20" fmla="*/ 658979 h 1286294"/>
                <a:gd name="connsiteX21" fmla="*/ 559662 w 1362503"/>
                <a:gd name="connsiteY21" fmla="*/ 649823 h 1286294"/>
                <a:gd name="connsiteX22" fmla="*/ 509587 w 1362503"/>
                <a:gd name="connsiteY22" fmla="*/ 481286 h 1286294"/>
                <a:gd name="connsiteX23" fmla="*/ 505009 w 1362503"/>
                <a:gd name="connsiteY23" fmla="*/ 473561 h 1286294"/>
                <a:gd name="connsiteX24" fmla="*/ 902171 w 1362503"/>
                <a:gd name="connsiteY24" fmla="*/ 448953 h 1286294"/>
                <a:gd name="connsiteX25" fmla="*/ 899309 w 1362503"/>
                <a:gd name="connsiteY25" fmla="*/ 452959 h 1286294"/>
                <a:gd name="connsiteX26" fmla="*/ 814039 w 1362503"/>
                <a:gd name="connsiteY26" fmla="*/ 671284 h 1286294"/>
                <a:gd name="connsiteX27" fmla="*/ 821765 w 1362503"/>
                <a:gd name="connsiteY27" fmla="*/ 679010 h 1286294"/>
                <a:gd name="connsiteX28" fmla="*/ 901027 w 1362503"/>
                <a:gd name="connsiteY28" fmla="*/ 667850 h 1286294"/>
                <a:gd name="connsiteX29" fmla="*/ 1081581 w 1362503"/>
                <a:gd name="connsiteY29" fmla="*/ 642670 h 1286294"/>
                <a:gd name="connsiteX30" fmla="*/ 902171 w 1362503"/>
                <a:gd name="connsiteY30" fmla="*/ 448953 h 1286294"/>
                <a:gd name="connsiteX31" fmla="*/ 800663 w 1362503"/>
                <a:gd name="connsiteY31" fmla="*/ 267756 h 1286294"/>
                <a:gd name="connsiteX32" fmla="*/ 905605 w 1362503"/>
                <a:gd name="connsiteY32" fmla="*/ 291863 h 1286294"/>
                <a:gd name="connsiteX33" fmla="*/ 980288 w 1362503"/>
                <a:gd name="connsiteY33" fmla="*/ 362825 h 1286294"/>
                <a:gd name="connsiteX34" fmla="*/ 1062982 w 1362503"/>
                <a:gd name="connsiteY34" fmla="*/ 542521 h 1286294"/>
                <a:gd name="connsiteX35" fmla="*/ 1112198 w 1362503"/>
                <a:gd name="connsiteY35" fmla="*/ 776011 h 1286294"/>
                <a:gd name="connsiteX36" fmla="*/ 1107620 w 1362503"/>
                <a:gd name="connsiteY36" fmla="*/ 790604 h 1286294"/>
                <a:gd name="connsiteX37" fmla="*/ 1050678 w 1362503"/>
                <a:gd name="connsiteY37" fmla="*/ 853555 h 1286294"/>
                <a:gd name="connsiteX38" fmla="*/ 1035226 w 1362503"/>
                <a:gd name="connsiteY38" fmla="*/ 856416 h 1286294"/>
                <a:gd name="connsiteX39" fmla="*/ 955393 w 1362503"/>
                <a:gd name="connsiteY39" fmla="*/ 821221 h 1286294"/>
                <a:gd name="connsiteX40" fmla="*/ 934791 w 1362503"/>
                <a:gd name="connsiteY40" fmla="*/ 825799 h 1286294"/>
                <a:gd name="connsiteX41" fmla="*/ 857819 w 1362503"/>
                <a:gd name="connsiteY41" fmla="*/ 907635 h 1286294"/>
                <a:gd name="connsiteX42" fmla="*/ 844942 w 1362503"/>
                <a:gd name="connsiteY42" fmla="*/ 911927 h 1286294"/>
                <a:gd name="connsiteX43" fmla="*/ 728197 w 1362503"/>
                <a:gd name="connsiteY43" fmla="*/ 849416 h 1286294"/>
                <a:gd name="connsiteX44" fmla="*/ 728197 w 1362503"/>
                <a:gd name="connsiteY44" fmla="*/ 849548 h 1286294"/>
                <a:gd name="connsiteX45" fmla="*/ 725336 w 1362503"/>
                <a:gd name="connsiteY45" fmla="*/ 848117 h 1286294"/>
                <a:gd name="connsiteX46" fmla="*/ 725336 w 1362503"/>
                <a:gd name="connsiteY46" fmla="*/ 847260 h 1286294"/>
                <a:gd name="connsiteX47" fmla="*/ 725050 w 1362503"/>
                <a:gd name="connsiteY47" fmla="*/ 847832 h 1286294"/>
                <a:gd name="connsiteX48" fmla="*/ 723333 w 1362503"/>
                <a:gd name="connsiteY48" fmla="*/ 835242 h 1286294"/>
                <a:gd name="connsiteX49" fmla="*/ 720472 w 1362503"/>
                <a:gd name="connsiteY49" fmla="*/ 584011 h 1286294"/>
                <a:gd name="connsiteX50" fmla="*/ 696722 w 1362503"/>
                <a:gd name="connsiteY50" fmla="*/ 337931 h 1286294"/>
                <a:gd name="connsiteX51" fmla="*/ 690427 w 1362503"/>
                <a:gd name="connsiteY51" fmla="*/ 315040 h 1286294"/>
                <a:gd name="connsiteX52" fmla="*/ 697008 w 1362503"/>
                <a:gd name="connsiteY52" fmla="*/ 297299 h 1286294"/>
                <a:gd name="connsiteX53" fmla="*/ 800663 w 1362503"/>
                <a:gd name="connsiteY53" fmla="*/ 267756 h 1286294"/>
                <a:gd name="connsiteX54" fmla="*/ 530762 w 1362503"/>
                <a:gd name="connsiteY54" fmla="*/ 257525 h 1286294"/>
                <a:gd name="connsiteX55" fmla="*/ 654660 w 1362503"/>
                <a:gd name="connsiteY55" fmla="*/ 286425 h 1286294"/>
                <a:gd name="connsiteX56" fmla="*/ 682988 w 1362503"/>
                <a:gd name="connsiteY56" fmla="*/ 327629 h 1286294"/>
                <a:gd name="connsiteX57" fmla="*/ 701301 w 1362503"/>
                <a:gd name="connsiteY57" fmla="*/ 452959 h 1286294"/>
                <a:gd name="connsiteX58" fmla="*/ 711316 w 1362503"/>
                <a:gd name="connsiteY58" fmla="*/ 647820 h 1286294"/>
                <a:gd name="connsiteX59" fmla="*/ 711030 w 1362503"/>
                <a:gd name="connsiteY59" fmla="*/ 656118 h 1286294"/>
                <a:gd name="connsiteX60" fmla="*/ 711030 w 1362503"/>
                <a:gd name="connsiteY60" fmla="*/ 656175 h 1286294"/>
                <a:gd name="connsiteX61" fmla="*/ 711887 w 1362503"/>
                <a:gd name="connsiteY61" fmla="*/ 843541 h 1286294"/>
                <a:gd name="connsiteX62" fmla="*/ 711029 w 1362503"/>
                <a:gd name="connsiteY62" fmla="*/ 849540 h 1286294"/>
                <a:gd name="connsiteX63" fmla="*/ 711030 w 1362503"/>
                <a:gd name="connsiteY63" fmla="*/ 849548 h 1286294"/>
                <a:gd name="connsiteX64" fmla="*/ 711028 w 1362503"/>
                <a:gd name="connsiteY64" fmla="*/ 849549 h 1286294"/>
                <a:gd name="connsiteX65" fmla="*/ 711028 w 1362503"/>
                <a:gd name="connsiteY65" fmla="*/ 849550 h 1286294"/>
                <a:gd name="connsiteX66" fmla="*/ 711028 w 1362503"/>
                <a:gd name="connsiteY66" fmla="*/ 849550 h 1286294"/>
                <a:gd name="connsiteX67" fmla="*/ 620896 w 1362503"/>
                <a:gd name="connsiteY67" fmla="*/ 912213 h 1286294"/>
                <a:gd name="connsiteX68" fmla="*/ 608592 w 1362503"/>
                <a:gd name="connsiteY68" fmla="*/ 909351 h 1286294"/>
                <a:gd name="connsiteX69" fmla="*/ 531048 w 1362503"/>
                <a:gd name="connsiteY69" fmla="*/ 845542 h 1286294"/>
                <a:gd name="connsiteX70" fmla="*/ 511590 w 1362503"/>
                <a:gd name="connsiteY70" fmla="*/ 841822 h 1286294"/>
                <a:gd name="connsiteX71" fmla="*/ 422314 w 1362503"/>
                <a:gd name="connsiteY71" fmla="*/ 869006 h 1286294"/>
                <a:gd name="connsiteX72" fmla="*/ 410868 w 1362503"/>
                <a:gd name="connsiteY72" fmla="*/ 862710 h 1286294"/>
                <a:gd name="connsiteX73" fmla="*/ 393700 w 1362503"/>
                <a:gd name="connsiteY73" fmla="*/ 794323 h 1286294"/>
                <a:gd name="connsiteX74" fmla="*/ 385116 w 1362503"/>
                <a:gd name="connsiteY74" fmla="*/ 785453 h 1286294"/>
                <a:gd name="connsiteX75" fmla="*/ 263793 w 1362503"/>
                <a:gd name="connsiteY75" fmla="*/ 779158 h 1286294"/>
                <a:gd name="connsiteX76" fmla="*/ 299846 w 1362503"/>
                <a:gd name="connsiteY76" fmla="*/ 807486 h 1286294"/>
                <a:gd name="connsiteX77" fmla="*/ 343053 w 1362503"/>
                <a:gd name="connsiteY77" fmla="*/ 841536 h 1286294"/>
                <a:gd name="connsiteX78" fmla="*/ 352782 w 1362503"/>
                <a:gd name="connsiteY78" fmla="*/ 857274 h 1286294"/>
                <a:gd name="connsiteX79" fmla="*/ 373956 w 1362503"/>
                <a:gd name="connsiteY79" fmla="*/ 954275 h 1286294"/>
                <a:gd name="connsiteX80" fmla="*/ 391983 w 1362503"/>
                <a:gd name="connsiteY80" fmla="*/ 969441 h 1286294"/>
                <a:gd name="connsiteX81" fmla="*/ 519888 w 1362503"/>
                <a:gd name="connsiteY81" fmla="*/ 977166 h 1286294"/>
                <a:gd name="connsiteX82" fmla="*/ 544210 w 1362503"/>
                <a:gd name="connsiteY82" fmla="*/ 985178 h 1286294"/>
                <a:gd name="connsiteX83" fmla="*/ 624043 w 1362503"/>
                <a:gd name="connsiteY83" fmla="*/ 1037828 h 1286294"/>
                <a:gd name="connsiteX84" fmla="*/ 641784 w 1362503"/>
                <a:gd name="connsiteY84" fmla="*/ 1037828 h 1286294"/>
                <a:gd name="connsiteX85" fmla="*/ 708454 w 1362503"/>
                <a:gd name="connsiteY85" fmla="*/ 991473 h 1286294"/>
                <a:gd name="connsiteX86" fmla="*/ 707024 w 1362503"/>
                <a:gd name="connsiteY86" fmla="*/ 1019515 h 1286294"/>
                <a:gd name="connsiteX87" fmla="*/ 690714 w 1362503"/>
                <a:gd name="connsiteY87" fmla="*/ 1205220 h 1286294"/>
                <a:gd name="connsiteX88" fmla="*/ 642642 w 1362503"/>
                <a:gd name="connsiteY88" fmla="*/ 1263592 h 1286294"/>
                <a:gd name="connsiteX89" fmla="*/ 360794 w 1362503"/>
                <a:gd name="connsiteY89" fmla="*/ 1185476 h 1286294"/>
                <a:gd name="connsiteX90" fmla="*/ 259214 w 1362503"/>
                <a:gd name="connsiteY90" fmla="*/ 978025 h 1286294"/>
                <a:gd name="connsiteX91" fmla="*/ 235179 w 1362503"/>
                <a:gd name="connsiteY91" fmla="*/ 681870 h 1286294"/>
                <a:gd name="connsiteX92" fmla="*/ 274380 w 1362503"/>
                <a:gd name="connsiteY92" fmla="*/ 462687 h 1286294"/>
                <a:gd name="connsiteX93" fmla="*/ 530762 w 1362503"/>
                <a:gd name="connsiteY93" fmla="*/ 257525 h 1286294"/>
                <a:gd name="connsiteX94" fmla="*/ 1038086 w 1362503"/>
                <a:gd name="connsiteY94" fmla="*/ 250873 h 1286294"/>
                <a:gd name="connsiteX95" fmla="*/ 1142813 w 1362503"/>
                <a:gd name="connsiteY95" fmla="*/ 266968 h 1286294"/>
                <a:gd name="connsiteX96" fmla="*/ 1321937 w 1362503"/>
                <a:gd name="connsiteY96" fmla="*/ 450670 h 1286294"/>
                <a:gd name="connsiteX97" fmla="*/ 1361996 w 1362503"/>
                <a:gd name="connsiteY97" fmla="*/ 663558 h 1286294"/>
                <a:gd name="connsiteX98" fmla="*/ 1318789 w 1362503"/>
                <a:gd name="connsiteY98" fmla="*/ 969728 h 1286294"/>
                <a:gd name="connsiteX99" fmla="*/ 1109049 w 1362503"/>
                <a:gd name="connsiteY99" fmla="*/ 1169454 h 1286294"/>
                <a:gd name="connsiteX100" fmla="*/ 1102182 w 1362503"/>
                <a:gd name="connsiteY100" fmla="*/ 1171170 h 1286294"/>
                <a:gd name="connsiteX101" fmla="*/ 1095028 w 1362503"/>
                <a:gd name="connsiteY101" fmla="*/ 1172315 h 1286294"/>
                <a:gd name="connsiteX102" fmla="*/ 1122498 w 1362503"/>
                <a:gd name="connsiteY102" fmla="*/ 1067874 h 1286294"/>
                <a:gd name="connsiteX103" fmla="*/ 1128507 w 1362503"/>
                <a:gd name="connsiteY103" fmla="*/ 845830 h 1286294"/>
                <a:gd name="connsiteX104" fmla="*/ 1140238 w 1362503"/>
                <a:gd name="connsiteY104" fmla="*/ 762563 h 1286294"/>
                <a:gd name="connsiteX105" fmla="*/ 1142241 w 1362503"/>
                <a:gd name="connsiteY105" fmla="*/ 754265 h 1286294"/>
                <a:gd name="connsiteX106" fmla="*/ 1124214 w 1362503"/>
                <a:gd name="connsiteY106" fmla="*/ 774867 h 1286294"/>
                <a:gd name="connsiteX107" fmla="*/ 1113055 w 1362503"/>
                <a:gd name="connsiteY107" fmla="*/ 694748 h 1286294"/>
                <a:gd name="connsiteX108" fmla="*/ 1004036 w 1362503"/>
                <a:gd name="connsiteY108" fmla="*/ 378849 h 1286294"/>
                <a:gd name="connsiteX109" fmla="*/ 936507 w 1362503"/>
                <a:gd name="connsiteY109" fmla="*/ 299016 h 1286294"/>
                <a:gd name="connsiteX110" fmla="*/ 937651 w 1362503"/>
                <a:gd name="connsiteY110" fmla="*/ 285853 h 1286294"/>
                <a:gd name="connsiteX111" fmla="*/ 1038086 w 1362503"/>
                <a:gd name="connsiteY111" fmla="*/ 250873 h 1286294"/>
                <a:gd name="connsiteX112" fmla="*/ 339906 w 1362503"/>
                <a:gd name="connsiteY112" fmla="*/ 224620 h 1286294"/>
                <a:gd name="connsiteX113" fmla="*/ 516454 w 1362503"/>
                <a:gd name="connsiteY113" fmla="*/ 244650 h 1286294"/>
                <a:gd name="connsiteX114" fmla="*/ 512162 w 1362503"/>
                <a:gd name="connsiteY114" fmla="*/ 248369 h 1286294"/>
                <a:gd name="connsiteX115" fmla="*/ 256639 w 1362503"/>
                <a:gd name="connsiteY115" fmla="*/ 477281 h 1286294"/>
                <a:gd name="connsiteX116" fmla="*/ 222875 w 1362503"/>
                <a:gd name="connsiteY116" fmla="*/ 720214 h 1286294"/>
                <a:gd name="connsiteX117" fmla="*/ 252633 w 1362503"/>
                <a:gd name="connsiteY117" fmla="*/ 998914 h 1286294"/>
                <a:gd name="connsiteX118" fmla="*/ 280675 w 1362503"/>
                <a:gd name="connsiteY118" fmla="*/ 1079033 h 1286294"/>
                <a:gd name="connsiteX119" fmla="*/ 322165 w 1362503"/>
                <a:gd name="connsiteY119" fmla="*/ 1155146 h 1286294"/>
                <a:gd name="connsiteX120" fmla="*/ 198553 w 1362503"/>
                <a:gd name="connsiteY120" fmla="*/ 1118234 h 1286294"/>
                <a:gd name="connsiteX121" fmla="*/ 67787 w 1362503"/>
                <a:gd name="connsiteY121" fmla="*/ 975736 h 1286294"/>
                <a:gd name="connsiteX122" fmla="*/ 4550 w 1362503"/>
                <a:gd name="connsiteY122" fmla="*/ 620351 h 1286294"/>
                <a:gd name="connsiteX123" fmla="*/ 92681 w 1362503"/>
                <a:gd name="connsiteY123" fmla="*/ 369979 h 1286294"/>
                <a:gd name="connsiteX124" fmla="*/ 339906 w 1362503"/>
                <a:gd name="connsiteY124" fmla="*/ 224620 h 1286294"/>
                <a:gd name="connsiteX125" fmla="*/ 728199 w 1362503"/>
                <a:gd name="connsiteY125" fmla="*/ 0 h 1286294"/>
                <a:gd name="connsiteX126" fmla="*/ 749659 w 1362503"/>
                <a:gd name="connsiteY126" fmla="*/ 0 h 1286294"/>
                <a:gd name="connsiteX127" fmla="*/ 794297 w 1362503"/>
                <a:gd name="connsiteY127" fmla="*/ 33764 h 1286294"/>
                <a:gd name="connsiteX128" fmla="*/ 814899 w 1362503"/>
                <a:gd name="connsiteY128" fmla="*/ 65812 h 1286294"/>
                <a:gd name="connsiteX129" fmla="*/ 807173 w 1362503"/>
                <a:gd name="connsiteY129" fmla="*/ 113311 h 1286294"/>
                <a:gd name="connsiteX130" fmla="*/ 766541 w 1362503"/>
                <a:gd name="connsiteY130" fmla="*/ 161956 h 1286294"/>
                <a:gd name="connsiteX131" fmla="*/ 727912 w 1362503"/>
                <a:gd name="connsiteY131" fmla="*/ 212317 h 1286294"/>
                <a:gd name="connsiteX132" fmla="*/ 710743 w 1362503"/>
                <a:gd name="connsiteY132" fmla="*/ 269831 h 1286294"/>
                <a:gd name="connsiteX133" fmla="*/ 703590 w 1362503"/>
                <a:gd name="connsiteY133" fmla="*/ 281849 h 1286294"/>
                <a:gd name="connsiteX134" fmla="*/ 662099 w 1362503"/>
                <a:gd name="connsiteY134" fmla="*/ 278987 h 1286294"/>
                <a:gd name="connsiteX135" fmla="*/ 628335 w 1362503"/>
                <a:gd name="connsiteY135" fmla="*/ 259243 h 1286294"/>
                <a:gd name="connsiteX136" fmla="*/ 618320 w 1362503"/>
                <a:gd name="connsiteY136" fmla="*/ 246081 h 1286294"/>
                <a:gd name="connsiteX137" fmla="*/ 622898 w 1362503"/>
                <a:gd name="connsiteY137" fmla="*/ 130481 h 1286294"/>
                <a:gd name="connsiteX138" fmla="*/ 692716 w 1362503"/>
                <a:gd name="connsiteY138" fmla="*/ 19171 h 1286294"/>
                <a:gd name="connsiteX139" fmla="*/ 728199 w 1362503"/>
                <a:gd name="connsiteY139" fmla="*/ 0 h 128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62503" h="1286294">
                  <a:moveTo>
                    <a:pt x="1115917" y="856130"/>
                  </a:moveTo>
                  <a:cubicBezTo>
                    <a:pt x="1117061" y="856130"/>
                    <a:pt x="1118492" y="856416"/>
                    <a:pt x="1119636" y="856416"/>
                  </a:cubicBezTo>
                  <a:cubicBezTo>
                    <a:pt x="1119636" y="869292"/>
                    <a:pt x="1119350" y="882169"/>
                    <a:pt x="1119636" y="895045"/>
                  </a:cubicBezTo>
                  <a:cubicBezTo>
                    <a:pt x="1121067" y="968583"/>
                    <a:pt x="1117347" y="1041548"/>
                    <a:pt x="1102182" y="1113942"/>
                  </a:cubicBezTo>
                  <a:cubicBezTo>
                    <a:pt x="1085014" y="1195492"/>
                    <a:pt x="1036370" y="1246711"/>
                    <a:pt x="957968" y="1270460"/>
                  </a:cubicBezTo>
                  <a:cubicBezTo>
                    <a:pt x="877849" y="1294496"/>
                    <a:pt x="798874" y="1292779"/>
                    <a:pt x="723333" y="1254150"/>
                  </a:cubicBezTo>
                  <a:cubicBezTo>
                    <a:pt x="695292" y="1239843"/>
                    <a:pt x="696150" y="1238985"/>
                    <a:pt x="701300" y="1208082"/>
                  </a:cubicBezTo>
                  <a:cubicBezTo>
                    <a:pt x="712174" y="1142270"/>
                    <a:pt x="716180" y="1075885"/>
                    <a:pt x="718755" y="1009215"/>
                  </a:cubicBezTo>
                  <a:cubicBezTo>
                    <a:pt x="719900" y="983462"/>
                    <a:pt x="719613" y="983462"/>
                    <a:pt x="743935" y="992619"/>
                  </a:cubicBezTo>
                  <a:cubicBezTo>
                    <a:pt x="785712" y="1008070"/>
                    <a:pt x="827774" y="1023522"/>
                    <a:pt x="869264" y="1039545"/>
                  </a:cubicBezTo>
                  <a:cubicBezTo>
                    <a:pt x="877276" y="1042693"/>
                    <a:pt x="880996" y="1041262"/>
                    <a:pt x="885288" y="1033823"/>
                  </a:cubicBezTo>
                  <a:cubicBezTo>
                    <a:pt x="907321" y="995480"/>
                    <a:pt x="930212" y="957423"/>
                    <a:pt x="951959" y="919081"/>
                  </a:cubicBezTo>
                  <a:cubicBezTo>
                    <a:pt x="956251" y="911641"/>
                    <a:pt x="960543" y="909638"/>
                    <a:pt x="969127" y="911069"/>
                  </a:cubicBezTo>
                  <a:cubicBezTo>
                    <a:pt x="1008042" y="917936"/>
                    <a:pt x="1046957" y="923659"/>
                    <a:pt x="1085872" y="930240"/>
                  </a:cubicBezTo>
                  <a:cubicBezTo>
                    <a:pt x="1094170" y="931671"/>
                    <a:pt x="1097318" y="929382"/>
                    <a:pt x="1099034" y="921656"/>
                  </a:cubicBezTo>
                  <a:cubicBezTo>
                    <a:pt x="1104185" y="899623"/>
                    <a:pt x="1110194" y="877877"/>
                    <a:pt x="1115917" y="856130"/>
                  </a:cubicBezTo>
                  <a:close/>
                  <a:moveTo>
                    <a:pt x="505009" y="473561"/>
                  </a:moveTo>
                  <a:cubicBezTo>
                    <a:pt x="503149" y="473060"/>
                    <a:pt x="500717" y="474562"/>
                    <a:pt x="496997" y="477853"/>
                  </a:cubicBezTo>
                  <a:cubicBezTo>
                    <a:pt x="454075" y="516195"/>
                    <a:pt x="410868" y="553966"/>
                    <a:pt x="367947" y="592022"/>
                  </a:cubicBezTo>
                  <a:cubicBezTo>
                    <a:pt x="366231" y="593739"/>
                    <a:pt x="363083" y="594884"/>
                    <a:pt x="363655" y="598318"/>
                  </a:cubicBezTo>
                  <a:cubicBezTo>
                    <a:pt x="375101" y="603182"/>
                    <a:pt x="550219" y="656976"/>
                    <a:pt x="561665" y="658979"/>
                  </a:cubicBezTo>
                  <a:cubicBezTo>
                    <a:pt x="560806" y="655259"/>
                    <a:pt x="560520" y="652398"/>
                    <a:pt x="559662" y="649823"/>
                  </a:cubicBezTo>
                  <a:cubicBezTo>
                    <a:pt x="543066" y="593453"/>
                    <a:pt x="526184" y="537370"/>
                    <a:pt x="509587" y="481286"/>
                  </a:cubicBezTo>
                  <a:cubicBezTo>
                    <a:pt x="508157" y="476565"/>
                    <a:pt x="506869" y="474061"/>
                    <a:pt x="505009" y="473561"/>
                  </a:cubicBezTo>
                  <a:close/>
                  <a:moveTo>
                    <a:pt x="902171" y="448953"/>
                  </a:moveTo>
                  <a:cubicBezTo>
                    <a:pt x="900741" y="450956"/>
                    <a:pt x="899595" y="451815"/>
                    <a:pt x="899309" y="452959"/>
                  </a:cubicBezTo>
                  <a:cubicBezTo>
                    <a:pt x="870695" y="525925"/>
                    <a:pt x="842653" y="598604"/>
                    <a:pt x="814039" y="671284"/>
                  </a:cubicBezTo>
                  <a:cubicBezTo>
                    <a:pt x="810033" y="681012"/>
                    <a:pt x="815470" y="679868"/>
                    <a:pt x="821765" y="679010"/>
                  </a:cubicBezTo>
                  <a:cubicBezTo>
                    <a:pt x="848090" y="675290"/>
                    <a:pt x="874701" y="671570"/>
                    <a:pt x="901027" y="667850"/>
                  </a:cubicBezTo>
                  <a:cubicBezTo>
                    <a:pt x="959972" y="659552"/>
                    <a:pt x="1019203" y="651540"/>
                    <a:pt x="1081581" y="642670"/>
                  </a:cubicBezTo>
                  <a:cubicBezTo>
                    <a:pt x="1020633" y="576858"/>
                    <a:pt x="961688" y="513049"/>
                    <a:pt x="902171" y="448953"/>
                  </a:cubicBezTo>
                  <a:close/>
                  <a:moveTo>
                    <a:pt x="800663" y="267756"/>
                  </a:moveTo>
                  <a:cubicBezTo>
                    <a:pt x="835429" y="266396"/>
                    <a:pt x="870410" y="273979"/>
                    <a:pt x="905605" y="291863"/>
                  </a:cubicBezTo>
                  <a:cubicBezTo>
                    <a:pt x="937080" y="307886"/>
                    <a:pt x="960258" y="333925"/>
                    <a:pt x="980288" y="362825"/>
                  </a:cubicBezTo>
                  <a:cubicBezTo>
                    <a:pt x="1018630" y="417764"/>
                    <a:pt x="1041521" y="479856"/>
                    <a:pt x="1062982" y="542521"/>
                  </a:cubicBezTo>
                  <a:cubicBezTo>
                    <a:pt x="1089021" y="618348"/>
                    <a:pt x="1105617" y="696178"/>
                    <a:pt x="1112198" y="776011"/>
                  </a:cubicBezTo>
                  <a:cubicBezTo>
                    <a:pt x="1112770" y="782020"/>
                    <a:pt x="1111912" y="786598"/>
                    <a:pt x="1107620" y="790604"/>
                  </a:cubicBezTo>
                  <a:cubicBezTo>
                    <a:pt x="1088448" y="811206"/>
                    <a:pt x="1069277" y="832094"/>
                    <a:pt x="1050678" y="853555"/>
                  </a:cubicBezTo>
                  <a:cubicBezTo>
                    <a:pt x="1045814" y="859277"/>
                    <a:pt x="1041521" y="859277"/>
                    <a:pt x="1035226" y="856416"/>
                  </a:cubicBezTo>
                  <a:cubicBezTo>
                    <a:pt x="1008615" y="844398"/>
                    <a:pt x="981718" y="833525"/>
                    <a:pt x="955393" y="821221"/>
                  </a:cubicBezTo>
                  <a:cubicBezTo>
                    <a:pt x="946523" y="817215"/>
                    <a:pt x="941373" y="818646"/>
                    <a:pt x="934791" y="825799"/>
                  </a:cubicBezTo>
                  <a:cubicBezTo>
                    <a:pt x="909611" y="853269"/>
                    <a:pt x="883571" y="880452"/>
                    <a:pt x="857819" y="907635"/>
                  </a:cubicBezTo>
                  <a:cubicBezTo>
                    <a:pt x="854385" y="911355"/>
                    <a:pt x="851524" y="915647"/>
                    <a:pt x="844942" y="911927"/>
                  </a:cubicBezTo>
                  <a:lnTo>
                    <a:pt x="728197" y="849416"/>
                  </a:lnTo>
                  <a:lnTo>
                    <a:pt x="728197" y="849548"/>
                  </a:lnTo>
                  <a:cubicBezTo>
                    <a:pt x="727339" y="849262"/>
                    <a:pt x="726481" y="848690"/>
                    <a:pt x="725336" y="848117"/>
                  </a:cubicBezTo>
                  <a:lnTo>
                    <a:pt x="725336" y="847260"/>
                  </a:lnTo>
                  <a:lnTo>
                    <a:pt x="725050" y="847832"/>
                  </a:lnTo>
                  <a:cubicBezTo>
                    <a:pt x="722189" y="844112"/>
                    <a:pt x="723333" y="839534"/>
                    <a:pt x="723333" y="835242"/>
                  </a:cubicBezTo>
                  <a:cubicBezTo>
                    <a:pt x="723905" y="751403"/>
                    <a:pt x="724192" y="667850"/>
                    <a:pt x="720472" y="584011"/>
                  </a:cubicBezTo>
                  <a:cubicBezTo>
                    <a:pt x="716752" y="501603"/>
                    <a:pt x="713318" y="419195"/>
                    <a:pt x="696722" y="337931"/>
                  </a:cubicBezTo>
                  <a:cubicBezTo>
                    <a:pt x="695005" y="330205"/>
                    <a:pt x="693575" y="322193"/>
                    <a:pt x="690427" y="315040"/>
                  </a:cubicBezTo>
                  <a:cubicBezTo>
                    <a:pt x="686707" y="306170"/>
                    <a:pt x="688424" y="301878"/>
                    <a:pt x="697008" y="297299"/>
                  </a:cubicBezTo>
                  <a:cubicBezTo>
                    <a:pt x="731345" y="279416"/>
                    <a:pt x="765897" y="269115"/>
                    <a:pt x="800663" y="267756"/>
                  </a:cubicBezTo>
                  <a:close/>
                  <a:moveTo>
                    <a:pt x="530762" y="257525"/>
                  </a:moveTo>
                  <a:cubicBezTo>
                    <a:pt x="575113" y="250944"/>
                    <a:pt x="617176" y="260100"/>
                    <a:pt x="654660" y="286425"/>
                  </a:cubicBezTo>
                  <a:cubicBezTo>
                    <a:pt x="669539" y="297012"/>
                    <a:pt x="678696" y="309889"/>
                    <a:pt x="682988" y="327629"/>
                  </a:cubicBezTo>
                  <a:cubicBezTo>
                    <a:pt x="693003" y="368834"/>
                    <a:pt x="697581" y="410896"/>
                    <a:pt x="701301" y="452959"/>
                  </a:cubicBezTo>
                  <a:cubicBezTo>
                    <a:pt x="707024" y="517912"/>
                    <a:pt x="709599" y="582866"/>
                    <a:pt x="711316" y="647820"/>
                  </a:cubicBezTo>
                  <a:cubicBezTo>
                    <a:pt x="711602" y="650681"/>
                    <a:pt x="711030" y="653256"/>
                    <a:pt x="711030" y="656118"/>
                  </a:cubicBezTo>
                  <a:lnTo>
                    <a:pt x="711030" y="656175"/>
                  </a:lnTo>
                  <a:lnTo>
                    <a:pt x="711887" y="843541"/>
                  </a:lnTo>
                  <a:lnTo>
                    <a:pt x="711029" y="849540"/>
                  </a:lnTo>
                  <a:lnTo>
                    <a:pt x="711030" y="849548"/>
                  </a:lnTo>
                  <a:lnTo>
                    <a:pt x="711028" y="849549"/>
                  </a:lnTo>
                  <a:lnTo>
                    <a:pt x="711028" y="849550"/>
                  </a:lnTo>
                  <a:lnTo>
                    <a:pt x="711028" y="849550"/>
                  </a:lnTo>
                  <a:lnTo>
                    <a:pt x="620896" y="912213"/>
                  </a:lnTo>
                  <a:cubicBezTo>
                    <a:pt x="615173" y="916505"/>
                    <a:pt x="612025" y="912213"/>
                    <a:pt x="608592" y="909351"/>
                  </a:cubicBezTo>
                  <a:cubicBezTo>
                    <a:pt x="582839" y="888177"/>
                    <a:pt x="556801" y="867003"/>
                    <a:pt x="531048" y="845542"/>
                  </a:cubicBezTo>
                  <a:cubicBezTo>
                    <a:pt x="524753" y="840105"/>
                    <a:pt x="519316" y="839247"/>
                    <a:pt x="511590" y="841822"/>
                  </a:cubicBezTo>
                  <a:cubicBezTo>
                    <a:pt x="481832" y="851265"/>
                    <a:pt x="452072" y="859563"/>
                    <a:pt x="422314" y="869006"/>
                  </a:cubicBezTo>
                  <a:cubicBezTo>
                    <a:pt x="415160" y="871295"/>
                    <a:pt x="412585" y="869864"/>
                    <a:pt x="410868" y="862710"/>
                  </a:cubicBezTo>
                  <a:cubicBezTo>
                    <a:pt x="405432" y="839819"/>
                    <a:pt x="399423" y="817214"/>
                    <a:pt x="393700" y="794323"/>
                  </a:cubicBezTo>
                  <a:cubicBezTo>
                    <a:pt x="392555" y="789173"/>
                    <a:pt x="391125" y="785453"/>
                    <a:pt x="385116" y="785453"/>
                  </a:cubicBezTo>
                  <a:cubicBezTo>
                    <a:pt x="345056" y="782878"/>
                    <a:pt x="304997" y="780016"/>
                    <a:pt x="263793" y="779158"/>
                  </a:cubicBezTo>
                  <a:cubicBezTo>
                    <a:pt x="275810" y="788600"/>
                    <a:pt x="287828" y="798043"/>
                    <a:pt x="299846" y="807486"/>
                  </a:cubicBezTo>
                  <a:cubicBezTo>
                    <a:pt x="314153" y="818931"/>
                    <a:pt x="328460" y="830377"/>
                    <a:pt x="343053" y="841536"/>
                  </a:cubicBezTo>
                  <a:cubicBezTo>
                    <a:pt x="348490" y="845828"/>
                    <a:pt x="351351" y="850693"/>
                    <a:pt x="352782" y="857274"/>
                  </a:cubicBezTo>
                  <a:cubicBezTo>
                    <a:pt x="359649" y="889608"/>
                    <a:pt x="367661" y="921941"/>
                    <a:pt x="373956" y="954275"/>
                  </a:cubicBezTo>
                  <a:cubicBezTo>
                    <a:pt x="376245" y="965721"/>
                    <a:pt x="381110" y="968868"/>
                    <a:pt x="391983" y="969441"/>
                  </a:cubicBezTo>
                  <a:cubicBezTo>
                    <a:pt x="434618" y="971730"/>
                    <a:pt x="477254" y="974877"/>
                    <a:pt x="519888" y="977166"/>
                  </a:cubicBezTo>
                  <a:cubicBezTo>
                    <a:pt x="529045" y="977739"/>
                    <a:pt x="536771" y="980028"/>
                    <a:pt x="544210" y="985178"/>
                  </a:cubicBezTo>
                  <a:cubicBezTo>
                    <a:pt x="570535" y="1002919"/>
                    <a:pt x="597718" y="1020087"/>
                    <a:pt x="624043" y="1037828"/>
                  </a:cubicBezTo>
                  <a:cubicBezTo>
                    <a:pt x="630624" y="1042406"/>
                    <a:pt x="635203" y="1042692"/>
                    <a:pt x="641784" y="1037828"/>
                  </a:cubicBezTo>
                  <a:cubicBezTo>
                    <a:pt x="662958" y="1022376"/>
                    <a:pt x="684705" y="1008069"/>
                    <a:pt x="708454" y="991473"/>
                  </a:cubicBezTo>
                  <a:cubicBezTo>
                    <a:pt x="707882" y="1002347"/>
                    <a:pt x="707310" y="1010931"/>
                    <a:pt x="707024" y="1019515"/>
                  </a:cubicBezTo>
                  <a:cubicBezTo>
                    <a:pt x="704162" y="1081607"/>
                    <a:pt x="699012" y="1143413"/>
                    <a:pt x="690714" y="1205220"/>
                  </a:cubicBezTo>
                  <a:cubicBezTo>
                    <a:pt x="686422" y="1236123"/>
                    <a:pt x="672401" y="1253291"/>
                    <a:pt x="642642" y="1263592"/>
                  </a:cubicBezTo>
                  <a:cubicBezTo>
                    <a:pt x="541635" y="1298501"/>
                    <a:pt x="437193" y="1270746"/>
                    <a:pt x="360794" y="1185476"/>
                  </a:cubicBezTo>
                  <a:cubicBezTo>
                    <a:pt x="307572" y="1125959"/>
                    <a:pt x="277527" y="1054710"/>
                    <a:pt x="259214" y="978025"/>
                  </a:cubicBezTo>
                  <a:cubicBezTo>
                    <a:pt x="236037" y="880451"/>
                    <a:pt x="232603" y="781447"/>
                    <a:pt x="235179" y="681870"/>
                  </a:cubicBezTo>
                  <a:cubicBezTo>
                    <a:pt x="237182" y="606902"/>
                    <a:pt x="247196" y="533078"/>
                    <a:pt x="274380" y="462687"/>
                  </a:cubicBezTo>
                  <a:cubicBezTo>
                    <a:pt x="320162" y="344512"/>
                    <a:pt x="406290" y="276410"/>
                    <a:pt x="530762" y="257525"/>
                  </a:cubicBezTo>
                  <a:close/>
                  <a:moveTo>
                    <a:pt x="1038086" y="250873"/>
                  </a:moveTo>
                  <a:cubicBezTo>
                    <a:pt x="1072351" y="247726"/>
                    <a:pt x="1107332" y="253091"/>
                    <a:pt x="1142813" y="266968"/>
                  </a:cubicBezTo>
                  <a:cubicBezTo>
                    <a:pt x="1229800" y="301019"/>
                    <a:pt x="1288172" y="363683"/>
                    <a:pt x="1321937" y="450670"/>
                  </a:cubicBezTo>
                  <a:cubicBezTo>
                    <a:pt x="1348548" y="519343"/>
                    <a:pt x="1359707" y="590592"/>
                    <a:pt x="1361996" y="663558"/>
                  </a:cubicBezTo>
                  <a:cubicBezTo>
                    <a:pt x="1365144" y="768000"/>
                    <a:pt x="1353985" y="870724"/>
                    <a:pt x="1318789" y="969728"/>
                  </a:cubicBezTo>
                  <a:cubicBezTo>
                    <a:pt x="1282736" y="1071308"/>
                    <a:pt x="1212632" y="1138264"/>
                    <a:pt x="1109049" y="1169454"/>
                  </a:cubicBezTo>
                  <a:cubicBezTo>
                    <a:pt x="1106760" y="1170026"/>
                    <a:pt x="1104471" y="1170598"/>
                    <a:pt x="1102182" y="1171170"/>
                  </a:cubicBezTo>
                  <a:cubicBezTo>
                    <a:pt x="1100751" y="1171170"/>
                    <a:pt x="1099320" y="1171456"/>
                    <a:pt x="1095028" y="1172315"/>
                  </a:cubicBezTo>
                  <a:cubicBezTo>
                    <a:pt x="1109621" y="1137406"/>
                    <a:pt x="1117347" y="1102783"/>
                    <a:pt x="1122498" y="1067874"/>
                  </a:cubicBezTo>
                  <a:cubicBezTo>
                    <a:pt x="1133085" y="994050"/>
                    <a:pt x="1133657" y="919940"/>
                    <a:pt x="1128507" y="845830"/>
                  </a:cubicBezTo>
                  <a:cubicBezTo>
                    <a:pt x="1126504" y="816357"/>
                    <a:pt x="1133371" y="789746"/>
                    <a:pt x="1140238" y="762563"/>
                  </a:cubicBezTo>
                  <a:cubicBezTo>
                    <a:pt x="1140811" y="760560"/>
                    <a:pt x="1141097" y="758843"/>
                    <a:pt x="1142241" y="754265"/>
                  </a:cubicBezTo>
                  <a:cubicBezTo>
                    <a:pt x="1135946" y="761705"/>
                    <a:pt x="1131082" y="767141"/>
                    <a:pt x="1124214" y="774867"/>
                  </a:cubicBezTo>
                  <a:cubicBezTo>
                    <a:pt x="1120208" y="745395"/>
                    <a:pt x="1117633" y="719928"/>
                    <a:pt x="1113055" y="694748"/>
                  </a:cubicBezTo>
                  <a:cubicBezTo>
                    <a:pt x="1093025" y="583725"/>
                    <a:pt x="1059833" y="477281"/>
                    <a:pt x="1004036" y="378849"/>
                  </a:cubicBezTo>
                  <a:cubicBezTo>
                    <a:pt x="986581" y="348232"/>
                    <a:pt x="964835" y="320476"/>
                    <a:pt x="936507" y="299016"/>
                  </a:cubicBezTo>
                  <a:cubicBezTo>
                    <a:pt x="928209" y="292721"/>
                    <a:pt x="930784" y="290146"/>
                    <a:pt x="937651" y="285853"/>
                  </a:cubicBezTo>
                  <a:cubicBezTo>
                    <a:pt x="970271" y="265681"/>
                    <a:pt x="1003821" y="254021"/>
                    <a:pt x="1038086" y="250873"/>
                  </a:cubicBezTo>
                  <a:close/>
                  <a:moveTo>
                    <a:pt x="339906" y="224620"/>
                  </a:moveTo>
                  <a:cubicBezTo>
                    <a:pt x="400282" y="217752"/>
                    <a:pt x="458940" y="225764"/>
                    <a:pt x="516454" y="244650"/>
                  </a:cubicBezTo>
                  <a:cubicBezTo>
                    <a:pt x="516168" y="247797"/>
                    <a:pt x="514165" y="247797"/>
                    <a:pt x="512162" y="248369"/>
                  </a:cubicBezTo>
                  <a:cubicBezTo>
                    <a:pt x="382541" y="275267"/>
                    <a:pt x="298416" y="352810"/>
                    <a:pt x="256639" y="477281"/>
                  </a:cubicBezTo>
                  <a:cubicBezTo>
                    <a:pt x="230315" y="555970"/>
                    <a:pt x="222589" y="637805"/>
                    <a:pt x="222875" y="720214"/>
                  </a:cubicBezTo>
                  <a:cubicBezTo>
                    <a:pt x="223161" y="814067"/>
                    <a:pt x="228025" y="907635"/>
                    <a:pt x="252633" y="998914"/>
                  </a:cubicBezTo>
                  <a:cubicBezTo>
                    <a:pt x="260073" y="1026383"/>
                    <a:pt x="269230" y="1052994"/>
                    <a:pt x="280675" y="1079033"/>
                  </a:cubicBezTo>
                  <a:cubicBezTo>
                    <a:pt x="291835" y="1104785"/>
                    <a:pt x="305283" y="1129107"/>
                    <a:pt x="322165" y="1155146"/>
                  </a:cubicBezTo>
                  <a:cubicBezTo>
                    <a:pt x="276669" y="1151426"/>
                    <a:pt x="236037" y="1139694"/>
                    <a:pt x="198553" y="1118234"/>
                  </a:cubicBezTo>
                  <a:cubicBezTo>
                    <a:pt x="139608" y="1084756"/>
                    <a:pt x="97832" y="1035253"/>
                    <a:pt x="67787" y="975736"/>
                  </a:cubicBezTo>
                  <a:cubicBezTo>
                    <a:pt x="11418" y="863570"/>
                    <a:pt x="-10329" y="745394"/>
                    <a:pt x="4550" y="620351"/>
                  </a:cubicBezTo>
                  <a:cubicBezTo>
                    <a:pt x="15138" y="530503"/>
                    <a:pt x="41176" y="445806"/>
                    <a:pt x="92681" y="369979"/>
                  </a:cubicBezTo>
                  <a:cubicBezTo>
                    <a:pt x="152198" y="282420"/>
                    <a:pt x="236324" y="236638"/>
                    <a:pt x="339906" y="224620"/>
                  </a:cubicBezTo>
                  <a:close/>
                  <a:moveTo>
                    <a:pt x="728199" y="0"/>
                  </a:moveTo>
                  <a:cubicBezTo>
                    <a:pt x="735352" y="0"/>
                    <a:pt x="742506" y="0"/>
                    <a:pt x="749659" y="0"/>
                  </a:cubicBezTo>
                  <a:cubicBezTo>
                    <a:pt x="765397" y="10301"/>
                    <a:pt x="781421" y="19744"/>
                    <a:pt x="794297" y="33764"/>
                  </a:cubicBezTo>
                  <a:cubicBezTo>
                    <a:pt x="802881" y="43207"/>
                    <a:pt x="810607" y="53222"/>
                    <a:pt x="814899" y="65812"/>
                  </a:cubicBezTo>
                  <a:cubicBezTo>
                    <a:pt x="820622" y="82980"/>
                    <a:pt x="817760" y="98718"/>
                    <a:pt x="807173" y="113311"/>
                  </a:cubicBezTo>
                  <a:cubicBezTo>
                    <a:pt x="794869" y="130481"/>
                    <a:pt x="780562" y="145932"/>
                    <a:pt x="766541" y="161956"/>
                  </a:cubicBezTo>
                  <a:cubicBezTo>
                    <a:pt x="752520" y="177694"/>
                    <a:pt x="738786" y="194004"/>
                    <a:pt x="727912" y="212317"/>
                  </a:cubicBezTo>
                  <a:cubicBezTo>
                    <a:pt x="717325" y="230057"/>
                    <a:pt x="709885" y="248942"/>
                    <a:pt x="710743" y="269831"/>
                  </a:cubicBezTo>
                  <a:cubicBezTo>
                    <a:pt x="711029" y="276126"/>
                    <a:pt x="708168" y="278415"/>
                    <a:pt x="703590" y="281849"/>
                  </a:cubicBezTo>
                  <a:cubicBezTo>
                    <a:pt x="688424" y="293008"/>
                    <a:pt x="676120" y="294153"/>
                    <a:pt x="662099" y="278987"/>
                  </a:cubicBezTo>
                  <a:cubicBezTo>
                    <a:pt x="653515" y="269545"/>
                    <a:pt x="640639" y="264108"/>
                    <a:pt x="628335" y="259243"/>
                  </a:cubicBezTo>
                  <a:cubicBezTo>
                    <a:pt x="621754" y="256668"/>
                    <a:pt x="618892" y="253235"/>
                    <a:pt x="618320" y="246081"/>
                  </a:cubicBezTo>
                  <a:cubicBezTo>
                    <a:pt x="615172" y="207452"/>
                    <a:pt x="614600" y="168823"/>
                    <a:pt x="622898" y="130481"/>
                  </a:cubicBezTo>
                  <a:cubicBezTo>
                    <a:pt x="632627" y="84983"/>
                    <a:pt x="656663" y="48358"/>
                    <a:pt x="692716" y="19171"/>
                  </a:cubicBezTo>
                  <a:cubicBezTo>
                    <a:pt x="703303" y="10587"/>
                    <a:pt x="716181" y="6009"/>
                    <a:pt x="728199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9729F27-317C-4902-9FC2-2C09EE2B5156}"/>
                </a:ext>
              </a:extLst>
            </p:cNvPr>
            <p:cNvSpPr/>
            <p:nvPr userDrawn="1"/>
          </p:nvSpPr>
          <p:spPr>
            <a:xfrm rot="20722140">
              <a:off x="7488389" y="2791560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D4FB23E-5BF7-446E-BD9F-E88B3F91B81A}"/>
                </a:ext>
              </a:extLst>
            </p:cNvPr>
            <p:cNvSpPr/>
            <p:nvPr userDrawn="1"/>
          </p:nvSpPr>
          <p:spPr>
            <a:xfrm rot="20023743">
              <a:off x="4551448" y="2236260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A18E658-7272-4994-B110-BF805F0D530B}"/>
                </a:ext>
              </a:extLst>
            </p:cNvPr>
            <p:cNvSpPr/>
            <p:nvPr userDrawn="1"/>
          </p:nvSpPr>
          <p:spPr>
            <a:xfrm>
              <a:off x="5083686" y="5516510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89299A5-2BE2-4272-9A21-7D40112D91E9}"/>
                </a:ext>
              </a:extLst>
            </p:cNvPr>
            <p:cNvSpPr/>
            <p:nvPr userDrawn="1"/>
          </p:nvSpPr>
          <p:spPr>
            <a:xfrm rot="20722140">
              <a:off x="5636001" y="6276009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4F3BC71-0FAB-48D9-BC08-7699FBBE0FFA}"/>
                </a:ext>
              </a:extLst>
            </p:cNvPr>
            <p:cNvSpPr/>
            <p:nvPr userDrawn="1"/>
          </p:nvSpPr>
          <p:spPr>
            <a:xfrm rot="20722140">
              <a:off x="1916592" y="6433061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928A0B5-9BAA-41DA-9406-59046DDB0F70}"/>
                </a:ext>
              </a:extLst>
            </p:cNvPr>
            <p:cNvSpPr/>
            <p:nvPr userDrawn="1"/>
          </p:nvSpPr>
          <p:spPr>
            <a:xfrm rot="20722140">
              <a:off x="9402645" y="1908320"/>
              <a:ext cx="545059" cy="513711"/>
            </a:xfrm>
            <a:custGeom>
              <a:avLst/>
              <a:gdLst>
                <a:gd name="connsiteX0" fmla="*/ 1118165 w 1364730"/>
                <a:gd name="connsiteY0" fmla="*/ 823223 h 1286242"/>
                <a:gd name="connsiteX1" fmla="*/ 1121885 w 1364730"/>
                <a:gd name="connsiteY1" fmla="*/ 941113 h 1286242"/>
                <a:gd name="connsiteX2" fmla="*/ 1105861 w 1364730"/>
                <a:gd name="connsiteY2" fmla="*/ 1107647 h 1286242"/>
                <a:gd name="connsiteX3" fmla="*/ 944478 w 1364730"/>
                <a:gd name="connsiteY3" fmla="*/ 1275325 h 1286242"/>
                <a:gd name="connsiteX4" fmla="*/ 745896 w 1364730"/>
                <a:gd name="connsiteY4" fmla="*/ 1264451 h 1286242"/>
                <a:gd name="connsiteX5" fmla="*/ 704120 w 1364730"/>
                <a:gd name="connsiteY5" fmla="*/ 1241274 h 1286242"/>
                <a:gd name="connsiteX6" fmla="*/ 698970 w 1364730"/>
                <a:gd name="connsiteY6" fmla="*/ 1228112 h 1286242"/>
                <a:gd name="connsiteX7" fmla="*/ 717855 w 1364730"/>
                <a:gd name="connsiteY7" fmla="*/ 1060720 h 1286242"/>
                <a:gd name="connsiteX8" fmla="*/ 736740 w 1364730"/>
                <a:gd name="connsiteY8" fmla="*/ 1040404 h 1286242"/>
                <a:gd name="connsiteX9" fmla="*/ 768788 w 1364730"/>
                <a:gd name="connsiteY9" fmla="*/ 1036112 h 1286242"/>
                <a:gd name="connsiteX10" fmla="*/ 778516 w 1364730"/>
                <a:gd name="connsiteY10" fmla="*/ 1025239 h 1286242"/>
                <a:gd name="connsiteX11" fmla="*/ 780233 w 1364730"/>
                <a:gd name="connsiteY11" fmla="*/ 969154 h 1286242"/>
                <a:gd name="connsiteX12" fmla="*/ 791393 w 1364730"/>
                <a:gd name="connsiteY12" fmla="*/ 958281 h 1286242"/>
                <a:gd name="connsiteX13" fmla="*/ 850051 w 1364730"/>
                <a:gd name="connsiteY13" fmla="*/ 960570 h 1286242"/>
                <a:gd name="connsiteX14" fmla="*/ 858922 w 1364730"/>
                <a:gd name="connsiteY14" fmla="*/ 970013 h 1286242"/>
                <a:gd name="connsiteX15" fmla="*/ 857491 w 1364730"/>
                <a:gd name="connsiteY15" fmla="*/ 998627 h 1286242"/>
                <a:gd name="connsiteX16" fmla="*/ 868364 w 1364730"/>
                <a:gd name="connsiteY16" fmla="*/ 1005780 h 1286242"/>
                <a:gd name="connsiteX17" fmla="*/ 1003995 w 1364730"/>
                <a:gd name="connsiteY17" fmla="*/ 925947 h 1286242"/>
                <a:gd name="connsiteX18" fmla="*/ 1108723 w 1364730"/>
                <a:gd name="connsiteY18" fmla="*/ 829518 h 1286242"/>
                <a:gd name="connsiteX19" fmla="*/ 1118165 w 1364730"/>
                <a:gd name="connsiteY19" fmla="*/ 823223 h 1286242"/>
                <a:gd name="connsiteX20" fmla="*/ 239429 w 1364730"/>
                <a:gd name="connsiteY20" fmla="*/ 793465 h 1286242"/>
                <a:gd name="connsiteX21" fmla="*/ 256026 w 1364730"/>
                <a:gd name="connsiteY21" fmla="*/ 811492 h 1286242"/>
                <a:gd name="connsiteX22" fmla="*/ 486941 w 1364730"/>
                <a:gd name="connsiteY22" fmla="*/ 991187 h 1286242"/>
                <a:gd name="connsiteX23" fmla="*/ 511549 w 1364730"/>
                <a:gd name="connsiteY23" fmla="*/ 977167 h 1286242"/>
                <a:gd name="connsiteX24" fmla="*/ 537588 w 1364730"/>
                <a:gd name="connsiteY24" fmla="*/ 952845 h 1286242"/>
                <a:gd name="connsiteX25" fmla="*/ 572211 w 1364730"/>
                <a:gd name="connsiteY25" fmla="*/ 954275 h 1286242"/>
                <a:gd name="connsiteX26" fmla="*/ 583370 w 1364730"/>
                <a:gd name="connsiteY26" fmla="*/ 966293 h 1286242"/>
                <a:gd name="connsiteX27" fmla="*/ 580795 w 1364730"/>
                <a:gd name="connsiteY27" fmla="*/ 1016369 h 1286242"/>
                <a:gd name="connsiteX28" fmla="*/ 591382 w 1364730"/>
                <a:gd name="connsiteY28" fmla="*/ 1029817 h 1286242"/>
                <a:gd name="connsiteX29" fmla="*/ 696968 w 1364730"/>
                <a:gd name="connsiteY29" fmla="*/ 1042121 h 1286242"/>
                <a:gd name="connsiteX30" fmla="*/ 708127 w 1364730"/>
                <a:gd name="connsiteY30" fmla="*/ 1051278 h 1286242"/>
                <a:gd name="connsiteX31" fmla="*/ 690100 w 1364730"/>
                <a:gd name="connsiteY31" fmla="*/ 1220100 h 1286242"/>
                <a:gd name="connsiteX32" fmla="*/ 660056 w 1364730"/>
                <a:gd name="connsiteY32" fmla="*/ 1257298 h 1286242"/>
                <a:gd name="connsiteX33" fmla="*/ 385075 w 1364730"/>
                <a:gd name="connsiteY33" fmla="*/ 1206652 h 1286242"/>
                <a:gd name="connsiteX34" fmla="*/ 268902 w 1364730"/>
                <a:gd name="connsiteY34" fmla="*/ 1005209 h 1286242"/>
                <a:gd name="connsiteX35" fmla="*/ 238571 w 1364730"/>
                <a:gd name="connsiteY35" fmla="*/ 798615 h 1286242"/>
                <a:gd name="connsiteX36" fmla="*/ 239429 w 1364730"/>
                <a:gd name="connsiteY36" fmla="*/ 793465 h 1286242"/>
                <a:gd name="connsiteX37" fmla="*/ 892686 w 1364730"/>
                <a:gd name="connsiteY37" fmla="*/ 465548 h 1286242"/>
                <a:gd name="connsiteX38" fmla="*/ 746469 w 1364730"/>
                <a:gd name="connsiteY38" fmla="*/ 601465 h 1286242"/>
                <a:gd name="connsiteX39" fmla="*/ 757056 w 1364730"/>
                <a:gd name="connsiteY39" fmla="*/ 612338 h 1286242"/>
                <a:gd name="connsiteX40" fmla="*/ 788245 w 1364730"/>
                <a:gd name="connsiteY40" fmla="*/ 612338 h 1286242"/>
                <a:gd name="connsiteX41" fmla="*/ 797116 w 1364730"/>
                <a:gd name="connsiteY41" fmla="*/ 604326 h 1286242"/>
                <a:gd name="connsiteX42" fmla="*/ 803124 w 1364730"/>
                <a:gd name="connsiteY42" fmla="*/ 575140 h 1286242"/>
                <a:gd name="connsiteX43" fmla="*/ 862069 w 1364730"/>
                <a:gd name="connsiteY43" fmla="*/ 518484 h 1286242"/>
                <a:gd name="connsiteX44" fmla="*/ 983679 w 1364730"/>
                <a:gd name="connsiteY44" fmla="*/ 578574 h 1286242"/>
                <a:gd name="connsiteX45" fmla="*/ 1000847 w 1364730"/>
                <a:gd name="connsiteY45" fmla="*/ 608332 h 1286242"/>
                <a:gd name="connsiteX46" fmla="*/ 1036614 w 1364730"/>
                <a:gd name="connsiteY46" fmla="*/ 600892 h 1286242"/>
                <a:gd name="connsiteX47" fmla="*/ 1043482 w 1364730"/>
                <a:gd name="connsiteY47" fmla="*/ 588588 h 1286242"/>
                <a:gd name="connsiteX48" fmla="*/ 1027744 w 1364730"/>
                <a:gd name="connsiteY48" fmla="*/ 553679 h 1286242"/>
                <a:gd name="connsiteX49" fmla="*/ 892686 w 1364730"/>
                <a:gd name="connsiteY49" fmla="*/ 465548 h 1286242"/>
                <a:gd name="connsiteX50" fmla="*/ 441158 w 1364730"/>
                <a:gd name="connsiteY50" fmla="*/ 464691 h 1286242"/>
                <a:gd name="connsiteX51" fmla="*/ 411399 w 1364730"/>
                <a:gd name="connsiteY51" fmla="*/ 467838 h 1286242"/>
                <a:gd name="connsiteX52" fmla="*/ 282350 w 1364730"/>
                <a:gd name="connsiteY52" fmla="*/ 589734 h 1286242"/>
                <a:gd name="connsiteX53" fmla="*/ 288359 w 1364730"/>
                <a:gd name="connsiteY53" fmla="*/ 600321 h 1286242"/>
                <a:gd name="connsiteX54" fmla="*/ 317259 w 1364730"/>
                <a:gd name="connsiteY54" fmla="*/ 607474 h 1286242"/>
                <a:gd name="connsiteX55" fmla="*/ 332711 w 1364730"/>
                <a:gd name="connsiteY55" fmla="*/ 599749 h 1286242"/>
                <a:gd name="connsiteX56" fmla="*/ 375632 w 1364730"/>
                <a:gd name="connsiteY56" fmla="*/ 537656 h 1286242"/>
                <a:gd name="connsiteX57" fmla="*/ 524425 w 1364730"/>
                <a:gd name="connsiteY57" fmla="*/ 580005 h 1286242"/>
                <a:gd name="connsiteX58" fmla="*/ 533868 w 1364730"/>
                <a:gd name="connsiteY58" fmla="*/ 611194 h 1286242"/>
                <a:gd name="connsiteX59" fmla="*/ 569349 w 1364730"/>
                <a:gd name="connsiteY59" fmla="*/ 612625 h 1286242"/>
                <a:gd name="connsiteX60" fmla="*/ 579650 w 1364730"/>
                <a:gd name="connsiteY60" fmla="*/ 600893 h 1286242"/>
                <a:gd name="connsiteX61" fmla="*/ 441158 w 1364730"/>
                <a:gd name="connsiteY61" fmla="*/ 464691 h 1286242"/>
                <a:gd name="connsiteX62" fmla="*/ 834707 w 1364730"/>
                <a:gd name="connsiteY62" fmla="*/ 268863 h 1286242"/>
                <a:gd name="connsiteX63" fmla="*/ 961932 w 1364730"/>
                <a:gd name="connsiteY63" fmla="*/ 335927 h 1286242"/>
                <a:gd name="connsiteX64" fmla="*/ 1034611 w 1364730"/>
                <a:gd name="connsiteY64" fmla="*/ 460398 h 1286242"/>
                <a:gd name="connsiteX65" fmla="*/ 1113872 w 1364730"/>
                <a:gd name="connsiteY65" fmla="*/ 770860 h 1286242"/>
                <a:gd name="connsiteX66" fmla="*/ 1105002 w 1364730"/>
                <a:gd name="connsiteY66" fmla="*/ 785740 h 1286242"/>
                <a:gd name="connsiteX67" fmla="*/ 948197 w 1364730"/>
                <a:gd name="connsiteY67" fmla="*/ 843826 h 1286242"/>
                <a:gd name="connsiteX68" fmla="*/ 937324 w 1364730"/>
                <a:gd name="connsiteY68" fmla="*/ 856702 h 1286242"/>
                <a:gd name="connsiteX69" fmla="*/ 935893 w 1364730"/>
                <a:gd name="connsiteY69" fmla="*/ 890181 h 1286242"/>
                <a:gd name="connsiteX70" fmla="*/ 925592 w 1364730"/>
                <a:gd name="connsiteY70" fmla="*/ 900482 h 1286242"/>
                <a:gd name="connsiteX71" fmla="*/ 896978 w 1364730"/>
                <a:gd name="connsiteY71" fmla="*/ 899337 h 1286242"/>
                <a:gd name="connsiteX72" fmla="*/ 887250 w 1364730"/>
                <a:gd name="connsiteY72" fmla="*/ 889322 h 1286242"/>
                <a:gd name="connsiteX73" fmla="*/ 885246 w 1364730"/>
                <a:gd name="connsiteY73" fmla="*/ 860994 h 1286242"/>
                <a:gd name="connsiteX74" fmla="*/ 856633 w 1364730"/>
                <a:gd name="connsiteY74" fmla="*/ 864714 h 1286242"/>
                <a:gd name="connsiteX75" fmla="*/ 739315 w 1364730"/>
                <a:gd name="connsiteY75" fmla="*/ 878735 h 1286242"/>
                <a:gd name="connsiteX76" fmla="*/ 725295 w 1364730"/>
                <a:gd name="connsiteY76" fmla="*/ 865286 h 1286242"/>
                <a:gd name="connsiteX77" fmla="*/ 725581 w 1364730"/>
                <a:gd name="connsiteY77" fmla="*/ 693030 h 1286242"/>
                <a:gd name="connsiteX78" fmla="*/ 708412 w 1364730"/>
                <a:gd name="connsiteY78" fmla="*/ 393441 h 1286242"/>
                <a:gd name="connsiteX79" fmla="*/ 691816 w 1364730"/>
                <a:gd name="connsiteY79" fmla="*/ 311605 h 1286242"/>
                <a:gd name="connsiteX80" fmla="*/ 696108 w 1364730"/>
                <a:gd name="connsiteY80" fmla="*/ 299015 h 1286242"/>
                <a:gd name="connsiteX81" fmla="*/ 834707 w 1364730"/>
                <a:gd name="connsiteY81" fmla="*/ 268863 h 1286242"/>
                <a:gd name="connsiteX82" fmla="*/ 567346 w 1364730"/>
                <a:gd name="connsiteY82" fmla="*/ 256381 h 1286242"/>
                <a:gd name="connsiteX83" fmla="*/ 664062 w 1364730"/>
                <a:gd name="connsiteY83" fmla="*/ 292721 h 1286242"/>
                <a:gd name="connsiteX84" fmla="*/ 682375 w 1364730"/>
                <a:gd name="connsiteY84" fmla="*/ 319904 h 1286242"/>
                <a:gd name="connsiteX85" fmla="*/ 700687 w 1364730"/>
                <a:gd name="connsiteY85" fmla="*/ 426920 h 1286242"/>
                <a:gd name="connsiteX86" fmla="*/ 713278 w 1364730"/>
                <a:gd name="connsiteY86" fmla="*/ 654974 h 1286242"/>
                <a:gd name="connsiteX87" fmla="*/ 712991 w 1364730"/>
                <a:gd name="connsiteY87" fmla="*/ 663272 h 1286242"/>
                <a:gd name="connsiteX88" fmla="*/ 712990 w 1364730"/>
                <a:gd name="connsiteY88" fmla="*/ 663315 h 1286242"/>
                <a:gd name="connsiteX89" fmla="*/ 712990 w 1364730"/>
                <a:gd name="connsiteY89" fmla="*/ 890165 h 1286242"/>
                <a:gd name="connsiteX90" fmla="*/ 712991 w 1364730"/>
                <a:gd name="connsiteY90" fmla="*/ 890180 h 1286242"/>
                <a:gd name="connsiteX91" fmla="*/ 712990 w 1364730"/>
                <a:gd name="connsiteY91" fmla="*/ 890343 h 1286242"/>
                <a:gd name="connsiteX92" fmla="*/ 712990 w 1364730"/>
                <a:gd name="connsiteY92" fmla="*/ 890466 h 1286242"/>
                <a:gd name="connsiteX93" fmla="*/ 712989 w 1364730"/>
                <a:gd name="connsiteY93" fmla="*/ 890461 h 1286242"/>
                <a:gd name="connsiteX94" fmla="*/ 712705 w 1364730"/>
                <a:gd name="connsiteY94" fmla="*/ 936821 h 1286242"/>
                <a:gd name="connsiteX95" fmla="*/ 704121 w 1364730"/>
                <a:gd name="connsiteY95" fmla="*/ 945119 h 1286242"/>
                <a:gd name="connsiteX96" fmla="*/ 644318 w 1364730"/>
                <a:gd name="connsiteY96" fmla="*/ 942830 h 1286242"/>
                <a:gd name="connsiteX97" fmla="*/ 637164 w 1364730"/>
                <a:gd name="connsiteY97" fmla="*/ 933387 h 1286242"/>
                <a:gd name="connsiteX98" fmla="*/ 639167 w 1364730"/>
                <a:gd name="connsiteY98" fmla="*/ 887891 h 1286242"/>
                <a:gd name="connsiteX99" fmla="*/ 629725 w 1364730"/>
                <a:gd name="connsiteY99" fmla="*/ 877876 h 1286242"/>
                <a:gd name="connsiteX100" fmla="*/ 504396 w 1364730"/>
                <a:gd name="connsiteY100" fmla="*/ 859849 h 1286242"/>
                <a:gd name="connsiteX101" fmla="*/ 493522 w 1364730"/>
                <a:gd name="connsiteY101" fmla="*/ 868720 h 1286242"/>
                <a:gd name="connsiteX102" fmla="*/ 492950 w 1364730"/>
                <a:gd name="connsiteY102" fmla="*/ 897334 h 1286242"/>
                <a:gd name="connsiteX103" fmla="*/ 486083 w 1364730"/>
                <a:gd name="connsiteY103" fmla="*/ 904773 h 1286242"/>
                <a:gd name="connsiteX104" fmla="*/ 440586 w 1364730"/>
                <a:gd name="connsiteY104" fmla="*/ 902484 h 1286242"/>
                <a:gd name="connsiteX105" fmla="*/ 434863 w 1364730"/>
                <a:gd name="connsiteY105" fmla="*/ 894186 h 1286242"/>
                <a:gd name="connsiteX106" fmla="*/ 436007 w 1364730"/>
                <a:gd name="connsiteY106" fmla="*/ 854699 h 1286242"/>
                <a:gd name="connsiteX107" fmla="*/ 424848 w 1364730"/>
                <a:gd name="connsiteY107" fmla="*/ 838675 h 1286242"/>
                <a:gd name="connsiteX108" fmla="*/ 246583 w 1364730"/>
                <a:gd name="connsiteY108" fmla="*/ 761131 h 1286242"/>
                <a:gd name="connsiteX109" fmla="*/ 236282 w 1364730"/>
                <a:gd name="connsiteY109" fmla="*/ 748255 h 1286242"/>
                <a:gd name="connsiteX110" fmla="*/ 263751 w 1364730"/>
                <a:gd name="connsiteY110" fmla="*/ 499600 h 1286242"/>
                <a:gd name="connsiteX111" fmla="*/ 402243 w 1364730"/>
                <a:gd name="connsiteY111" fmla="*/ 304452 h 1286242"/>
                <a:gd name="connsiteX112" fmla="*/ 567346 w 1364730"/>
                <a:gd name="connsiteY112" fmla="*/ 256381 h 1286242"/>
                <a:gd name="connsiteX113" fmla="*/ 1070952 w 1364730"/>
                <a:gd name="connsiteY113" fmla="*/ 250372 h 1286242"/>
                <a:gd name="connsiteX114" fmla="*/ 1293568 w 1364730"/>
                <a:gd name="connsiteY114" fmla="*/ 389435 h 1286242"/>
                <a:gd name="connsiteX115" fmla="*/ 1356233 w 1364730"/>
                <a:gd name="connsiteY115" fmla="*/ 576285 h 1286242"/>
                <a:gd name="connsiteX116" fmla="*/ 1326188 w 1364730"/>
                <a:gd name="connsiteY116" fmla="*/ 953417 h 1286242"/>
                <a:gd name="connsiteX117" fmla="*/ 1146779 w 1364730"/>
                <a:gd name="connsiteY117" fmla="*/ 1156003 h 1286242"/>
                <a:gd name="connsiteX118" fmla="*/ 1106147 w 1364730"/>
                <a:gd name="connsiteY118" fmla="*/ 1169738 h 1286242"/>
                <a:gd name="connsiteX119" fmla="*/ 1098421 w 1364730"/>
                <a:gd name="connsiteY119" fmla="*/ 1169452 h 1286242"/>
                <a:gd name="connsiteX120" fmla="*/ 1115303 w 1364730"/>
                <a:gd name="connsiteY120" fmla="*/ 1115372 h 1286242"/>
                <a:gd name="connsiteX121" fmla="*/ 1133044 w 1364730"/>
                <a:gd name="connsiteY121" fmla="*/ 901339 h 1286242"/>
                <a:gd name="connsiteX122" fmla="*/ 1129324 w 1364730"/>
                <a:gd name="connsiteY122" fmla="*/ 816642 h 1286242"/>
                <a:gd name="connsiteX123" fmla="*/ 1135619 w 1364730"/>
                <a:gd name="connsiteY123" fmla="*/ 798329 h 1286242"/>
                <a:gd name="connsiteX124" fmla="*/ 1168811 w 1364730"/>
                <a:gd name="connsiteY124" fmla="*/ 756266 h 1286242"/>
                <a:gd name="connsiteX125" fmla="*/ 1166522 w 1364730"/>
                <a:gd name="connsiteY125" fmla="*/ 755122 h 1286242"/>
                <a:gd name="connsiteX126" fmla="*/ 1135619 w 1364730"/>
                <a:gd name="connsiteY126" fmla="*/ 770860 h 1286242"/>
                <a:gd name="connsiteX127" fmla="*/ 1124173 w 1364730"/>
                <a:gd name="connsiteY127" fmla="*/ 764564 h 1286242"/>
                <a:gd name="connsiteX128" fmla="*/ 1102999 w 1364730"/>
                <a:gd name="connsiteY128" fmla="*/ 631223 h 1286242"/>
                <a:gd name="connsiteX129" fmla="*/ 1018874 w 1364730"/>
                <a:gd name="connsiteY129" fmla="*/ 400309 h 1286242"/>
                <a:gd name="connsiteX130" fmla="*/ 937038 w 1364730"/>
                <a:gd name="connsiteY130" fmla="*/ 297012 h 1286242"/>
                <a:gd name="connsiteX131" fmla="*/ 939327 w 1364730"/>
                <a:gd name="connsiteY131" fmla="*/ 285567 h 1286242"/>
                <a:gd name="connsiteX132" fmla="*/ 1070952 w 1364730"/>
                <a:gd name="connsiteY132" fmla="*/ 250372 h 1286242"/>
                <a:gd name="connsiteX133" fmla="*/ 421987 w 1364730"/>
                <a:gd name="connsiteY133" fmla="*/ 224047 h 1286242"/>
                <a:gd name="connsiteX134" fmla="*/ 485510 w 1364730"/>
                <a:gd name="connsiteY134" fmla="*/ 234920 h 1286242"/>
                <a:gd name="connsiteX135" fmla="*/ 518702 w 1364730"/>
                <a:gd name="connsiteY135" fmla="*/ 244363 h 1286242"/>
                <a:gd name="connsiteX136" fmla="*/ 513838 w 1364730"/>
                <a:gd name="connsiteY136" fmla="*/ 248083 h 1286242"/>
                <a:gd name="connsiteX137" fmla="*/ 258314 w 1364730"/>
                <a:gd name="connsiteY137" fmla="*/ 477281 h 1286242"/>
                <a:gd name="connsiteX138" fmla="*/ 224264 w 1364730"/>
                <a:gd name="connsiteY138" fmla="*/ 726222 h 1286242"/>
                <a:gd name="connsiteX139" fmla="*/ 224264 w 1364730"/>
                <a:gd name="connsiteY139" fmla="*/ 746538 h 1286242"/>
                <a:gd name="connsiteX140" fmla="*/ 177337 w 1364730"/>
                <a:gd name="connsiteY140" fmla="*/ 719069 h 1286242"/>
                <a:gd name="connsiteX141" fmla="*/ 217683 w 1364730"/>
                <a:gd name="connsiteY141" fmla="*/ 768285 h 1286242"/>
                <a:gd name="connsiteX142" fmla="*/ 225694 w 1364730"/>
                <a:gd name="connsiteY142" fmla="*/ 787456 h 1286242"/>
                <a:gd name="connsiteX143" fmla="*/ 247441 w 1364730"/>
                <a:gd name="connsiteY143" fmla="*/ 970013 h 1286242"/>
                <a:gd name="connsiteX144" fmla="*/ 320980 w 1364730"/>
                <a:gd name="connsiteY144" fmla="*/ 1149423 h 1286242"/>
                <a:gd name="connsiteX145" fmla="*/ 324128 w 1364730"/>
                <a:gd name="connsiteY145" fmla="*/ 1155145 h 1286242"/>
                <a:gd name="connsiteX146" fmla="*/ 210815 w 1364730"/>
                <a:gd name="connsiteY146" fmla="*/ 1123956 h 1286242"/>
                <a:gd name="connsiteX147" fmla="*/ 66315 w 1364730"/>
                <a:gd name="connsiteY147" fmla="*/ 969441 h 1286242"/>
                <a:gd name="connsiteX148" fmla="*/ 66315 w 1364730"/>
                <a:gd name="connsiteY148" fmla="*/ 416905 h 1286242"/>
                <a:gd name="connsiteX149" fmla="*/ 421987 w 1364730"/>
                <a:gd name="connsiteY149" fmla="*/ 224047 h 1286242"/>
                <a:gd name="connsiteX150" fmla="*/ 729874 w 1364730"/>
                <a:gd name="connsiteY150" fmla="*/ 0 h 1286242"/>
                <a:gd name="connsiteX151" fmla="*/ 751335 w 1364730"/>
                <a:gd name="connsiteY151" fmla="*/ 0 h 1286242"/>
                <a:gd name="connsiteX152" fmla="*/ 786530 w 1364730"/>
                <a:gd name="connsiteY152" fmla="*/ 24322 h 1286242"/>
                <a:gd name="connsiteX153" fmla="*/ 811138 w 1364730"/>
                <a:gd name="connsiteY153" fmla="*/ 53508 h 1286242"/>
                <a:gd name="connsiteX154" fmla="*/ 808277 w 1364730"/>
                <a:gd name="connsiteY154" fmla="*/ 114170 h 1286242"/>
                <a:gd name="connsiteX155" fmla="*/ 758774 w 1364730"/>
                <a:gd name="connsiteY155" fmla="*/ 172542 h 1286242"/>
                <a:gd name="connsiteX156" fmla="*/ 729016 w 1364730"/>
                <a:gd name="connsiteY156" fmla="*/ 212888 h 1286242"/>
                <a:gd name="connsiteX157" fmla="*/ 712133 w 1364730"/>
                <a:gd name="connsiteY157" fmla="*/ 264679 h 1286242"/>
                <a:gd name="connsiteX158" fmla="*/ 709271 w 1364730"/>
                <a:gd name="connsiteY158" fmla="*/ 278986 h 1286242"/>
                <a:gd name="connsiteX159" fmla="*/ 682660 w 1364730"/>
                <a:gd name="connsiteY159" fmla="*/ 292721 h 1286242"/>
                <a:gd name="connsiteX160" fmla="*/ 676079 w 1364730"/>
                <a:gd name="connsiteY160" fmla="*/ 288143 h 1286242"/>
                <a:gd name="connsiteX161" fmla="*/ 629724 w 1364730"/>
                <a:gd name="connsiteY161" fmla="*/ 258956 h 1286242"/>
                <a:gd name="connsiteX162" fmla="*/ 619710 w 1364730"/>
                <a:gd name="connsiteY162" fmla="*/ 244649 h 1286242"/>
                <a:gd name="connsiteX163" fmla="*/ 624574 w 1364730"/>
                <a:gd name="connsiteY163" fmla="*/ 131910 h 1286242"/>
                <a:gd name="connsiteX164" fmla="*/ 692675 w 1364730"/>
                <a:gd name="connsiteY164" fmla="*/ 20888 h 1286242"/>
                <a:gd name="connsiteX165" fmla="*/ 729874 w 1364730"/>
                <a:gd name="connsiteY165" fmla="*/ 0 h 12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730" h="1286242">
                  <a:moveTo>
                    <a:pt x="1118165" y="823223"/>
                  </a:moveTo>
                  <a:cubicBezTo>
                    <a:pt x="1120740" y="862996"/>
                    <a:pt x="1122743" y="901911"/>
                    <a:pt x="1121885" y="941113"/>
                  </a:cubicBezTo>
                  <a:cubicBezTo>
                    <a:pt x="1120740" y="996910"/>
                    <a:pt x="1116448" y="1052422"/>
                    <a:pt x="1105861" y="1107647"/>
                  </a:cubicBezTo>
                  <a:cubicBezTo>
                    <a:pt x="1088407" y="1199211"/>
                    <a:pt x="1032896" y="1253006"/>
                    <a:pt x="944478" y="1275325"/>
                  </a:cubicBezTo>
                  <a:cubicBezTo>
                    <a:pt x="877235" y="1292207"/>
                    <a:pt x="810850" y="1290204"/>
                    <a:pt x="745896" y="1264451"/>
                  </a:cubicBezTo>
                  <a:cubicBezTo>
                    <a:pt x="731017" y="1258442"/>
                    <a:pt x="717282" y="1250430"/>
                    <a:pt x="704120" y="1241274"/>
                  </a:cubicBezTo>
                  <a:cubicBezTo>
                    <a:pt x="699256" y="1237840"/>
                    <a:pt x="697825" y="1234120"/>
                    <a:pt x="698970" y="1228112"/>
                  </a:cubicBezTo>
                  <a:cubicBezTo>
                    <a:pt x="710988" y="1172887"/>
                    <a:pt x="714421" y="1116803"/>
                    <a:pt x="717855" y="1060720"/>
                  </a:cubicBezTo>
                  <a:cubicBezTo>
                    <a:pt x="718999" y="1042693"/>
                    <a:pt x="718713" y="1042693"/>
                    <a:pt x="736740" y="1040404"/>
                  </a:cubicBezTo>
                  <a:cubicBezTo>
                    <a:pt x="747327" y="1038973"/>
                    <a:pt x="757914" y="1037256"/>
                    <a:pt x="768788" y="1036112"/>
                  </a:cubicBezTo>
                  <a:cubicBezTo>
                    <a:pt x="775369" y="1035253"/>
                    <a:pt x="778516" y="1032106"/>
                    <a:pt x="778516" y="1025239"/>
                  </a:cubicBezTo>
                  <a:cubicBezTo>
                    <a:pt x="778802" y="1006639"/>
                    <a:pt x="779947" y="987753"/>
                    <a:pt x="780233" y="969154"/>
                  </a:cubicBezTo>
                  <a:cubicBezTo>
                    <a:pt x="780519" y="961142"/>
                    <a:pt x="782808" y="957709"/>
                    <a:pt x="791393" y="958281"/>
                  </a:cubicBezTo>
                  <a:cubicBezTo>
                    <a:pt x="810850" y="959425"/>
                    <a:pt x="830308" y="959998"/>
                    <a:pt x="850051" y="960570"/>
                  </a:cubicBezTo>
                  <a:cubicBezTo>
                    <a:pt x="856632" y="960856"/>
                    <a:pt x="859494" y="962859"/>
                    <a:pt x="858922" y="970013"/>
                  </a:cubicBezTo>
                  <a:cubicBezTo>
                    <a:pt x="858063" y="979455"/>
                    <a:pt x="858922" y="989184"/>
                    <a:pt x="857491" y="998627"/>
                  </a:cubicBezTo>
                  <a:cubicBezTo>
                    <a:pt x="855774" y="1010072"/>
                    <a:pt x="859780" y="1009500"/>
                    <a:pt x="868364" y="1005780"/>
                  </a:cubicBezTo>
                  <a:cubicBezTo>
                    <a:pt x="917009" y="985178"/>
                    <a:pt x="962219" y="957995"/>
                    <a:pt x="1003995" y="925947"/>
                  </a:cubicBezTo>
                  <a:cubicBezTo>
                    <a:pt x="1041766" y="897047"/>
                    <a:pt x="1076675" y="864999"/>
                    <a:pt x="1108723" y="829518"/>
                  </a:cubicBezTo>
                  <a:cubicBezTo>
                    <a:pt x="1111298" y="826943"/>
                    <a:pt x="1112728" y="823795"/>
                    <a:pt x="1118165" y="823223"/>
                  </a:cubicBezTo>
                  <a:close/>
                  <a:moveTo>
                    <a:pt x="239429" y="793465"/>
                  </a:moveTo>
                  <a:cubicBezTo>
                    <a:pt x="245438" y="800046"/>
                    <a:pt x="250875" y="805769"/>
                    <a:pt x="256026" y="811492"/>
                  </a:cubicBezTo>
                  <a:cubicBezTo>
                    <a:pt x="323555" y="883599"/>
                    <a:pt x="397665" y="947122"/>
                    <a:pt x="486941" y="991187"/>
                  </a:cubicBezTo>
                  <a:cubicBezTo>
                    <a:pt x="512408" y="1003779"/>
                    <a:pt x="510119" y="1006354"/>
                    <a:pt x="511549" y="977167"/>
                  </a:cubicBezTo>
                  <a:cubicBezTo>
                    <a:pt x="512694" y="951986"/>
                    <a:pt x="512408" y="951986"/>
                    <a:pt x="537588" y="952845"/>
                  </a:cubicBezTo>
                  <a:cubicBezTo>
                    <a:pt x="549034" y="953131"/>
                    <a:pt x="560765" y="954562"/>
                    <a:pt x="572211" y="954275"/>
                  </a:cubicBezTo>
                  <a:cubicBezTo>
                    <a:pt x="581081" y="954275"/>
                    <a:pt x="584229" y="956851"/>
                    <a:pt x="583370" y="966293"/>
                  </a:cubicBezTo>
                  <a:cubicBezTo>
                    <a:pt x="581940" y="982889"/>
                    <a:pt x="582226" y="999772"/>
                    <a:pt x="580795" y="1016369"/>
                  </a:cubicBezTo>
                  <a:cubicBezTo>
                    <a:pt x="579937" y="1025239"/>
                    <a:pt x="583657" y="1028100"/>
                    <a:pt x="591382" y="1029817"/>
                  </a:cubicBezTo>
                  <a:cubicBezTo>
                    <a:pt x="626005" y="1038115"/>
                    <a:pt x="661200" y="1042407"/>
                    <a:pt x="696968" y="1042121"/>
                  </a:cubicBezTo>
                  <a:cubicBezTo>
                    <a:pt x="703263" y="1042121"/>
                    <a:pt x="708699" y="1041549"/>
                    <a:pt x="708127" y="1051278"/>
                  </a:cubicBezTo>
                  <a:cubicBezTo>
                    <a:pt x="703549" y="1107647"/>
                    <a:pt x="700688" y="1164303"/>
                    <a:pt x="690100" y="1220100"/>
                  </a:cubicBezTo>
                  <a:cubicBezTo>
                    <a:pt x="686667" y="1238699"/>
                    <a:pt x="678083" y="1250145"/>
                    <a:pt x="660056" y="1257298"/>
                  </a:cubicBezTo>
                  <a:cubicBezTo>
                    <a:pt x="557618" y="1298216"/>
                    <a:pt x="466052" y="1279331"/>
                    <a:pt x="385075" y="1206652"/>
                  </a:cubicBezTo>
                  <a:cubicBezTo>
                    <a:pt x="324699" y="1152285"/>
                    <a:pt x="291221" y="1081609"/>
                    <a:pt x="268902" y="1005209"/>
                  </a:cubicBezTo>
                  <a:cubicBezTo>
                    <a:pt x="249158" y="937679"/>
                    <a:pt x="241432" y="868434"/>
                    <a:pt x="238571" y="798615"/>
                  </a:cubicBezTo>
                  <a:cubicBezTo>
                    <a:pt x="238285" y="797185"/>
                    <a:pt x="238857" y="796326"/>
                    <a:pt x="239429" y="793465"/>
                  </a:cubicBezTo>
                  <a:close/>
                  <a:moveTo>
                    <a:pt x="892686" y="465548"/>
                  </a:moveTo>
                  <a:cubicBezTo>
                    <a:pt x="787673" y="465835"/>
                    <a:pt x="751619" y="539945"/>
                    <a:pt x="746469" y="601465"/>
                  </a:cubicBezTo>
                  <a:cubicBezTo>
                    <a:pt x="745610" y="610049"/>
                    <a:pt x="748758" y="612624"/>
                    <a:pt x="757056" y="612338"/>
                  </a:cubicBezTo>
                  <a:cubicBezTo>
                    <a:pt x="767357" y="611766"/>
                    <a:pt x="777944" y="612052"/>
                    <a:pt x="788245" y="612338"/>
                  </a:cubicBezTo>
                  <a:cubicBezTo>
                    <a:pt x="793968" y="612624"/>
                    <a:pt x="796829" y="610621"/>
                    <a:pt x="797116" y="604326"/>
                  </a:cubicBezTo>
                  <a:cubicBezTo>
                    <a:pt x="797402" y="594311"/>
                    <a:pt x="799977" y="584582"/>
                    <a:pt x="803124" y="575140"/>
                  </a:cubicBezTo>
                  <a:cubicBezTo>
                    <a:pt x="812853" y="545954"/>
                    <a:pt x="830594" y="525065"/>
                    <a:pt x="862069" y="518484"/>
                  </a:cubicBezTo>
                  <a:cubicBezTo>
                    <a:pt x="911857" y="507897"/>
                    <a:pt x="956495" y="530216"/>
                    <a:pt x="983679" y="578574"/>
                  </a:cubicBezTo>
                  <a:cubicBezTo>
                    <a:pt x="989401" y="588588"/>
                    <a:pt x="988543" y="605757"/>
                    <a:pt x="1000847" y="608332"/>
                  </a:cubicBezTo>
                  <a:cubicBezTo>
                    <a:pt x="1011720" y="610621"/>
                    <a:pt x="1024597" y="603182"/>
                    <a:pt x="1036614" y="600892"/>
                  </a:cubicBezTo>
                  <a:cubicBezTo>
                    <a:pt x="1045199" y="599462"/>
                    <a:pt x="1045771" y="595170"/>
                    <a:pt x="1043482" y="588588"/>
                  </a:cubicBezTo>
                  <a:cubicBezTo>
                    <a:pt x="1038904" y="576571"/>
                    <a:pt x="1034039" y="564839"/>
                    <a:pt x="1027744" y="553679"/>
                  </a:cubicBezTo>
                  <a:cubicBezTo>
                    <a:pt x="996269" y="497882"/>
                    <a:pt x="949914" y="466121"/>
                    <a:pt x="892686" y="465548"/>
                  </a:cubicBezTo>
                  <a:close/>
                  <a:moveTo>
                    <a:pt x="441158" y="464691"/>
                  </a:moveTo>
                  <a:cubicBezTo>
                    <a:pt x="431143" y="465549"/>
                    <a:pt x="421128" y="465835"/>
                    <a:pt x="411399" y="467838"/>
                  </a:cubicBezTo>
                  <a:cubicBezTo>
                    <a:pt x="343012" y="481573"/>
                    <a:pt x="305241" y="527641"/>
                    <a:pt x="282350" y="589734"/>
                  </a:cubicBezTo>
                  <a:cubicBezTo>
                    <a:pt x="279775" y="596315"/>
                    <a:pt x="281778" y="598890"/>
                    <a:pt x="288359" y="600321"/>
                  </a:cubicBezTo>
                  <a:cubicBezTo>
                    <a:pt x="298088" y="602324"/>
                    <a:pt x="307817" y="604613"/>
                    <a:pt x="317259" y="607474"/>
                  </a:cubicBezTo>
                  <a:cubicBezTo>
                    <a:pt x="325271" y="610050"/>
                    <a:pt x="329563" y="608905"/>
                    <a:pt x="332711" y="599749"/>
                  </a:cubicBezTo>
                  <a:cubicBezTo>
                    <a:pt x="341295" y="575427"/>
                    <a:pt x="355030" y="553966"/>
                    <a:pt x="375632" y="537656"/>
                  </a:cubicBezTo>
                  <a:cubicBezTo>
                    <a:pt x="430284" y="494163"/>
                    <a:pt x="505254" y="515624"/>
                    <a:pt x="524425" y="580005"/>
                  </a:cubicBezTo>
                  <a:cubicBezTo>
                    <a:pt x="527573" y="590878"/>
                    <a:pt x="522995" y="606330"/>
                    <a:pt x="533868" y="611194"/>
                  </a:cubicBezTo>
                  <a:cubicBezTo>
                    <a:pt x="543883" y="615772"/>
                    <a:pt x="557331" y="612053"/>
                    <a:pt x="569349" y="612625"/>
                  </a:cubicBezTo>
                  <a:cubicBezTo>
                    <a:pt x="578220" y="613197"/>
                    <a:pt x="580223" y="609191"/>
                    <a:pt x="579650" y="600893"/>
                  </a:cubicBezTo>
                  <a:cubicBezTo>
                    <a:pt x="573928" y="537942"/>
                    <a:pt x="537302" y="465549"/>
                    <a:pt x="441158" y="464691"/>
                  </a:cubicBezTo>
                  <a:close/>
                  <a:moveTo>
                    <a:pt x="834707" y="268863"/>
                  </a:moveTo>
                  <a:cubicBezTo>
                    <a:pt x="882171" y="274049"/>
                    <a:pt x="927739" y="295439"/>
                    <a:pt x="961932" y="335927"/>
                  </a:cubicBezTo>
                  <a:cubicBezTo>
                    <a:pt x="993407" y="373411"/>
                    <a:pt x="1016298" y="415474"/>
                    <a:pt x="1034611" y="460398"/>
                  </a:cubicBezTo>
                  <a:cubicBezTo>
                    <a:pt x="1075243" y="560261"/>
                    <a:pt x="1105288" y="662986"/>
                    <a:pt x="1113872" y="770860"/>
                  </a:cubicBezTo>
                  <a:cubicBezTo>
                    <a:pt x="1114444" y="779445"/>
                    <a:pt x="1112155" y="782878"/>
                    <a:pt x="1105002" y="785740"/>
                  </a:cubicBezTo>
                  <a:cubicBezTo>
                    <a:pt x="1054069" y="808917"/>
                    <a:pt x="1001991" y="828947"/>
                    <a:pt x="948197" y="843826"/>
                  </a:cubicBezTo>
                  <a:cubicBezTo>
                    <a:pt x="940758" y="845829"/>
                    <a:pt x="937324" y="848690"/>
                    <a:pt x="937324" y="856702"/>
                  </a:cubicBezTo>
                  <a:cubicBezTo>
                    <a:pt x="937324" y="867862"/>
                    <a:pt x="935893" y="879021"/>
                    <a:pt x="935893" y="890181"/>
                  </a:cubicBezTo>
                  <a:cubicBezTo>
                    <a:pt x="935893" y="897906"/>
                    <a:pt x="933604" y="901340"/>
                    <a:pt x="925592" y="900482"/>
                  </a:cubicBezTo>
                  <a:cubicBezTo>
                    <a:pt x="916150" y="899623"/>
                    <a:pt x="906421" y="899623"/>
                    <a:pt x="896978" y="899337"/>
                  </a:cubicBezTo>
                  <a:cubicBezTo>
                    <a:pt x="890111" y="899337"/>
                    <a:pt x="886963" y="896762"/>
                    <a:pt x="887250" y="889322"/>
                  </a:cubicBezTo>
                  <a:cubicBezTo>
                    <a:pt x="887536" y="879593"/>
                    <a:pt x="892686" y="866145"/>
                    <a:pt x="885246" y="860994"/>
                  </a:cubicBezTo>
                  <a:cubicBezTo>
                    <a:pt x="878379" y="856130"/>
                    <a:pt x="866361" y="862997"/>
                    <a:pt x="856633" y="864714"/>
                  </a:cubicBezTo>
                  <a:cubicBezTo>
                    <a:pt x="818004" y="871868"/>
                    <a:pt x="778803" y="876446"/>
                    <a:pt x="739315" y="878735"/>
                  </a:cubicBezTo>
                  <a:cubicBezTo>
                    <a:pt x="728728" y="879307"/>
                    <a:pt x="725008" y="876732"/>
                    <a:pt x="725295" y="865286"/>
                  </a:cubicBezTo>
                  <a:cubicBezTo>
                    <a:pt x="726725" y="807772"/>
                    <a:pt x="726725" y="750544"/>
                    <a:pt x="725581" y="693030"/>
                  </a:cubicBezTo>
                  <a:cubicBezTo>
                    <a:pt x="723864" y="592881"/>
                    <a:pt x="720716" y="493018"/>
                    <a:pt x="708412" y="393441"/>
                  </a:cubicBezTo>
                  <a:cubicBezTo>
                    <a:pt x="704979" y="365686"/>
                    <a:pt x="700973" y="338216"/>
                    <a:pt x="691816" y="311605"/>
                  </a:cubicBezTo>
                  <a:cubicBezTo>
                    <a:pt x="689813" y="305596"/>
                    <a:pt x="690385" y="302163"/>
                    <a:pt x="696108" y="299015"/>
                  </a:cubicBezTo>
                  <a:cubicBezTo>
                    <a:pt x="737884" y="274693"/>
                    <a:pt x="787244" y="263677"/>
                    <a:pt x="834707" y="268863"/>
                  </a:cubicBezTo>
                  <a:close/>
                  <a:moveTo>
                    <a:pt x="567346" y="256381"/>
                  </a:moveTo>
                  <a:cubicBezTo>
                    <a:pt x="603400" y="258098"/>
                    <a:pt x="635734" y="269830"/>
                    <a:pt x="664062" y="292721"/>
                  </a:cubicBezTo>
                  <a:cubicBezTo>
                    <a:pt x="673218" y="299874"/>
                    <a:pt x="679227" y="308745"/>
                    <a:pt x="682375" y="319904"/>
                  </a:cubicBezTo>
                  <a:cubicBezTo>
                    <a:pt x="692675" y="354813"/>
                    <a:pt x="696968" y="390867"/>
                    <a:pt x="700687" y="426920"/>
                  </a:cubicBezTo>
                  <a:cubicBezTo>
                    <a:pt x="708413" y="502747"/>
                    <a:pt x="711847" y="578860"/>
                    <a:pt x="713278" y="654974"/>
                  </a:cubicBezTo>
                  <a:cubicBezTo>
                    <a:pt x="713564" y="657835"/>
                    <a:pt x="712991" y="660410"/>
                    <a:pt x="712991" y="663272"/>
                  </a:cubicBezTo>
                  <a:lnTo>
                    <a:pt x="712990" y="663315"/>
                  </a:lnTo>
                  <a:lnTo>
                    <a:pt x="712990" y="890165"/>
                  </a:lnTo>
                  <a:lnTo>
                    <a:pt x="712991" y="890180"/>
                  </a:lnTo>
                  <a:lnTo>
                    <a:pt x="712990" y="890343"/>
                  </a:lnTo>
                  <a:lnTo>
                    <a:pt x="712990" y="890466"/>
                  </a:lnTo>
                  <a:lnTo>
                    <a:pt x="712989" y="890461"/>
                  </a:lnTo>
                  <a:lnTo>
                    <a:pt x="712705" y="936821"/>
                  </a:lnTo>
                  <a:cubicBezTo>
                    <a:pt x="712705" y="942830"/>
                    <a:pt x="710416" y="945405"/>
                    <a:pt x="704121" y="945119"/>
                  </a:cubicBezTo>
                  <a:cubicBezTo>
                    <a:pt x="684091" y="943975"/>
                    <a:pt x="664348" y="943402"/>
                    <a:pt x="644318" y="942830"/>
                  </a:cubicBezTo>
                  <a:cubicBezTo>
                    <a:pt x="637164" y="942830"/>
                    <a:pt x="636878" y="938538"/>
                    <a:pt x="637164" y="933387"/>
                  </a:cubicBezTo>
                  <a:cubicBezTo>
                    <a:pt x="638023" y="918222"/>
                    <a:pt x="638309" y="903057"/>
                    <a:pt x="639167" y="887891"/>
                  </a:cubicBezTo>
                  <a:cubicBezTo>
                    <a:pt x="639454" y="880738"/>
                    <a:pt x="636878" y="878449"/>
                    <a:pt x="629725" y="877876"/>
                  </a:cubicBezTo>
                  <a:cubicBezTo>
                    <a:pt x="587376" y="874729"/>
                    <a:pt x="545600" y="869292"/>
                    <a:pt x="504396" y="859849"/>
                  </a:cubicBezTo>
                  <a:cubicBezTo>
                    <a:pt x="496670" y="858133"/>
                    <a:pt x="493522" y="860708"/>
                    <a:pt x="493522" y="868720"/>
                  </a:cubicBezTo>
                  <a:cubicBezTo>
                    <a:pt x="493808" y="878162"/>
                    <a:pt x="492950" y="887891"/>
                    <a:pt x="492950" y="897334"/>
                  </a:cubicBezTo>
                  <a:cubicBezTo>
                    <a:pt x="492950" y="902198"/>
                    <a:pt x="491519" y="905060"/>
                    <a:pt x="486083" y="904773"/>
                  </a:cubicBezTo>
                  <a:cubicBezTo>
                    <a:pt x="470916" y="903915"/>
                    <a:pt x="455751" y="903057"/>
                    <a:pt x="440586" y="902484"/>
                  </a:cubicBezTo>
                  <a:cubicBezTo>
                    <a:pt x="434577" y="902198"/>
                    <a:pt x="434863" y="898192"/>
                    <a:pt x="434863" y="894186"/>
                  </a:cubicBezTo>
                  <a:cubicBezTo>
                    <a:pt x="435149" y="881024"/>
                    <a:pt x="434863" y="867861"/>
                    <a:pt x="436007" y="854699"/>
                  </a:cubicBezTo>
                  <a:cubicBezTo>
                    <a:pt x="436866" y="845542"/>
                    <a:pt x="434004" y="841537"/>
                    <a:pt x="424848" y="838675"/>
                  </a:cubicBezTo>
                  <a:cubicBezTo>
                    <a:pt x="362756" y="819504"/>
                    <a:pt x="303239" y="793465"/>
                    <a:pt x="246583" y="761131"/>
                  </a:cubicBezTo>
                  <a:cubicBezTo>
                    <a:pt x="241432" y="758270"/>
                    <a:pt x="236282" y="755981"/>
                    <a:pt x="236282" y="748255"/>
                  </a:cubicBezTo>
                  <a:cubicBezTo>
                    <a:pt x="235137" y="664130"/>
                    <a:pt x="240002" y="580863"/>
                    <a:pt x="263751" y="499600"/>
                  </a:cubicBezTo>
                  <a:cubicBezTo>
                    <a:pt x="287501" y="418908"/>
                    <a:pt x="328419" y="349663"/>
                    <a:pt x="402243" y="304452"/>
                  </a:cubicBezTo>
                  <a:cubicBezTo>
                    <a:pt x="452603" y="273549"/>
                    <a:pt x="506971" y="253806"/>
                    <a:pt x="567346" y="256381"/>
                  </a:cubicBezTo>
                  <a:close/>
                  <a:moveTo>
                    <a:pt x="1070952" y="250372"/>
                  </a:moveTo>
                  <a:cubicBezTo>
                    <a:pt x="1168525" y="258670"/>
                    <a:pt x="1241491" y="308172"/>
                    <a:pt x="1293568" y="389435"/>
                  </a:cubicBezTo>
                  <a:cubicBezTo>
                    <a:pt x="1329908" y="446091"/>
                    <a:pt x="1347076" y="510186"/>
                    <a:pt x="1356233" y="576285"/>
                  </a:cubicBezTo>
                  <a:cubicBezTo>
                    <a:pt x="1373687" y="704189"/>
                    <a:pt x="1364531" y="830090"/>
                    <a:pt x="1326188" y="953417"/>
                  </a:cubicBezTo>
                  <a:cubicBezTo>
                    <a:pt x="1296716" y="1047556"/>
                    <a:pt x="1238916" y="1117088"/>
                    <a:pt x="1146779" y="1156003"/>
                  </a:cubicBezTo>
                  <a:cubicBezTo>
                    <a:pt x="1133616" y="1161440"/>
                    <a:pt x="1119595" y="1165446"/>
                    <a:pt x="1106147" y="1169738"/>
                  </a:cubicBezTo>
                  <a:cubicBezTo>
                    <a:pt x="1104144" y="1170310"/>
                    <a:pt x="1101569" y="1171741"/>
                    <a:pt x="1098421" y="1169452"/>
                  </a:cubicBezTo>
                  <a:cubicBezTo>
                    <a:pt x="1104716" y="1151711"/>
                    <a:pt x="1111011" y="1133971"/>
                    <a:pt x="1115303" y="1115372"/>
                  </a:cubicBezTo>
                  <a:cubicBezTo>
                    <a:pt x="1131327" y="1044981"/>
                    <a:pt x="1134188" y="973160"/>
                    <a:pt x="1133044" y="901339"/>
                  </a:cubicBezTo>
                  <a:cubicBezTo>
                    <a:pt x="1132472" y="873011"/>
                    <a:pt x="1130755" y="844684"/>
                    <a:pt x="1129324" y="816642"/>
                  </a:cubicBezTo>
                  <a:cubicBezTo>
                    <a:pt x="1128752" y="809202"/>
                    <a:pt x="1131041" y="803766"/>
                    <a:pt x="1135619" y="798329"/>
                  </a:cubicBezTo>
                  <a:cubicBezTo>
                    <a:pt x="1147065" y="784594"/>
                    <a:pt x="1157652" y="770287"/>
                    <a:pt x="1168811" y="756266"/>
                  </a:cubicBezTo>
                  <a:cubicBezTo>
                    <a:pt x="1167953" y="756553"/>
                    <a:pt x="1167381" y="755980"/>
                    <a:pt x="1166522" y="755122"/>
                  </a:cubicBezTo>
                  <a:cubicBezTo>
                    <a:pt x="1156221" y="760272"/>
                    <a:pt x="1145920" y="765423"/>
                    <a:pt x="1135619" y="770860"/>
                  </a:cubicBezTo>
                  <a:cubicBezTo>
                    <a:pt x="1127893" y="775152"/>
                    <a:pt x="1125318" y="774293"/>
                    <a:pt x="1124173" y="764564"/>
                  </a:cubicBezTo>
                  <a:cubicBezTo>
                    <a:pt x="1119595" y="719640"/>
                    <a:pt x="1114445" y="674717"/>
                    <a:pt x="1102999" y="631223"/>
                  </a:cubicBezTo>
                  <a:cubicBezTo>
                    <a:pt x="1081539" y="551963"/>
                    <a:pt x="1057789" y="473274"/>
                    <a:pt x="1018874" y="400309"/>
                  </a:cubicBezTo>
                  <a:cubicBezTo>
                    <a:pt x="997986" y="360821"/>
                    <a:pt x="972806" y="324482"/>
                    <a:pt x="937038" y="297012"/>
                  </a:cubicBezTo>
                  <a:cubicBezTo>
                    <a:pt x="928454" y="290431"/>
                    <a:pt x="934749" y="288428"/>
                    <a:pt x="939327" y="285567"/>
                  </a:cubicBezTo>
                  <a:cubicBezTo>
                    <a:pt x="979387" y="259814"/>
                    <a:pt x="1023452" y="246366"/>
                    <a:pt x="1070952" y="250372"/>
                  </a:cubicBezTo>
                  <a:close/>
                  <a:moveTo>
                    <a:pt x="421987" y="224047"/>
                  </a:moveTo>
                  <a:cubicBezTo>
                    <a:pt x="443448" y="226050"/>
                    <a:pt x="464622" y="229770"/>
                    <a:pt x="485510" y="234920"/>
                  </a:cubicBezTo>
                  <a:cubicBezTo>
                    <a:pt x="496670" y="237782"/>
                    <a:pt x="507543" y="241216"/>
                    <a:pt x="518702" y="244363"/>
                  </a:cubicBezTo>
                  <a:cubicBezTo>
                    <a:pt x="517844" y="247511"/>
                    <a:pt x="515841" y="247797"/>
                    <a:pt x="513838" y="248083"/>
                  </a:cubicBezTo>
                  <a:cubicBezTo>
                    <a:pt x="384217" y="274980"/>
                    <a:pt x="300092" y="352810"/>
                    <a:pt x="258314" y="477281"/>
                  </a:cubicBezTo>
                  <a:cubicBezTo>
                    <a:pt x="231417" y="557972"/>
                    <a:pt x="224550" y="641811"/>
                    <a:pt x="224264" y="726222"/>
                  </a:cubicBezTo>
                  <a:cubicBezTo>
                    <a:pt x="224264" y="732517"/>
                    <a:pt x="224264" y="738526"/>
                    <a:pt x="224264" y="746538"/>
                  </a:cubicBezTo>
                  <a:cubicBezTo>
                    <a:pt x="206809" y="737954"/>
                    <a:pt x="193361" y="727081"/>
                    <a:pt x="177337" y="719069"/>
                  </a:cubicBezTo>
                  <a:cubicBezTo>
                    <a:pt x="190785" y="735379"/>
                    <a:pt x="203948" y="751975"/>
                    <a:pt x="217683" y="768285"/>
                  </a:cubicBezTo>
                  <a:cubicBezTo>
                    <a:pt x="222547" y="774007"/>
                    <a:pt x="225408" y="779730"/>
                    <a:pt x="225694" y="787456"/>
                  </a:cubicBezTo>
                  <a:cubicBezTo>
                    <a:pt x="228842" y="848690"/>
                    <a:pt x="233420" y="909924"/>
                    <a:pt x="247441" y="970013"/>
                  </a:cubicBezTo>
                  <a:cubicBezTo>
                    <a:pt x="262320" y="1033822"/>
                    <a:pt x="284640" y="1094484"/>
                    <a:pt x="320980" y="1149423"/>
                  </a:cubicBezTo>
                  <a:cubicBezTo>
                    <a:pt x="322124" y="1150853"/>
                    <a:pt x="322697" y="1152284"/>
                    <a:pt x="324128" y="1155145"/>
                  </a:cubicBezTo>
                  <a:cubicBezTo>
                    <a:pt x="283210" y="1152284"/>
                    <a:pt x="246010" y="1141983"/>
                    <a:pt x="210815" y="1123956"/>
                  </a:cubicBezTo>
                  <a:cubicBezTo>
                    <a:pt x="144145" y="1089906"/>
                    <a:pt x="97790" y="1035825"/>
                    <a:pt x="66315" y="969441"/>
                  </a:cubicBezTo>
                  <a:cubicBezTo>
                    <a:pt x="-20958" y="785453"/>
                    <a:pt x="-23247" y="600321"/>
                    <a:pt x="66315" y="416905"/>
                  </a:cubicBezTo>
                  <a:cubicBezTo>
                    <a:pt x="141856" y="262390"/>
                    <a:pt x="285499" y="211743"/>
                    <a:pt x="421987" y="224047"/>
                  </a:cubicBezTo>
                  <a:close/>
                  <a:moveTo>
                    <a:pt x="729874" y="0"/>
                  </a:moveTo>
                  <a:cubicBezTo>
                    <a:pt x="737028" y="0"/>
                    <a:pt x="744181" y="0"/>
                    <a:pt x="751335" y="0"/>
                  </a:cubicBezTo>
                  <a:cubicBezTo>
                    <a:pt x="763066" y="8012"/>
                    <a:pt x="775943" y="14593"/>
                    <a:pt x="786530" y="24322"/>
                  </a:cubicBezTo>
                  <a:cubicBezTo>
                    <a:pt x="795972" y="32906"/>
                    <a:pt x="804843" y="42063"/>
                    <a:pt x="811138" y="53508"/>
                  </a:cubicBezTo>
                  <a:cubicBezTo>
                    <a:pt x="822584" y="74110"/>
                    <a:pt x="822584" y="94426"/>
                    <a:pt x="808277" y="114170"/>
                  </a:cubicBezTo>
                  <a:cubicBezTo>
                    <a:pt x="793397" y="134772"/>
                    <a:pt x="775371" y="153085"/>
                    <a:pt x="758774" y="172542"/>
                  </a:cubicBezTo>
                  <a:cubicBezTo>
                    <a:pt x="747901" y="185418"/>
                    <a:pt x="737600" y="198295"/>
                    <a:pt x="729016" y="212888"/>
                  </a:cubicBezTo>
                  <a:cubicBezTo>
                    <a:pt x="719573" y="228912"/>
                    <a:pt x="712991" y="245794"/>
                    <a:pt x="712133" y="264679"/>
                  </a:cubicBezTo>
                  <a:cubicBezTo>
                    <a:pt x="711847" y="269544"/>
                    <a:pt x="714994" y="275552"/>
                    <a:pt x="709271" y="278986"/>
                  </a:cubicBezTo>
                  <a:cubicBezTo>
                    <a:pt x="700687" y="284137"/>
                    <a:pt x="691817" y="288715"/>
                    <a:pt x="682660" y="292721"/>
                  </a:cubicBezTo>
                  <a:cubicBezTo>
                    <a:pt x="681516" y="293293"/>
                    <a:pt x="678082" y="290146"/>
                    <a:pt x="676079" y="288143"/>
                  </a:cubicBezTo>
                  <a:cubicBezTo>
                    <a:pt x="662344" y="275839"/>
                    <a:pt x="647179" y="265538"/>
                    <a:pt x="629724" y="258956"/>
                  </a:cubicBezTo>
                  <a:cubicBezTo>
                    <a:pt x="622571" y="256095"/>
                    <a:pt x="620282" y="251803"/>
                    <a:pt x="619710" y="244649"/>
                  </a:cubicBezTo>
                  <a:cubicBezTo>
                    <a:pt x="616848" y="206879"/>
                    <a:pt x="616848" y="169395"/>
                    <a:pt x="624574" y="131910"/>
                  </a:cubicBezTo>
                  <a:cubicBezTo>
                    <a:pt x="634017" y="86986"/>
                    <a:pt x="657480" y="50361"/>
                    <a:pt x="692675" y="20888"/>
                  </a:cubicBezTo>
                  <a:cubicBezTo>
                    <a:pt x="703835" y="11446"/>
                    <a:pt x="717283" y="6581"/>
                    <a:pt x="729874" y="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869E850-0A22-435F-9205-5295AC42A47F}"/>
                </a:ext>
              </a:extLst>
            </p:cNvPr>
            <p:cNvSpPr/>
            <p:nvPr userDrawn="1"/>
          </p:nvSpPr>
          <p:spPr>
            <a:xfrm rot="3199224">
              <a:off x="-47167" y="3692907"/>
              <a:ext cx="544966" cy="513579"/>
            </a:xfrm>
            <a:custGeom>
              <a:avLst/>
              <a:gdLst>
                <a:gd name="connsiteX0" fmla="*/ 1119110 w 1364498"/>
                <a:gd name="connsiteY0" fmla="*/ 864766 h 1285911"/>
                <a:gd name="connsiteX1" fmla="*/ 1120540 w 1364498"/>
                <a:gd name="connsiteY1" fmla="*/ 866483 h 1285911"/>
                <a:gd name="connsiteX2" fmla="*/ 1105947 w 1364498"/>
                <a:gd name="connsiteY2" fmla="*/ 1105982 h 1285911"/>
                <a:gd name="connsiteX3" fmla="*/ 923390 w 1364498"/>
                <a:gd name="connsiteY3" fmla="*/ 1279382 h 1285911"/>
                <a:gd name="connsiteX4" fmla="*/ 726526 w 1364498"/>
                <a:gd name="connsiteY4" fmla="*/ 1254774 h 1285911"/>
                <a:gd name="connsiteX5" fmla="*/ 703349 w 1364498"/>
                <a:gd name="connsiteY5" fmla="*/ 1206989 h 1285911"/>
                <a:gd name="connsiteX6" fmla="*/ 713936 w 1364498"/>
                <a:gd name="connsiteY6" fmla="*/ 1118000 h 1285911"/>
                <a:gd name="connsiteX7" fmla="*/ 732535 w 1364498"/>
                <a:gd name="connsiteY7" fmla="*/ 1100831 h 1285911"/>
                <a:gd name="connsiteX8" fmla="*/ 961733 w 1364498"/>
                <a:gd name="connsiteY8" fmla="*/ 1041886 h 1285911"/>
                <a:gd name="connsiteX9" fmla="*/ 1115390 w 1364498"/>
                <a:gd name="connsiteY9" fmla="*/ 870203 h 1285911"/>
                <a:gd name="connsiteX10" fmla="*/ 1119110 w 1364498"/>
                <a:gd name="connsiteY10" fmla="*/ 864766 h 1285911"/>
                <a:gd name="connsiteX11" fmla="*/ 367994 w 1364498"/>
                <a:gd name="connsiteY11" fmla="*/ 478764 h 1285911"/>
                <a:gd name="connsiteX12" fmla="*/ 414348 w 1364498"/>
                <a:gd name="connsiteY12" fmla="*/ 623265 h 1285911"/>
                <a:gd name="connsiteX13" fmla="*/ 481877 w 1364498"/>
                <a:gd name="connsiteY13" fmla="*/ 676200 h 1285911"/>
                <a:gd name="connsiteX14" fmla="*/ 641257 w 1364498"/>
                <a:gd name="connsiteY14" fmla="*/ 653882 h 1285911"/>
                <a:gd name="connsiteX15" fmla="*/ 367994 w 1364498"/>
                <a:gd name="connsiteY15" fmla="*/ 478764 h 1285911"/>
                <a:gd name="connsiteX16" fmla="*/ 839445 w 1364498"/>
                <a:gd name="connsiteY16" fmla="*/ 268523 h 1285911"/>
                <a:gd name="connsiteX17" fmla="*/ 970605 w 1364498"/>
                <a:gd name="connsiteY17" fmla="*/ 345423 h 1285911"/>
                <a:gd name="connsiteX18" fmla="*/ 1047576 w 1364498"/>
                <a:gd name="connsiteY18" fmla="*/ 490782 h 1285911"/>
                <a:gd name="connsiteX19" fmla="*/ 1040995 w 1364498"/>
                <a:gd name="connsiteY19" fmla="*/ 503372 h 1285911"/>
                <a:gd name="connsiteX20" fmla="*/ 867593 w 1364498"/>
                <a:gd name="connsiteY20" fmla="*/ 614108 h 1285911"/>
                <a:gd name="connsiteX21" fmla="*/ 807790 w 1364498"/>
                <a:gd name="connsiteY21" fmla="*/ 653023 h 1285911"/>
                <a:gd name="connsiteX22" fmla="*/ 930259 w 1364498"/>
                <a:gd name="connsiteY22" fmla="*/ 683354 h 1285911"/>
                <a:gd name="connsiteX23" fmla="*/ 1056160 w 1364498"/>
                <a:gd name="connsiteY23" fmla="*/ 587497 h 1285911"/>
                <a:gd name="connsiteX24" fmla="*/ 1067606 w 1364498"/>
                <a:gd name="connsiteY24" fmla="*/ 558883 h 1285911"/>
                <a:gd name="connsiteX25" fmla="*/ 1071898 w 1364498"/>
                <a:gd name="connsiteY25" fmla="*/ 565178 h 1285911"/>
                <a:gd name="connsiteX26" fmla="*/ 1116536 w 1364498"/>
                <a:gd name="connsiteY26" fmla="*/ 804391 h 1285911"/>
                <a:gd name="connsiteX27" fmla="*/ 1117394 w 1364498"/>
                <a:gd name="connsiteY27" fmla="*/ 813834 h 1285911"/>
                <a:gd name="connsiteX28" fmla="*/ 1098795 w 1364498"/>
                <a:gd name="connsiteY28" fmla="*/ 865339 h 1285911"/>
                <a:gd name="connsiteX29" fmla="*/ 1087636 w 1364498"/>
                <a:gd name="connsiteY29" fmla="*/ 865911 h 1285911"/>
                <a:gd name="connsiteX30" fmla="*/ 1065317 w 1364498"/>
                <a:gd name="connsiteY30" fmla="*/ 853035 h 1285911"/>
                <a:gd name="connsiteX31" fmla="*/ 1052441 w 1364498"/>
                <a:gd name="connsiteY31" fmla="*/ 876212 h 1285911"/>
                <a:gd name="connsiteX32" fmla="*/ 1038992 w 1364498"/>
                <a:gd name="connsiteY32" fmla="*/ 904540 h 1285911"/>
                <a:gd name="connsiteX33" fmla="*/ 1014098 w 1364498"/>
                <a:gd name="connsiteY33" fmla="*/ 873637 h 1285911"/>
                <a:gd name="connsiteX34" fmla="*/ 1003511 w 1364498"/>
                <a:gd name="connsiteY34" fmla="*/ 874209 h 1285911"/>
                <a:gd name="connsiteX35" fmla="*/ 971177 w 1364498"/>
                <a:gd name="connsiteY35" fmla="*/ 930006 h 1285911"/>
                <a:gd name="connsiteX36" fmla="*/ 959731 w 1364498"/>
                <a:gd name="connsiteY36" fmla="*/ 930865 h 1285911"/>
                <a:gd name="connsiteX37" fmla="*/ 931976 w 1364498"/>
                <a:gd name="connsiteY37" fmla="*/ 897959 h 1285911"/>
                <a:gd name="connsiteX38" fmla="*/ 918241 w 1364498"/>
                <a:gd name="connsiteY38" fmla="*/ 899962 h 1285911"/>
                <a:gd name="connsiteX39" fmla="*/ 887337 w 1364498"/>
                <a:gd name="connsiteY39" fmla="*/ 976361 h 1285911"/>
                <a:gd name="connsiteX40" fmla="*/ 883617 w 1364498"/>
                <a:gd name="connsiteY40" fmla="*/ 984659 h 1285911"/>
                <a:gd name="connsiteX41" fmla="*/ 866735 w 1364498"/>
                <a:gd name="connsiteY41" fmla="*/ 964629 h 1285911"/>
                <a:gd name="connsiteX42" fmla="*/ 842985 w 1364498"/>
                <a:gd name="connsiteY42" fmla="*/ 932868 h 1285911"/>
                <a:gd name="connsiteX43" fmla="*/ 822383 w 1364498"/>
                <a:gd name="connsiteY43" fmla="*/ 932868 h 1285911"/>
                <a:gd name="connsiteX44" fmla="*/ 786902 w 1364498"/>
                <a:gd name="connsiteY44" fmla="*/ 986376 h 1285911"/>
                <a:gd name="connsiteX45" fmla="*/ 742550 w 1364498"/>
                <a:gd name="connsiteY45" fmla="*/ 905685 h 1285911"/>
                <a:gd name="connsiteX46" fmla="*/ 725668 w 1364498"/>
                <a:gd name="connsiteY46" fmla="*/ 944599 h 1285911"/>
                <a:gd name="connsiteX47" fmla="*/ 723951 w 1364498"/>
                <a:gd name="connsiteY47" fmla="*/ 931437 h 1285911"/>
                <a:gd name="connsiteX48" fmla="*/ 725668 w 1364498"/>
                <a:gd name="connsiteY48" fmla="*/ 702811 h 1285911"/>
                <a:gd name="connsiteX49" fmla="*/ 709358 w 1364498"/>
                <a:gd name="connsiteY49" fmla="*/ 400648 h 1285911"/>
                <a:gd name="connsiteX50" fmla="*/ 691618 w 1364498"/>
                <a:gd name="connsiteY50" fmla="*/ 310514 h 1285911"/>
                <a:gd name="connsiteX51" fmla="*/ 697340 w 1364498"/>
                <a:gd name="connsiteY51" fmla="*/ 297638 h 1285911"/>
                <a:gd name="connsiteX52" fmla="*/ 839445 w 1364498"/>
                <a:gd name="connsiteY52" fmla="*/ 268523 h 1285911"/>
                <a:gd name="connsiteX53" fmla="*/ 562855 w 1364498"/>
                <a:gd name="connsiteY53" fmla="*/ 255861 h 1285911"/>
                <a:gd name="connsiteX54" fmla="*/ 661573 w 1364498"/>
                <a:gd name="connsiteY54" fmla="*/ 290198 h 1285911"/>
                <a:gd name="connsiteX55" fmla="*/ 683320 w 1364498"/>
                <a:gd name="connsiteY55" fmla="*/ 323390 h 1285911"/>
                <a:gd name="connsiteX56" fmla="*/ 701632 w 1364498"/>
                <a:gd name="connsiteY56" fmla="*/ 440135 h 1285911"/>
                <a:gd name="connsiteX57" fmla="*/ 713364 w 1364498"/>
                <a:gd name="connsiteY57" fmla="*/ 868486 h 1285911"/>
                <a:gd name="connsiteX58" fmla="*/ 710789 w 1364498"/>
                <a:gd name="connsiteY58" fmla="*/ 970066 h 1285911"/>
                <a:gd name="connsiteX59" fmla="*/ 702777 w 1364498"/>
                <a:gd name="connsiteY59" fmla="*/ 995818 h 1285911"/>
                <a:gd name="connsiteX60" fmla="*/ 674449 w 1364498"/>
                <a:gd name="connsiteY60" fmla="*/ 895669 h 1285911"/>
                <a:gd name="connsiteX61" fmla="*/ 616077 w 1364498"/>
                <a:gd name="connsiteY61" fmla="*/ 978936 h 1285911"/>
                <a:gd name="connsiteX62" fmla="*/ 580023 w 1364498"/>
                <a:gd name="connsiteY62" fmla="*/ 869631 h 1285911"/>
                <a:gd name="connsiteX63" fmla="*/ 531666 w 1364498"/>
                <a:gd name="connsiteY63" fmla="*/ 962340 h 1285911"/>
                <a:gd name="connsiteX64" fmla="*/ 509347 w 1364498"/>
                <a:gd name="connsiteY64" fmla="*/ 856468 h 1285911"/>
                <a:gd name="connsiteX65" fmla="*/ 460417 w 1364498"/>
                <a:gd name="connsiteY65" fmla="*/ 932582 h 1285911"/>
                <a:gd name="connsiteX66" fmla="*/ 434092 w 1364498"/>
                <a:gd name="connsiteY66" fmla="*/ 841875 h 1285911"/>
                <a:gd name="connsiteX67" fmla="*/ 396035 w 1364498"/>
                <a:gd name="connsiteY67" fmla="*/ 890233 h 1285911"/>
                <a:gd name="connsiteX68" fmla="*/ 371427 w 1364498"/>
                <a:gd name="connsiteY68" fmla="*/ 811544 h 1285911"/>
                <a:gd name="connsiteX69" fmla="*/ 354831 w 1364498"/>
                <a:gd name="connsiteY69" fmla="*/ 831288 h 1285911"/>
                <a:gd name="connsiteX70" fmla="*/ 337377 w 1364498"/>
                <a:gd name="connsiteY70" fmla="*/ 831860 h 1285911"/>
                <a:gd name="connsiteX71" fmla="*/ 308763 w 1364498"/>
                <a:gd name="connsiteY71" fmla="*/ 798382 h 1285911"/>
                <a:gd name="connsiteX72" fmla="*/ 309907 w 1364498"/>
                <a:gd name="connsiteY72" fmla="*/ 807539 h 1285911"/>
                <a:gd name="connsiteX73" fmla="*/ 659570 w 1364498"/>
                <a:gd name="connsiteY73" fmla="*/ 1097398 h 1285911"/>
                <a:gd name="connsiteX74" fmla="*/ 695337 w 1364498"/>
                <a:gd name="connsiteY74" fmla="*/ 1100259 h 1285911"/>
                <a:gd name="connsiteX75" fmla="*/ 703063 w 1364498"/>
                <a:gd name="connsiteY75" fmla="*/ 1108843 h 1285911"/>
                <a:gd name="connsiteX76" fmla="*/ 687612 w 1364498"/>
                <a:gd name="connsiteY76" fmla="*/ 1226161 h 1285911"/>
                <a:gd name="connsiteX77" fmla="*/ 664720 w 1364498"/>
                <a:gd name="connsiteY77" fmla="*/ 1253916 h 1285911"/>
                <a:gd name="connsiteX78" fmla="*/ 366277 w 1364498"/>
                <a:gd name="connsiteY78" fmla="*/ 1188390 h 1285911"/>
                <a:gd name="connsiteX79" fmla="*/ 261836 w 1364498"/>
                <a:gd name="connsiteY79" fmla="*/ 980081 h 1285911"/>
                <a:gd name="connsiteX80" fmla="*/ 238659 w 1364498"/>
                <a:gd name="connsiteY80" fmla="*/ 643581 h 1285911"/>
                <a:gd name="connsiteX81" fmla="*/ 292453 w 1364498"/>
                <a:gd name="connsiteY81" fmla="*/ 425542 h 1285911"/>
                <a:gd name="connsiteX82" fmla="*/ 562855 w 1364498"/>
                <a:gd name="connsiteY82" fmla="*/ 255861 h 1285911"/>
                <a:gd name="connsiteX83" fmla="*/ 1043497 w 1364498"/>
                <a:gd name="connsiteY83" fmla="*/ 250210 h 1285911"/>
                <a:gd name="connsiteX84" fmla="*/ 1150871 w 1364498"/>
                <a:gd name="connsiteY84" fmla="*/ 269023 h 1285911"/>
                <a:gd name="connsiteX85" fmla="*/ 1334001 w 1364498"/>
                <a:gd name="connsiteY85" fmla="*/ 478764 h 1285911"/>
                <a:gd name="connsiteX86" fmla="*/ 1363187 w 1364498"/>
                <a:gd name="connsiteY86" fmla="*/ 742299 h 1285911"/>
                <a:gd name="connsiteX87" fmla="*/ 1314829 w 1364498"/>
                <a:gd name="connsiteY87" fmla="*/ 984946 h 1285911"/>
                <a:gd name="connsiteX88" fmla="*/ 1111098 w 1364498"/>
                <a:gd name="connsiteY88" fmla="*/ 1168934 h 1285911"/>
                <a:gd name="connsiteX89" fmla="*/ 1097935 w 1364498"/>
                <a:gd name="connsiteY89" fmla="*/ 1171509 h 1285911"/>
                <a:gd name="connsiteX90" fmla="*/ 1131414 w 1364498"/>
                <a:gd name="connsiteY90" fmla="*/ 861620 h 1285911"/>
                <a:gd name="connsiteX91" fmla="*/ 1104517 w 1364498"/>
                <a:gd name="connsiteY91" fmla="*/ 637572 h 1285911"/>
                <a:gd name="connsiteX92" fmla="*/ 1078478 w 1364498"/>
                <a:gd name="connsiteY92" fmla="*/ 548010 h 1285911"/>
                <a:gd name="connsiteX93" fmla="*/ 1076761 w 1364498"/>
                <a:gd name="connsiteY93" fmla="*/ 519968 h 1285911"/>
                <a:gd name="connsiteX94" fmla="*/ 1081912 w 1364498"/>
                <a:gd name="connsiteY94" fmla="*/ 479336 h 1285911"/>
                <a:gd name="connsiteX95" fmla="*/ 1076761 w 1364498"/>
                <a:gd name="connsiteY95" fmla="*/ 481053 h 1285911"/>
                <a:gd name="connsiteX96" fmla="*/ 1051867 w 1364498"/>
                <a:gd name="connsiteY96" fmla="*/ 472469 h 1285911"/>
                <a:gd name="connsiteX97" fmla="*/ 977185 w 1364498"/>
                <a:gd name="connsiteY97" fmla="*/ 336839 h 1285911"/>
                <a:gd name="connsiteX98" fmla="*/ 939128 w 1364498"/>
                <a:gd name="connsiteY98" fmla="*/ 299068 h 1285911"/>
                <a:gd name="connsiteX99" fmla="*/ 939986 w 1364498"/>
                <a:gd name="connsiteY99" fmla="*/ 285047 h 1285911"/>
                <a:gd name="connsiteX100" fmla="*/ 1043497 w 1364498"/>
                <a:gd name="connsiteY100" fmla="*/ 250210 h 1285911"/>
                <a:gd name="connsiteX101" fmla="*/ 424721 w 1364498"/>
                <a:gd name="connsiteY101" fmla="*/ 223885 h 1285911"/>
                <a:gd name="connsiteX102" fmla="*/ 515070 w 1364498"/>
                <a:gd name="connsiteY102" fmla="*/ 243557 h 1285911"/>
                <a:gd name="connsiteX103" fmla="*/ 519076 w 1364498"/>
                <a:gd name="connsiteY103" fmla="*/ 246418 h 1285911"/>
                <a:gd name="connsiteX104" fmla="*/ 466426 w 1364498"/>
                <a:gd name="connsiteY104" fmla="*/ 260439 h 1285911"/>
                <a:gd name="connsiteX105" fmla="*/ 258975 w 1364498"/>
                <a:gd name="connsiteY105" fmla="*/ 473327 h 1285911"/>
                <a:gd name="connsiteX106" fmla="*/ 225495 w 1364498"/>
                <a:gd name="connsiteY106" fmla="*/ 659890 h 1285911"/>
                <a:gd name="connsiteX107" fmla="*/ 236941 w 1364498"/>
                <a:gd name="connsiteY107" fmla="*/ 916557 h 1285911"/>
                <a:gd name="connsiteX108" fmla="*/ 320781 w 1364498"/>
                <a:gd name="connsiteY108" fmla="*/ 1149761 h 1285911"/>
                <a:gd name="connsiteX109" fmla="*/ 323356 w 1364498"/>
                <a:gd name="connsiteY109" fmla="*/ 1154912 h 1285911"/>
                <a:gd name="connsiteX110" fmla="*/ 127636 w 1364498"/>
                <a:gd name="connsiteY110" fmla="*/ 1060486 h 1285911"/>
                <a:gd name="connsiteX111" fmla="*/ 28059 w 1364498"/>
                <a:gd name="connsiteY111" fmla="*/ 874495 h 1285911"/>
                <a:gd name="connsiteX112" fmla="*/ 64113 w 1364498"/>
                <a:gd name="connsiteY112" fmla="*/ 419533 h 1285911"/>
                <a:gd name="connsiteX113" fmla="*/ 332226 w 1364498"/>
                <a:gd name="connsiteY113" fmla="*/ 225244 h 1285911"/>
                <a:gd name="connsiteX114" fmla="*/ 424721 w 1364498"/>
                <a:gd name="connsiteY114" fmla="*/ 223885 h 1285911"/>
                <a:gd name="connsiteX115" fmla="*/ 741693 w 1364498"/>
                <a:gd name="connsiteY115" fmla="*/ 53 h 1285911"/>
                <a:gd name="connsiteX116" fmla="*/ 767159 w 1364498"/>
                <a:gd name="connsiteY116" fmla="*/ 9496 h 1285911"/>
                <a:gd name="connsiteX117" fmla="*/ 808363 w 1364498"/>
                <a:gd name="connsiteY117" fmla="*/ 48983 h 1285911"/>
                <a:gd name="connsiteX118" fmla="*/ 806932 w 1364498"/>
                <a:gd name="connsiteY118" fmla="*/ 115653 h 1285911"/>
                <a:gd name="connsiteX119" fmla="*/ 763439 w 1364498"/>
                <a:gd name="connsiteY119" fmla="*/ 166587 h 1285911"/>
                <a:gd name="connsiteX120" fmla="*/ 728244 w 1364498"/>
                <a:gd name="connsiteY120" fmla="*/ 213228 h 1285911"/>
                <a:gd name="connsiteX121" fmla="*/ 712219 w 1364498"/>
                <a:gd name="connsiteY121" fmla="*/ 265019 h 1285911"/>
                <a:gd name="connsiteX122" fmla="*/ 701346 w 1364498"/>
                <a:gd name="connsiteY122" fmla="*/ 283332 h 1285911"/>
                <a:gd name="connsiteX123" fmla="*/ 667009 w 1364498"/>
                <a:gd name="connsiteY123" fmla="*/ 280471 h 1285911"/>
                <a:gd name="connsiteX124" fmla="*/ 629239 w 1364498"/>
                <a:gd name="connsiteY124" fmla="*/ 257866 h 1285911"/>
                <a:gd name="connsiteX125" fmla="*/ 620368 w 1364498"/>
                <a:gd name="connsiteY125" fmla="*/ 245562 h 1285911"/>
                <a:gd name="connsiteX126" fmla="*/ 618079 w 1364498"/>
                <a:gd name="connsiteY126" fmla="*/ 202355 h 1285911"/>
                <a:gd name="connsiteX127" fmla="*/ 661286 w 1364498"/>
                <a:gd name="connsiteY127" fmla="*/ 52130 h 1285911"/>
                <a:gd name="connsiteX128" fmla="*/ 715367 w 1364498"/>
                <a:gd name="connsiteY128" fmla="*/ 6062 h 1285911"/>
                <a:gd name="connsiteX129" fmla="*/ 741693 w 1364498"/>
                <a:gd name="connsiteY129" fmla="*/ 53 h 128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64498" h="1285911">
                  <a:moveTo>
                    <a:pt x="1119110" y="864766"/>
                  </a:moveTo>
                  <a:cubicBezTo>
                    <a:pt x="1119682" y="865338"/>
                    <a:pt x="1120540" y="865910"/>
                    <a:pt x="1120540" y="866483"/>
                  </a:cubicBezTo>
                  <a:cubicBezTo>
                    <a:pt x="1122829" y="946602"/>
                    <a:pt x="1121113" y="1026435"/>
                    <a:pt x="1105947" y="1105982"/>
                  </a:cubicBezTo>
                  <a:cubicBezTo>
                    <a:pt x="1086490" y="1208420"/>
                    <a:pt x="1021250" y="1261069"/>
                    <a:pt x="923390" y="1279382"/>
                  </a:cubicBezTo>
                  <a:cubicBezTo>
                    <a:pt x="855575" y="1292258"/>
                    <a:pt x="789191" y="1287108"/>
                    <a:pt x="726526" y="1254774"/>
                  </a:cubicBezTo>
                  <a:cubicBezTo>
                    <a:pt x="697054" y="1239609"/>
                    <a:pt x="697340" y="1239323"/>
                    <a:pt x="703349" y="1206989"/>
                  </a:cubicBezTo>
                  <a:cubicBezTo>
                    <a:pt x="708499" y="1177517"/>
                    <a:pt x="711361" y="1147758"/>
                    <a:pt x="713936" y="1118000"/>
                  </a:cubicBezTo>
                  <a:cubicBezTo>
                    <a:pt x="715366" y="1101117"/>
                    <a:pt x="715080" y="1101117"/>
                    <a:pt x="732535" y="1100831"/>
                  </a:cubicBezTo>
                  <a:cubicBezTo>
                    <a:pt x="813226" y="1098542"/>
                    <a:pt x="890770" y="1082518"/>
                    <a:pt x="961733" y="1041886"/>
                  </a:cubicBezTo>
                  <a:cubicBezTo>
                    <a:pt x="1031837" y="1001827"/>
                    <a:pt x="1083056" y="944599"/>
                    <a:pt x="1115390" y="870203"/>
                  </a:cubicBezTo>
                  <a:cubicBezTo>
                    <a:pt x="1116248" y="867913"/>
                    <a:pt x="1115962" y="865052"/>
                    <a:pt x="1119110" y="864766"/>
                  </a:cubicBezTo>
                  <a:close/>
                  <a:moveTo>
                    <a:pt x="367994" y="478764"/>
                  </a:moveTo>
                  <a:cubicBezTo>
                    <a:pt x="373144" y="531700"/>
                    <a:pt x="384876" y="580344"/>
                    <a:pt x="414348" y="623265"/>
                  </a:cubicBezTo>
                  <a:cubicBezTo>
                    <a:pt x="431230" y="648159"/>
                    <a:pt x="453263" y="666758"/>
                    <a:pt x="481877" y="676200"/>
                  </a:cubicBezTo>
                  <a:cubicBezTo>
                    <a:pt x="538247" y="694513"/>
                    <a:pt x="589752" y="677059"/>
                    <a:pt x="641257" y="653882"/>
                  </a:cubicBezTo>
                  <a:cubicBezTo>
                    <a:pt x="632673" y="646156"/>
                    <a:pt x="381728" y="485345"/>
                    <a:pt x="367994" y="478764"/>
                  </a:cubicBezTo>
                  <a:close/>
                  <a:moveTo>
                    <a:pt x="839445" y="268523"/>
                  </a:moveTo>
                  <a:cubicBezTo>
                    <a:pt x="888267" y="274961"/>
                    <a:pt x="935266" y="299069"/>
                    <a:pt x="970605" y="345423"/>
                  </a:cubicBezTo>
                  <a:cubicBezTo>
                    <a:pt x="1004369" y="389775"/>
                    <a:pt x="1027546" y="439277"/>
                    <a:pt x="1047576" y="490782"/>
                  </a:cubicBezTo>
                  <a:cubicBezTo>
                    <a:pt x="1050724" y="499080"/>
                    <a:pt x="1045287" y="500511"/>
                    <a:pt x="1040995" y="503372"/>
                  </a:cubicBezTo>
                  <a:cubicBezTo>
                    <a:pt x="983195" y="540284"/>
                    <a:pt x="925395" y="577196"/>
                    <a:pt x="867593" y="614108"/>
                  </a:cubicBezTo>
                  <a:cubicBezTo>
                    <a:pt x="847850" y="627271"/>
                    <a:pt x="828965" y="639289"/>
                    <a:pt x="807790" y="653023"/>
                  </a:cubicBezTo>
                  <a:cubicBezTo>
                    <a:pt x="848422" y="672195"/>
                    <a:pt x="887623" y="685643"/>
                    <a:pt x="930259" y="683354"/>
                  </a:cubicBezTo>
                  <a:cubicBezTo>
                    <a:pt x="993496" y="679920"/>
                    <a:pt x="1031552" y="642150"/>
                    <a:pt x="1056160" y="587497"/>
                  </a:cubicBezTo>
                  <a:cubicBezTo>
                    <a:pt x="1060453" y="578055"/>
                    <a:pt x="1063886" y="568326"/>
                    <a:pt x="1067606" y="558883"/>
                  </a:cubicBezTo>
                  <a:cubicBezTo>
                    <a:pt x="1071898" y="559456"/>
                    <a:pt x="1071040" y="562889"/>
                    <a:pt x="1071898" y="565178"/>
                  </a:cubicBezTo>
                  <a:cubicBezTo>
                    <a:pt x="1098795" y="642722"/>
                    <a:pt x="1109955" y="723127"/>
                    <a:pt x="1116536" y="804391"/>
                  </a:cubicBezTo>
                  <a:cubicBezTo>
                    <a:pt x="1116822" y="807539"/>
                    <a:pt x="1116536" y="810972"/>
                    <a:pt x="1117394" y="813834"/>
                  </a:cubicBezTo>
                  <a:cubicBezTo>
                    <a:pt x="1123976" y="835866"/>
                    <a:pt x="1113388" y="851032"/>
                    <a:pt x="1098795" y="865339"/>
                  </a:cubicBezTo>
                  <a:cubicBezTo>
                    <a:pt x="1094503" y="869345"/>
                    <a:pt x="1091928" y="868772"/>
                    <a:pt x="1087636" y="865911"/>
                  </a:cubicBezTo>
                  <a:cubicBezTo>
                    <a:pt x="1080196" y="861047"/>
                    <a:pt x="1072756" y="849601"/>
                    <a:pt x="1065317" y="853035"/>
                  </a:cubicBezTo>
                  <a:cubicBezTo>
                    <a:pt x="1058736" y="855896"/>
                    <a:pt x="1056447" y="868200"/>
                    <a:pt x="1052441" y="876212"/>
                  </a:cubicBezTo>
                  <a:cubicBezTo>
                    <a:pt x="1048149" y="885082"/>
                    <a:pt x="1043856" y="893953"/>
                    <a:pt x="1038992" y="904540"/>
                  </a:cubicBezTo>
                  <a:cubicBezTo>
                    <a:pt x="1030122" y="893381"/>
                    <a:pt x="1021824" y="883652"/>
                    <a:pt x="1014098" y="873637"/>
                  </a:cubicBezTo>
                  <a:cubicBezTo>
                    <a:pt x="1009520" y="867628"/>
                    <a:pt x="1007230" y="867628"/>
                    <a:pt x="1003511" y="874209"/>
                  </a:cubicBezTo>
                  <a:cubicBezTo>
                    <a:pt x="992923" y="893094"/>
                    <a:pt x="981478" y="911407"/>
                    <a:pt x="971177" y="930006"/>
                  </a:cubicBezTo>
                  <a:cubicBezTo>
                    <a:pt x="967171" y="937160"/>
                    <a:pt x="964596" y="937160"/>
                    <a:pt x="959731" y="930865"/>
                  </a:cubicBezTo>
                  <a:cubicBezTo>
                    <a:pt x="950861" y="919705"/>
                    <a:pt x="941132" y="908832"/>
                    <a:pt x="931976" y="897959"/>
                  </a:cubicBezTo>
                  <a:cubicBezTo>
                    <a:pt x="923392" y="887658"/>
                    <a:pt x="923106" y="887658"/>
                    <a:pt x="918241" y="899962"/>
                  </a:cubicBezTo>
                  <a:cubicBezTo>
                    <a:pt x="907940" y="925428"/>
                    <a:pt x="897638" y="950895"/>
                    <a:pt x="887337" y="976361"/>
                  </a:cubicBezTo>
                  <a:cubicBezTo>
                    <a:pt x="886192" y="978936"/>
                    <a:pt x="885048" y="981512"/>
                    <a:pt x="883617" y="984659"/>
                  </a:cubicBezTo>
                  <a:cubicBezTo>
                    <a:pt x="875891" y="979222"/>
                    <a:pt x="872172" y="971211"/>
                    <a:pt x="866735" y="964629"/>
                  </a:cubicBezTo>
                  <a:cubicBezTo>
                    <a:pt x="858723" y="954328"/>
                    <a:pt x="850997" y="943455"/>
                    <a:pt x="842985" y="932868"/>
                  </a:cubicBezTo>
                  <a:cubicBezTo>
                    <a:pt x="831254" y="917416"/>
                    <a:pt x="833829" y="915985"/>
                    <a:pt x="822383" y="932868"/>
                  </a:cubicBezTo>
                  <a:cubicBezTo>
                    <a:pt x="810938" y="950036"/>
                    <a:pt x="799492" y="967205"/>
                    <a:pt x="786902" y="986376"/>
                  </a:cubicBezTo>
                  <a:cubicBezTo>
                    <a:pt x="772023" y="959193"/>
                    <a:pt x="757716" y="933440"/>
                    <a:pt x="742550" y="905685"/>
                  </a:cubicBezTo>
                  <a:cubicBezTo>
                    <a:pt x="736541" y="919419"/>
                    <a:pt x="731391" y="931151"/>
                    <a:pt x="725668" y="944599"/>
                  </a:cubicBezTo>
                  <a:cubicBezTo>
                    <a:pt x="722807" y="939735"/>
                    <a:pt x="723951" y="935443"/>
                    <a:pt x="723951" y="931437"/>
                  </a:cubicBezTo>
                  <a:cubicBezTo>
                    <a:pt x="726241" y="855324"/>
                    <a:pt x="727099" y="778925"/>
                    <a:pt x="725668" y="702811"/>
                  </a:cubicBezTo>
                  <a:cubicBezTo>
                    <a:pt x="723951" y="601804"/>
                    <a:pt x="721090" y="501083"/>
                    <a:pt x="709358" y="400648"/>
                  </a:cubicBezTo>
                  <a:cubicBezTo>
                    <a:pt x="705638" y="370031"/>
                    <a:pt x="701632" y="339700"/>
                    <a:pt x="691618" y="310514"/>
                  </a:cubicBezTo>
                  <a:cubicBezTo>
                    <a:pt x="689042" y="303361"/>
                    <a:pt x="691618" y="300785"/>
                    <a:pt x="697340" y="297638"/>
                  </a:cubicBezTo>
                  <a:cubicBezTo>
                    <a:pt x="739975" y="273316"/>
                    <a:pt x="790622" y="262085"/>
                    <a:pt x="839445" y="268523"/>
                  </a:cubicBezTo>
                  <a:close/>
                  <a:moveTo>
                    <a:pt x="562855" y="255861"/>
                  </a:moveTo>
                  <a:cubicBezTo>
                    <a:pt x="599194" y="254717"/>
                    <a:pt x="632387" y="267593"/>
                    <a:pt x="661573" y="290198"/>
                  </a:cubicBezTo>
                  <a:cubicBezTo>
                    <a:pt x="672732" y="299068"/>
                    <a:pt x="679600" y="309656"/>
                    <a:pt x="683320" y="323390"/>
                  </a:cubicBezTo>
                  <a:cubicBezTo>
                    <a:pt x="693334" y="361733"/>
                    <a:pt x="698199" y="400934"/>
                    <a:pt x="701632" y="440135"/>
                  </a:cubicBezTo>
                  <a:cubicBezTo>
                    <a:pt x="714509" y="582347"/>
                    <a:pt x="715367" y="725130"/>
                    <a:pt x="713364" y="868486"/>
                  </a:cubicBezTo>
                  <a:cubicBezTo>
                    <a:pt x="712792" y="902251"/>
                    <a:pt x="711647" y="936301"/>
                    <a:pt x="710789" y="970066"/>
                  </a:cubicBezTo>
                  <a:cubicBezTo>
                    <a:pt x="710503" y="978364"/>
                    <a:pt x="708786" y="986376"/>
                    <a:pt x="702777" y="995818"/>
                  </a:cubicBezTo>
                  <a:cubicBezTo>
                    <a:pt x="693048" y="961768"/>
                    <a:pt x="684178" y="930006"/>
                    <a:pt x="674449" y="895669"/>
                  </a:cubicBezTo>
                  <a:cubicBezTo>
                    <a:pt x="654419" y="924283"/>
                    <a:pt x="635820" y="950608"/>
                    <a:pt x="616077" y="978936"/>
                  </a:cubicBezTo>
                  <a:cubicBezTo>
                    <a:pt x="604059" y="942024"/>
                    <a:pt x="592613" y="907401"/>
                    <a:pt x="580023" y="869631"/>
                  </a:cubicBezTo>
                  <a:cubicBezTo>
                    <a:pt x="563713" y="901106"/>
                    <a:pt x="548262" y="930292"/>
                    <a:pt x="531666" y="962340"/>
                  </a:cubicBezTo>
                  <a:cubicBezTo>
                    <a:pt x="523940" y="925714"/>
                    <a:pt x="517072" y="892522"/>
                    <a:pt x="509347" y="856468"/>
                  </a:cubicBezTo>
                  <a:cubicBezTo>
                    <a:pt x="492464" y="882793"/>
                    <a:pt x="477299" y="906257"/>
                    <a:pt x="460417" y="932582"/>
                  </a:cubicBezTo>
                  <a:cubicBezTo>
                    <a:pt x="451260" y="901392"/>
                    <a:pt x="442962" y="872778"/>
                    <a:pt x="434092" y="841875"/>
                  </a:cubicBezTo>
                  <a:cubicBezTo>
                    <a:pt x="420929" y="858471"/>
                    <a:pt x="409198" y="873351"/>
                    <a:pt x="396035" y="890233"/>
                  </a:cubicBezTo>
                  <a:cubicBezTo>
                    <a:pt x="387737" y="863622"/>
                    <a:pt x="380012" y="838728"/>
                    <a:pt x="371427" y="811544"/>
                  </a:cubicBezTo>
                  <a:cubicBezTo>
                    <a:pt x="365132" y="818984"/>
                    <a:pt x="359409" y="824707"/>
                    <a:pt x="354831" y="831288"/>
                  </a:cubicBezTo>
                  <a:cubicBezTo>
                    <a:pt x="348822" y="839872"/>
                    <a:pt x="344244" y="841303"/>
                    <a:pt x="337377" y="831860"/>
                  </a:cubicBezTo>
                  <a:cubicBezTo>
                    <a:pt x="329079" y="820415"/>
                    <a:pt x="318778" y="810114"/>
                    <a:pt x="308763" y="798382"/>
                  </a:cubicBezTo>
                  <a:cubicBezTo>
                    <a:pt x="307046" y="802388"/>
                    <a:pt x="309049" y="804963"/>
                    <a:pt x="309907" y="807539"/>
                  </a:cubicBezTo>
                  <a:cubicBezTo>
                    <a:pt x="369138" y="973213"/>
                    <a:pt x="485883" y="1069642"/>
                    <a:pt x="659570" y="1097398"/>
                  </a:cubicBezTo>
                  <a:cubicBezTo>
                    <a:pt x="671302" y="1099115"/>
                    <a:pt x="683320" y="1099687"/>
                    <a:pt x="695337" y="1100259"/>
                  </a:cubicBezTo>
                  <a:cubicBezTo>
                    <a:pt x="701346" y="1100545"/>
                    <a:pt x="703635" y="1102262"/>
                    <a:pt x="703063" y="1108843"/>
                  </a:cubicBezTo>
                  <a:cubicBezTo>
                    <a:pt x="699629" y="1148331"/>
                    <a:pt x="695910" y="1187532"/>
                    <a:pt x="687612" y="1226161"/>
                  </a:cubicBezTo>
                  <a:cubicBezTo>
                    <a:pt x="684750" y="1239609"/>
                    <a:pt x="677597" y="1247907"/>
                    <a:pt x="664720" y="1253916"/>
                  </a:cubicBezTo>
                  <a:cubicBezTo>
                    <a:pt x="561138" y="1301129"/>
                    <a:pt x="446110" y="1275949"/>
                    <a:pt x="366277" y="1188390"/>
                  </a:cubicBezTo>
                  <a:cubicBezTo>
                    <a:pt x="311910" y="1128873"/>
                    <a:pt x="280435" y="1057338"/>
                    <a:pt x="261836" y="980081"/>
                  </a:cubicBezTo>
                  <a:cubicBezTo>
                    <a:pt x="235225" y="869345"/>
                    <a:pt x="231505" y="756606"/>
                    <a:pt x="238659" y="643581"/>
                  </a:cubicBezTo>
                  <a:cubicBezTo>
                    <a:pt x="243523" y="568040"/>
                    <a:pt x="256685" y="493643"/>
                    <a:pt x="292453" y="425542"/>
                  </a:cubicBezTo>
                  <a:cubicBezTo>
                    <a:pt x="349395" y="316809"/>
                    <a:pt x="440673" y="260440"/>
                    <a:pt x="562855" y="255861"/>
                  </a:cubicBezTo>
                  <a:close/>
                  <a:moveTo>
                    <a:pt x="1043497" y="250210"/>
                  </a:moveTo>
                  <a:cubicBezTo>
                    <a:pt x="1078693" y="247563"/>
                    <a:pt x="1114532" y="253858"/>
                    <a:pt x="1150871" y="269023"/>
                  </a:cubicBezTo>
                  <a:cubicBezTo>
                    <a:pt x="1246442" y="308511"/>
                    <a:pt x="1303670" y="382049"/>
                    <a:pt x="1334001" y="478764"/>
                  </a:cubicBezTo>
                  <a:cubicBezTo>
                    <a:pt x="1360898" y="564606"/>
                    <a:pt x="1367765" y="653024"/>
                    <a:pt x="1363187" y="742299"/>
                  </a:cubicBezTo>
                  <a:cubicBezTo>
                    <a:pt x="1358895" y="825566"/>
                    <a:pt x="1346019" y="907402"/>
                    <a:pt x="1314829" y="984946"/>
                  </a:cubicBezTo>
                  <a:cubicBezTo>
                    <a:pt x="1276773" y="1079086"/>
                    <a:pt x="1207813" y="1139747"/>
                    <a:pt x="1111098" y="1168934"/>
                  </a:cubicBezTo>
                  <a:cubicBezTo>
                    <a:pt x="1106806" y="1170078"/>
                    <a:pt x="1102800" y="1170364"/>
                    <a:pt x="1097935" y="1171509"/>
                  </a:cubicBezTo>
                  <a:cubicBezTo>
                    <a:pt x="1134561" y="1069643"/>
                    <a:pt x="1135706" y="965774"/>
                    <a:pt x="1131414" y="861620"/>
                  </a:cubicBezTo>
                  <a:cubicBezTo>
                    <a:pt x="1128266" y="786365"/>
                    <a:pt x="1120827" y="711396"/>
                    <a:pt x="1104517" y="637572"/>
                  </a:cubicBezTo>
                  <a:cubicBezTo>
                    <a:pt x="1097935" y="607242"/>
                    <a:pt x="1087921" y="577768"/>
                    <a:pt x="1078478" y="548010"/>
                  </a:cubicBezTo>
                  <a:cubicBezTo>
                    <a:pt x="1075331" y="538567"/>
                    <a:pt x="1074472" y="529697"/>
                    <a:pt x="1076761" y="519968"/>
                  </a:cubicBezTo>
                  <a:cubicBezTo>
                    <a:pt x="1079909" y="506805"/>
                    <a:pt x="1081625" y="493357"/>
                    <a:pt x="1081912" y="479336"/>
                  </a:cubicBezTo>
                  <a:cubicBezTo>
                    <a:pt x="1079623" y="480194"/>
                    <a:pt x="1078192" y="480481"/>
                    <a:pt x="1076761" y="481053"/>
                  </a:cubicBezTo>
                  <a:cubicBezTo>
                    <a:pt x="1059021" y="490782"/>
                    <a:pt x="1059021" y="490782"/>
                    <a:pt x="1051867" y="472469"/>
                  </a:cubicBezTo>
                  <a:cubicBezTo>
                    <a:pt x="1032696" y="424111"/>
                    <a:pt x="1010091" y="377470"/>
                    <a:pt x="977185" y="336839"/>
                  </a:cubicBezTo>
                  <a:cubicBezTo>
                    <a:pt x="965739" y="322818"/>
                    <a:pt x="953721" y="309655"/>
                    <a:pt x="939128" y="299068"/>
                  </a:cubicBezTo>
                  <a:cubicBezTo>
                    <a:pt x="930830" y="293059"/>
                    <a:pt x="931974" y="289912"/>
                    <a:pt x="939986" y="285047"/>
                  </a:cubicBezTo>
                  <a:cubicBezTo>
                    <a:pt x="973751" y="264445"/>
                    <a:pt x="1008302" y="252856"/>
                    <a:pt x="1043497" y="250210"/>
                  </a:cubicBezTo>
                  <a:close/>
                  <a:moveTo>
                    <a:pt x="424721" y="223885"/>
                  </a:moveTo>
                  <a:cubicBezTo>
                    <a:pt x="455195" y="227104"/>
                    <a:pt x="485312" y="233828"/>
                    <a:pt x="515070" y="243557"/>
                  </a:cubicBezTo>
                  <a:cubicBezTo>
                    <a:pt x="515928" y="243843"/>
                    <a:pt x="516786" y="244702"/>
                    <a:pt x="519076" y="246418"/>
                  </a:cubicBezTo>
                  <a:cubicBezTo>
                    <a:pt x="500476" y="250424"/>
                    <a:pt x="483308" y="254716"/>
                    <a:pt x="466426" y="260439"/>
                  </a:cubicBezTo>
                  <a:cubicBezTo>
                    <a:pt x="361413" y="296493"/>
                    <a:pt x="294742" y="369745"/>
                    <a:pt x="258975" y="473327"/>
                  </a:cubicBezTo>
                  <a:cubicBezTo>
                    <a:pt x="238085" y="533703"/>
                    <a:pt x="228929" y="596367"/>
                    <a:pt x="225495" y="659890"/>
                  </a:cubicBezTo>
                  <a:cubicBezTo>
                    <a:pt x="220917" y="745732"/>
                    <a:pt x="224351" y="831288"/>
                    <a:pt x="236941" y="916557"/>
                  </a:cubicBezTo>
                  <a:cubicBezTo>
                    <a:pt x="249245" y="999824"/>
                    <a:pt x="273854" y="1078799"/>
                    <a:pt x="320781" y="1149761"/>
                  </a:cubicBezTo>
                  <a:cubicBezTo>
                    <a:pt x="321925" y="1150906"/>
                    <a:pt x="322212" y="1152050"/>
                    <a:pt x="323356" y="1154912"/>
                  </a:cubicBezTo>
                  <a:cubicBezTo>
                    <a:pt x="245239" y="1147758"/>
                    <a:pt x="179999" y="1117141"/>
                    <a:pt x="127636" y="1060486"/>
                  </a:cubicBezTo>
                  <a:cubicBezTo>
                    <a:pt x="78420" y="1006978"/>
                    <a:pt x="48375" y="943168"/>
                    <a:pt x="28059" y="874495"/>
                  </a:cubicBezTo>
                  <a:cubicBezTo>
                    <a:pt x="-18582" y="718263"/>
                    <a:pt x="-7422" y="566036"/>
                    <a:pt x="64113" y="419533"/>
                  </a:cubicBezTo>
                  <a:cubicBezTo>
                    <a:pt x="118765" y="307938"/>
                    <a:pt x="208613" y="242413"/>
                    <a:pt x="332226" y="225244"/>
                  </a:cubicBezTo>
                  <a:cubicBezTo>
                    <a:pt x="363416" y="220952"/>
                    <a:pt x="394247" y="220666"/>
                    <a:pt x="424721" y="223885"/>
                  </a:cubicBezTo>
                  <a:close/>
                  <a:moveTo>
                    <a:pt x="741693" y="53"/>
                  </a:moveTo>
                  <a:cubicBezTo>
                    <a:pt x="750277" y="482"/>
                    <a:pt x="758718" y="3487"/>
                    <a:pt x="767159" y="9496"/>
                  </a:cubicBezTo>
                  <a:cubicBezTo>
                    <a:pt x="782897" y="20655"/>
                    <a:pt x="797490" y="32673"/>
                    <a:pt x="808363" y="48983"/>
                  </a:cubicBezTo>
                  <a:cubicBezTo>
                    <a:pt x="823528" y="71874"/>
                    <a:pt x="823242" y="93048"/>
                    <a:pt x="806932" y="115653"/>
                  </a:cubicBezTo>
                  <a:cubicBezTo>
                    <a:pt x="793770" y="133680"/>
                    <a:pt x="778032" y="149704"/>
                    <a:pt x="763439" y="166587"/>
                  </a:cubicBezTo>
                  <a:cubicBezTo>
                    <a:pt x="750563" y="181467"/>
                    <a:pt x="738259" y="196346"/>
                    <a:pt x="728244" y="213228"/>
                  </a:cubicBezTo>
                  <a:cubicBezTo>
                    <a:pt x="718801" y="229252"/>
                    <a:pt x="711647" y="246134"/>
                    <a:pt x="712219" y="265019"/>
                  </a:cubicBezTo>
                  <a:cubicBezTo>
                    <a:pt x="712505" y="274462"/>
                    <a:pt x="709072" y="278754"/>
                    <a:pt x="701346" y="283332"/>
                  </a:cubicBezTo>
                  <a:cubicBezTo>
                    <a:pt x="688470" y="291344"/>
                    <a:pt x="678741" y="293347"/>
                    <a:pt x="667009" y="280471"/>
                  </a:cubicBezTo>
                  <a:cubicBezTo>
                    <a:pt x="656994" y="269598"/>
                    <a:pt x="642973" y="263302"/>
                    <a:pt x="629239" y="257866"/>
                  </a:cubicBezTo>
                  <a:cubicBezTo>
                    <a:pt x="623230" y="255577"/>
                    <a:pt x="620654" y="252143"/>
                    <a:pt x="620368" y="245562"/>
                  </a:cubicBezTo>
                  <a:cubicBezTo>
                    <a:pt x="618938" y="230969"/>
                    <a:pt x="617793" y="215803"/>
                    <a:pt x="618079" y="202355"/>
                  </a:cubicBezTo>
                  <a:cubicBezTo>
                    <a:pt x="617507" y="146843"/>
                    <a:pt x="626377" y="95910"/>
                    <a:pt x="661286" y="52130"/>
                  </a:cubicBezTo>
                  <a:cubicBezTo>
                    <a:pt x="676452" y="33245"/>
                    <a:pt x="693334" y="16649"/>
                    <a:pt x="715367" y="6062"/>
                  </a:cubicBezTo>
                  <a:cubicBezTo>
                    <a:pt x="724381" y="1770"/>
                    <a:pt x="733108" y="-376"/>
                    <a:pt x="741693" y="53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EC8945C-DA40-4C19-9C97-2C650B8E1DB6}"/>
                </a:ext>
              </a:extLst>
            </p:cNvPr>
            <p:cNvSpPr/>
            <p:nvPr userDrawn="1"/>
          </p:nvSpPr>
          <p:spPr>
            <a:xfrm rot="20094133">
              <a:off x="-233879" y="5160017"/>
              <a:ext cx="563141" cy="724248"/>
            </a:xfrm>
            <a:custGeom>
              <a:avLst/>
              <a:gdLst>
                <a:gd name="connsiteX0" fmla="*/ 399540 w 1062001"/>
                <a:gd name="connsiteY0" fmla="*/ 796036 h 1365826"/>
                <a:gd name="connsiteX1" fmla="*/ 331120 w 1062001"/>
                <a:gd name="connsiteY1" fmla="*/ 837927 h 1365826"/>
                <a:gd name="connsiteX2" fmla="*/ 331120 w 1062001"/>
                <a:gd name="connsiteY2" fmla="*/ 843512 h 1365826"/>
                <a:gd name="connsiteX3" fmla="*/ 382784 w 1062001"/>
                <a:gd name="connsiteY3" fmla="*/ 863061 h 1365826"/>
                <a:gd name="connsiteX4" fmla="*/ 386974 w 1062001"/>
                <a:gd name="connsiteY4" fmla="*/ 858871 h 1365826"/>
                <a:gd name="connsiteX5" fmla="*/ 388369 w 1062001"/>
                <a:gd name="connsiteY5" fmla="*/ 839322 h 1365826"/>
                <a:gd name="connsiteX6" fmla="*/ 402333 w 1062001"/>
                <a:gd name="connsiteY6" fmla="*/ 797432 h 1365826"/>
                <a:gd name="connsiteX7" fmla="*/ 389767 w 1062001"/>
                <a:gd name="connsiteY7" fmla="*/ 858871 h 1365826"/>
                <a:gd name="connsiteX8" fmla="*/ 388369 w 1062001"/>
                <a:gd name="connsiteY8" fmla="*/ 863061 h 1365826"/>
                <a:gd name="connsiteX9" fmla="*/ 392559 w 1062001"/>
                <a:gd name="connsiteY9" fmla="*/ 864457 h 1365826"/>
                <a:gd name="connsiteX10" fmla="*/ 459584 w 1062001"/>
                <a:gd name="connsiteY10" fmla="*/ 818378 h 1365826"/>
                <a:gd name="connsiteX11" fmla="*/ 458187 w 1062001"/>
                <a:gd name="connsiteY11" fmla="*/ 811395 h 1365826"/>
                <a:gd name="connsiteX12" fmla="*/ 399540 w 1062001"/>
                <a:gd name="connsiteY12" fmla="*/ 796036 h 1365826"/>
                <a:gd name="connsiteX13" fmla="*/ 211031 w 1062001"/>
                <a:gd name="connsiteY13" fmla="*/ 759731 h 1365826"/>
                <a:gd name="connsiteX14" fmla="*/ 181708 w 1062001"/>
                <a:gd name="connsiteY14" fmla="*/ 765317 h 1365826"/>
                <a:gd name="connsiteX15" fmla="*/ 177519 w 1062001"/>
                <a:gd name="connsiteY15" fmla="*/ 773695 h 1365826"/>
                <a:gd name="connsiteX16" fmla="*/ 233373 w 1062001"/>
                <a:gd name="connsiteY16" fmla="*/ 832342 h 1365826"/>
                <a:gd name="connsiteX17" fmla="*/ 234770 w 1062001"/>
                <a:gd name="connsiteY17" fmla="*/ 826757 h 1365826"/>
                <a:gd name="connsiteX18" fmla="*/ 236166 w 1062001"/>
                <a:gd name="connsiteY18" fmla="*/ 772298 h 1365826"/>
                <a:gd name="connsiteX19" fmla="*/ 240356 w 1062001"/>
                <a:gd name="connsiteY19" fmla="*/ 765317 h 1365826"/>
                <a:gd name="connsiteX20" fmla="*/ 244544 w 1062001"/>
                <a:gd name="connsiteY20" fmla="*/ 800225 h 1365826"/>
                <a:gd name="connsiteX21" fmla="*/ 241751 w 1062001"/>
                <a:gd name="connsiteY21" fmla="*/ 816981 h 1365826"/>
                <a:gd name="connsiteX22" fmla="*/ 237563 w 1062001"/>
                <a:gd name="connsiteY22" fmla="*/ 833738 h 1365826"/>
                <a:gd name="connsiteX23" fmla="*/ 294813 w 1062001"/>
                <a:gd name="connsiteY23" fmla="*/ 828152 h 1365826"/>
                <a:gd name="connsiteX24" fmla="*/ 297606 w 1062001"/>
                <a:gd name="connsiteY24" fmla="*/ 821171 h 1365826"/>
                <a:gd name="connsiteX25" fmla="*/ 238959 w 1062001"/>
                <a:gd name="connsiteY25" fmla="*/ 763920 h 1365826"/>
                <a:gd name="connsiteX26" fmla="*/ 211031 w 1062001"/>
                <a:gd name="connsiteY26" fmla="*/ 759731 h 1365826"/>
                <a:gd name="connsiteX27" fmla="*/ 894876 w 1062001"/>
                <a:gd name="connsiteY27" fmla="*/ 397 h 1365826"/>
                <a:gd name="connsiteX28" fmla="*/ 997181 w 1062001"/>
                <a:gd name="connsiteY28" fmla="*/ 81102 h 1365826"/>
                <a:gd name="connsiteX29" fmla="*/ 988803 w 1062001"/>
                <a:gd name="connsiteY29" fmla="*/ 136956 h 1365826"/>
                <a:gd name="connsiteX30" fmla="*/ 949705 w 1062001"/>
                <a:gd name="connsiteY30" fmla="*/ 104840 h 1365826"/>
                <a:gd name="connsiteX31" fmla="*/ 850563 w 1062001"/>
                <a:gd name="connsiteY31" fmla="*/ 62950 h 1365826"/>
                <a:gd name="connsiteX32" fmla="*/ 836600 w 1062001"/>
                <a:gd name="connsiteY32" fmla="*/ 164883 h 1365826"/>
                <a:gd name="connsiteX33" fmla="*/ 910607 w 1062001"/>
                <a:gd name="connsiteY33" fmla="*/ 237494 h 1365826"/>
                <a:gd name="connsiteX34" fmla="*/ 1060017 w 1062001"/>
                <a:gd name="connsiteY34" fmla="*/ 470686 h 1365826"/>
                <a:gd name="connsiteX35" fmla="*/ 1020919 w 1062001"/>
                <a:gd name="connsiteY35" fmla="*/ 603339 h 1365826"/>
                <a:gd name="connsiteX36" fmla="*/ 1006955 w 1062001"/>
                <a:gd name="connsiteY36" fmla="*/ 699689 h 1365826"/>
                <a:gd name="connsiteX37" fmla="*/ 992992 w 1062001"/>
                <a:gd name="connsiteY37" fmla="*/ 1037607 h 1365826"/>
                <a:gd name="connsiteX38" fmla="*/ 768179 w 1062001"/>
                <a:gd name="connsiteY38" fmla="*/ 1321067 h 1365826"/>
                <a:gd name="connsiteX39" fmla="*/ 761196 w 1062001"/>
                <a:gd name="connsiteY39" fmla="*/ 1305707 h 1365826"/>
                <a:gd name="connsiteX40" fmla="*/ 822636 w 1062001"/>
                <a:gd name="connsiteY40" fmla="*/ 1069722 h 1365826"/>
                <a:gd name="connsiteX41" fmla="*/ 822636 w 1062001"/>
                <a:gd name="connsiteY41" fmla="*/ 1036210 h 1365826"/>
                <a:gd name="connsiteX42" fmla="*/ 796106 w 1062001"/>
                <a:gd name="connsiteY42" fmla="*/ 1037607 h 1365826"/>
                <a:gd name="connsiteX43" fmla="*/ 639714 w 1062001"/>
                <a:gd name="connsiteY43" fmla="*/ 1119991 h 1365826"/>
                <a:gd name="connsiteX44" fmla="*/ 363235 w 1062001"/>
                <a:gd name="connsiteY44" fmla="*/ 1203773 h 1365826"/>
                <a:gd name="connsiteX45" fmla="*/ 32297 w 1062001"/>
                <a:gd name="connsiteY45" fmla="*/ 1364354 h 1365826"/>
                <a:gd name="connsiteX46" fmla="*/ 14145 w 1062001"/>
                <a:gd name="connsiteY46" fmla="*/ 1326652 h 1365826"/>
                <a:gd name="connsiteX47" fmla="*/ 279453 w 1062001"/>
                <a:gd name="connsiteY47" fmla="*/ 1090668 h 1365826"/>
                <a:gd name="connsiteX48" fmla="*/ 250129 w 1062001"/>
                <a:gd name="connsiteY48" fmla="*/ 985941 h 1365826"/>
                <a:gd name="connsiteX49" fmla="*/ 213824 w 1062001"/>
                <a:gd name="connsiteY49" fmla="*/ 963599 h 1365826"/>
                <a:gd name="connsiteX50" fmla="*/ 183104 w 1062001"/>
                <a:gd name="connsiteY50" fmla="*/ 927294 h 1365826"/>
                <a:gd name="connsiteX51" fmla="*/ 90944 w 1062001"/>
                <a:gd name="connsiteY51" fmla="*/ 962204 h 1365826"/>
                <a:gd name="connsiteX52" fmla="*/ 176123 w 1062001"/>
                <a:gd name="connsiteY52" fmla="*/ 913330 h 1365826"/>
                <a:gd name="connsiteX53" fmla="*/ 160762 w 1062001"/>
                <a:gd name="connsiteY53" fmla="*/ 877025 h 1365826"/>
                <a:gd name="connsiteX54" fmla="*/ 47658 w 1062001"/>
                <a:gd name="connsiteY54" fmla="*/ 907745 h 1365826"/>
                <a:gd name="connsiteX55" fmla="*/ 157970 w 1062001"/>
                <a:gd name="connsiteY55" fmla="*/ 868647 h 1365826"/>
                <a:gd name="connsiteX56" fmla="*/ 150989 w 1062001"/>
                <a:gd name="connsiteY56" fmla="*/ 812793 h 1365826"/>
                <a:gd name="connsiteX57" fmla="*/ 187294 w 1062001"/>
                <a:gd name="connsiteY57" fmla="*/ 512577 h 1365826"/>
                <a:gd name="connsiteX58" fmla="*/ 254319 w 1062001"/>
                <a:gd name="connsiteY58" fmla="*/ 599151 h 1365826"/>
                <a:gd name="connsiteX59" fmla="*/ 460980 w 1062001"/>
                <a:gd name="connsiteY59" fmla="*/ 634059 h 1365826"/>
                <a:gd name="connsiteX60" fmla="*/ 554535 w 1062001"/>
                <a:gd name="connsiteY60" fmla="*/ 568431 h 1365826"/>
                <a:gd name="connsiteX61" fmla="*/ 476339 w 1062001"/>
                <a:gd name="connsiteY61" fmla="*/ 882611 h 1365826"/>
                <a:gd name="connsiteX62" fmla="*/ 502871 w 1062001"/>
                <a:gd name="connsiteY62" fmla="*/ 924501 h 1365826"/>
                <a:gd name="connsiteX63" fmla="*/ 638317 w 1062001"/>
                <a:gd name="connsiteY63" fmla="*/ 865854 h 1365826"/>
                <a:gd name="connsiteX64" fmla="*/ 670434 w 1062001"/>
                <a:gd name="connsiteY64" fmla="*/ 761128 h 1365826"/>
                <a:gd name="connsiteX65" fmla="*/ 891058 w 1062001"/>
                <a:gd name="connsiteY65" fmla="*/ 604736 h 1365826"/>
                <a:gd name="connsiteX66" fmla="*/ 994389 w 1062001"/>
                <a:gd name="connsiteY66" fmla="*/ 561448 h 1365826"/>
                <a:gd name="connsiteX67" fmla="*/ 877095 w 1062001"/>
                <a:gd name="connsiteY67" fmla="*/ 277989 h 1365826"/>
                <a:gd name="connsiteX68" fmla="*/ 773764 w 1062001"/>
                <a:gd name="connsiteY68" fmla="*/ 149524 h 1365826"/>
                <a:gd name="connsiteX69" fmla="*/ 846375 w 1062001"/>
                <a:gd name="connsiteY69" fmla="*/ 5698 h 1365826"/>
                <a:gd name="connsiteX70" fmla="*/ 894876 w 1062001"/>
                <a:gd name="connsiteY70" fmla="*/ 397 h 13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62001" h="1365826">
                  <a:moveTo>
                    <a:pt x="399540" y="796036"/>
                  </a:moveTo>
                  <a:cubicBezTo>
                    <a:pt x="371613" y="798829"/>
                    <a:pt x="349272" y="814188"/>
                    <a:pt x="331120" y="837927"/>
                  </a:cubicBezTo>
                  <a:cubicBezTo>
                    <a:pt x="329723" y="839322"/>
                    <a:pt x="328327" y="842115"/>
                    <a:pt x="331120" y="843512"/>
                  </a:cubicBezTo>
                  <a:cubicBezTo>
                    <a:pt x="346479" y="853286"/>
                    <a:pt x="363235" y="861664"/>
                    <a:pt x="382784" y="863061"/>
                  </a:cubicBezTo>
                  <a:cubicBezTo>
                    <a:pt x="385577" y="863061"/>
                    <a:pt x="386974" y="861664"/>
                    <a:pt x="386974" y="858871"/>
                  </a:cubicBezTo>
                  <a:cubicBezTo>
                    <a:pt x="386974" y="851890"/>
                    <a:pt x="386974" y="846305"/>
                    <a:pt x="388369" y="839322"/>
                  </a:cubicBezTo>
                  <a:cubicBezTo>
                    <a:pt x="389767" y="823963"/>
                    <a:pt x="393955" y="810000"/>
                    <a:pt x="402333" y="797432"/>
                  </a:cubicBezTo>
                  <a:cubicBezTo>
                    <a:pt x="405126" y="818378"/>
                    <a:pt x="400937" y="837927"/>
                    <a:pt x="389767" y="858871"/>
                  </a:cubicBezTo>
                  <a:cubicBezTo>
                    <a:pt x="389767" y="860268"/>
                    <a:pt x="386974" y="861664"/>
                    <a:pt x="388369" y="863061"/>
                  </a:cubicBezTo>
                  <a:cubicBezTo>
                    <a:pt x="388369" y="865854"/>
                    <a:pt x="391162" y="864457"/>
                    <a:pt x="392559" y="864457"/>
                  </a:cubicBezTo>
                  <a:cubicBezTo>
                    <a:pt x="421882" y="861664"/>
                    <a:pt x="442828" y="846305"/>
                    <a:pt x="459584" y="818378"/>
                  </a:cubicBezTo>
                  <a:cubicBezTo>
                    <a:pt x="462377" y="814188"/>
                    <a:pt x="460980" y="812793"/>
                    <a:pt x="458187" y="811395"/>
                  </a:cubicBezTo>
                  <a:cubicBezTo>
                    <a:pt x="440035" y="800225"/>
                    <a:pt x="420486" y="794639"/>
                    <a:pt x="399540" y="796036"/>
                  </a:cubicBezTo>
                  <a:close/>
                  <a:moveTo>
                    <a:pt x="211031" y="759731"/>
                  </a:moveTo>
                  <a:cubicBezTo>
                    <a:pt x="201257" y="759731"/>
                    <a:pt x="192879" y="761127"/>
                    <a:pt x="181708" y="765317"/>
                  </a:cubicBezTo>
                  <a:cubicBezTo>
                    <a:pt x="176123" y="766714"/>
                    <a:pt x="176123" y="766714"/>
                    <a:pt x="177519" y="773695"/>
                  </a:cubicBezTo>
                  <a:cubicBezTo>
                    <a:pt x="187294" y="804415"/>
                    <a:pt x="205446" y="823964"/>
                    <a:pt x="233373" y="832342"/>
                  </a:cubicBezTo>
                  <a:cubicBezTo>
                    <a:pt x="237563" y="830945"/>
                    <a:pt x="234770" y="828152"/>
                    <a:pt x="234770" y="826757"/>
                  </a:cubicBezTo>
                  <a:cubicBezTo>
                    <a:pt x="230580" y="808605"/>
                    <a:pt x="230580" y="790451"/>
                    <a:pt x="236166" y="772298"/>
                  </a:cubicBezTo>
                  <a:cubicBezTo>
                    <a:pt x="237563" y="769505"/>
                    <a:pt x="237563" y="768109"/>
                    <a:pt x="240356" y="765317"/>
                  </a:cubicBezTo>
                  <a:cubicBezTo>
                    <a:pt x="244544" y="776488"/>
                    <a:pt x="244544" y="789054"/>
                    <a:pt x="244544" y="800225"/>
                  </a:cubicBezTo>
                  <a:cubicBezTo>
                    <a:pt x="243148" y="805810"/>
                    <a:pt x="243148" y="811396"/>
                    <a:pt x="241751" y="816981"/>
                  </a:cubicBezTo>
                  <a:lnTo>
                    <a:pt x="237563" y="833738"/>
                  </a:lnTo>
                  <a:cubicBezTo>
                    <a:pt x="257112" y="836532"/>
                    <a:pt x="276661" y="833738"/>
                    <a:pt x="294813" y="828152"/>
                  </a:cubicBezTo>
                  <a:cubicBezTo>
                    <a:pt x="297606" y="826757"/>
                    <a:pt x="299003" y="825359"/>
                    <a:pt x="297606" y="821171"/>
                  </a:cubicBezTo>
                  <a:cubicBezTo>
                    <a:pt x="285039" y="793244"/>
                    <a:pt x="266886" y="772298"/>
                    <a:pt x="238959" y="763920"/>
                  </a:cubicBezTo>
                  <a:cubicBezTo>
                    <a:pt x="229185" y="761127"/>
                    <a:pt x="220807" y="759731"/>
                    <a:pt x="211031" y="759731"/>
                  </a:cubicBezTo>
                  <a:close/>
                  <a:moveTo>
                    <a:pt x="894876" y="397"/>
                  </a:moveTo>
                  <a:cubicBezTo>
                    <a:pt x="941938" y="4128"/>
                    <a:pt x="982520" y="33975"/>
                    <a:pt x="997181" y="81102"/>
                  </a:cubicBezTo>
                  <a:cubicBezTo>
                    <a:pt x="1004163" y="100651"/>
                    <a:pt x="1013938" y="129975"/>
                    <a:pt x="988803" y="136956"/>
                  </a:cubicBezTo>
                  <a:cubicBezTo>
                    <a:pt x="962272" y="145334"/>
                    <a:pt x="955291" y="125785"/>
                    <a:pt x="949705" y="104840"/>
                  </a:cubicBezTo>
                  <a:cubicBezTo>
                    <a:pt x="934345" y="53175"/>
                    <a:pt x="893851" y="40608"/>
                    <a:pt x="850563" y="62950"/>
                  </a:cubicBezTo>
                  <a:cubicBezTo>
                    <a:pt x="803087" y="86687"/>
                    <a:pt x="815655" y="127182"/>
                    <a:pt x="836600" y="164883"/>
                  </a:cubicBezTo>
                  <a:cubicBezTo>
                    <a:pt x="854753" y="195603"/>
                    <a:pt x="882680" y="216549"/>
                    <a:pt x="910607" y="237494"/>
                  </a:cubicBezTo>
                  <a:cubicBezTo>
                    <a:pt x="990199" y="297538"/>
                    <a:pt x="1048846" y="371544"/>
                    <a:pt x="1060017" y="470686"/>
                  </a:cubicBezTo>
                  <a:cubicBezTo>
                    <a:pt x="1065602" y="515369"/>
                    <a:pt x="1061414" y="557260"/>
                    <a:pt x="1020919" y="603339"/>
                  </a:cubicBezTo>
                  <a:cubicBezTo>
                    <a:pt x="994389" y="632663"/>
                    <a:pt x="980425" y="655005"/>
                    <a:pt x="1006955" y="699689"/>
                  </a:cubicBezTo>
                  <a:cubicBezTo>
                    <a:pt x="1062810" y="796036"/>
                    <a:pt x="1008352" y="958014"/>
                    <a:pt x="992992" y="1037607"/>
                  </a:cubicBezTo>
                  <a:cubicBezTo>
                    <a:pt x="965065" y="1139540"/>
                    <a:pt x="945516" y="1255438"/>
                    <a:pt x="768179" y="1321067"/>
                  </a:cubicBezTo>
                  <a:cubicBezTo>
                    <a:pt x="761196" y="1322464"/>
                    <a:pt x="754215" y="1312688"/>
                    <a:pt x="761196" y="1305707"/>
                  </a:cubicBezTo>
                  <a:cubicBezTo>
                    <a:pt x="833807" y="1240078"/>
                    <a:pt x="874302" y="1167467"/>
                    <a:pt x="822636" y="1069722"/>
                  </a:cubicBezTo>
                  <a:cubicBezTo>
                    <a:pt x="818448" y="1061344"/>
                    <a:pt x="822636" y="1047381"/>
                    <a:pt x="822636" y="1036210"/>
                  </a:cubicBezTo>
                  <a:cubicBezTo>
                    <a:pt x="821240" y="1025039"/>
                    <a:pt x="800294" y="1026436"/>
                    <a:pt x="796106" y="1037607"/>
                  </a:cubicBezTo>
                  <a:cubicBezTo>
                    <a:pt x="769574" y="1114406"/>
                    <a:pt x="706739" y="1129766"/>
                    <a:pt x="639714" y="1119991"/>
                  </a:cubicBezTo>
                  <a:cubicBezTo>
                    <a:pt x="532194" y="1104632"/>
                    <a:pt x="445619" y="1142333"/>
                    <a:pt x="363235" y="1203773"/>
                  </a:cubicBezTo>
                  <a:cubicBezTo>
                    <a:pt x="352064" y="1213548"/>
                    <a:pt x="114683" y="1342013"/>
                    <a:pt x="32297" y="1364354"/>
                  </a:cubicBezTo>
                  <a:cubicBezTo>
                    <a:pt x="-1215" y="1374128"/>
                    <a:pt x="-10989" y="1332237"/>
                    <a:pt x="14145" y="1326652"/>
                  </a:cubicBezTo>
                  <a:cubicBezTo>
                    <a:pt x="145403" y="1295932"/>
                    <a:pt x="223599" y="1206565"/>
                    <a:pt x="279453" y="1090668"/>
                  </a:cubicBezTo>
                  <a:cubicBezTo>
                    <a:pt x="305984" y="1016661"/>
                    <a:pt x="310173" y="991526"/>
                    <a:pt x="250129" y="985941"/>
                  </a:cubicBezTo>
                  <a:cubicBezTo>
                    <a:pt x="236166" y="984545"/>
                    <a:pt x="222202" y="970582"/>
                    <a:pt x="213824" y="963599"/>
                  </a:cubicBezTo>
                  <a:cubicBezTo>
                    <a:pt x="204050" y="953825"/>
                    <a:pt x="185897" y="931484"/>
                    <a:pt x="183104" y="927294"/>
                  </a:cubicBezTo>
                  <a:cubicBezTo>
                    <a:pt x="180311" y="920313"/>
                    <a:pt x="92341" y="966392"/>
                    <a:pt x="90944" y="962204"/>
                  </a:cubicBezTo>
                  <a:cubicBezTo>
                    <a:pt x="89549" y="959411"/>
                    <a:pt x="180311" y="918916"/>
                    <a:pt x="176123" y="913330"/>
                  </a:cubicBezTo>
                  <a:cubicBezTo>
                    <a:pt x="173330" y="907745"/>
                    <a:pt x="163555" y="882611"/>
                    <a:pt x="160762" y="877025"/>
                  </a:cubicBezTo>
                  <a:cubicBezTo>
                    <a:pt x="160762" y="874232"/>
                    <a:pt x="50451" y="911935"/>
                    <a:pt x="47658" y="907745"/>
                  </a:cubicBezTo>
                  <a:cubicBezTo>
                    <a:pt x="46261" y="904952"/>
                    <a:pt x="159367" y="874232"/>
                    <a:pt x="157970" y="868647"/>
                  </a:cubicBezTo>
                  <a:cubicBezTo>
                    <a:pt x="155177" y="858873"/>
                    <a:pt x="153781" y="837927"/>
                    <a:pt x="150989" y="812793"/>
                  </a:cubicBezTo>
                  <a:cubicBezTo>
                    <a:pt x="142610" y="734597"/>
                    <a:pt x="125854" y="643834"/>
                    <a:pt x="187294" y="512577"/>
                  </a:cubicBezTo>
                  <a:cubicBezTo>
                    <a:pt x="233373" y="554467"/>
                    <a:pt x="233373" y="569827"/>
                    <a:pt x="254319" y="599151"/>
                  </a:cubicBezTo>
                  <a:cubicBezTo>
                    <a:pt x="314362" y="682932"/>
                    <a:pt x="375801" y="694103"/>
                    <a:pt x="460980" y="634059"/>
                  </a:cubicBezTo>
                  <a:cubicBezTo>
                    <a:pt x="487510" y="615907"/>
                    <a:pt x="514042" y="597754"/>
                    <a:pt x="554535" y="568431"/>
                  </a:cubicBezTo>
                  <a:cubicBezTo>
                    <a:pt x="550347" y="695499"/>
                    <a:pt x="530798" y="789055"/>
                    <a:pt x="476339" y="882611"/>
                  </a:cubicBezTo>
                  <a:cubicBezTo>
                    <a:pt x="467961" y="907745"/>
                    <a:pt x="458187" y="930087"/>
                    <a:pt x="502871" y="924501"/>
                  </a:cubicBezTo>
                  <a:cubicBezTo>
                    <a:pt x="554535" y="918916"/>
                    <a:pt x="597823" y="896574"/>
                    <a:pt x="638317" y="865854"/>
                  </a:cubicBezTo>
                  <a:cubicBezTo>
                    <a:pt x="666244" y="835134"/>
                    <a:pt x="660658" y="797434"/>
                    <a:pt x="670434" y="761128"/>
                  </a:cubicBezTo>
                  <a:cubicBezTo>
                    <a:pt x="699757" y="650815"/>
                    <a:pt x="782142" y="586583"/>
                    <a:pt x="891058" y="604736"/>
                  </a:cubicBezTo>
                  <a:cubicBezTo>
                    <a:pt x="942723" y="613114"/>
                    <a:pt x="969254" y="604736"/>
                    <a:pt x="994389" y="561448"/>
                  </a:cubicBezTo>
                  <a:cubicBezTo>
                    <a:pt x="1047450" y="456722"/>
                    <a:pt x="967857" y="350599"/>
                    <a:pt x="877095" y="277989"/>
                  </a:cubicBezTo>
                  <a:cubicBezTo>
                    <a:pt x="832411" y="241683"/>
                    <a:pt x="791916" y="205378"/>
                    <a:pt x="773764" y="149524"/>
                  </a:cubicBezTo>
                  <a:cubicBezTo>
                    <a:pt x="752818" y="85292"/>
                    <a:pt x="784935" y="23852"/>
                    <a:pt x="846375" y="5698"/>
                  </a:cubicBezTo>
                  <a:cubicBezTo>
                    <a:pt x="862782" y="811"/>
                    <a:pt x="879189" y="-847"/>
                    <a:pt x="894876" y="397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90C011E-CFAA-443B-9E63-EEB27A3E201B}"/>
                </a:ext>
              </a:extLst>
            </p:cNvPr>
            <p:cNvSpPr/>
            <p:nvPr userDrawn="1"/>
          </p:nvSpPr>
          <p:spPr>
            <a:xfrm>
              <a:off x="7445309" y="47326"/>
              <a:ext cx="644182" cy="362691"/>
            </a:xfrm>
            <a:custGeom>
              <a:avLst/>
              <a:gdLst>
                <a:gd name="connsiteX0" fmla="*/ 478747 w 598835"/>
                <a:gd name="connsiteY0" fmla="*/ 59380 h 337159"/>
                <a:gd name="connsiteX1" fmla="*/ 573856 w 598835"/>
                <a:gd name="connsiteY1" fmla="*/ 341186 h 337159"/>
                <a:gd name="connsiteX2" fmla="*/ 566811 w 598835"/>
                <a:gd name="connsiteY2" fmla="*/ 287844 h 337159"/>
                <a:gd name="connsiteX3" fmla="*/ 520011 w 598835"/>
                <a:gd name="connsiteY3" fmla="*/ 278786 h 337159"/>
                <a:gd name="connsiteX4" fmla="*/ 423895 w 598835"/>
                <a:gd name="connsiteY4" fmla="*/ 245573 h 337159"/>
                <a:gd name="connsiteX5" fmla="*/ 348915 w 598835"/>
                <a:gd name="connsiteY5" fmla="*/ 257650 h 337159"/>
                <a:gd name="connsiteX6" fmla="*/ 326773 w 598835"/>
                <a:gd name="connsiteY6" fmla="*/ 281805 h 337159"/>
                <a:gd name="connsiteX7" fmla="*/ 309664 w 598835"/>
                <a:gd name="connsiteY7" fmla="*/ 253121 h 337159"/>
                <a:gd name="connsiteX8" fmla="*/ 285509 w 598835"/>
                <a:gd name="connsiteY8" fmla="*/ 275263 h 337159"/>
                <a:gd name="connsiteX9" fmla="*/ 273935 w 598835"/>
                <a:gd name="connsiteY9" fmla="*/ 249599 h 337159"/>
                <a:gd name="connsiteX10" fmla="*/ 244748 w 598835"/>
                <a:gd name="connsiteY10" fmla="*/ 207831 h 337159"/>
                <a:gd name="connsiteX11" fmla="*/ 198954 w 598835"/>
                <a:gd name="connsiteY11" fmla="*/ 199780 h 337159"/>
                <a:gd name="connsiteX12" fmla="*/ 92774 w 598835"/>
                <a:gd name="connsiteY12" fmla="*/ 199277 h 337159"/>
                <a:gd name="connsiteX13" fmla="*/ 51007 w 598835"/>
                <a:gd name="connsiteY13" fmla="*/ 185690 h 337159"/>
                <a:gd name="connsiteX14" fmla="*/ 11252 w 598835"/>
                <a:gd name="connsiteY14" fmla="*/ 257147 h 337159"/>
                <a:gd name="connsiteX15" fmla="*/ 199458 w 598835"/>
                <a:gd name="connsiteY15" fmla="*/ 0 h 337159"/>
                <a:gd name="connsiteX16" fmla="*/ 282993 w 598835"/>
                <a:gd name="connsiteY16" fmla="*/ 90077 h 337159"/>
                <a:gd name="connsiteX17" fmla="*/ 298593 w 598835"/>
                <a:gd name="connsiteY17" fmla="*/ 80516 h 337159"/>
                <a:gd name="connsiteX18" fmla="*/ 288025 w 598835"/>
                <a:gd name="connsiteY18" fmla="*/ 38245 h 337159"/>
                <a:gd name="connsiteX19" fmla="*/ 296580 w 598835"/>
                <a:gd name="connsiteY19" fmla="*/ 32206 h 337159"/>
                <a:gd name="connsiteX20" fmla="*/ 323754 w 598835"/>
                <a:gd name="connsiteY20" fmla="*/ 55355 h 337159"/>
                <a:gd name="connsiteX21" fmla="*/ 354450 w 598835"/>
                <a:gd name="connsiteY21" fmla="*/ 61393 h 337159"/>
                <a:gd name="connsiteX22" fmla="*/ 364515 w 598835"/>
                <a:gd name="connsiteY22" fmla="*/ 54851 h 337159"/>
                <a:gd name="connsiteX23" fmla="*/ 387160 w 598835"/>
                <a:gd name="connsiteY23" fmla="*/ 58374 h 337159"/>
                <a:gd name="connsiteX24" fmla="*/ 381624 w 598835"/>
                <a:gd name="connsiteY24" fmla="*/ 78503 h 337159"/>
                <a:gd name="connsiteX25" fmla="*/ 371560 w 598835"/>
                <a:gd name="connsiteY25" fmla="*/ 102658 h 337159"/>
                <a:gd name="connsiteX26" fmla="*/ 400244 w 598835"/>
                <a:gd name="connsiteY26" fmla="*/ 112722 h 337159"/>
                <a:gd name="connsiteX27" fmla="*/ 478747 w 598835"/>
                <a:gd name="connsiteY27" fmla="*/ 59380 h 3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835" h="337159">
                  <a:moveTo>
                    <a:pt x="478747" y="59380"/>
                  </a:moveTo>
                  <a:cubicBezTo>
                    <a:pt x="591972" y="145432"/>
                    <a:pt x="629714" y="261676"/>
                    <a:pt x="573856" y="341186"/>
                  </a:cubicBezTo>
                  <a:cubicBezTo>
                    <a:pt x="571843" y="324076"/>
                    <a:pt x="572849" y="304450"/>
                    <a:pt x="566811" y="287844"/>
                  </a:cubicBezTo>
                  <a:cubicBezTo>
                    <a:pt x="559262" y="267715"/>
                    <a:pt x="541650" y="266205"/>
                    <a:pt x="520011" y="278786"/>
                  </a:cubicBezTo>
                  <a:cubicBezTo>
                    <a:pt x="494347" y="220412"/>
                    <a:pt x="459624" y="208335"/>
                    <a:pt x="423895" y="245573"/>
                  </a:cubicBezTo>
                  <a:cubicBezTo>
                    <a:pt x="393702" y="222425"/>
                    <a:pt x="372566" y="226451"/>
                    <a:pt x="348915" y="257650"/>
                  </a:cubicBezTo>
                  <a:cubicBezTo>
                    <a:pt x="342373" y="266708"/>
                    <a:pt x="333315" y="274257"/>
                    <a:pt x="326773" y="281805"/>
                  </a:cubicBezTo>
                  <a:cubicBezTo>
                    <a:pt x="320734" y="271741"/>
                    <a:pt x="315199" y="262683"/>
                    <a:pt x="309664" y="253121"/>
                  </a:cubicBezTo>
                  <a:cubicBezTo>
                    <a:pt x="302115" y="260167"/>
                    <a:pt x="294064" y="267212"/>
                    <a:pt x="285509" y="275263"/>
                  </a:cubicBezTo>
                  <a:cubicBezTo>
                    <a:pt x="281986" y="267715"/>
                    <a:pt x="274438" y="258657"/>
                    <a:pt x="273935" y="249599"/>
                  </a:cubicBezTo>
                  <a:cubicBezTo>
                    <a:pt x="273935" y="228464"/>
                    <a:pt x="256825" y="217896"/>
                    <a:pt x="244748" y="207831"/>
                  </a:cubicBezTo>
                  <a:cubicBezTo>
                    <a:pt x="235186" y="199780"/>
                    <a:pt x="216567" y="202296"/>
                    <a:pt x="198954" y="199780"/>
                  </a:cubicBezTo>
                  <a:cubicBezTo>
                    <a:pt x="178322" y="151974"/>
                    <a:pt x="113910" y="156503"/>
                    <a:pt x="92774" y="199277"/>
                  </a:cubicBezTo>
                  <a:cubicBezTo>
                    <a:pt x="78181" y="194244"/>
                    <a:pt x="62581" y="183173"/>
                    <a:pt x="51007" y="185690"/>
                  </a:cubicBezTo>
                  <a:cubicBezTo>
                    <a:pt x="15278" y="194244"/>
                    <a:pt x="15781" y="227457"/>
                    <a:pt x="11252" y="257147"/>
                  </a:cubicBezTo>
                  <a:cubicBezTo>
                    <a:pt x="-32025" y="142412"/>
                    <a:pt x="53523" y="26671"/>
                    <a:pt x="199458" y="0"/>
                  </a:cubicBezTo>
                  <a:cubicBezTo>
                    <a:pt x="210025" y="45290"/>
                    <a:pt x="238206" y="76490"/>
                    <a:pt x="282993" y="90077"/>
                  </a:cubicBezTo>
                  <a:cubicBezTo>
                    <a:pt x="287522" y="91587"/>
                    <a:pt x="295573" y="82529"/>
                    <a:pt x="298593" y="80516"/>
                  </a:cubicBezTo>
                  <a:cubicBezTo>
                    <a:pt x="294567" y="63909"/>
                    <a:pt x="291044" y="50826"/>
                    <a:pt x="288025" y="38245"/>
                  </a:cubicBezTo>
                  <a:cubicBezTo>
                    <a:pt x="291044" y="36232"/>
                    <a:pt x="293560" y="34219"/>
                    <a:pt x="296580" y="32206"/>
                  </a:cubicBezTo>
                  <a:cubicBezTo>
                    <a:pt x="306141" y="39755"/>
                    <a:pt x="318721" y="45290"/>
                    <a:pt x="323754" y="55355"/>
                  </a:cubicBezTo>
                  <a:cubicBezTo>
                    <a:pt x="332812" y="73471"/>
                    <a:pt x="341367" y="72967"/>
                    <a:pt x="354450" y="61393"/>
                  </a:cubicBezTo>
                  <a:cubicBezTo>
                    <a:pt x="357470" y="58374"/>
                    <a:pt x="361495" y="54851"/>
                    <a:pt x="364515" y="54851"/>
                  </a:cubicBezTo>
                  <a:cubicBezTo>
                    <a:pt x="372063" y="54851"/>
                    <a:pt x="379612" y="56864"/>
                    <a:pt x="387160" y="58374"/>
                  </a:cubicBezTo>
                  <a:cubicBezTo>
                    <a:pt x="385147" y="64916"/>
                    <a:pt x="384141" y="71961"/>
                    <a:pt x="381624" y="78503"/>
                  </a:cubicBezTo>
                  <a:cubicBezTo>
                    <a:pt x="378605" y="86554"/>
                    <a:pt x="375083" y="94606"/>
                    <a:pt x="371560" y="102658"/>
                  </a:cubicBezTo>
                  <a:cubicBezTo>
                    <a:pt x="381121" y="106180"/>
                    <a:pt x="390683" y="113225"/>
                    <a:pt x="400244" y="112722"/>
                  </a:cubicBezTo>
                  <a:cubicBezTo>
                    <a:pt x="434966" y="110206"/>
                    <a:pt x="461134" y="92090"/>
                    <a:pt x="478747" y="59380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69CB485-C9C9-4A7E-8EF4-040136F9C144}"/>
                </a:ext>
              </a:extLst>
            </p:cNvPr>
            <p:cNvSpPr/>
            <p:nvPr userDrawn="1"/>
          </p:nvSpPr>
          <p:spPr>
            <a:xfrm rot="1254108">
              <a:off x="9694922" y="639358"/>
              <a:ext cx="544106" cy="513382"/>
            </a:xfrm>
            <a:custGeom>
              <a:avLst/>
              <a:gdLst>
                <a:gd name="connsiteX0" fmla="*/ 874859 w 1362345"/>
                <a:gd name="connsiteY0" fmla="*/ 583984 h 1285418"/>
                <a:gd name="connsiteX1" fmla="*/ 918924 w 1362345"/>
                <a:gd name="connsiteY1" fmla="*/ 611455 h 1285418"/>
                <a:gd name="connsiteX2" fmla="*/ 834799 w 1362345"/>
                <a:gd name="connsiteY2" fmla="*/ 613744 h 1285418"/>
                <a:gd name="connsiteX3" fmla="*/ 874859 w 1362345"/>
                <a:gd name="connsiteY3" fmla="*/ 583984 h 1285418"/>
                <a:gd name="connsiteX4" fmla="*/ 510604 w 1362345"/>
                <a:gd name="connsiteY4" fmla="*/ 583984 h 1285418"/>
                <a:gd name="connsiteX5" fmla="*/ 554956 w 1362345"/>
                <a:gd name="connsiteY5" fmla="*/ 613744 h 1285418"/>
                <a:gd name="connsiteX6" fmla="*/ 467969 w 1362345"/>
                <a:gd name="connsiteY6" fmla="*/ 614316 h 1285418"/>
                <a:gd name="connsiteX7" fmla="*/ 510604 w 1362345"/>
                <a:gd name="connsiteY7" fmla="*/ 583984 h 1285418"/>
                <a:gd name="connsiteX8" fmla="*/ 892314 w 1362345"/>
                <a:gd name="connsiteY8" fmla="*/ 492705 h 1285418"/>
                <a:gd name="connsiteX9" fmla="*/ 831938 w 1362345"/>
                <a:gd name="connsiteY9" fmla="*/ 520461 h 1285418"/>
                <a:gd name="connsiteX10" fmla="*/ 808475 w 1362345"/>
                <a:gd name="connsiteY10" fmla="*/ 593713 h 1285418"/>
                <a:gd name="connsiteX11" fmla="*/ 823640 w 1362345"/>
                <a:gd name="connsiteY11" fmla="*/ 684992 h 1285418"/>
                <a:gd name="connsiteX12" fmla="*/ 879151 w 1362345"/>
                <a:gd name="connsiteY12" fmla="*/ 641499 h 1285418"/>
                <a:gd name="connsiteX13" fmla="*/ 935521 w 1362345"/>
                <a:gd name="connsiteY13" fmla="*/ 683848 h 1285418"/>
                <a:gd name="connsiteX14" fmla="*/ 938382 w 1362345"/>
                <a:gd name="connsiteY14" fmla="*/ 680700 h 1285418"/>
                <a:gd name="connsiteX15" fmla="*/ 924647 w 1362345"/>
                <a:gd name="connsiteY15" fmla="*/ 518172 h 1285418"/>
                <a:gd name="connsiteX16" fmla="*/ 892314 w 1362345"/>
                <a:gd name="connsiteY16" fmla="*/ 492705 h 1285418"/>
                <a:gd name="connsiteX17" fmla="*/ 512642 w 1362345"/>
                <a:gd name="connsiteY17" fmla="*/ 490417 h 1285418"/>
                <a:gd name="connsiteX18" fmla="*/ 462246 w 1362345"/>
                <a:gd name="connsiteY18" fmla="*/ 526757 h 1285418"/>
                <a:gd name="connsiteX19" fmla="*/ 442216 w 1362345"/>
                <a:gd name="connsiteY19" fmla="*/ 598578 h 1285418"/>
                <a:gd name="connsiteX20" fmla="*/ 457954 w 1362345"/>
                <a:gd name="connsiteY20" fmla="*/ 685279 h 1285418"/>
                <a:gd name="connsiteX21" fmla="*/ 513465 w 1362345"/>
                <a:gd name="connsiteY21" fmla="*/ 641214 h 1285418"/>
                <a:gd name="connsiteX22" fmla="*/ 570121 w 1362345"/>
                <a:gd name="connsiteY22" fmla="*/ 684135 h 1285418"/>
                <a:gd name="connsiteX23" fmla="*/ 573555 w 1362345"/>
                <a:gd name="connsiteY23" fmla="*/ 678412 h 1285418"/>
                <a:gd name="connsiteX24" fmla="*/ 563253 w 1362345"/>
                <a:gd name="connsiteY24" fmla="*/ 525326 h 1285418"/>
                <a:gd name="connsiteX25" fmla="*/ 512642 w 1362345"/>
                <a:gd name="connsiteY25" fmla="*/ 490417 h 1285418"/>
                <a:gd name="connsiteX26" fmla="*/ 837590 w 1362345"/>
                <a:gd name="connsiteY26" fmla="*/ 269731 h 1285418"/>
                <a:gd name="connsiteX27" fmla="*/ 970430 w 1362345"/>
                <a:gd name="connsiteY27" fmla="*/ 349063 h 1285418"/>
                <a:gd name="connsiteX28" fmla="*/ 1049977 w 1362345"/>
                <a:gd name="connsiteY28" fmla="*/ 505009 h 1285418"/>
                <a:gd name="connsiteX29" fmla="*/ 1117219 w 1362345"/>
                <a:gd name="connsiteY29" fmla="*/ 848378 h 1285418"/>
                <a:gd name="connsiteX30" fmla="*/ 1119795 w 1362345"/>
                <a:gd name="connsiteY30" fmla="*/ 905606 h 1285418"/>
                <a:gd name="connsiteX31" fmla="*/ 1105774 w 1362345"/>
                <a:gd name="connsiteY31" fmla="*/ 1100753 h 1285418"/>
                <a:gd name="connsiteX32" fmla="*/ 920641 w 1362345"/>
                <a:gd name="connsiteY32" fmla="*/ 1279876 h 1285418"/>
                <a:gd name="connsiteX33" fmla="*/ 748671 w 1362345"/>
                <a:gd name="connsiteY33" fmla="*/ 1265569 h 1285418"/>
                <a:gd name="connsiteX34" fmla="*/ 702603 w 1362345"/>
                <a:gd name="connsiteY34" fmla="*/ 1240389 h 1285418"/>
                <a:gd name="connsiteX35" fmla="*/ 697739 w 1362345"/>
                <a:gd name="connsiteY35" fmla="*/ 1228371 h 1285418"/>
                <a:gd name="connsiteX36" fmla="*/ 715193 w 1362345"/>
                <a:gd name="connsiteY36" fmla="*/ 1079006 h 1285418"/>
                <a:gd name="connsiteX37" fmla="*/ 730072 w 1362345"/>
                <a:gd name="connsiteY37" fmla="*/ 1063269 h 1285418"/>
                <a:gd name="connsiteX38" fmla="*/ 753822 w 1362345"/>
                <a:gd name="connsiteY38" fmla="*/ 1036371 h 1285418"/>
                <a:gd name="connsiteX39" fmla="*/ 755825 w 1362345"/>
                <a:gd name="connsiteY39" fmla="*/ 1004038 h 1285418"/>
                <a:gd name="connsiteX40" fmla="*/ 789303 w 1362345"/>
                <a:gd name="connsiteY40" fmla="*/ 1001176 h 1285418"/>
                <a:gd name="connsiteX41" fmla="*/ 791592 w 1362345"/>
                <a:gd name="connsiteY41" fmla="*/ 1001176 h 1285418"/>
                <a:gd name="connsiteX42" fmla="*/ 808475 w 1362345"/>
                <a:gd name="connsiteY42" fmla="*/ 1017772 h 1285418"/>
                <a:gd name="connsiteX43" fmla="*/ 808475 w 1362345"/>
                <a:gd name="connsiteY43" fmla="*/ 1041808 h 1285418"/>
                <a:gd name="connsiteX44" fmla="*/ 817059 w 1362345"/>
                <a:gd name="connsiteY44" fmla="*/ 1048962 h 1285418"/>
                <a:gd name="connsiteX45" fmla="*/ 903187 w 1362345"/>
                <a:gd name="connsiteY45" fmla="*/ 1006327 h 1285418"/>
                <a:gd name="connsiteX46" fmla="*/ 904331 w 1362345"/>
                <a:gd name="connsiteY46" fmla="*/ 902172 h 1285418"/>
                <a:gd name="connsiteX47" fmla="*/ 792165 w 1362345"/>
                <a:gd name="connsiteY47" fmla="*/ 851811 h 1285418"/>
                <a:gd name="connsiteX48" fmla="*/ 735509 w 1362345"/>
                <a:gd name="connsiteY48" fmla="*/ 843227 h 1285418"/>
                <a:gd name="connsiteX49" fmla="*/ 724064 w 1362345"/>
                <a:gd name="connsiteY49" fmla="*/ 831210 h 1285418"/>
                <a:gd name="connsiteX50" fmla="*/ 722061 w 1362345"/>
                <a:gd name="connsiteY50" fmla="*/ 620610 h 1285418"/>
                <a:gd name="connsiteX51" fmla="*/ 698025 w 1362345"/>
                <a:gd name="connsiteY51" fmla="*/ 343340 h 1285418"/>
                <a:gd name="connsiteX52" fmla="*/ 689727 w 1362345"/>
                <a:gd name="connsiteY52" fmla="*/ 312151 h 1285418"/>
                <a:gd name="connsiteX53" fmla="*/ 694877 w 1362345"/>
                <a:gd name="connsiteY53" fmla="*/ 298989 h 1285418"/>
                <a:gd name="connsiteX54" fmla="*/ 837590 w 1362345"/>
                <a:gd name="connsiteY54" fmla="*/ 269731 h 1285418"/>
                <a:gd name="connsiteX55" fmla="*/ 560678 w 1362345"/>
                <a:gd name="connsiteY55" fmla="*/ 256069 h 1285418"/>
                <a:gd name="connsiteX56" fmla="*/ 662258 w 1362345"/>
                <a:gd name="connsiteY56" fmla="*/ 292695 h 1285418"/>
                <a:gd name="connsiteX57" fmla="*/ 680571 w 1362345"/>
                <a:gd name="connsiteY57" fmla="*/ 321309 h 1285418"/>
                <a:gd name="connsiteX58" fmla="*/ 699456 w 1362345"/>
                <a:gd name="connsiteY58" fmla="*/ 439198 h 1285418"/>
                <a:gd name="connsiteX59" fmla="*/ 712046 w 1362345"/>
                <a:gd name="connsiteY59" fmla="*/ 699014 h 1285418"/>
                <a:gd name="connsiteX60" fmla="*/ 712332 w 1362345"/>
                <a:gd name="connsiteY60" fmla="*/ 830066 h 1285418"/>
                <a:gd name="connsiteX61" fmla="*/ 700887 w 1362345"/>
                <a:gd name="connsiteY61" fmla="*/ 840939 h 1285418"/>
                <a:gd name="connsiteX62" fmla="*/ 644803 w 1362345"/>
                <a:gd name="connsiteY62" fmla="*/ 842370 h 1285418"/>
                <a:gd name="connsiteX63" fmla="*/ 632499 w 1362345"/>
                <a:gd name="connsiteY63" fmla="*/ 854102 h 1285418"/>
                <a:gd name="connsiteX64" fmla="*/ 632785 w 1362345"/>
                <a:gd name="connsiteY64" fmla="*/ 892444 h 1285418"/>
                <a:gd name="connsiteX65" fmla="*/ 623915 w 1362345"/>
                <a:gd name="connsiteY65" fmla="*/ 901601 h 1285418"/>
                <a:gd name="connsiteX66" fmla="*/ 586717 w 1362345"/>
                <a:gd name="connsiteY66" fmla="*/ 901601 h 1285418"/>
                <a:gd name="connsiteX67" fmla="*/ 577847 w 1362345"/>
                <a:gd name="connsiteY67" fmla="*/ 892444 h 1285418"/>
                <a:gd name="connsiteX68" fmla="*/ 577847 w 1362345"/>
                <a:gd name="connsiteY68" fmla="*/ 860110 h 1285418"/>
                <a:gd name="connsiteX69" fmla="*/ 570121 w 1362345"/>
                <a:gd name="connsiteY69" fmla="*/ 853815 h 1285418"/>
                <a:gd name="connsiteX70" fmla="*/ 470258 w 1362345"/>
                <a:gd name="connsiteY70" fmla="*/ 900456 h 1285418"/>
                <a:gd name="connsiteX71" fmla="*/ 471117 w 1362345"/>
                <a:gd name="connsiteY71" fmla="*/ 1005183 h 1285418"/>
                <a:gd name="connsiteX72" fmla="*/ 585286 w 1362345"/>
                <a:gd name="connsiteY72" fmla="*/ 1054399 h 1285418"/>
                <a:gd name="connsiteX73" fmla="*/ 693447 w 1362345"/>
                <a:gd name="connsiteY73" fmla="*/ 1064414 h 1285418"/>
                <a:gd name="connsiteX74" fmla="*/ 703462 w 1362345"/>
                <a:gd name="connsiteY74" fmla="*/ 1071854 h 1285418"/>
                <a:gd name="connsiteX75" fmla="*/ 685435 w 1362345"/>
                <a:gd name="connsiteY75" fmla="*/ 1224938 h 1285418"/>
                <a:gd name="connsiteX76" fmla="*/ 662258 w 1362345"/>
                <a:gd name="connsiteY76" fmla="*/ 1253838 h 1285418"/>
                <a:gd name="connsiteX77" fmla="*/ 363814 w 1362345"/>
                <a:gd name="connsiteY77" fmla="*/ 1188026 h 1285418"/>
                <a:gd name="connsiteX78" fmla="*/ 259373 w 1362345"/>
                <a:gd name="connsiteY78" fmla="*/ 979717 h 1285418"/>
                <a:gd name="connsiteX79" fmla="*/ 235624 w 1362345"/>
                <a:gd name="connsiteY79" fmla="*/ 655234 h 1285418"/>
                <a:gd name="connsiteX80" fmla="*/ 290276 w 1362345"/>
                <a:gd name="connsiteY80" fmla="*/ 425463 h 1285418"/>
                <a:gd name="connsiteX81" fmla="*/ 560678 w 1362345"/>
                <a:gd name="connsiteY81" fmla="*/ 256069 h 1285418"/>
                <a:gd name="connsiteX82" fmla="*/ 1075112 w 1362345"/>
                <a:gd name="connsiteY82" fmla="*/ 250403 h 1285418"/>
                <a:gd name="connsiteX83" fmla="*/ 1123228 w 1362345"/>
                <a:gd name="connsiteY83" fmla="*/ 260074 h 1285418"/>
                <a:gd name="connsiteX84" fmla="*/ 1325529 w 1362345"/>
                <a:gd name="connsiteY84" fmla="*/ 459800 h 1285418"/>
                <a:gd name="connsiteX85" fmla="*/ 1360152 w 1362345"/>
                <a:gd name="connsiteY85" fmla="*/ 631484 h 1285418"/>
                <a:gd name="connsiteX86" fmla="*/ 1325243 w 1362345"/>
                <a:gd name="connsiteY86" fmla="*/ 950530 h 1285418"/>
                <a:gd name="connsiteX87" fmla="*/ 1142400 w 1362345"/>
                <a:gd name="connsiteY87" fmla="*/ 1157123 h 1285418"/>
                <a:gd name="connsiteX88" fmla="*/ 1095187 w 1362345"/>
                <a:gd name="connsiteY88" fmla="*/ 1172002 h 1285418"/>
                <a:gd name="connsiteX89" fmla="*/ 1116647 w 1362345"/>
                <a:gd name="connsiteY89" fmla="*/ 1099895 h 1285418"/>
                <a:gd name="connsiteX90" fmla="*/ 1130096 w 1362345"/>
                <a:gd name="connsiteY90" fmla="*/ 875848 h 1285418"/>
                <a:gd name="connsiteX91" fmla="*/ 1102054 w 1362345"/>
                <a:gd name="connsiteY91" fmla="*/ 637493 h 1285418"/>
                <a:gd name="connsiteX92" fmla="*/ 1003908 w 1362345"/>
                <a:gd name="connsiteY92" fmla="*/ 377964 h 1285418"/>
                <a:gd name="connsiteX93" fmla="*/ 936951 w 1362345"/>
                <a:gd name="connsiteY93" fmla="*/ 298989 h 1285418"/>
                <a:gd name="connsiteX94" fmla="*/ 938382 w 1362345"/>
                <a:gd name="connsiteY94" fmla="*/ 284968 h 1285418"/>
                <a:gd name="connsiteX95" fmla="*/ 1028230 w 1362345"/>
                <a:gd name="connsiteY95" fmla="*/ 251597 h 1285418"/>
                <a:gd name="connsiteX96" fmla="*/ 1075112 w 1362345"/>
                <a:gd name="connsiteY96" fmla="*/ 250403 h 1285418"/>
                <a:gd name="connsiteX97" fmla="*/ 423402 w 1362345"/>
                <a:gd name="connsiteY97" fmla="*/ 224127 h 1285418"/>
                <a:gd name="connsiteX98" fmla="*/ 514323 w 1362345"/>
                <a:gd name="connsiteY98" fmla="*/ 244050 h 1285418"/>
                <a:gd name="connsiteX99" fmla="*/ 516898 w 1362345"/>
                <a:gd name="connsiteY99" fmla="*/ 246912 h 1285418"/>
                <a:gd name="connsiteX100" fmla="*/ 362669 w 1362345"/>
                <a:gd name="connsiteY100" fmla="*/ 316443 h 1285418"/>
                <a:gd name="connsiteX101" fmla="*/ 250216 w 1362345"/>
                <a:gd name="connsiteY101" fmla="*/ 497284 h 1285418"/>
                <a:gd name="connsiteX102" fmla="*/ 223033 w 1362345"/>
                <a:gd name="connsiteY102" fmla="*/ 756813 h 1285418"/>
                <a:gd name="connsiteX103" fmla="*/ 240488 w 1362345"/>
                <a:gd name="connsiteY103" fmla="*/ 944807 h 1285418"/>
                <a:gd name="connsiteX104" fmla="*/ 319462 w 1362345"/>
                <a:gd name="connsiteY104" fmla="*/ 1149969 h 1285418"/>
                <a:gd name="connsiteX105" fmla="*/ 321465 w 1362345"/>
                <a:gd name="connsiteY105" fmla="*/ 1154261 h 1285418"/>
                <a:gd name="connsiteX106" fmla="*/ 283981 w 1362345"/>
                <a:gd name="connsiteY106" fmla="*/ 1149683 h 1285418"/>
                <a:gd name="connsiteX107" fmla="*/ 82825 w 1362345"/>
                <a:gd name="connsiteY107" fmla="*/ 1002035 h 1285418"/>
                <a:gd name="connsiteX108" fmla="*/ 989 w 1362345"/>
                <a:gd name="connsiteY108" fmla="*/ 728485 h 1285418"/>
                <a:gd name="connsiteX109" fmla="*/ 63081 w 1362345"/>
                <a:gd name="connsiteY109" fmla="*/ 418881 h 1285418"/>
                <a:gd name="connsiteX110" fmla="*/ 330335 w 1362345"/>
                <a:gd name="connsiteY110" fmla="*/ 225451 h 1285418"/>
                <a:gd name="connsiteX111" fmla="*/ 423402 w 1362345"/>
                <a:gd name="connsiteY111" fmla="*/ 224127 h 1285418"/>
                <a:gd name="connsiteX112" fmla="*/ 737334 w 1362345"/>
                <a:gd name="connsiteY112" fmla="*/ 8 h 1285418"/>
                <a:gd name="connsiteX113" fmla="*/ 775284 w 1362345"/>
                <a:gd name="connsiteY113" fmla="*/ 16855 h 1285418"/>
                <a:gd name="connsiteX114" fmla="*/ 806759 w 1362345"/>
                <a:gd name="connsiteY114" fmla="*/ 49475 h 1285418"/>
                <a:gd name="connsiteX115" fmla="*/ 817632 w 1362345"/>
                <a:gd name="connsiteY115" fmla="*/ 80378 h 1285418"/>
                <a:gd name="connsiteX116" fmla="*/ 805042 w 1362345"/>
                <a:gd name="connsiteY116" fmla="*/ 115860 h 1285418"/>
                <a:gd name="connsiteX117" fmla="*/ 761549 w 1362345"/>
                <a:gd name="connsiteY117" fmla="*/ 166794 h 1285418"/>
                <a:gd name="connsiteX118" fmla="*/ 726926 w 1362345"/>
                <a:gd name="connsiteY118" fmla="*/ 212576 h 1285418"/>
                <a:gd name="connsiteX119" fmla="*/ 710329 w 1362345"/>
                <a:gd name="connsiteY119" fmla="*/ 266656 h 1285418"/>
                <a:gd name="connsiteX120" fmla="*/ 700314 w 1362345"/>
                <a:gd name="connsiteY120" fmla="*/ 283252 h 1285418"/>
                <a:gd name="connsiteX121" fmla="*/ 663974 w 1362345"/>
                <a:gd name="connsiteY121" fmla="*/ 280105 h 1285418"/>
                <a:gd name="connsiteX122" fmla="*/ 627062 w 1362345"/>
                <a:gd name="connsiteY122" fmla="*/ 258358 h 1285418"/>
                <a:gd name="connsiteX123" fmla="*/ 618478 w 1362345"/>
                <a:gd name="connsiteY123" fmla="*/ 247199 h 1285418"/>
                <a:gd name="connsiteX124" fmla="*/ 621339 w 1362345"/>
                <a:gd name="connsiteY124" fmla="*/ 137606 h 1285418"/>
                <a:gd name="connsiteX125" fmla="*/ 683146 w 1362345"/>
                <a:gd name="connsiteY125" fmla="*/ 26870 h 1285418"/>
                <a:gd name="connsiteX126" fmla="*/ 698311 w 1362345"/>
                <a:gd name="connsiteY126" fmla="*/ 15139 h 1285418"/>
                <a:gd name="connsiteX127" fmla="*/ 737334 w 1362345"/>
                <a:gd name="connsiteY127" fmla="*/ 8 h 128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62345" h="1285418">
                  <a:moveTo>
                    <a:pt x="874859" y="583984"/>
                  </a:moveTo>
                  <a:cubicBezTo>
                    <a:pt x="894602" y="583126"/>
                    <a:pt x="906620" y="595431"/>
                    <a:pt x="918924" y="611455"/>
                  </a:cubicBezTo>
                  <a:cubicBezTo>
                    <a:pt x="880295" y="593141"/>
                    <a:pt x="870853" y="593427"/>
                    <a:pt x="834799" y="613744"/>
                  </a:cubicBezTo>
                  <a:cubicBezTo>
                    <a:pt x="839950" y="599723"/>
                    <a:pt x="859407" y="584557"/>
                    <a:pt x="874859" y="583984"/>
                  </a:cubicBezTo>
                  <a:close/>
                  <a:moveTo>
                    <a:pt x="510604" y="583984"/>
                  </a:moveTo>
                  <a:cubicBezTo>
                    <a:pt x="530348" y="583984"/>
                    <a:pt x="542080" y="596861"/>
                    <a:pt x="554956" y="613744"/>
                  </a:cubicBezTo>
                  <a:cubicBezTo>
                    <a:pt x="518331" y="592568"/>
                    <a:pt x="504595" y="592854"/>
                    <a:pt x="467969" y="614316"/>
                  </a:cubicBezTo>
                  <a:cubicBezTo>
                    <a:pt x="475695" y="598292"/>
                    <a:pt x="494866" y="583984"/>
                    <a:pt x="510604" y="583984"/>
                  </a:cubicBezTo>
                  <a:close/>
                  <a:moveTo>
                    <a:pt x="892314" y="492705"/>
                  </a:moveTo>
                  <a:cubicBezTo>
                    <a:pt x="870281" y="485838"/>
                    <a:pt x="848248" y="495853"/>
                    <a:pt x="831938" y="520461"/>
                  </a:cubicBezTo>
                  <a:cubicBezTo>
                    <a:pt x="817059" y="542494"/>
                    <a:pt x="810478" y="567674"/>
                    <a:pt x="808475" y="593713"/>
                  </a:cubicBezTo>
                  <a:cubicBezTo>
                    <a:pt x="806186" y="624616"/>
                    <a:pt x="809333" y="654947"/>
                    <a:pt x="823640" y="684992"/>
                  </a:cubicBezTo>
                  <a:cubicBezTo>
                    <a:pt x="837375" y="662673"/>
                    <a:pt x="851110" y="641785"/>
                    <a:pt x="879151" y="641499"/>
                  </a:cubicBezTo>
                  <a:cubicBezTo>
                    <a:pt x="907765" y="641213"/>
                    <a:pt x="922072" y="662387"/>
                    <a:pt x="935521" y="683848"/>
                  </a:cubicBezTo>
                  <a:cubicBezTo>
                    <a:pt x="936951" y="682417"/>
                    <a:pt x="938096" y="681558"/>
                    <a:pt x="938382" y="680700"/>
                  </a:cubicBezTo>
                  <a:cubicBezTo>
                    <a:pt x="959843" y="624329"/>
                    <a:pt x="957267" y="569677"/>
                    <a:pt x="924647" y="518172"/>
                  </a:cubicBezTo>
                  <a:cubicBezTo>
                    <a:pt x="917208" y="506154"/>
                    <a:pt x="906334" y="496997"/>
                    <a:pt x="892314" y="492705"/>
                  </a:cubicBezTo>
                  <a:close/>
                  <a:moveTo>
                    <a:pt x="512642" y="490417"/>
                  </a:moveTo>
                  <a:cubicBezTo>
                    <a:pt x="494222" y="490775"/>
                    <a:pt x="475838" y="503008"/>
                    <a:pt x="462246" y="526757"/>
                  </a:cubicBezTo>
                  <a:cubicBezTo>
                    <a:pt x="449370" y="548790"/>
                    <a:pt x="443933" y="573397"/>
                    <a:pt x="442216" y="598578"/>
                  </a:cubicBezTo>
                  <a:cubicBezTo>
                    <a:pt x="440500" y="627765"/>
                    <a:pt x="444506" y="656379"/>
                    <a:pt x="457954" y="685279"/>
                  </a:cubicBezTo>
                  <a:cubicBezTo>
                    <a:pt x="471403" y="662388"/>
                    <a:pt x="485710" y="641786"/>
                    <a:pt x="513465" y="641214"/>
                  </a:cubicBezTo>
                  <a:cubicBezTo>
                    <a:pt x="542079" y="640927"/>
                    <a:pt x="556386" y="661816"/>
                    <a:pt x="570121" y="684135"/>
                  </a:cubicBezTo>
                  <a:cubicBezTo>
                    <a:pt x="571551" y="681559"/>
                    <a:pt x="572982" y="680128"/>
                    <a:pt x="573555" y="678412"/>
                  </a:cubicBezTo>
                  <a:cubicBezTo>
                    <a:pt x="593298" y="625762"/>
                    <a:pt x="591581" y="573970"/>
                    <a:pt x="563253" y="525326"/>
                  </a:cubicBezTo>
                  <a:cubicBezTo>
                    <a:pt x="549519" y="501577"/>
                    <a:pt x="531063" y="490060"/>
                    <a:pt x="512642" y="490417"/>
                  </a:cubicBezTo>
                  <a:close/>
                  <a:moveTo>
                    <a:pt x="837590" y="269731"/>
                  </a:moveTo>
                  <a:cubicBezTo>
                    <a:pt x="886877" y="276312"/>
                    <a:pt x="934520" y="300991"/>
                    <a:pt x="970430" y="349063"/>
                  </a:cubicBezTo>
                  <a:cubicBezTo>
                    <a:pt x="1005911" y="396562"/>
                    <a:pt x="1029088" y="450071"/>
                    <a:pt x="1049977" y="505009"/>
                  </a:cubicBezTo>
                  <a:cubicBezTo>
                    <a:pt x="1091753" y="615745"/>
                    <a:pt x="1112641" y="730488"/>
                    <a:pt x="1117219" y="848378"/>
                  </a:cubicBezTo>
                  <a:cubicBezTo>
                    <a:pt x="1117792" y="867263"/>
                    <a:pt x="1118936" y="886434"/>
                    <a:pt x="1119795" y="905606"/>
                  </a:cubicBezTo>
                  <a:cubicBezTo>
                    <a:pt x="1120367" y="971132"/>
                    <a:pt x="1117792" y="1036371"/>
                    <a:pt x="1105774" y="1100753"/>
                  </a:cubicBezTo>
                  <a:cubicBezTo>
                    <a:pt x="1084599" y="1205194"/>
                    <a:pt x="1025941" y="1261850"/>
                    <a:pt x="920641" y="1279876"/>
                  </a:cubicBezTo>
                  <a:cubicBezTo>
                    <a:pt x="861983" y="1289891"/>
                    <a:pt x="804469" y="1287030"/>
                    <a:pt x="748671" y="1265569"/>
                  </a:cubicBezTo>
                  <a:cubicBezTo>
                    <a:pt x="732075" y="1259274"/>
                    <a:pt x="716624" y="1250976"/>
                    <a:pt x="702603" y="1240389"/>
                  </a:cubicBezTo>
                  <a:cubicBezTo>
                    <a:pt x="698311" y="1237242"/>
                    <a:pt x="696308" y="1234380"/>
                    <a:pt x="697739" y="1228371"/>
                  </a:cubicBezTo>
                  <a:cubicBezTo>
                    <a:pt x="708612" y="1179155"/>
                    <a:pt x="712618" y="1129081"/>
                    <a:pt x="715193" y="1079006"/>
                  </a:cubicBezTo>
                  <a:cubicBezTo>
                    <a:pt x="715765" y="1067561"/>
                    <a:pt x="719199" y="1064127"/>
                    <a:pt x="730072" y="1063269"/>
                  </a:cubicBezTo>
                  <a:cubicBezTo>
                    <a:pt x="753822" y="1061266"/>
                    <a:pt x="753536" y="1060693"/>
                    <a:pt x="753822" y="1036371"/>
                  </a:cubicBezTo>
                  <a:cubicBezTo>
                    <a:pt x="753822" y="1025498"/>
                    <a:pt x="748958" y="1010905"/>
                    <a:pt x="755825" y="1004038"/>
                  </a:cubicBezTo>
                  <a:cubicBezTo>
                    <a:pt x="763265" y="996312"/>
                    <a:pt x="777858" y="1002035"/>
                    <a:pt x="789303" y="1001176"/>
                  </a:cubicBezTo>
                  <a:cubicBezTo>
                    <a:pt x="789876" y="1001176"/>
                    <a:pt x="790734" y="1001176"/>
                    <a:pt x="791592" y="1001176"/>
                  </a:cubicBezTo>
                  <a:cubicBezTo>
                    <a:pt x="808475" y="1001176"/>
                    <a:pt x="808475" y="1001176"/>
                    <a:pt x="808475" y="1017772"/>
                  </a:cubicBezTo>
                  <a:cubicBezTo>
                    <a:pt x="808475" y="1025784"/>
                    <a:pt x="808761" y="1033796"/>
                    <a:pt x="808475" y="1041808"/>
                  </a:cubicBezTo>
                  <a:cubicBezTo>
                    <a:pt x="808189" y="1048103"/>
                    <a:pt x="809047" y="1051251"/>
                    <a:pt x="817059" y="1048962"/>
                  </a:cubicBezTo>
                  <a:cubicBezTo>
                    <a:pt x="848248" y="1039519"/>
                    <a:pt x="878007" y="1027501"/>
                    <a:pt x="903187" y="1006327"/>
                  </a:cubicBezTo>
                  <a:cubicBezTo>
                    <a:pt x="940671" y="974565"/>
                    <a:pt x="941243" y="934792"/>
                    <a:pt x="904331" y="902172"/>
                  </a:cubicBezTo>
                  <a:cubicBezTo>
                    <a:pt x="872284" y="873844"/>
                    <a:pt x="832797" y="861254"/>
                    <a:pt x="792165" y="851811"/>
                  </a:cubicBezTo>
                  <a:cubicBezTo>
                    <a:pt x="773566" y="847519"/>
                    <a:pt x="754680" y="844658"/>
                    <a:pt x="735509" y="843227"/>
                  </a:cubicBezTo>
                  <a:cubicBezTo>
                    <a:pt x="726925" y="842655"/>
                    <a:pt x="724064" y="840080"/>
                    <a:pt x="724064" y="831210"/>
                  </a:cubicBezTo>
                  <a:cubicBezTo>
                    <a:pt x="724922" y="761105"/>
                    <a:pt x="724636" y="690715"/>
                    <a:pt x="722061" y="620610"/>
                  </a:cubicBezTo>
                  <a:cubicBezTo>
                    <a:pt x="718627" y="527901"/>
                    <a:pt x="715479" y="434905"/>
                    <a:pt x="698025" y="343340"/>
                  </a:cubicBezTo>
                  <a:cubicBezTo>
                    <a:pt x="696022" y="332753"/>
                    <a:pt x="693447" y="322166"/>
                    <a:pt x="689727" y="312151"/>
                  </a:cubicBezTo>
                  <a:cubicBezTo>
                    <a:pt x="687438" y="305570"/>
                    <a:pt x="688868" y="302422"/>
                    <a:pt x="694877" y="298989"/>
                  </a:cubicBezTo>
                  <a:cubicBezTo>
                    <a:pt x="737369" y="274667"/>
                    <a:pt x="788302" y="263150"/>
                    <a:pt x="837590" y="269731"/>
                  </a:cubicBezTo>
                  <a:close/>
                  <a:moveTo>
                    <a:pt x="560678" y="256069"/>
                  </a:moveTo>
                  <a:cubicBezTo>
                    <a:pt x="598449" y="254638"/>
                    <a:pt x="632785" y="268373"/>
                    <a:pt x="662258" y="292695"/>
                  </a:cubicBezTo>
                  <a:cubicBezTo>
                    <a:pt x="671700" y="300420"/>
                    <a:pt x="677423" y="309863"/>
                    <a:pt x="680571" y="321309"/>
                  </a:cubicBezTo>
                  <a:cubicBezTo>
                    <a:pt x="691158" y="359937"/>
                    <a:pt x="695736" y="399425"/>
                    <a:pt x="699456" y="439198"/>
                  </a:cubicBezTo>
                  <a:cubicBezTo>
                    <a:pt x="707468" y="520176"/>
                    <a:pt x="709757" y="601439"/>
                    <a:pt x="712046" y="699014"/>
                  </a:cubicBezTo>
                  <a:cubicBezTo>
                    <a:pt x="712046" y="731920"/>
                    <a:pt x="712046" y="781136"/>
                    <a:pt x="712332" y="830066"/>
                  </a:cubicBezTo>
                  <a:cubicBezTo>
                    <a:pt x="712618" y="838936"/>
                    <a:pt x="710043" y="841797"/>
                    <a:pt x="700887" y="840939"/>
                  </a:cubicBezTo>
                  <a:cubicBezTo>
                    <a:pt x="682288" y="839508"/>
                    <a:pt x="663402" y="841511"/>
                    <a:pt x="644803" y="842370"/>
                  </a:cubicBezTo>
                  <a:cubicBezTo>
                    <a:pt x="636505" y="842942"/>
                    <a:pt x="632499" y="845517"/>
                    <a:pt x="632499" y="854102"/>
                  </a:cubicBezTo>
                  <a:cubicBezTo>
                    <a:pt x="633358" y="866978"/>
                    <a:pt x="632499" y="879568"/>
                    <a:pt x="632785" y="892444"/>
                  </a:cubicBezTo>
                  <a:cubicBezTo>
                    <a:pt x="633072" y="899025"/>
                    <a:pt x="630782" y="901887"/>
                    <a:pt x="623915" y="901601"/>
                  </a:cubicBezTo>
                  <a:cubicBezTo>
                    <a:pt x="611325" y="901315"/>
                    <a:pt x="599021" y="901315"/>
                    <a:pt x="586717" y="901601"/>
                  </a:cubicBezTo>
                  <a:cubicBezTo>
                    <a:pt x="579850" y="901887"/>
                    <a:pt x="577560" y="899025"/>
                    <a:pt x="577847" y="892444"/>
                  </a:cubicBezTo>
                  <a:cubicBezTo>
                    <a:pt x="578133" y="881571"/>
                    <a:pt x="577560" y="870984"/>
                    <a:pt x="577847" y="860110"/>
                  </a:cubicBezTo>
                  <a:cubicBezTo>
                    <a:pt x="578133" y="854388"/>
                    <a:pt x="575844" y="852385"/>
                    <a:pt x="570121" y="853815"/>
                  </a:cubicBezTo>
                  <a:cubicBezTo>
                    <a:pt x="534067" y="863258"/>
                    <a:pt x="499158" y="875562"/>
                    <a:pt x="470258" y="900456"/>
                  </a:cubicBezTo>
                  <a:cubicBezTo>
                    <a:pt x="432488" y="933076"/>
                    <a:pt x="432774" y="973136"/>
                    <a:pt x="471117" y="1005183"/>
                  </a:cubicBezTo>
                  <a:cubicBezTo>
                    <a:pt x="504309" y="1032939"/>
                    <a:pt x="544082" y="1045529"/>
                    <a:pt x="585286" y="1054399"/>
                  </a:cubicBezTo>
                  <a:cubicBezTo>
                    <a:pt x="621054" y="1062125"/>
                    <a:pt x="657107" y="1064986"/>
                    <a:pt x="693447" y="1064414"/>
                  </a:cubicBezTo>
                  <a:cubicBezTo>
                    <a:pt x="698597" y="1064414"/>
                    <a:pt x="704034" y="1063269"/>
                    <a:pt x="703462" y="1071854"/>
                  </a:cubicBezTo>
                  <a:cubicBezTo>
                    <a:pt x="699456" y="1123073"/>
                    <a:pt x="696308" y="1174578"/>
                    <a:pt x="685435" y="1224938"/>
                  </a:cubicBezTo>
                  <a:cubicBezTo>
                    <a:pt x="682574" y="1238673"/>
                    <a:pt x="675992" y="1247543"/>
                    <a:pt x="662258" y="1253838"/>
                  </a:cubicBezTo>
                  <a:cubicBezTo>
                    <a:pt x="558675" y="1300765"/>
                    <a:pt x="443647" y="1275585"/>
                    <a:pt x="363814" y="1188026"/>
                  </a:cubicBezTo>
                  <a:cubicBezTo>
                    <a:pt x="309448" y="1128509"/>
                    <a:pt x="277972" y="1056974"/>
                    <a:pt x="259373" y="979717"/>
                  </a:cubicBezTo>
                  <a:cubicBezTo>
                    <a:pt x="233621" y="872987"/>
                    <a:pt x="229901" y="764254"/>
                    <a:pt x="235624" y="655234"/>
                  </a:cubicBezTo>
                  <a:cubicBezTo>
                    <a:pt x="239916" y="575687"/>
                    <a:pt x="252792" y="497284"/>
                    <a:pt x="290276" y="425463"/>
                  </a:cubicBezTo>
                  <a:cubicBezTo>
                    <a:pt x="347218" y="316730"/>
                    <a:pt x="438497" y="260361"/>
                    <a:pt x="560678" y="256069"/>
                  </a:cubicBezTo>
                  <a:close/>
                  <a:moveTo>
                    <a:pt x="1075112" y="250403"/>
                  </a:moveTo>
                  <a:cubicBezTo>
                    <a:pt x="1090948" y="251794"/>
                    <a:pt x="1106990" y="254995"/>
                    <a:pt x="1123228" y="260074"/>
                  </a:cubicBezTo>
                  <a:cubicBezTo>
                    <a:pt x="1224522" y="291836"/>
                    <a:pt x="1289762" y="361368"/>
                    <a:pt x="1325529" y="459800"/>
                  </a:cubicBezTo>
                  <a:cubicBezTo>
                    <a:pt x="1345845" y="515311"/>
                    <a:pt x="1356432" y="572825"/>
                    <a:pt x="1360152" y="631484"/>
                  </a:cubicBezTo>
                  <a:cubicBezTo>
                    <a:pt x="1367305" y="739931"/>
                    <a:pt x="1357291" y="846375"/>
                    <a:pt x="1325243" y="950530"/>
                  </a:cubicBezTo>
                  <a:cubicBezTo>
                    <a:pt x="1295484" y="1046959"/>
                    <a:pt x="1236826" y="1117922"/>
                    <a:pt x="1142400" y="1157123"/>
                  </a:cubicBezTo>
                  <a:cubicBezTo>
                    <a:pt x="1127520" y="1163418"/>
                    <a:pt x="1112641" y="1168855"/>
                    <a:pt x="1095187" y="1172002"/>
                  </a:cubicBezTo>
                  <a:cubicBezTo>
                    <a:pt x="1104629" y="1147394"/>
                    <a:pt x="1111783" y="1123931"/>
                    <a:pt x="1116647" y="1099895"/>
                  </a:cubicBezTo>
                  <a:cubicBezTo>
                    <a:pt x="1131240" y="1025785"/>
                    <a:pt x="1133243" y="950816"/>
                    <a:pt x="1130096" y="875848"/>
                  </a:cubicBezTo>
                  <a:cubicBezTo>
                    <a:pt x="1126948" y="795729"/>
                    <a:pt x="1121511" y="715610"/>
                    <a:pt x="1102054" y="637493"/>
                  </a:cubicBezTo>
                  <a:cubicBezTo>
                    <a:pt x="1079449" y="547358"/>
                    <a:pt x="1051980" y="458655"/>
                    <a:pt x="1003908" y="377964"/>
                  </a:cubicBezTo>
                  <a:cubicBezTo>
                    <a:pt x="986167" y="347919"/>
                    <a:pt x="964993" y="320450"/>
                    <a:pt x="936951" y="298989"/>
                  </a:cubicBezTo>
                  <a:cubicBezTo>
                    <a:pt x="928081" y="292122"/>
                    <a:pt x="931229" y="289547"/>
                    <a:pt x="938382" y="284968"/>
                  </a:cubicBezTo>
                  <a:cubicBezTo>
                    <a:pt x="967425" y="267227"/>
                    <a:pt x="997398" y="255925"/>
                    <a:pt x="1028230" y="251597"/>
                  </a:cubicBezTo>
                  <a:cubicBezTo>
                    <a:pt x="1043646" y="249433"/>
                    <a:pt x="1059277" y="249013"/>
                    <a:pt x="1075112" y="250403"/>
                  </a:cubicBezTo>
                  <a:close/>
                  <a:moveTo>
                    <a:pt x="423402" y="224127"/>
                  </a:moveTo>
                  <a:cubicBezTo>
                    <a:pt x="454091" y="227382"/>
                    <a:pt x="484422" y="234178"/>
                    <a:pt x="514323" y="244050"/>
                  </a:cubicBezTo>
                  <a:cubicBezTo>
                    <a:pt x="515182" y="244336"/>
                    <a:pt x="515468" y="245195"/>
                    <a:pt x="516898" y="246912"/>
                  </a:cubicBezTo>
                  <a:cubicBezTo>
                    <a:pt x="459384" y="258357"/>
                    <a:pt x="407593" y="280104"/>
                    <a:pt x="362669" y="316443"/>
                  </a:cubicBezTo>
                  <a:cubicBezTo>
                    <a:pt x="304297" y="363656"/>
                    <a:pt x="270532" y="426607"/>
                    <a:pt x="250216" y="497284"/>
                  </a:cubicBezTo>
                  <a:cubicBezTo>
                    <a:pt x="225608" y="581981"/>
                    <a:pt x="220744" y="669255"/>
                    <a:pt x="223033" y="756813"/>
                  </a:cubicBezTo>
                  <a:cubicBezTo>
                    <a:pt x="224750" y="819764"/>
                    <a:pt x="228470" y="882715"/>
                    <a:pt x="240488" y="944807"/>
                  </a:cubicBezTo>
                  <a:cubicBezTo>
                    <a:pt x="254508" y="1017773"/>
                    <a:pt x="278258" y="1087305"/>
                    <a:pt x="319462" y="1149969"/>
                  </a:cubicBezTo>
                  <a:cubicBezTo>
                    <a:pt x="320034" y="1150827"/>
                    <a:pt x="320321" y="1151972"/>
                    <a:pt x="321465" y="1154261"/>
                  </a:cubicBezTo>
                  <a:cubicBezTo>
                    <a:pt x="308303" y="1155120"/>
                    <a:pt x="295999" y="1152258"/>
                    <a:pt x="283981" y="1149683"/>
                  </a:cubicBezTo>
                  <a:cubicBezTo>
                    <a:pt x="194419" y="1131084"/>
                    <a:pt x="129179" y="1079006"/>
                    <a:pt x="82825" y="1002035"/>
                  </a:cubicBezTo>
                  <a:cubicBezTo>
                    <a:pt x="32464" y="917910"/>
                    <a:pt x="6139" y="826059"/>
                    <a:pt x="989" y="728485"/>
                  </a:cubicBezTo>
                  <a:cubicBezTo>
                    <a:pt x="-4734" y="620038"/>
                    <a:pt x="14151" y="516455"/>
                    <a:pt x="63081" y="418881"/>
                  </a:cubicBezTo>
                  <a:cubicBezTo>
                    <a:pt x="118592" y="308432"/>
                    <a:pt x="207295" y="242619"/>
                    <a:pt x="330335" y="225451"/>
                  </a:cubicBezTo>
                  <a:cubicBezTo>
                    <a:pt x="361668" y="221159"/>
                    <a:pt x="392714" y="220873"/>
                    <a:pt x="423402" y="224127"/>
                  </a:cubicBezTo>
                  <a:close/>
                  <a:moveTo>
                    <a:pt x="737334" y="8"/>
                  </a:moveTo>
                  <a:cubicBezTo>
                    <a:pt x="749102" y="259"/>
                    <a:pt x="760690" y="5838"/>
                    <a:pt x="775284" y="16855"/>
                  </a:cubicBezTo>
                  <a:cubicBezTo>
                    <a:pt x="787587" y="26012"/>
                    <a:pt x="798175" y="36599"/>
                    <a:pt x="806759" y="49475"/>
                  </a:cubicBezTo>
                  <a:cubicBezTo>
                    <a:pt x="813054" y="59204"/>
                    <a:pt x="817060" y="69791"/>
                    <a:pt x="817632" y="80378"/>
                  </a:cubicBezTo>
                  <a:cubicBezTo>
                    <a:pt x="817632" y="94685"/>
                    <a:pt x="812482" y="105845"/>
                    <a:pt x="805042" y="115860"/>
                  </a:cubicBezTo>
                  <a:cubicBezTo>
                    <a:pt x="791593" y="133886"/>
                    <a:pt x="776142" y="149910"/>
                    <a:pt x="761549" y="166794"/>
                  </a:cubicBezTo>
                  <a:cubicBezTo>
                    <a:pt x="748959" y="181100"/>
                    <a:pt x="736941" y="195980"/>
                    <a:pt x="726926" y="212576"/>
                  </a:cubicBezTo>
                  <a:cubicBezTo>
                    <a:pt x="717197" y="229172"/>
                    <a:pt x="709757" y="246913"/>
                    <a:pt x="710329" y="266656"/>
                  </a:cubicBezTo>
                  <a:cubicBezTo>
                    <a:pt x="710615" y="275240"/>
                    <a:pt x="706609" y="278388"/>
                    <a:pt x="700314" y="283252"/>
                  </a:cubicBezTo>
                  <a:cubicBezTo>
                    <a:pt x="686579" y="293553"/>
                    <a:pt x="675992" y="292409"/>
                    <a:pt x="663974" y="280105"/>
                  </a:cubicBezTo>
                  <a:cubicBezTo>
                    <a:pt x="653959" y="269804"/>
                    <a:pt x="640511" y="263795"/>
                    <a:pt x="627062" y="258358"/>
                  </a:cubicBezTo>
                  <a:cubicBezTo>
                    <a:pt x="621626" y="256069"/>
                    <a:pt x="619050" y="253208"/>
                    <a:pt x="618478" y="247199"/>
                  </a:cubicBezTo>
                  <a:cubicBezTo>
                    <a:pt x="615044" y="210573"/>
                    <a:pt x="614758" y="173947"/>
                    <a:pt x="621339" y="137606"/>
                  </a:cubicBezTo>
                  <a:cubicBezTo>
                    <a:pt x="629065" y="93541"/>
                    <a:pt x="650526" y="57201"/>
                    <a:pt x="683146" y="26870"/>
                  </a:cubicBezTo>
                  <a:cubicBezTo>
                    <a:pt x="687724" y="22578"/>
                    <a:pt x="692874" y="18572"/>
                    <a:pt x="698311" y="15139"/>
                  </a:cubicBezTo>
                  <a:cubicBezTo>
                    <a:pt x="713620" y="4837"/>
                    <a:pt x="725566" y="-242"/>
                    <a:pt x="737334" y="8"/>
                  </a:cubicBezTo>
                  <a:close/>
                </a:path>
              </a:pathLst>
            </a:custGeom>
            <a:grpFill/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68C3732-E707-4AEE-B626-5A1FCDDEEFF6}"/>
              </a:ext>
            </a:extLst>
          </p:cNvPr>
          <p:cNvSpPr/>
          <p:nvPr userDrawn="1"/>
        </p:nvSpPr>
        <p:spPr>
          <a:xfrm rot="21043153">
            <a:off x="11609967" y="-33679"/>
            <a:ext cx="544169" cy="513732"/>
          </a:xfrm>
          <a:custGeom>
            <a:avLst/>
            <a:gdLst>
              <a:gd name="connsiteX0" fmla="*/ 1115917 w 1362503"/>
              <a:gd name="connsiteY0" fmla="*/ 856130 h 1286294"/>
              <a:gd name="connsiteX1" fmla="*/ 1119636 w 1362503"/>
              <a:gd name="connsiteY1" fmla="*/ 856416 h 1286294"/>
              <a:gd name="connsiteX2" fmla="*/ 1119636 w 1362503"/>
              <a:gd name="connsiteY2" fmla="*/ 895045 h 1286294"/>
              <a:gd name="connsiteX3" fmla="*/ 1102182 w 1362503"/>
              <a:gd name="connsiteY3" fmla="*/ 1113942 h 1286294"/>
              <a:gd name="connsiteX4" fmla="*/ 957968 w 1362503"/>
              <a:gd name="connsiteY4" fmla="*/ 1270460 h 1286294"/>
              <a:gd name="connsiteX5" fmla="*/ 723333 w 1362503"/>
              <a:gd name="connsiteY5" fmla="*/ 1254150 h 1286294"/>
              <a:gd name="connsiteX6" fmla="*/ 701300 w 1362503"/>
              <a:gd name="connsiteY6" fmla="*/ 1208082 h 1286294"/>
              <a:gd name="connsiteX7" fmla="*/ 718755 w 1362503"/>
              <a:gd name="connsiteY7" fmla="*/ 1009215 h 1286294"/>
              <a:gd name="connsiteX8" fmla="*/ 743935 w 1362503"/>
              <a:gd name="connsiteY8" fmla="*/ 992619 h 1286294"/>
              <a:gd name="connsiteX9" fmla="*/ 869264 w 1362503"/>
              <a:gd name="connsiteY9" fmla="*/ 1039545 h 1286294"/>
              <a:gd name="connsiteX10" fmla="*/ 885288 w 1362503"/>
              <a:gd name="connsiteY10" fmla="*/ 1033823 h 1286294"/>
              <a:gd name="connsiteX11" fmla="*/ 951959 w 1362503"/>
              <a:gd name="connsiteY11" fmla="*/ 919081 h 1286294"/>
              <a:gd name="connsiteX12" fmla="*/ 969127 w 1362503"/>
              <a:gd name="connsiteY12" fmla="*/ 911069 h 1286294"/>
              <a:gd name="connsiteX13" fmla="*/ 1085872 w 1362503"/>
              <a:gd name="connsiteY13" fmla="*/ 930240 h 1286294"/>
              <a:gd name="connsiteX14" fmla="*/ 1099034 w 1362503"/>
              <a:gd name="connsiteY14" fmla="*/ 921656 h 1286294"/>
              <a:gd name="connsiteX15" fmla="*/ 1115917 w 1362503"/>
              <a:gd name="connsiteY15" fmla="*/ 856130 h 1286294"/>
              <a:gd name="connsiteX16" fmla="*/ 505009 w 1362503"/>
              <a:gd name="connsiteY16" fmla="*/ 473561 h 1286294"/>
              <a:gd name="connsiteX17" fmla="*/ 496997 w 1362503"/>
              <a:gd name="connsiteY17" fmla="*/ 477853 h 1286294"/>
              <a:gd name="connsiteX18" fmla="*/ 367947 w 1362503"/>
              <a:gd name="connsiteY18" fmla="*/ 592022 h 1286294"/>
              <a:gd name="connsiteX19" fmla="*/ 363655 w 1362503"/>
              <a:gd name="connsiteY19" fmla="*/ 598318 h 1286294"/>
              <a:gd name="connsiteX20" fmla="*/ 561665 w 1362503"/>
              <a:gd name="connsiteY20" fmla="*/ 658979 h 1286294"/>
              <a:gd name="connsiteX21" fmla="*/ 559662 w 1362503"/>
              <a:gd name="connsiteY21" fmla="*/ 649823 h 1286294"/>
              <a:gd name="connsiteX22" fmla="*/ 509587 w 1362503"/>
              <a:gd name="connsiteY22" fmla="*/ 481286 h 1286294"/>
              <a:gd name="connsiteX23" fmla="*/ 505009 w 1362503"/>
              <a:gd name="connsiteY23" fmla="*/ 473561 h 1286294"/>
              <a:gd name="connsiteX24" fmla="*/ 902171 w 1362503"/>
              <a:gd name="connsiteY24" fmla="*/ 448953 h 1286294"/>
              <a:gd name="connsiteX25" fmla="*/ 899309 w 1362503"/>
              <a:gd name="connsiteY25" fmla="*/ 452959 h 1286294"/>
              <a:gd name="connsiteX26" fmla="*/ 814039 w 1362503"/>
              <a:gd name="connsiteY26" fmla="*/ 671284 h 1286294"/>
              <a:gd name="connsiteX27" fmla="*/ 821765 w 1362503"/>
              <a:gd name="connsiteY27" fmla="*/ 679010 h 1286294"/>
              <a:gd name="connsiteX28" fmla="*/ 901027 w 1362503"/>
              <a:gd name="connsiteY28" fmla="*/ 667850 h 1286294"/>
              <a:gd name="connsiteX29" fmla="*/ 1081581 w 1362503"/>
              <a:gd name="connsiteY29" fmla="*/ 642670 h 1286294"/>
              <a:gd name="connsiteX30" fmla="*/ 902171 w 1362503"/>
              <a:gd name="connsiteY30" fmla="*/ 448953 h 1286294"/>
              <a:gd name="connsiteX31" fmla="*/ 800663 w 1362503"/>
              <a:gd name="connsiteY31" fmla="*/ 267756 h 1286294"/>
              <a:gd name="connsiteX32" fmla="*/ 905605 w 1362503"/>
              <a:gd name="connsiteY32" fmla="*/ 291863 h 1286294"/>
              <a:gd name="connsiteX33" fmla="*/ 980288 w 1362503"/>
              <a:gd name="connsiteY33" fmla="*/ 362825 h 1286294"/>
              <a:gd name="connsiteX34" fmla="*/ 1062982 w 1362503"/>
              <a:gd name="connsiteY34" fmla="*/ 542521 h 1286294"/>
              <a:gd name="connsiteX35" fmla="*/ 1112198 w 1362503"/>
              <a:gd name="connsiteY35" fmla="*/ 776011 h 1286294"/>
              <a:gd name="connsiteX36" fmla="*/ 1107620 w 1362503"/>
              <a:gd name="connsiteY36" fmla="*/ 790604 h 1286294"/>
              <a:gd name="connsiteX37" fmla="*/ 1050678 w 1362503"/>
              <a:gd name="connsiteY37" fmla="*/ 853555 h 1286294"/>
              <a:gd name="connsiteX38" fmla="*/ 1035226 w 1362503"/>
              <a:gd name="connsiteY38" fmla="*/ 856416 h 1286294"/>
              <a:gd name="connsiteX39" fmla="*/ 955393 w 1362503"/>
              <a:gd name="connsiteY39" fmla="*/ 821221 h 1286294"/>
              <a:gd name="connsiteX40" fmla="*/ 934791 w 1362503"/>
              <a:gd name="connsiteY40" fmla="*/ 825799 h 1286294"/>
              <a:gd name="connsiteX41" fmla="*/ 857819 w 1362503"/>
              <a:gd name="connsiteY41" fmla="*/ 907635 h 1286294"/>
              <a:gd name="connsiteX42" fmla="*/ 844942 w 1362503"/>
              <a:gd name="connsiteY42" fmla="*/ 911927 h 1286294"/>
              <a:gd name="connsiteX43" fmla="*/ 728197 w 1362503"/>
              <a:gd name="connsiteY43" fmla="*/ 849416 h 1286294"/>
              <a:gd name="connsiteX44" fmla="*/ 728197 w 1362503"/>
              <a:gd name="connsiteY44" fmla="*/ 849548 h 1286294"/>
              <a:gd name="connsiteX45" fmla="*/ 725336 w 1362503"/>
              <a:gd name="connsiteY45" fmla="*/ 848117 h 1286294"/>
              <a:gd name="connsiteX46" fmla="*/ 725336 w 1362503"/>
              <a:gd name="connsiteY46" fmla="*/ 847260 h 1286294"/>
              <a:gd name="connsiteX47" fmla="*/ 725050 w 1362503"/>
              <a:gd name="connsiteY47" fmla="*/ 847832 h 1286294"/>
              <a:gd name="connsiteX48" fmla="*/ 723333 w 1362503"/>
              <a:gd name="connsiteY48" fmla="*/ 835242 h 1286294"/>
              <a:gd name="connsiteX49" fmla="*/ 720472 w 1362503"/>
              <a:gd name="connsiteY49" fmla="*/ 584011 h 1286294"/>
              <a:gd name="connsiteX50" fmla="*/ 696722 w 1362503"/>
              <a:gd name="connsiteY50" fmla="*/ 337931 h 1286294"/>
              <a:gd name="connsiteX51" fmla="*/ 690427 w 1362503"/>
              <a:gd name="connsiteY51" fmla="*/ 315040 h 1286294"/>
              <a:gd name="connsiteX52" fmla="*/ 697008 w 1362503"/>
              <a:gd name="connsiteY52" fmla="*/ 297299 h 1286294"/>
              <a:gd name="connsiteX53" fmla="*/ 800663 w 1362503"/>
              <a:gd name="connsiteY53" fmla="*/ 267756 h 1286294"/>
              <a:gd name="connsiteX54" fmla="*/ 530762 w 1362503"/>
              <a:gd name="connsiteY54" fmla="*/ 257525 h 1286294"/>
              <a:gd name="connsiteX55" fmla="*/ 654660 w 1362503"/>
              <a:gd name="connsiteY55" fmla="*/ 286425 h 1286294"/>
              <a:gd name="connsiteX56" fmla="*/ 682988 w 1362503"/>
              <a:gd name="connsiteY56" fmla="*/ 327629 h 1286294"/>
              <a:gd name="connsiteX57" fmla="*/ 701301 w 1362503"/>
              <a:gd name="connsiteY57" fmla="*/ 452959 h 1286294"/>
              <a:gd name="connsiteX58" fmla="*/ 711316 w 1362503"/>
              <a:gd name="connsiteY58" fmla="*/ 647820 h 1286294"/>
              <a:gd name="connsiteX59" fmla="*/ 711030 w 1362503"/>
              <a:gd name="connsiteY59" fmla="*/ 656118 h 1286294"/>
              <a:gd name="connsiteX60" fmla="*/ 711030 w 1362503"/>
              <a:gd name="connsiteY60" fmla="*/ 656175 h 1286294"/>
              <a:gd name="connsiteX61" fmla="*/ 711887 w 1362503"/>
              <a:gd name="connsiteY61" fmla="*/ 843541 h 1286294"/>
              <a:gd name="connsiteX62" fmla="*/ 711029 w 1362503"/>
              <a:gd name="connsiteY62" fmla="*/ 849540 h 1286294"/>
              <a:gd name="connsiteX63" fmla="*/ 711030 w 1362503"/>
              <a:gd name="connsiteY63" fmla="*/ 849548 h 1286294"/>
              <a:gd name="connsiteX64" fmla="*/ 711028 w 1362503"/>
              <a:gd name="connsiteY64" fmla="*/ 849549 h 1286294"/>
              <a:gd name="connsiteX65" fmla="*/ 711028 w 1362503"/>
              <a:gd name="connsiteY65" fmla="*/ 849550 h 1286294"/>
              <a:gd name="connsiteX66" fmla="*/ 711028 w 1362503"/>
              <a:gd name="connsiteY66" fmla="*/ 849550 h 1286294"/>
              <a:gd name="connsiteX67" fmla="*/ 620896 w 1362503"/>
              <a:gd name="connsiteY67" fmla="*/ 912213 h 1286294"/>
              <a:gd name="connsiteX68" fmla="*/ 608592 w 1362503"/>
              <a:gd name="connsiteY68" fmla="*/ 909351 h 1286294"/>
              <a:gd name="connsiteX69" fmla="*/ 531048 w 1362503"/>
              <a:gd name="connsiteY69" fmla="*/ 845542 h 1286294"/>
              <a:gd name="connsiteX70" fmla="*/ 511590 w 1362503"/>
              <a:gd name="connsiteY70" fmla="*/ 841822 h 1286294"/>
              <a:gd name="connsiteX71" fmla="*/ 422314 w 1362503"/>
              <a:gd name="connsiteY71" fmla="*/ 869006 h 1286294"/>
              <a:gd name="connsiteX72" fmla="*/ 410868 w 1362503"/>
              <a:gd name="connsiteY72" fmla="*/ 862710 h 1286294"/>
              <a:gd name="connsiteX73" fmla="*/ 393700 w 1362503"/>
              <a:gd name="connsiteY73" fmla="*/ 794323 h 1286294"/>
              <a:gd name="connsiteX74" fmla="*/ 385116 w 1362503"/>
              <a:gd name="connsiteY74" fmla="*/ 785453 h 1286294"/>
              <a:gd name="connsiteX75" fmla="*/ 263793 w 1362503"/>
              <a:gd name="connsiteY75" fmla="*/ 779158 h 1286294"/>
              <a:gd name="connsiteX76" fmla="*/ 299846 w 1362503"/>
              <a:gd name="connsiteY76" fmla="*/ 807486 h 1286294"/>
              <a:gd name="connsiteX77" fmla="*/ 343053 w 1362503"/>
              <a:gd name="connsiteY77" fmla="*/ 841536 h 1286294"/>
              <a:gd name="connsiteX78" fmla="*/ 352782 w 1362503"/>
              <a:gd name="connsiteY78" fmla="*/ 857274 h 1286294"/>
              <a:gd name="connsiteX79" fmla="*/ 373956 w 1362503"/>
              <a:gd name="connsiteY79" fmla="*/ 954275 h 1286294"/>
              <a:gd name="connsiteX80" fmla="*/ 391983 w 1362503"/>
              <a:gd name="connsiteY80" fmla="*/ 969441 h 1286294"/>
              <a:gd name="connsiteX81" fmla="*/ 519888 w 1362503"/>
              <a:gd name="connsiteY81" fmla="*/ 977166 h 1286294"/>
              <a:gd name="connsiteX82" fmla="*/ 544210 w 1362503"/>
              <a:gd name="connsiteY82" fmla="*/ 985178 h 1286294"/>
              <a:gd name="connsiteX83" fmla="*/ 624043 w 1362503"/>
              <a:gd name="connsiteY83" fmla="*/ 1037828 h 1286294"/>
              <a:gd name="connsiteX84" fmla="*/ 641784 w 1362503"/>
              <a:gd name="connsiteY84" fmla="*/ 1037828 h 1286294"/>
              <a:gd name="connsiteX85" fmla="*/ 708454 w 1362503"/>
              <a:gd name="connsiteY85" fmla="*/ 991473 h 1286294"/>
              <a:gd name="connsiteX86" fmla="*/ 707024 w 1362503"/>
              <a:gd name="connsiteY86" fmla="*/ 1019515 h 1286294"/>
              <a:gd name="connsiteX87" fmla="*/ 690714 w 1362503"/>
              <a:gd name="connsiteY87" fmla="*/ 1205220 h 1286294"/>
              <a:gd name="connsiteX88" fmla="*/ 642642 w 1362503"/>
              <a:gd name="connsiteY88" fmla="*/ 1263592 h 1286294"/>
              <a:gd name="connsiteX89" fmla="*/ 360794 w 1362503"/>
              <a:gd name="connsiteY89" fmla="*/ 1185476 h 1286294"/>
              <a:gd name="connsiteX90" fmla="*/ 259214 w 1362503"/>
              <a:gd name="connsiteY90" fmla="*/ 978025 h 1286294"/>
              <a:gd name="connsiteX91" fmla="*/ 235179 w 1362503"/>
              <a:gd name="connsiteY91" fmla="*/ 681870 h 1286294"/>
              <a:gd name="connsiteX92" fmla="*/ 274380 w 1362503"/>
              <a:gd name="connsiteY92" fmla="*/ 462687 h 1286294"/>
              <a:gd name="connsiteX93" fmla="*/ 530762 w 1362503"/>
              <a:gd name="connsiteY93" fmla="*/ 257525 h 1286294"/>
              <a:gd name="connsiteX94" fmla="*/ 1038086 w 1362503"/>
              <a:gd name="connsiteY94" fmla="*/ 250873 h 1286294"/>
              <a:gd name="connsiteX95" fmla="*/ 1142813 w 1362503"/>
              <a:gd name="connsiteY95" fmla="*/ 266968 h 1286294"/>
              <a:gd name="connsiteX96" fmla="*/ 1321937 w 1362503"/>
              <a:gd name="connsiteY96" fmla="*/ 450670 h 1286294"/>
              <a:gd name="connsiteX97" fmla="*/ 1361996 w 1362503"/>
              <a:gd name="connsiteY97" fmla="*/ 663558 h 1286294"/>
              <a:gd name="connsiteX98" fmla="*/ 1318789 w 1362503"/>
              <a:gd name="connsiteY98" fmla="*/ 969728 h 1286294"/>
              <a:gd name="connsiteX99" fmla="*/ 1109049 w 1362503"/>
              <a:gd name="connsiteY99" fmla="*/ 1169454 h 1286294"/>
              <a:gd name="connsiteX100" fmla="*/ 1102182 w 1362503"/>
              <a:gd name="connsiteY100" fmla="*/ 1171170 h 1286294"/>
              <a:gd name="connsiteX101" fmla="*/ 1095028 w 1362503"/>
              <a:gd name="connsiteY101" fmla="*/ 1172315 h 1286294"/>
              <a:gd name="connsiteX102" fmla="*/ 1122498 w 1362503"/>
              <a:gd name="connsiteY102" fmla="*/ 1067874 h 1286294"/>
              <a:gd name="connsiteX103" fmla="*/ 1128507 w 1362503"/>
              <a:gd name="connsiteY103" fmla="*/ 845830 h 1286294"/>
              <a:gd name="connsiteX104" fmla="*/ 1140238 w 1362503"/>
              <a:gd name="connsiteY104" fmla="*/ 762563 h 1286294"/>
              <a:gd name="connsiteX105" fmla="*/ 1142241 w 1362503"/>
              <a:gd name="connsiteY105" fmla="*/ 754265 h 1286294"/>
              <a:gd name="connsiteX106" fmla="*/ 1124214 w 1362503"/>
              <a:gd name="connsiteY106" fmla="*/ 774867 h 1286294"/>
              <a:gd name="connsiteX107" fmla="*/ 1113055 w 1362503"/>
              <a:gd name="connsiteY107" fmla="*/ 694748 h 1286294"/>
              <a:gd name="connsiteX108" fmla="*/ 1004036 w 1362503"/>
              <a:gd name="connsiteY108" fmla="*/ 378849 h 1286294"/>
              <a:gd name="connsiteX109" fmla="*/ 936507 w 1362503"/>
              <a:gd name="connsiteY109" fmla="*/ 299016 h 1286294"/>
              <a:gd name="connsiteX110" fmla="*/ 937651 w 1362503"/>
              <a:gd name="connsiteY110" fmla="*/ 285853 h 1286294"/>
              <a:gd name="connsiteX111" fmla="*/ 1038086 w 1362503"/>
              <a:gd name="connsiteY111" fmla="*/ 250873 h 1286294"/>
              <a:gd name="connsiteX112" fmla="*/ 339906 w 1362503"/>
              <a:gd name="connsiteY112" fmla="*/ 224620 h 1286294"/>
              <a:gd name="connsiteX113" fmla="*/ 516454 w 1362503"/>
              <a:gd name="connsiteY113" fmla="*/ 244650 h 1286294"/>
              <a:gd name="connsiteX114" fmla="*/ 512162 w 1362503"/>
              <a:gd name="connsiteY114" fmla="*/ 248369 h 1286294"/>
              <a:gd name="connsiteX115" fmla="*/ 256639 w 1362503"/>
              <a:gd name="connsiteY115" fmla="*/ 477281 h 1286294"/>
              <a:gd name="connsiteX116" fmla="*/ 222875 w 1362503"/>
              <a:gd name="connsiteY116" fmla="*/ 720214 h 1286294"/>
              <a:gd name="connsiteX117" fmla="*/ 252633 w 1362503"/>
              <a:gd name="connsiteY117" fmla="*/ 998914 h 1286294"/>
              <a:gd name="connsiteX118" fmla="*/ 280675 w 1362503"/>
              <a:gd name="connsiteY118" fmla="*/ 1079033 h 1286294"/>
              <a:gd name="connsiteX119" fmla="*/ 322165 w 1362503"/>
              <a:gd name="connsiteY119" fmla="*/ 1155146 h 1286294"/>
              <a:gd name="connsiteX120" fmla="*/ 198553 w 1362503"/>
              <a:gd name="connsiteY120" fmla="*/ 1118234 h 1286294"/>
              <a:gd name="connsiteX121" fmla="*/ 67787 w 1362503"/>
              <a:gd name="connsiteY121" fmla="*/ 975736 h 1286294"/>
              <a:gd name="connsiteX122" fmla="*/ 4550 w 1362503"/>
              <a:gd name="connsiteY122" fmla="*/ 620351 h 1286294"/>
              <a:gd name="connsiteX123" fmla="*/ 92681 w 1362503"/>
              <a:gd name="connsiteY123" fmla="*/ 369979 h 1286294"/>
              <a:gd name="connsiteX124" fmla="*/ 339906 w 1362503"/>
              <a:gd name="connsiteY124" fmla="*/ 224620 h 1286294"/>
              <a:gd name="connsiteX125" fmla="*/ 728199 w 1362503"/>
              <a:gd name="connsiteY125" fmla="*/ 0 h 1286294"/>
              <a:gd name="connsiteX126" fmla="*/ 749659 w 1362503"/>
              <a:gd name="connsiteY126" fmla="*/ 0 h 1286294"/>
              <a:gd name="connsiteX127" fmla="*/ 794297 w 1362503"/>
              <a:gd name="connsiteY127" fmla="*/ 33764 h 1286294"/>
              <a:gd name="connsiteX128" fmla="*/ 814899 w 1362503"/>
              <a:gd name="connsiteY128" fmla="*/ 65812 h 1286294"/>
              <a:gd name="connsiteX129" fmla="*/ 807173 w 1362503"/>
              <a:gd name="connsiteY129" fmla="*/ 113311 h 1286294"/>
              <a:gd name="connsiteX130" fmla="*/ 766541 w 1362503"/>
              <a:gd name="connsiteY130" fmla="*/ 161956 h 1286294"/>
              <a:gd name="connsiteX131" fmla="*/ 727912 w 1362503"/>
              <a:gd name="connsiteY131" fmla="*/ 212317 h 1286294"/>
              <a:gd name="connsiteX132" fmla="*/ 710743 w 1362503"/>
              <a:gd name="connsiteY132" fmla="*/ 269831 h 1286294"/>
              <a:gd name="connsiteX133" fmla="*/ 703590 w 1362503"/>
              <a:gd name="connsiteY133" fmla="*/ 281849 h 1286294"/>
              <a:gd name="connsiteX134" fmla="*/ 662099 w 1362503"/>
              <a:gd name="connsiteY134" fmla="*/ 278987 h 1286294"/>
              <a:gd name="connsiteX135" fmla="*/ 628335 w 1362503"/>
              <a:gd name="connsiteY135" fmla="*/ 259243 h 1286294"/>
              <a:gd name="connsiteX136" fmla="*/ 618320 w 1362503"/>
              <a:gd name="connsiteY136" fmla="*/ 246081 h 1286294"/>
              <a:gd name="connsiteX137" fmla="*/ 622898 w 1362503"/>
              <a:gd name="connsiteY137" fmla="*/ 130481 h 1286294"/>
              <a:gd name="connsiteX138" fmla="*/ 692716 w 1362503"/>
              <a:gd name="connsiteY138" fmla="*/ 19171 h 1286294"/>
              <a:gd name="connsiteX139" fmla="*/ 728199 w 1362503"/>
              <a:gd name="connsiteY139" fmla="*/ 0 h 128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2503" h="1286294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B0698C8-655B-4457-BCB3-A8D0645F8A9D}"/>
              </a:ext>
            </a:extLst>
          </p:cNvPr>
          <p:cNvSpPr/>
          <p:nvPr userDrawn="1"/>
        </p:nvSpPr>
        <p:spPr>
          <a:xfrm>
            <a:off x="295274" y="286211"/>
            <a:ext cx="11601452" cy="6504384"/>
          </a:xfrm>
          <a:custGeom>
            <a:avLst/>
            <a:gdLst>
              <a:gd name="connsiteX0" fmla="*/ 11566253 w 11601452"/>
              <a:gd name="connsiteY0" fmla="*/ 705827 h 6285578"/>
              <a:gd name="connsiteX1" fmla="*/ 11601452 w 11601452"/>
              <a:gd name="connsiteY1" fmla="*/ 705827 h 6285578"/>
              <a:gd name="connsiteX2" fmla="*/ 11601452 w 11601452"/>
              <a:gd name="connsiteY2" fmla="*/ 6285578 h 6285578"/>
              <a:gd name="connsiteX3" fmla="*/ 0 w 11601452"/>
              <a:gd name="connsiteY3" fmla="*/ 6285578 h 6285578"/>
              <a:gd name="connsiteX4" fmla="*/ 0 w 11601452"/>
              <a:gd name="connsiteY4" fmla="*/ 705827 h 6285578"/>
              <a:gd name="connsiteX5" fmla="*/ 35199 w 11601452"/>
              <a:gd name="connsiteY5" fmla="*/ 705827 h 6285578"/>
              <a:gd name="connsiteX6" fmla="*/ 35199 w 11601452"/>
              <a:gd name="connsiteY6" fmla="*/ 6250379 h 6285578"/>
              <a:gd name="connsiteX7" fmla="*/ 11566253 w 11601452"/>
              <a:gd name="connsiteY7" fmla="*/ 6250379 h 6285578"/>
              <a:gd name="connsiteX8" fmla="*/ 696764 w 11601452"/>
              <a:gd name="connsiteY8" fmla="*/ 0 h 6285578"/>
              <a:gd name="connsiteX9" fmla="*/ 10904688 w 11601452"/>
              <a:gd name="connsiteY9" fmla="*/ 0 h 6285578"/>
              <a:gd name="connsiteX10" fmla="*/ 10904688 w 11601452"/>
              <a:gd name="connsiteY10" fmla="*/ 35199 h 6285578"/>
              <a:gd name="connsiteX11" fmla="*/ 696764 w 11601452"/>
              <a:gd name="connsiteY11" fmla="*/ 35199 h 62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1452" h="6285578">
                <a:moveTo>
                  <a:pt x="11566253" y="705827"/>
                </a:moveTo>
                <a:lnTo>
                  <a:pt x="11601452" y="705827"/>
                </a:lnTo>
                <a:lnTo>
                  <a:pt x="11601452" y="6285578"/>
                </a:lnTo>
                <a:lnTo>
                  <a:pt x="0" y="6285578"/>
                </a:lnTo>
                <a:lnTo>
                  <a:pt x="0" y="705827"/>
                </a:lnTo>
                <a:lnTo>
                  <a:pt x="35199" y="705827"/>
                </a:lnTo>
                <a:lnTo>
                  <a:pt x="35199" y="6250379"/>
                </a:lnTo>
                <a:lnTo>
                  <a:pt x="11566253" y="6250379"/>
                </a:lnTo>
                <a:close/>
                <a:moveTo>
                  <a:pt x="696764" y="0"/>
                </a:moveTo>
                <a:lnTo>
                  <a:pt x="10904688" y="0"/>
                </a:lnTo>
                <a:lnTo>
                  <a:pt x="10904688" y="35199"/>
                </a:lnTo>
                <a:lnTo>
                  <a:pt x="696764" y="351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E8CAD85-8676-492B-A93F-2E184F1D2E1A}"/>
              </a:ext>
            </a:extLst>
          </p:cNvPr>
          <p:cNvSpPr/>
          <p:nvPr/>
        </p:nvSpPr>
        <p:spPr>
          <a:xfrm>
            <a:off x="8704916" y="5965992"/>
            <a:ext cx="251104" cy="302390"/>
          </a:xfrm>
          <a:custGeom>
            <a:avLst/>
            <a:gdLst>
              <a:gd name="connsiteX0" fmla="*/ 250226 w 251104"/>
              <a:gd name="connsiteY0" fmla="*/ 266606 h 302390"/>
              <a:gd name="connsiteX1" fmla="*/ 221849 w 251104"/>
              <a:gd name="connsiteY1" fmla="*/ 117941 h 302390"/>
              <a:gd name="connsiteX2" fmla="*/ 181355 w 251104"/>
              <a:gd name="connsiteY2" fmla="*/ 42793 h 302390"/>
              <a:gd name="connsiteX3" fmla="*/ 116691 w 251104"/>
              <a:gd name="connsiteY3" fmla="*/ 1107 h 302390"/>
              <a:gd name="connsiteX4" fmla="*/ 89946 w 251104"/>
              <a:gd name="connsiteY4" fmla="*/ 1107 h 302390"/>
              <a:gd name="connsiteX5" fmla="*/ 8394 w 251104"/>
              <a:gd name="connsiteY5" fmla="*/ 72865 h 302390"/>
              <a:gd name="connsiteX6" fmla="*/ 13605 w 251104"/>
              <a:gd name="connsiteY6" fmla="*/ 253234 h 302390"/>
              <a:gd name="connsiteX7" fmla="*/ 23148 w 251104"/>
              <a:gd name="connsiteY7" fmla="*/ 280732 h 302390"/>
              <a:gd name="connsiteX8" fmla="*/ 12726 w 251104"/>
              <a:gd name="connsiteY8" fmla="*/ 302391 h 302390"/>
              <a:gd name="connsiteX9" fmla="*/ 251105 w 251104"/>
              <a:gd name="connsiteY9" fmla="*/ 269431 h 302390"/>
              <a:gd name="connsiteX10" fmla="*/ 250226 w 251104"/>
              <a:gd name="connsiteY10" fmla="*/ 266606 h 30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104" h="302390">
                <a:moveTo>
                  <a:pt x="250226" y="266606"/>
                </a:moveTo>
                <a:cubicBezTo>
                  <a:pt x="246647" y="216005"/>
                  <a:pt x="238673" y="166031"/>
                  <a:pt x="221849" y="117941"/>
                </a:cubicBezTo>
                <a:cubicBezTo>
                  <a:pt x="212494" y="90757"/>
                  <a:pt x="200189" y="65080"/>
                  <a:pt x="181355" y="42793"/>
                </a:cubicBezTo>
                <a:cubicBezTo>
                  <a:pt x="163149" y="21824"/>
                  <a:pt x="141992" y="5439"/>
                  <a:pt x="116691" y="1107"/>
                </a:cubicBezTo>
                <a:cubicBezTo>
                  <a:pt x="108279" y="-338"/>
                  <a:pt x="99363" y="-400"/>
                  <a:pt x="89946" y="1107"/>
                </a:cubicBezTo>
                <a:cubicBezTo>
                  <a:pt x="49578" y="7636"/>
                  <a:pt x="18125" y="33313"/>
                  <a:pt x="8394" y="72865"/>
                </a:cubicBezTo>
                <a:cubicBezTo>
                  <a:pt x="484" y="105134"/>
                  <a:pt x="-7741" y="138910"/>
                  <a:pt x="13605" y="253234"/>
                </a:cubicBezTo>
                <a:cubicBezTo>
                  <a:pt x="15551" y="262902"/>
                  <a:pt x="19820" y="271503"/>
                  <a:pt x="23148" y="280732"/>
                </a:cubicBezTo>
                <a:cubicBezTo>
                  <a:pt x="27793" y="293915"/>
                  <a:pt x="25659" y="298750"/>
                  <a:pt x="12726" y="302391"/>
                </a:cubicBezTo>
                <a:lnTo>
                  <a:pt x="251105" y="269431"/>
                </a:lnTo>
                <a:lnTo>
                  <a:pt x="250226" y="26660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F4C7773-E979-435C-97FD-604531544FF0}"/>
              </a:ext>
            </a:extLst>
          </p:cNvPr>
          <p:cNvSpPr/>
          <p:nvPr/>
        </p:nvSpPr>
        <p:spPr>
          <a:xfrm>
            <a:off x="8426104" y="6113786"/>
            <a:ext cx="198200" cy="231124"/>
          </a:xfrm>
          <a:custGeom>
            <a:avLst/>
            <a:gdLst>
              <a:gd name="connsiteX0" fmla="*/ 151392 w 198200"/>
              <a:gd name="connsiteY0" fmla="*/ 150702 h 231124"/>
              <a:gd name="connsiteX1" fmla="*/ 157168 w 198200"/>
              <a:gd name="connsiteY1" fmla="*/ 124648 h 231124"/>
              <a:gd name="connsiteX2" fmla="*/ 193957 w 198200"/>
              <a:gd name="connsiteY2" fmla="*/ 95079 h 231124"/>
              <a:gd name="connsiteX3" fmla="*/ 197159 w 198200"/>
              <a:gd name="connsiteY3" fmla="*/ 82522 h 231124"/>
              <a:gd name="connsiteX4" fmla="*/ 169158 w 198200"/>
              <a:gd name="connsiteY4" fmla="*/ 42092 h 231124"/>
              <a:gd name="connsiteX5" fmla="*/ 155410 w 198200"/>
              <a:gd name="connsiteY5" fmla="*/ 41841 h 231124"/>
              <a:gd name="connsiteX6" fmla="*/ 124836 w 198200"/>
              <a:gd name="connsiteY6" fmla="*/ 62119 h 231124"/>
              <a:gd name="connsiteX7" fmla="*/ 100665 w 198200"/>
              <a:gd name="connsiteY7" fmla="*/ 57284 h 231124"/>
              <a:gd name="connsiteX8" fmla="*/ 75113 w 198200"/>
              <a:gd name="connsiteY8" fmla="*/ 9132 h 231124"/>
              <a:gd name="connsiteX9" fmla="*/ 55651 w 198200"/>
              <a:gd name="connsiteY9" fmla="*/ 2100 h 231124"/>
              <a:gd name="connsiteX10" fmla="*/ 24135 w 198200"/>
              <a:gd name="connsiteY10" fmla="*/ 18235 h 231124"/>
              <a:gd name="connsiteX11" fmla="*/ 18799 w 198200"/>
              <a:gd name="connsiteY11" fmla="*/ 37006 h 231124"/>
              <a:gd name="connsiteX12" fmla="*/ 44665 w 198200"/>
              <a:gd name="connsiteY12" fmla="*/ 86227 h 231124"/>
              <a:gd name="connsiteX13" fmla="*/ 34933 w 198200"/>
              <a:gd name="connsiteY13" fmla="*/ 125778 h 231124"/>
              <a:gd name="connsiteX14" fmla="*/ 10637 w 198200"/>
              <a:gd name="connsiteY14" fmla="*/ 141536 h 231124"/>
              <a:gd name="connsiteX15" fmla="*/ 5113 w 198200"/>
              <a:gd name="connsiteY15" fmla="*/ 168720 h 231124"/>
              <a:gd name="connsiteX16" fmla="*/ 29534 w 198200"/>
              <a:gd name="connsiteY16" fmla="*/ 200989 h 231124"/>
              <a:gd name="connsiteX17" fmla="*/ 44979 w 198200"/>
              <a:gd name="connsiteY17" fmla="*/ 203187 h 231124"/>
              <a:gd name="connsiteX18" fmla="*/ 72602 w 198200"/>
              <a:gd name="connsiteY18" fmla="*/ 183097 h 231124"/>
              <a:gd name="connsiteX19" fmla="*/ 100288 w 198200"/>
              <a:gd name="connsiteY19" fmla="*/ 190066 h 231124"/>
              <a:gd name="connsiteX20" fmla="*/ 115042 w 198200"/>
              <a:gd name="connsiteY20" fmla="*/ 218128 h 231124"/>
              <a:gd name="connsiteX21" fmla="*/ 117741 w 198200"/>
              <a:gd name="connsiteY21" fmla="*/ 231124 h 231124"/>
              <a:gd name="connsiteX22" fmla="*/ 197159 w 198200"/>
              <a:gd name="connsiteY22" fmla="*/ 201052 h 231124"/>
              <a:gd name="connsiteX23" fmla="*/ 151392 w 198200"/>
              <a:gd name="connsiteY23" fmla="*/ 150702 h 2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8200" h="231124">
                <a:moveTo>
                  <a:pt x="151392" y="150702"/>
                </a:moveTo>
                <a:cubicBezTo>
                  <a:pt x="145114" y="139025"/>
                  <a:pt x="146809" y="133563"/>
                  <a:pt x="157168" y="124648"/>
                </a:cubicBezTo>
                <a:cubicBezTo>
                  <a:pt x="168908" y="114415"/>
                  <a:pt x="182594" y="105939"/>
                  <a:pt x="193957" y="95079"/>
                </a:cubicBezTo>
                <a:cubicBezTo>
                  <a:pt x="197975" y="91186"/>
                  <a:pt x="199356" y="88549"/>
                  <a:pt x="197159" y="82522"/>
                </a:cubicBezTo>
                <a:cubicBezTo>
                  <a:pt x="191257" y="66702"/>
                  <a:pt x="178136" y="55966"/>
                  <a:pt x="169158" y="42092"/>
                </a:cubicBezTo>
                <a:cubicBezTo>
                  <a:pt x="165769" y="36881"/>
                  <a:pt x="160056" y="38827"/>
                  <a:pt x="155410" y="41841"/>
                </a:cubicBezTo>
                <a:cubicBezTo>
                  <a:pt x="145239" y="48433"/>
                  <a:pt x="134629" y="54899"/>
                  <a:pt x="124836" y="62119"/>
                </a:cubicBezTo>
                <a:cubicBezTo>
                  <a:pt x="112907" y="70720"/>
                  <a:pt x="107320" y="69527"/>
                  <a:pt x="100665" y="57284"/>
                </a:cubicBezTo>
                <a:cubicBezTo>
                  <a:pt x="91876" y="41087"/>
                  <a:pt x="83338" y="25204"/>
                  <a:pt x="75113" y="9132"/>
                </a:cubicBezTo>
                <a:cubicBezTo>
                  <a:pt x="70028" y="-725"/>
                  <a:pt x="63625" y="-1792"/>
                  <a:pt x="55651" y="2100"/>
                </a:cubicBezTo>
                <a:cubicBezTo>
                  <a:pt x="44790" y="6935"/>
                  <a:pt x="34180" y="12145"/>
                  <a:pt x="24135" y="18235"/>
                </a:cubicBezTo>
                <a:cubicBezTo>
                  <a:pt x="16037" y="22630"/>
                  <a:pt x="14530" y="28406"/>
                  <a:pt x="18799" y="37006"/>
                </a:cubicBezTo>
                <a:cubicBezTo>
                  <a:pt x="26961" y="53581"/>
                  <a:pt x="35938" y="70092"/>
                  <a:pt x="44665" y="86227"/>
                </a:cubicBezTo>
                <a:cubicBezTo>
                  <a:pt x="55589" y="107132"/>
                  <a:pt x="54647" y="113034"/>
                  <a:pt x="34933" y="125778"/>
                </a:cubicBezTo>
                <a:cubicBezTo>
                  <a:pt x="26961" y="130989"/>
                  <a:pt x="18422" y="136074"/>
                  <a:pt x="10637" y="141536"/>
                </a:cubicBezTo>
                <a:cubicBezTo>
                  <a:pt x="-1605" y="150325"/>
                  <a:pt x="-3048" y="156102"/>
                  <a:pt x="5113" y="168720"/>
                </a:cubicBezTo>
                <a:cubicBezTo>
                  <a:pt x="12521" y="180083"/>
                  <a:pt x="22190" y="189563"/>
                  <a:pt x="29534" y="200989"/>
                </a:cubicBezTo>
                <a:cubicBezTo>
                  <a:pt x="33552" y="207142"/>
                  <a:pt x="38951" y="206703"/>
                  <a:pt x="44979" y="203187"/>
                </a:cubicBezTo>
                <a:cubicBezTo>
                  <a:pt x="54898" y="197599"/>
                  <a:pt x="62871" y="188936"/>
                  <a:pt x="72602" y="183097"/>
                </a:cubicBezTo>
                <a:cubicBezTo>
                  <a:pt x="86225" y="175124"/>
                  <a:pt x="91813" y="176317"/>
                  <a:pt x="100288" y="190066"/>
                </a:cubicBezTo>
                <a:cubicBezTo>
                  <a:pt x="105750" y="199169"/>
                  <a:pt x="110145" y="208586"/>
                  <a:pt x="115042" y="218128"/>
                </a:cubicBezTo>
                <a:cubicBezTo>
                  <a:pt x="117741" y="223276"/>
                  <a:pt x="118621" y="227483"/>
                  <a:pt x="117741" y="231124"/>
                </a:cubicBezTo>
                <a:lnTo>
                  <a:pt x="197159" y="201052"/>
                </a:lnTo>
                <a:cubicBezTo>
                  <a:pt x="182154" y="205510"/>
                  <a:pt x="155347" y="158173"/>
                  <a:pt x="151392" y="15070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227E9491-DCA4-4A77-9189-1AECAE3B7A11}"/>
              </a:ext>
            </a:extLst>
          </p:cNvPr>
          <p:cNvSpPr/>
          <p:nvPr/>
        </p:nvSpPr>
        <p:spPr>
          <a:xfrm>
            <a:off x="8795349" y="5443779"/>
            <a:ext cx="641176" cy="722743"/>
          </a:xfrm>
          <a:custGeom>
            <a:avLst/>
            <a:gdLst>
              <a:gd name="connsiteX0" fmla="*/ 412665 w 641176"/>
              <a:gd name="connsiteY0" fmla="*/ 719039 h 722743"/>
              <a:gd name="connsiteX1" fmla="*/ 382970 w 641176"/>
              <a:gd name="connsiteY1" fmla="*/ 562590 h 722743"/>
              <a:gd name="connsiteX2" fmla="*/ 422961 w 641176"/>
              <a:gd name="connsiteY2" fmla="*/ 659774 h 722743"/>
              <a:gd name="connsiteX3" fmla="*/ 426603 w 641176"/>
              <a:gd name="connsiteY3" fmla="*/ 659021 h 722743"/>
              <a:gd name="connsiteX4" fmla="*/ 426603 w 641176"/>
              <a:gd name="connsiteY4" fmla="*/ 508599 h 722743"/>
              <a:gd name="connsiteX5" fmla="*/ 429929 w 641176"/>
              <a:gd name="connsiteY5" fmla="*/ 507845 h 722743"/>
              <a:gd name="connsiteX6" fmla="*/ 450459 w 641176"/>
              <a:gd name="connsiteY6" fmla="*/ 537540 h 722743"/>
              <a:gd name="connsiteX7" fmla="*/ 450459 w 641176"/>
              <a:gd name="connsiteY7" fmla="*/ 467100 h 722743"/>
              <a:gd name="connsiteX8" fmla="*/ 467724 w 641176"/>
              <a:gd name="connsiteY8" fmla="*/ 485433 h 722743"/>
              <a:gd name="connsiteX9" fmla="*/ 494155 w 641176"/>
              <a:gd name="connsiteY9" fmla="*/ 425665 h 722743"/>
              <a:gd name="connsiteX10" fmla="*/ 497482 w 641176"/>
              <a:gd name="connsiteY10" fmla="*/ 425665 h 722743"/>
              <a:gd name="connsiteX11" fmla="*/ 531258 w 641176"/>
              <a:gd name="connsiteY11" fmla="*/ 509666 h 722743"/>
              <a:gd name="connsiteX12" fmla="*/ 540047 w 641176"/>
              <a:gd name="connsiteY12" fmla="*/ 390445 h 722743"/>
              <a:gd name="connsiteX13" fmla="*/ 563904 w 641176"/>
              <a:gd name="connsiteY13" fmla="*/ 429307 h 722743"/>
              <a:gd name="connsiteX14" fmla="*/ 587384 w 641176"/>
              <a:gd name="connsiteY14" fmla="*/ 354849 h 722743"/>
              <a:gd name="connsiteX15" fmla="*/ 597052 w 641176"/>
              <a:gd name="connsiteY15" fmla="*/ 368786 h 722743"/>
              <a:gd name="connsiteX16" fmla="*/ 601760 w 641176"/>
              <a:gd name="connsiteY16" fmla="*/ 374499 h 722743"/>
              <a:gd name="connsiteX17" fmla="*/ 609733 w 641176"/>
              <a:gd name="connsiteY17" fmla="*/ 356858 h 722743"/>
              <a:gd name="connsiteX18" fmla="*/ 610550 w 641176"/>
              <a:gd name="connsiteY18" fmla="*/ 346876 h 722743"/>
              <a:gd name="connsiteX19" fmla="*/ 613500 w 641176"/>
              <a:gd name="connsiteY19" fmla="*/ 299476 h 722743"/>
              <a:gd name="connsiteX20" fmla="*/ 629635 w 641176"/>
              <a:gd name="connsiteY20" fmla="*/ 281521 h 722743"/>
              <a:gd name="connsiteX21" fmla="*/ 639931 w 641176"/>
              <a:gd name="connsiteY21" fmla="*/ 262812 h 722743"/>
              <a:gd name="connsiteX22" fmla="*/ 621976 w 641176"/>
              <a:gd name="connsiteY22" fmla="*/ 251449 h 722743"/>
              <a:gd name="connsiteX23" fmla="*/ 343543 w 641176"/>
              <a:gd name="connsiteY23" fmla="*/ 320382 h 722743"/>
              <a:gd name="connsiteX24" fmla="*/ 328477 w 641176"/>
              <a:gd name="connsiteY24" fmla="*/ 310839 h 722743"/>
              <a:gd name="connsiteX25" fmla="*/ 322575 w 641176"/>
              <a:gd name="connsiteY25" fmla="*/ 282212 h 722743"/>
              <a:gd name="connsiteX26" fmla="*/ 334692 w 641176"/>
              <a:gd name="connsiteY26" fmla="*/ 260176 h 722743"/>
              <a:gd name="connsiteX27" fmla="*/ 401113 w 641176"/>
              <a:gd name="connsiteY27" fmla="*/ 215413 h 722743"/>
              <a:gd name="connsiteX28" fmla="*/ 425661 w 641176"/>
              <a:gd name="connsiteY28" fmla="*/ 138381 h 722743"/>
              <a:gd name="connsiteX29" fmla="*/ 369535 w 641176"/>
              <a:gd name="connsiteY29" fmla="*/ 66497 h 722743"/>
              <a:gd name="connsiteX30" fmla="*/ 278943 w 641176"/>
              <a:gd name="connsiteY30" fmla="*/ 48542 h 722743"/>
              <a:gd name="connsiteX31" fmla="*/ 257660 w 641176"/>
              <a:gd name="connsiteY31" fmla="*/ 44147 h 722743"/>
              <a:gd name="connsiteX32" fmla="*/ 260234 w 641176"/>
              <a:gd name="connsiteY32" fmla="*/ 10748 h 722743"/>
              <a:gd name="connsiteX33" fmla="*/ 266135 w 641176"/>
              <a:gd name="connsiteY33" fmla="*/ 1582 h 722743"/>
              <a:gd name="connsiteX34" fmla="*/ 256718 w 641176"/>
              <a:gd name="connsiteY34" fmla="*/ 578 h 722743"/>
              <a:gd name="connsiteX35" fmla="*/ 249247 w 641176"/>
              <a:gd name="connsiteY35" fmla="*/ 5600 h 722743"/>
              <a:gd name="connsiteX36" fmla="*/ 239705 w 641176"/>
              <a:gd name="connsiteY36" fmla="*/ 43771 h 722743"/>
              <a:gd name="connsiteX37" fmla="*/ 233112 w 641176"/>
              <a:gd name="connsiteY37" fmla="*/ 56641 h 722743"/>
              <a:gd name="connsiteX38" fmla="*/ 160098 w 641176"/>
              <a:gd name="connsiteY38" fmla="*/ 98076 h 722743"/>
              <a:gd name="connsiteX39" fmla="*/ 178431 w 641176"/>
              <a:gd name="connsiteY39" fmla="*/ 252140 h 722743"/>
              <a:gd name="connsiteX40" fmla="*/ 277122 w 641176"/>
              <a:gd name="connsiteY40" fmla="*/ 273046 h 722743"/>
              <a:gd name="connsiteX41" fmla="*/ 291812 w 641176"/>
              <a:gd name="connsiteY41" fmla="*/ 283342 h 722743"/>
              <a:gd name="connsiteX42" fmla="*/ 299911 w 641176"/>
              <a:gd name="connsiteY42" fmla="*/ 321512 h 722743"/>
              <a:gd name="connsiteX43" fmla="*/ 292189 w 641176"/>
              <a:gd name="connsiteY43" fmla="*/ 333252 h 722743"/>
              <a:gd name="connsiteX44" fmla="*/ 9739 w 641176"/>
              <a:gd name="connsiteY44" fmla="*/ 402562 h 722743"/>
              <a:gd name="connsiteX45" fmla="*/ 1327 w 641176"/>
              <a:gd name="connsiteY45" fmla="*/ 419073 h 722743"/>
              <a:gd name="connsiteX46" fmla="*/ 16708 w 641176"/>
              <a:gd name="connsiteY46" fmla="*/ 433011 h 722743"/>
              <a:gd name="connsiteX47" fmla="*/ 63291 w 641176"/>
              <a:gd name="connsiteY47" fmla="*/ 421271 h 722743"/>
              <a:gd name="connsiteX48" fmla="*/ 76475 w 641176"/>
              <a:gd name="connsiteY48" fmla="*/ 430437 h 722743"/>
              <a:gd name="connsiteX49" fmla="*/ 112448 w 641176"/>
              <a:gd name="connsiteY49" fmla="*/ 562464 h 722743"/>
              <a:gd name="connsiteX50" fmla="*/ 123058 w 641176"/>
              <a:gd name="connsiteY50" fmla="*/ 568366 h 722743"/>
              <a:gd name="connsiteX51" fmla="*/ 126385 w 641176"/>
              <a:gd name="connsiteY51" fmla="*/ 557379 h 722743"/>
              <a:gd name="connsiteX52" fmla="*/ 128206 w 641176"/>
              <a:gd name="connsiteY52" fmla="*/ 522159 h 722743"/>
              <a:gd name="connsiteX53" fmla="*/ 148736 w 641176"/>
              <a:gd name="connsiteY53" fmla="*/ 566168 h 722743"/>
              <a:gd name="connsiteX54" fmla="*/ 159032 w 641176"/>
              <a:gd name="connsiteY54" fmla="*/ 539047 h 722743"/>
              <a:gd name="connsiteX55" fmla="*/ 214781 w 641176"/>
              <a:gd name="connsiteY55" fmla="*/ 628196 h 722743"/>
              <a:gd name="connsiteX56" fmla="*/ 217731 w 641176"/>
              <a:gd name="connsiteY56" fmla="*/ 619783 h 722743"/>
              <a:gd name="connsiteX57" fmla="*/ 217731 w 641176"/>
              <a:gd name="connsiteY57" fmla="*/ 540177 h 722743"/>
              <a:gd name="connsiteX58" fmla="*/ 228028 w 641176"/>
              <a:gd name="connsiteY58" fmla="*/ 533585 h 722743"/>
              <a:gd name="connsiteX59" fmla="*/ 246359 w 641176"/>
              <a:gd name="connsiteY59" fmla="*/ 542375 h 722743"/>
              <a:gd name="connsiteX60" fmla="*/ 256655 w 641176"/>
              <a:gd name="connsiteY60" fmla="*/ 537980 h 722743"/>
              <a:gd name="connsiteX61" fmla="*/ 280135 w 641176"/>
              <a:gd name="connsiteY61" fmla="*/ 533962 h 722743"/>
              <a:gd name="connsiteX62" fmla="*/ 298467 w 641176"/>
              <a:gd name="connsiteY62" fmla="*/ 530635 h 722743"/>
              <a:gd name="connsiteX63" fmla="*/ 325588 w 641176"/>
              <a:gd name="connsiteY63" fmla="*/ 638868 h 722743"/>
              <a:gd name="connsiteX64" fmla="*/ 328162 w 641176"/>
              <a:gd name="connsiteY64" fmla="*/ 638115 h 722743"/>
              <a:gd name="connsiteX65" fmla="*/ 337328 w 641176"/>
              <a:gd name="connsiteY65" fmla="*/ 517451 h 722743"/>
              <a:gd name="connsiteX66" fmla="*/ 342099 w 641176"/>
              <a:gd name="connsiteY66" fmla="*/ 525863 h 722743"/>
              <a:gd name="connsiteX67" fmla="*/ 383158 w 641176"/>
              <a:gd name="connsiteY67" fmla="*/ 722743 h 722743"/>
              <a:gd name="connsiteX68" fmla="*/ 413105 w 641176"/>
              <a:gd name="connsiteY68" fmla="*/ 719918 h 722743"/>
              <a:gd name="connsiteX69" fmla="*/ 412665 w 641176"/>
              <a:gd name="connsiteY69" fmla="*/ 719039 h 722743"/>
              <a:gd name="connsiteX70" fmla="*/ 310333 w 641176"/>
              <a:gd name="connsiteY70" fmla="*/ 113897 h 722743"/>
              <a:gd name="connsiteX71" fmla="*/ 346620 w 641176"/>
              <a:gd name="connsiteY71" fmla="*/ 106928 h 722743"/>
              <a:gd name="connsiteX72" fmla="*/ 334126 w 641176"/>
              <a:gd name="connsiteY72" fmla="*/ 136623 h 722743"/>
              <a:gd name="connsiteX73" fmla="*/ 326404 w 641176"/>
              <a:gd name="connsiteY73" fmla="*/ 138067 h 722743"/>
              <a:gd name="connsiteX74" fmla="*/ 325651 w 641176"/>
              <a:gd name="connsiteY74" fmla="*/ 136937 h 722743"/>
              <a:gd name="connsiteX75" fmla="*/ 310333 w 641176"/>
              <a:gd name="connsiteY75" fmla="*/ 113897 h 722743"/>
              <a:gd name="connsiteX76" fmla="*/ 274736 w 641176"/>
              <a:gd name="connsiteY76" fmla="*/ 153888 h 722743"/>
              <a:gd name="connsiteX77" fmla="*/ 279507 w 641176"/>
              <a:gd name="connsiteY77" fmla="*/ 137753 h 722743"/>
              <a:gd name="connsiteX78" fmla="*/ 295265 w 641176"/>
              <a:gd name="connsiteY78" fmla="*/ 155709 h 722743"/>
              <a:gd name="connsiteX79" fmla="*/ 290871 w 641176"/>
              <a:gd name="connsiteY79" fmla="*/ 169646 h 722743"/>
              <a:gd name="connsiteX80" fmla="*/ 272162 w 641176"/>
              <a:gd name="connsiteY80" fmla="*/ 172597 h 722743"/>
              <a:gd name="connsiteX81" fmla="*/ 274736 w 641176"/>
              <a:gd name="connsiteY81" fmla="*/ 153888 h 722743"/>
              <a:gd name="connsiteX82" fmla="*/ 225579 w 641176"/>
              <a:gd name="connsiteY82" fmla="*/ 128211 h 722743"/>
              <a:gd name="connsiteX83" fmla="*/ 230915 w 641176"/>
              <a:gd name="connsiteY83" fmla="*/ 128148 h 722743"/>
              <a:gd name="connsiteX84" fmla="*/ 232170 w 641176"/>
              <a:gd name="connsiteY84" fmla="*/ 133359 h 722743"/>
              <a:gd name="connsiteX85" fmla="*/ 229597 w 641176"/>
              <a:gd name="connsiteY85" fmla="*/ 158283 h 722743"/>
              <a:gd name="connsiteX86" fmla="*/ 223005 w 641176"/>
              <a:gd name="connsiteY86" fmla="*/ 161610 h 722743"/>
              <a:gd name="connsiteX87" fmla="*/ 196574 w 641176"/>
              <a:gd name="connsiteY87" fmla="*/ 141771 h 722743"/>
              <a:gd name="connsiteX88" fmla="*/ 225579 w 641176"/>
              <a:gd name="connsiteY88" fmla="*/ 128211 h 722743"/>
              <a:gd name="connsiteX89" fmla="*/ 318369 w 641176"/>
              <a:gd name="connsiteY89" fmla="*/ 227278 h 722743"/>
              <a:gd name="connsiteX90" fmla="*/ 309579 w 641176"/>
              <a:gd name="connsiteY90" fmla="*/ 225835 h 722743"/>
              <a:gd name="connsiteX91" fmla="*/ 298593 w 641176"/>
              <a:gd name="connsiteY91" fmla="*/ 228785 h 722743"/>
              <a:gd name="connsiteX92" fmla="*/ 290180 w 641176"/>
              <a:gd name="connsiteY92" fmla="*/ 232113 h 722743"/>
              <a:gd name="connsiteX93" fmla="*/ 277686 w 641176"/>
              <a:gd name="connsiteY93" fmla="*/ 239458 h 722743"/>
              <a:gd name="connsiteX94" fmla="*/ 264126 w 641176"/>
              <a:gd name="connsiteY94" fmla="*/ 232866 h 722743"/>
              <a:gd name="connsiteX95" fmla="*/ 257158 w 641176"/>
              <a:gd name="connsiteY95" fmla="*/ 232489 h 722743"/>
              <a:gd name="connsiteX96" fmla="*/ 230350 w 641176"/>
              <a:gd name="connsiteY96" fmla="*/ 231359 h 722743"/>
              <a:gd name="connsiteX97" fmla="*/ 203919 w 641176"/>
              <a:gd name="connsiteY97" fmla="*/ 208633 h 722743"/>
              <a:gd name="connsiteX98" fmla="*/ 229597 w 641176"/>
              <a:gd name="connsiteY98" fmla="*/ 196893 h 722743"/>
              <a:gd name="connsiteX99" fmla="*/ 235435 w 641176"/>
              <a:gd name="connsiteY99" fmla="*/ 210077 h 722743"/>
              <a:gd name="connsiteX100" fmla="*/ 250817 w 641176"/>
              <a:gd name="connsiteY100" fmla="*/ 203861 h 722743"/>
              <a:gd name="connsiteX101" fmla="*/ 267705 w 641176"/>
              <a:gd name="connsiteY101" fmla="*/ 195449 h 722743"/>
              <a:gd name="connsiteX102" fmla="*/ 272853 w 641176"/>
              <a:gd name="connsiteY102" fmla="*/ 198023 h 722743"/>
              <a:gd name="connsiteX103" fmla="*/ 288234 w 641176"/>
              <a:gd name="connsiteY103" fmla="*/ 194381 h 722743"/>
              <a:gd name="connsiteX104" fmla="*/ 297400 w 641176"/>
              <a:gd name="connsiteY104" fmla="*/ 192184 h 722743"/>
              <a:gd name="connsiteX105" fmla="*/ 309517 w 641176"/>
              <a:gd name="connsiteY105" fmla="*/ 190363 h 722743"/>
              <a:gd name="connsiteX106" fmla="*/ 320880 w 641176"/>
              <a:gd name="connsiteY106" fmla="*/ 187036 h 722743"/>
              <a:gd name="connsiteX107" fmla="*/ 328979 w 641176"/>
              <a:gd name="connsiteY107" fmla="*/ 183709 h 722743"/>
              <a:gd name="connsiteX108" fmla="*/ 330799 w 641176"/>
              <a:gd name="connsiteY108" fmla="*/ 177870 h 722743"/>
              <a:gd name="connsiteX109" fmla="*/ 353526 w 641176"/>
              <a:gd name="connsiteY109" fmla="*/ 167574 h 722743"/>
              <a:gd name="connsiteX110" fmla="*/ 370037 w 641176"/>
              <a:gd name="connsiteY110" fmla="*/ 156588 h 722743"/>
              <a:gd name="connsiteX111" fmla="*/ 380333 w 641176"/>
              <a:gd name="connsiteY111" fmla="*/ 141897 h 722743"/>
              <a:gd name="connsiteX112" fmla="*/ 372234 w 641176"/>
              <a:gd name="connsiteY112" fmla="*/ 178937 h 722743"/>
              <a:gd name="connsiteX113" fmla="*/ 370414 w 641176"/>
              <a:gd name="connsiteY113" fmla="*/ 182265 h 722743"/>
              <a:gd name="connsiteX114" fmla="*/ 360117 w 641176"/>
              <a:gd name="connsiteY114" fmla="*/ 199153 h 722743"/>
              <a:gd name="connsiteX115" fmla="*/ 348755 w 641176"/>
              <a:gd name="connsiteY115" fmla="*/ 202104 h 722743"/>
              <a:gd name="connsiteX116" fmla="*/ 338835 w 641176"/>
              <a:gd name="connsiteY116" fmla="*/ 207942 h 722743"/>
              <a:gd name="connsiteX117" fmla="*/ 333687 w 641176"/>
              <a:gd name="connsiteY117" fmla="*/ 220812 h 722743"/>
              <a:gd name="connsiteX118" fmla="*/ 318369 w 641176"/>
              <a:gd name="connsiteY118" fmla="*/ 227278 h 72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41176" h="722743">
                <a:moveTo>
                  <a:pt x="412665" y="719039"/>
                </a:moveTo>
                <a:cubicBezTo>
                  <a:pt x="400234" y="658644"/>
                  <a:pt x="380082" y="567047"/>
                  <a:pt x="382970" y="562590"/>
                </a:cubicBezTo>
                <a:cubicBezTo>
                  <a:pt x="396531" y="595989"/>
                  <a:pt x="409777" y="627882"/>
                  <a:pt x="422961" y="659774"/>
                </a:cubicBezTo>
                <a:cubicBezTo>
                  <a:pt x="424091" y="659398"/>
                  <a:pt x="425535" y="659398"/>
                  <a:pt x="426603" y="659021"/>
                </a:cubicBezTo>
                <a:lnTo>
                  <a:pt x="426603" y="508599"/>
                </a:lnTo>
                <a:cubicBezTo>
                  <a:pt x="427732" y="508222"/>
                  <a:pt x="428800" y="507845"/>
                  <a:pt x="429929" y="507845"/>
                </a:cubicBezTo>
                <a:cubicBezTo>
                  <a:pt x="435454" y="518141"/>
                  <a:pt x="449392" y="537917"/>
                  <a:pt x="450459" y="537540"/>
                </a:cubicBezTo>
                <a:lnTo>
                  <a:pt x="450459" y="467100"/>
                </a:lnTo>
                <a:cubicBezTo>
                  <a:pt x="456298" y="469675"/>
                  <a:pt x="463643" y="485809"/>
                  <a:pt x="467724" y="485433"/>
                </a:cubicBezTo>
                <a:cubicBezTo>
                  <a:pt x="472872" y="484679"/>
                  <a:pt x="487562" y="441800"/>
                  <a:pt x="494155" y="425665"/>
                </a:cubicBezTo>
                <a:lnTo>
                  <a:pt x="497482" y="425665"/>
                </a:lnTo>
                <a:cubicBezTo>
                  <a:pt x="507778" y="453917"/>
                  <a:pt x="530504" y="509666"/>
                  <a:pt x="531258" y="509666"/>
                </a:cubicBezTo>
                <a:cubicBezTo>
                  <a:pt x="534208" y="471181"/>
                  <a:pt x="536782" y="432634"/>
                  <a:pt x="540047" y="390445"/>
                </a:cubicBezTo>
                <a:cubicBezTo>
                  <a:pt x="549966" y="404759"/>
                  <a:pt x="553608" y="417567"/>
                  <a:pt x="563904" y="429307"/>
                </a:cubicBezTo>
                <a:cubicBezTo>
                  <a:pt x="572002" y="403629"/>
                  <a:pt x="579285" y="380149"/>
                  <a:pt x="587384" y="354849"/>
                </a:cubicBezTo>
                <a:cubicBezTo>
                  <a:pt x="591590" y="359243"/>
                  <a:pt x="594290" y="364140"/>
                  <a:pt x="597052" y="368786"/>
                </a:cubicBezTo>
                <a:lnTo>
                  <a:pt x="601760" y="374499"/>
                </a:lnTo>
                <a:lnTo>
                  <a:pt x="609733" y="356858"/>
                </a:lnTo>
                <a:cubicBezTo>
                  <a:pt x="609985" y="353530"/>
                  <a:pt x="610236" y="350203"/>
                  <a:pt x="610550" y="346876"/>
                </a:cubicBezTo>
                <a:cubicBezTo>
                  <a:pt x="611806" y="329925"/>
                  <a:pt x="613124" y="310839"/>
                  <a:pt x="613500" y="299476"/>
                </a:cubicBezTo>
                <a:cubicBezTo>
                  <a:pt x="613877" y="288113"/>
                  <a:pt x="618648" y="282588"/>
                  <a:pt x="629635" y="281521"/>
                </a:cubicBezTo>
                <a:cubicBezTo>
                  <a:pt x="642128" y="280391"/>
                  <a:pt x="642443" y="273108"/>
                  <a:pt x="639931" y="262812"/>
                </a:cubicBezTo>
                <a:cubicBezTo>
                  <a:pt x="637357" y="252202"/>
                  <a:pt x="634092" y="248122"/>
                  <a:pt x="621976" y="251449"/>
                </a:cubicBezTo>
                <a:lnTo>
                  <a:pt x="343543" y="320382"/>
                </a:lnTo>
                <a:cubicBezTo>
                  <a:pt x="333248" y="322956"/>
                  <a:pt x="329983" y="320006"/>
                  <a:pt x="328477" y="310839"/>
                </a:cubicBezTo>
                <a:cubicBezTo>
                  <a:pt x="327032" y="301297"/>
                  <a:pt x="325525" y="291754"/>
                  <a:pt x="322575" y="282212"/>
                </a:cubicBezTo>
                <a:cubicBezTo>
                  <a:pt x="318934" y="270095"/>
                  <a:pt x="322198" y="264256"/>
                  <a:pt x="334692" y="260176"/>
                </a:cubicBezTo>
                <a:cubicBezTo>
                  <a:pt x="360746" y="251386"/>
                  <a:pt x="383095" y="236696"/>
                  <a:pt x="401113" y="215413"/>
                </a:cubicBezTo>
                <a:cubicBezTo>
                  <a:pt x="419822" y="193377"/>
                  <a:pt x="430118" y="168076"/>
                  <a:pt x="425661" y="138381"/>
                </a:cubicBezTo>
                <a:cubicBezTo>
                  <a:pt x="420512" y="103915"/>
                  <a:pt x="398853" y="81878"/>
                  <a:pt x="369535" y="66497"/>
                </a:cubicBezTo>
                <a:cubicBezTo>
                  <a:pt x="341283" y="51430"/>
                  <a:pt x="310835" y="47035"/>
                  <a:pt x="278943" y="48542"/>
                </a:cubicBezTo>
                <a:cubicBezTo>
                  <a:pt x="271597" y="48919"/>
                  <a:pt x="262431" y="54067"/>
                  <a:pt x="257660" y="44147"/>
                </a:cubicBezTo>
                <a:cubicBezTo>
                  <a:pt x="252511" y="32784"/>
                  <a:pt x="252135" y="21421"/>
                  <a:pt x="260234" y="10748"/>
                </a:cubicBezTo>
                <a:cubicBezTo>
                  <a:pt x="262431" y="7797"/>
                  <a:pt x="266826" y="6730"/>
                  <a:pt x="266135" y="1582"/>
                </a:cubicBezTo>
                <a:cubicBezTo>
                  <a:pt x="262620" y="-239"/>
                  <a:pt x="259543" y="-364"/>
                  <a:pt x="256718" y="578"/>
                </a:cubicBezTo>
                <a:cubicBezTo>
                  <a:pt x="253893" y="1519"/>
                  <a:pt x="251445" y="3403"/>
                  <a:pt x="249247" y="5600"/>
                </a:cubicBezTo>
                <a:cubicBezTo>
                  <a:pt x="238637" y="16210"/>
                  <a:pt x="233866" y="29457"/>
                  <a:pt x="239705" y="43771"/>
                </a:cubicBezTo>
                <a:cubicBezTo>
                  <a:pt x="243346" y="52560"/>
                  <a:pt x="240081" y="54381"/>
                  <a:pt x="233112" y="56641"/>
                </a:cubicBezTo>
                <a:cubicBezTo>
                  <a:pt x="205614" y="64363"/>
                  <a:pt x="181005" y="77923"/>
                  <a:pt x="160098" y="98076"/>
                </a:cubicBezTo>
                <a:cubicBezTo>
                  <a:pt x="109121" y="147986"/>
                  <a:pt x="117157" y="216166"/>
                  <a:pt x="178431" y="252140"/>
                </a:cubicBezTo>
                <a:cubicBezTo>
                  <a:pt x="208879" y="270095"/>
                  <a:pt x="242278" y="275996"/>
                  <a:pt x="277122" y="273046"/>
                </a:cubicBezTo>
                <a:cubicBezTo>
                  <a:pt x="285911" y="272292"/>
                  <a:pt x="290305" y="273799"/>
                  <a:pt x="291812" y="283342"/>
                </a:cubicBezTo>
                <a:cubicBezTo>
                  <a:pt x="293633" y="296212"/>
                  <a:pt x="296961" y="309019"/>
                  <a:pt x="299911" y="321512"/>
                </a:cubicBezTo>
                <a:cubicBezTo>
                  <a:pt x="301732" y="328481"/>
                  <a:pt x="298781" y="331808"/>
                  <a:pt x="292189" y="333252"/>
                </a:cubicBezTo>
                <a:lnTo>
                  <a:pt x="9739" y="402562"/>
                </a:lnTo>
                <a:cubicBezTo>
                  <a:pt x="-871" y="405136"/>
                  <a:pt x="-1248" y="410661"/>
                  <a:pt x="1327" y="419073"/>
                </a:cubicBezTo>
                <a:cubicBezTo>
                  <a:pt x="3524" y="427172"/>
                  <a:pt x="3524" y="436652"/>
                  <a:pt x="16708" y="433011"/>
                </a:cubicBezTo>
                <a:cubicBezTo>
                  <a:pt x="32089" y="428993"/>
                  <a:pt x="47909" y="425665"/>
                  <a:pt x="63291" y="421271"/>
                </a:cubicBezTo>
                <a:cubicBezTo>
                  <a:pt x="72457" y="418697"/>
                  <a:pt x="75784" y="420203"/>
                  <a:pt x="76475" y="430437"/>
                </a:cubicBezTo>
                <a:cubicBezTo>
                  <a:pt x="77605" y="455360"/>
                  <a:pt x="97381" y="546016"/>
                  <a:pt x="112448" y="562464"/>
                </a:cubicBezTo>
                <a:cubicBezTo>
                  <a:pt x="115022" y="565415"/>
                  <a:pt x="118663" y="569433"/>
                  <a:pt x="123058" y="568366"/>
                </a:cubicBezTo>
                <a:cubicBezTo>
                  <a:pt x="128206" y="566922"/>
                  <a:pt x="126009" y="561020"/>
                  <a:pt x="126385" y="557379"/>
                </a:cubicBezTo>
                <a:cubicBezTo>
                  <a:pt x="127139" y="546769"/>
                  <a:pt x="125256" y="535720"/>
                  <a:pt x="128206" y="522159"/>
                </a:cubicBezTo>
                <a:cubicBezTo>
                  <a:pt x="136996" y="537540"/>
                  <a:pt x="139569" y="552985"/>
                  <a:pt x="148736" y="566168"/>
                </a:cubicBezTo>
                <a:cubicBezTo>
                  <a:pt x="154637" y="557379"/>
                  <a:pt x="152377" y="547460"/>
                  <a:pt x="159032" y="539047"/>
                </a:cubicBezTo>
                <a:cubicBezTo>
                  <a:pt x="178116" y="569496"/>
                  <a:pt x="196449" y="598501"/>
                  <a:pt x="214781" y="628196"/>
                </a:cubicBezTo>
                <a:cubicBezTo>
                  <a:pt x="218422" y="624868"/>
                  <a:pt x="217731" y="622357"/>
                  <a:pt x="217731" y="619783"/>
                </a:cubicBezTo>
                <a:lnTo>
                  <a:pt x="217731" y="540177"/>
                </a:lnTo>
                <a:cubicBezTo>
                  <a:pt x="217731" y="532079"/>
                  <a:pt x="220305" y="529191"/>
                  <a:pt x="228028" y="533585"/>
                </a:cubicBezTo>
                <a:cubicBezTo>
                  <a:pt x="233866" y="536913"/>
                  <a:pt x="240144" y="539110"/>
                  <a:pt x="246359" y="542375"/>
                </a:cubicBezTo>
                <a:cubicBezTo>
                  <a:pt x="251884" y="545325"/>
                  <a:pt x="254458" y="543442"/>
                  <a:pt x="256655" y="537980"/>
                </a:cubicBezTo>
                <a:cubicBezTo>
                  <a:pt x="264754" y="518894"/>
                  <a:pt x="265067" y="518894"/>
                  <a:pt x="280135" y="533962"/>
                </a:cubicBezTo>
                <a:cubicBezTo>
                  <a:pt x="290431" y="544258"/>
                  <a:pt x="290431" y="544258"/>
                  <a:pt x="298467" y="530635"/>
                </a:cubicBezTo>
                <a:cubicBezTo>
                  <a:pt x="307633" y="567298"/>
                  <a:pt x="316799" y="603272"/>
                  <a:pt x="325588" y="638868"/>
                </a:cubicBezTo>
                <a:cubicBezTo>
                  <a:pt x="326341" y="638492"/>
                  <a:pt x="327032" y="638492"/>
                  <a:pt x="328162" y="638115"/>
                </a:cubicBezTo>
                <a:cubicBezTo>
                  <a:pt x="331113" y="597747"/>
                  <a:pt x="334378" y="557756"/>
                  <a:pt x="337328" y="517451"/>
                </a:cubicBezTo>
                <a:cubicBezTo>
                  <a:pt x="340656" y="520401"/>
                  <a:pt x="341723" y="522975"/>
                  <a:pt x="342099" y="525863"/>
                </a:cubicBezTo>
                <a:lnTo>
                  <a:pt x="383158" y="722743"/>
                </a:lnTo>
                <a:lnTo>
                  <a:pt x="413105" y="719918"/>
                </a:lnTo>
                <a:lnTo>
                  <a:pt x="412665" y="719039"/>
                </a:lnTo>
                <a:close/>
                <a:moveTo>
                  <a:pt x="310333" y="113897"/>
                </a:moveTo>
                <a:cubicBezTo>
                  <a:pt x="318055" y="105798"/>
                  <a:pt x="332369" y="107305"/>
                  <a:pt x="346620" y="106928"/>
                </a:cubicBezTo>
                <a:cubicBezTo>
                  <a:pt x="341849" y="118291"/>
                  <a:pt x="337831" y="127457"/>
                  <a:pt x="334126" y="136623"/>
                </a:cubicBezTo>
                <a:cubicBezTo>
                  <a:pt x="332306" y="141395"/>
                  <a:pt x="330109" y="142839"/>
                  <a:pt x="326404" y="138067"/>
                </a:cubicBezTo>
                <a:cubicBezTo>
                  <a:pt x="326028" y="137691"/>
                  <a:pt x="325651" y="137314"/>
                  <a:pt x="325651" y="136937"/>
                </a:cubicBezTo>
                <a:cubicBezTo>
                  <a:pt x="320566" y="128964"/>
                  <a:pt x="306628" y="117977"/>
                  <a:pt x="310333" y="113897"/>
                </a:cubicBezTo>
                <a:close/>
                <a:moveTo>
                  <a:pt x="274736" y="153888"/>
                </a:moveTo>
                <a:cubicBezTo>
                  <a:pt x="275866" y="149117"/>
                  <a:pt x="277310" y="144722"/>
                  <a:pt x="279507" y="137753"/>
                </a:cubicBezTo>
                <a:cubicBezTo>
                  <a:pt x="285723" y="144722"/>
                  <a:pt x="290494" y="150247"/>
                  <a:pt x="295265" y="155709"/>
                </a:cubicBezTo>
                <a:cubicBezTo>
                  <a:pt x="304055" y="166005"/>
                  <a:pt x="304431" y="166319"/>
                  <a:pt x="290871" y="169646"/>
                </a:cubicBezTo>
                <a:cubicBezTo>
                  <a:pt x="284655" y="171090"/>
                  <a:pt x="276557" y="176991"/>
                  <a:pt x="272162" y="172597"/>
                </a:cubicBezTo>
                <a:cubicBezTo>
                  <a:pt x="267767" y="168579"/>
                  <a:pt x="273229" y="160543"/>
                  <a:pt x="274736" y="153888"/>
                </a:cubicBezTo>
                <a:close/>
                <a:moveTo>
                  <a:pt x="225579" y="128211"/>
                </a:moveTo>
                <a:cubicBezTo>
                  <a:pt x="228152" y="127081"/>
                  <a:pt x="229910" y="127206"/>
                  <a:pt x="230915" y="128148"/>
                </a:cubicBezTo>
                <a:cubicBezTo>
                  <a:pt x="231983" y="129090"/>
                  <a:pt x="232359" y="130973"/>
                  <a:pt x="232170" y="133359"/>
                </a:cubicBezTo>
                <a:cubicBezTo>
                  <a:pt x="231417" y="141771"/>
                  <a:pt x="230350" y="150247"/>
                  <a:pt x="229597" y="158283"/>
                </a:cubicBezTo>
                <a:cubicBezTo>
                  <a:pt x="229220" y="163054"/>
                  <a:pt x="226646" y="164184"/>
                  <a:pt x="223005" y="161610"/>
                </a:cubicBezTo>
                <a:cubicBezTo>
                  <a:pt x="214215" y="155395"/>
                  <a:pt x="204296" y="150247"/>
                  <a:pt x="196574" y="141771"/>
                </a:cubicBezTo>
                <a:cubicBezTo>
                  <a:pt x="205740" y="135179"/>
                  <a:pt x="216036" y="132605"/>
                  <a:pt x="225579" y="128211"/>
                </a:cubicBezTo>
                <a:close/>
                <a:moveTo>
                  <a:pt x="318369" y="227278"/>
                </a:moveTo>
                <a:cubicBezTo>
                  <a:pt x="317615" y="233494"/>
                  <a:pt x="312153" y="227655"/>
                  <a:pt x="309579" y="225835"/>
                </a:cubicBezTo>
                <a:cubicBezTo>
                  <a:pt x="304431" y="222507"/>
                  <a:pt x="300413" y="221440"/>
                  <a:pt x="298593" y="228785"/>
                </a:cubicBezTo>
                <a:cubicBezTo>
                  <a:pt x="297462" y="234310"/>
                  <a:pt x="294198" y="234310"/>
                  <a:pt x="290180" y="232113"/>
                </a:cubicBezTo>
                <a:cubicBezTo>
                  <a:pt x="282835" y="228095"/>
                  <a:pt x="276620" y="226588"/>
                  <a:pt x="277686" y="239458"/>
                </a:cubicBezTo>
                <a:cubicBezTo>
                  <a:pt x="272162" y="236884"/>
                  <a:pt x="268144" y="235063"/>
                  <a:pt x="264126" y="232866"/>
                </a:cubicBezTo>
                <a:cubicBezTo>
                  <a:pt x="261928" y="231736"/>
                  <a:pt x="259731" y="230292"/>
                  <a:pt x="257158" y="232489"/>
                </a:cubicBezTo>
                <a:cubicBezTo>
                  <a:pt x="247991" y="240902"/>
                  <a:pt x="239202" y="239081"/>
                  <a:pt x="230350" y="231359"/>
                </a:cubicBezTo>
                <a:cubicBezTo>
                  <a:pt x="221561" y="223637"/>
                  <a:pt x="212771" y="215978"/>
                  <a:pt x="203919" y="208633"/>
                </a:cubicBezTo>
                <a:cubicBezTo>
                  <a:pt x="217104" y="216355"/>
                  <a:pt x="222628" y="205682"/>
                  <a:pt x="229597" y="196893"/>
                </a:cubicBezTo>
                <a:cubicBezTo>
                  <a:pt x="231794" y="202041"/>
                  <a:pt x="233615" y="205682"/>
                  <a:pt x="235435" y="210077"/>
                </a:cubicBezTo>
                <a:cubicBezTo>
                  <a:pt x="240207" y="206059"/>
                  <a:pt x="243157" y="197960"/>
                  <a:pt x="250817" y="203861"/>
                </a:cubicBezTo>
                <a:cubicBezTo>
                  <a:pt x="260736" y="211207"/>
                  <a:pt x="267705" y="210830"/>
                  <a:pt x="267705" y="195449"/>
                </a:cubicBezTo>
                <a:cubicBezTo>
                  <a:pt x="270279" y="196579"/>
                  <a:pt x="272099" y="196893"/>
                  <a:pt x="272853" y="198023"/>
                </a:cubicBezTo>
                <a:cubicBezTo>
                  <a:pt x="280575" y="206812"/>
                  <a:pt x="285723" y="207942"/>
                  <a:pt x="288234" y="194381"/>
                </a:cubicBezTo>
                <a:cubicBezTo>
                  <a:pt x="289364" y="188166"/>
                  <a:pt x="292628" y="186659"/>
                  <a:pt x="297400" y="192184"/>
                </a:cubicBezTo>
                <a:cubicBezTo>
                  <a:pt x="302548" y="198776"/>
                  <a:pt x="306189" y="196202"/>
                  <a:pt x="309517" y="190363"/>
                </a:cubicBezTo>
                <a:cubicBezTo>
                  <a:pt x="312091" y="185592"/>
                  <a:pt x="315041" y="181951"/>
                  <a:pt x="320880" y="187036"/>
                </a:cubicBezTo>
                <a:cubicBezTo>
                  <a:pt x="325275" y="190677"/>
                  <a:pt x="327472" y="188166"/>
                  <a:pt x="328979" y="183709"/>
                </a:cubicBezTo>
                <a:cubicBezTo>
                  <a:pt x="329732" y="181888"/>
                  <a:pt x="330422" y="177870"/>
                  <a:pt x="330799" y="177870"/>
                </a:cubicBezTo>
                <a:cubicBezTo>
                  <a:pt x="341096" y="179000"/>
                  <a:pt x="348755" y="167260"/>
                  <a:pt x="353526" y="167574"/>
                </a:cubicBezTo>
                <a:cubicBezTo>
                  <a:pt x="364513" y="168704"/>
                  <a:pt x="366710" y="162803"/>
                  <a:pt x="370037" y="156588"/>
                </a:cubicBezTo>
                <a:cubicBezTo>
                  <a:pt x="372988" y="151440"/>
                  <a:pt x="375562" y="146291"/>
                  <a:pt x="380333" y="141897"/>
                </a:cubicBezTo>
                <a:lnTo>
                  <a:pt x="372234" y="178937"/>
                </a:lnTo>
                <a:cubicBezTo>
                  <a:pt x="371857" y="180067"/>
                  <a:pt x="371481" y="181512"/>
                  <a:pt x="370414" y="182265"/>
                </a:cubicBezTo>
                <a:cubicBezTo>
                  <a:pt x="360871" y="189987"/>
                  <a:pt x="360871" y="189987"/>
                  <a:pt x="360117" y="199153"/>
                </a:cubicBezTo>
                <a:cubicBezTo>
                  <a:pt x="354216" y="193251"/>
                  <a:pt x="350952" y="195511"/>
                  <a:pt x="348755" y="202104"/>
                </a:cubicBezTo>
                <a:cubicBezTo>
                  <a:pt x="347311" y="206121"/>
                  <a:pt x="347624" y="211646"/>
                  <a:pt x="338835" y="207942"/>
                </a:cubicBezTo>
                <a:cubicBezTo>
                  <a:pt x="333687" y="205745"/>
                  <a:pt x="337015" y="216041"/>
                  <a:pt x="333687" y="220812"/>
                </a:cubicBezTo>
                <a:cubicBezTo>
                  <a:pt x="327158" y="218113"/>
                  <a:pt x="320566" y="215162"/>
                  <a:pt x="318369" y="227278"/>
                </a:cubicBezTo>
                <a:close/>
              </a:path>
            </a:pathLst>
          </a:custGeom>
          <a:solidFill>
            <a:schemeClr val="accent2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94B8F66-9202-4414-9529-DE30C772B93E}"/>
              </a:ext>
            </a:extLst>
          </p:cNvPr>
          <p:cNvSpPr/>
          <p:nvPr/>
        </p:nvSpPr>
        <p:spPr>
          <a:xfrm>
            <a:off x="9642482" y="5655018"/>
            <a:ext cx="266996" cy="310974"/>
          </a:xfrm>
          <a:custGeom>
            <a:avLst/>
            <a:gdLst>
              <a:gd name="connsiteX0" fmla="*/ 263732 w 266996"/>
              <a:gd name="connsiteY0" fmla="*/ 207700 h 310974"/>
              <a:gd name="connsiteX1" fmla="*/ 256764 w 266996"/>
              <a:gd name="connsiteY1" fmla="*/ 179449 h 310974"/>
              <a:gd name="connsiteX2" fmla="*/ 162844 w 266996"/>
              <a:gd name="connsiteY2" fmla="*/ 25385 h 310974"/>
              <a:gd name="connsiteX3" fmla="*/ 55364 w 266996"/>
              <a:gd name="connsiteY3" fmla="*/ 9627 h 310974"/>
              <a:gd name="connsiteX4" fmla="*/ 1434 w 266996"/>
              <a:gd name="connsiteY4" fmla="*/ 94381 h 310974"/>
              <a:gd name="connsiteX5" fmla="*/ 8403 w 266996"/>
              <a:gd name="connsiteY5" fmla="*/ 179512 h 310974"/>
              <a:gd name="connsiteX6" fmla="*/ 60950 w 266996"/>
              <a:gd name="connsiteY6" fmla="*/ 310974 h 310974"/>
              <a:gd name="connsiteX7" fmla="*/ 266997 w 266996"/>
              <a:gd name="connsiteY7" fmla="*/ 216803 h 310974"/>
              <a:gd name="connsiteX8" fmla="*/ 263732 w 266996"/>
              <a:gd name="connsiteY8" fmla="*/ 207700 h 31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996" h="310974">
                <a:moveTo>
                  <a:pt x="263732" y="207700"/>
                </a:moveTo>
                <a:cubicBezTo>
                  <a:pt x="261535" y="198157"/>
                  <a:pt x="260405" y="188615"/>
                  <a:pt x="256764" y="179449"/>
                </a:cubicBezTo>
                <a:cubicBezTo>
                  <a:pt x="212378" y="71968"/>
                  <a:pt x="187077" y="48112"/>
                  <a:pt x="162844" y="25385"/>
                </a:cubicBezTo>
                <a:cubicBezTo>
                  <a:pt x="133148" y="-2489"/>
                  <a:pt x="92781" y="-6884"/>
                  <a:pt x="55364" y="9627"/>
                </a:cubicBezTo>
                <a:cubicBezTo>
                  <a:pt x="20520" y="25009"/>
                  <a:pt x="6583" y="57654"/>
                  <a:pt x="1434" y="94381"/>
                </a:cubicBezTo>
                <a:cubicBezTo>
                  <a:pt x="-2207" y="123386"/>
                  <a:pt x="1434" y="151637"/>
                  <a:pt x="8403" y="179512"/>
                </a:cubicBezTo>
                <a:cubicBezTo>
                  <a:pt x="19704" y="225844"/>
                  <a:pt x="38475" y="269225"/>
                  <a:pt x="60950" y="310974"/>
                </a:cubicBezTo>
                <a:lnTo>
                  <a:pt x="266997" y="216803"/>
                </a:lnTo>
                <a:cubicBezTo>
                  <a:pt x="265742" y="214481"/>
                  <a:pt x="264737" y="211593"/>
                  <a:pt x="263732" y="207700"/>
                </a:cubicBezTo>
                <a:close/>
              </a:path>
            </a:pathLst>
          </a:custGeom>
          <a:solidFill>
            <a:schemeClr val="accent4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F2207E7-47A7-4A66-899C-75275D646C5E}"/>
              </a:ext>
            </a:extLst>
          </p:cNvPr>
          <p:cNvSpPr/>
          <p:nvPr/>
        </p:nvSpPr>
        <p:spPr>
          <a:xfrm>
            <a:off x="9943923" y="5577617"/>
            <a:ext cx="209332" cy="247682"/>
          </a:xfrm>
          <a:custGeom>
            <a:avLst/>
            <a:gdLst>
              <a:gd name="connsiteX0" fmla="*/ 144041 w 209332"/>
              <a:gd name="connsiteY0" fmla="*/ 217297 h 247682"/>
              <a:gd name="connsiteX1" fmla="*/ 141090 w 209332"/>
              <a:gd name="connsiteY1" fmla="*/ 185781 h 247682"/>
              <a:gd name="connsiteX2" fmla="*/ 160553 w 209332"/>
              <a:gd name="connsiteY2" fmla="*/ 164875 h 247682"/>
              <a:gd name="connsiteX3" fmla="*/ 194642 w 209332"/>
              <a:gd name="connsiteY3" fmla="*/ 166695 h 247682"/>
              <a:gd name="connsiteX4" fmla="*/ 206382 w 209332"/>
              <a:gd name="connsiteY4" fmla="*/ 156399 h 247682"/>
              <a:gd name="connsiteX5" fmla="*/ 209332 w 209332"/>
              <a:gd name="connsiteY5" fmla="*/ 116032 h 247682"/>
              <a:gd name="connsiteX6" fmla="*/ 189871 w 209332"/>
              <a:gd name="connsiteY6" fmla="*/ 96193 h 247682"/>
              <a:gd name="connsiteX7" fmla="*/ 160866 w 209332"/>
              <a:gd name="connsiteY7" fmla="*/ 96193 h 247682"/>
              <a:gd name="connsiteX8" fmla="*/ 131171 w 209332"/>
              <a:gd name="connsiteY8" fmla="*/ 68318 h 247682"/>
              <a:gd name="connsiteX9" fmla="*/ 126023 w 209332"/>
              <a:gd name="connsiteY9" fmla="*/ 12946 h 247682"/>
              <a:gd name="connsiteX10" fmla="*/ 111332 w 209332"/>
              <a:gd name="connsiteY10" fmla="*/ 76 h 247682"/>
              <a:gd name="connsiteX11" fmla="*/ 76112 w 209332"/>
              <a:gd name="connsiteY11" fmla="*/ 3717 h 247682"/>
              <a:gd name="connsiteX12" fmla="*/ 63619 w 209332"/>
              <a:gd name="connsiteY12" fmla="*/ 20228 h 247682"/>
              <a:gd name="connsiteX13" fmla="*/ 68390 w 209332"/>
              <a:gd name="connsiteY13" fmla="*/ 74533 h 247682"/>
              <a:gd name="connsiteX14" fmla="*/ 50811 w 209332"/>
              <a:gd name="connsiteY14" fmla="*/ 91798 h 247682"/>
              <a:gd name="connsiteX15" fmla="*/ 14148 w 209332"/>
              <a:gd name="connsiteY15" fmla="*/ 91421 h 247682"/>
              <a:gd name="connsiteX16" fmla="*/ 2785 w 209332"/>
              <a:gd name="connsiteY16" fmla="*/ 99144 h 247682"/>
              <a:gd name="connsiteX17" fmla="*/ 1340 w 209332"/>
              <a:gd name="connsiteY17" fmla="*/ 148301 h 247682"/>
              <a:gd name="connsiteX18" fmla="*/ 10883 w 209332"/>
              <a:gd name="connsiteY18" fmla="*/ 157090 h 247682"/>
              <a:gd name="connsiteX19" fmla="*/ 57843 w 209332"/>
              <a:gd name="connsiteY19" fmla="*/ 161861 h 247682"/>
              <a:gd name="connsiteX20" fmla="*/ 76928 w 209332"/>
              <a:gd name="connsiteY20" fmla="*/ 180570 h 247682"/>
              <a:gd name="connsiteX21" fmla="*/ 65942 w 209332"/>
              <a:gd name="connsiteY21" fmla="*/ 247682 h 247682"/>
              <a:gd name="connsiteX22" fmla="*/ 147557 w 209332"/>
              <a:gd name="connsiteY22" fmla="*/ 228158 h 247682"/>
              <a:gd name="connsiteX23" fmla="*/ 144041 w 209332"/>
              <a:gd name="connsiteY23" fmla="*/ 217297 h 24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9332" h="247682">
                <a:moveTo>
                  <a:pt x="144041" y="217297"/>
                </a:moveTo>
                <a:cubicBezTo>
                  <a:pt x="142911" y="206687"/>
                  <a:pt x="141467" y="196391"/>
                  <a:pt x="141090" y="185781"/>
                </a:cubicBezTo>
                <a:cubicBezTo>
                  <a:pt x="140714" y="169646"/>
                  <a:pt x="144732" y="165628"/>
                  <a:pt x="160553" y="164875"/>
                </a:cubicBezTo>
                <a:cubicBezTo>
                  <a:pt x="171915" y="164498"/>
                  <a:pt x="183279" y="167449"/>
                  <a:pt x="194642" y="166695"/>
                </a:cubicBezTo>
                <a:cubicBezTo>
                  <a:pt x="201611" y="166319"/>
                  <a:pt x="206382" y="163745"/>
                  <a:pt x="206382" y="156399"/>
                </a:cubicBezTo>
                <a:cubicBezTo>
                  <a:pt x="206382" y="142839"/>
                  <a:pt x="209332" y="129592"/>
                  <a:pt x="209332" y="116032"/>
                </a:cubicBezTo>
                <a:cubicBezTo>
                  <a:pt x="209332" y="100964"/>
                  <a:pt x="204938" y="96946"/>
                  <a:pt x="189871" y="96193"/>
                </a:cubicBezTo>
                <a:cubicBezTo>
                  <a:pt x="180328" y="95816"/>
                  <a:pt x="170409" y="96193"/>
                  <a:pt x="160866" y="96193"/>
                </a:cubicBezTo>
                <a:cubicBezTo>
                  <a:pt x="137386" y="96193"/>
                  <a:pt x="133368" y="91798"/>
                  <a:pt x="131171" y="68318"/>
                </a:cubicBezTo>
                <a:cubicBezTo>
                  <a:pt x="129727" y="49986"/>
                  <a:pt x="128220" y="31278"/>
                  <a:pt x="126023" y="12946"/>
                </a:cubicBezTo>
                <a:cubicBezTo>
                  <a:pt x="124893" y="3403"/>
                  <a:pt x="120498" y="-615"/>
                  <a:pt x="111332" y="76"/>
                </a:cubicBezTo>
                <a:cubicBezTo>
                  <a:pt x="99592" y="452"/>
                  <a:pt x="87852" y="1896"/>
                  <a:pt x="76112" y="3717"/>
                </a:cubicBezTo>
                <a:cubicBezTo>
                  <a:pt x="67323" y="4784"/>
                  <a:pt x="62551" y="9242"/>
                  <a:pt x="63619" y="20228"/>
                </a:cubicBezTo>
                <a:cubicBezTo>
                  <a:pt x="65440" y="38183"/>
                  <a:pt x="66946" y="56202"/>
                  <a:pt x="68390" y="74533"/>
                </a:cubicBezTo>
                <a:cubicBezTo>
                  <a:pt x="69521" y="88471"/>
                  <a:pt x="65440" y="92489"/>
                  <a:pt x="50811" y="91798"/>
                </a:cubicBezTo>
                <a:cubicBezTo>
                  <a:pt x="38695" y="91045"/>
                  <a:pt x="26202" y="91421"/>
                  <a:pt x="14148" y="91421"/>
                </a:cubicBezTo>
                <a:cubicBezTo>
                  <a:pt x="8623" y="91421"/>
                  <a:pt x="2785" y="92865"/>
                  <a:pt x="2785" y="99144"/>
                </a:cubicBezTo>
                <a:cubicBezTo>
                  <a:pt x="2785" y="115655"/>
                  <a:pt x="-2364" y="131789"/>
                  <a:pt x="1340" y="148301"/>
                </a:cubicBezTo>
                <a:cubicBezTo>
                  <a:pt x="2785" y="154516"/>
                  <a:pt x="5358" y="156023"/>
                  <a:pt x="10883" y="157090"/>
                </a:cubicBezTo>
                <a:cubicBezTo>
                  <a:pt x="26265" y="160041"/>
                  <a:pt x="42462" y="159664"/>
                  <a:pt x="57843" y="161861"/>
                </a:cubicBezTo>
                <a:cubicBezTo>
                  <a:pt x="71404" y="163682"/>
                  <a:pt x="75799" y="167386"/>
                  <a:pt x="76928" y="180570"/>
                </a:cubicBezTo>
                <a:cubicBezTo>
                  <a:pt x="77682" y="188983"/>
                  <a:pt x="80946" y="243288"/>
                  <a:pt x="65942" y="247682"/>
                </a:cubicBezTo>
                <a:lnTo>
                  <a:pt x="147557" y="228158"/>
                </a:lnTo>
                <a:cubicBezTo>
                  <a:pt x="145611" y="225646"/>
                  <a:pt x="144480" y="222068"/>
                  <a:pt x="144041" y="21729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49C9201-1621-47E5-AF3E-967BB69146EF}"/>
              </a:ext>
            </a:extLst>
          </p:cNvPr>
          <p:cNvSpPr/>
          <p:nvPr/>
        </p:nvSpPr>
        <p:spPr>
          <a:xfrm>
            <a:off x="9422120" y="5934888"/>
            <a:ext cx="208523" cy="157044"/>
          </a:xfrm>
          <a:custGeom>
            <a:avLst/>
            <a:gdLst>
              <a:gd name="connsiteX0" fmla="*/ 162191 w 208523"/>
              <a:gd name="connsiteY0" fmla="*/ 47241 h 157044"/>
              <a:gd name="connsiteX1" fmla="*/ 80012 w 208523"/>
              <a:gd name="connsiteY1" fmla="*/ 1725 h 157044"/>
              <a:gd name="connsiteX2" fmla="*/ 19868 w 208523"/>
              <a:gd name="connsiteY2" fmla="*/ 21878 h 157044"/>
              <a:gd name="connsiteX3" fmla="*/ 12522 w 208523"/>
              <a:gd name="connsiteY3" fmla="*/ 119815 h 157044"/>
              <a:gd name="connsiteX4" fmla="*/ 41276 w 208523"/>
              <a:gd name="connsiteY4" fmla="*/ 153340 h 157044"/>
              <a:gd name="connsiteX5" fmla="*/ 46550 w 208523"/>
              <a:gd name="connsiteY5" fmla="*/ 157044 h 157044"/>
              <a:gd name="connsiteX6" fmla="*/ 208523 w 208523"/>
              <a:gd name="connsiteY6" fmla="*/ 92255 h 157044"/>
              <a:gd name="connsiteX7" fmla="*/ 162191 w 208523"/>
              <a:gd name="connsiteY7" fmla="*/ 47241 h 1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3" h="157044">
                <a:moveTo>
                  <a:pt x="162191" y="47241"/>
                </a:moveTo>
                <a:cubicBezTo>
                  <a:pt x="137582" y="27088"/>
                  <a:pt x="111905" y="8380"/>
                  <a:pt x="80012" y="1725"/>
                </a:cubicBezTo>
                <a:cubicBezTo>
                  <a:pt x="56155" y="-3423"/>
                  <a:pt x="35626" y="2855"/>
                  <a:pt x="19868" y="21878"/>
                </a:cubicBezTo>
                <a:cubicBezTo>
                  <a:pt x="-3612" y="50505"/>
                  <a:pt x="-6563" y="87923"/>
                  <a:pt x="12522" y="119815"/>
                </a:cubicBezTo>
                <a:cubicBezTo>
                  <a:pt x="20433" y="132811"/>
                  <a:pt x="30227" y="143735"/>
                  <a:pt x="41276" y="153340"/>
                </a:cubicBezTo>
                <a:lnTo>
                  <a:pt x="46550" y="157044"/>
                </a:lnTo>
                <a:lnTo>
                  <a:pt x="208523" y="92255"/>
                </a:lnTo>
                <a:cubicBezTo>
                  <a:pt x="194586" y="75869"/>
                  <a:pt x="178891" y="60864"/>
                  <a:pt x="162191" y="4724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AB49565-4C23-467C-B9C2-5637E51949C0}"/>
              </a:ext>
            </a:extLst>
          </p:cNvPr>
          <p:cNvSpPr/>
          <p:nvPr/>
        </p:nvSpPr>
        <p:spPr>
          <a:xfrm>
            <a:off x="9087497" y="5533317"/>
            <a:ext cx="31021" cy="36442"/>
          </a:xfrm>
          <a:custGeom>
            <a:avLst/>
            <a:gdLst>
              <a:gd name="connsiteX0" fmla="*/ 20375 w 31021"/>
              <a:gd name="connsiteY0" fmla="*/ 31893 h 36442"/>
              <a:gd name="connsiteX1" fmla="*/ 24769 w 31021"/>
              <a:gd name="connsiteY1" fmla="*/ 17955 h 36442"/>
              <a:gd name="connsiteX2" fmla="*/ 9011 w 31021"/>
              <a:gd name="connsiteY2" fmla="*/ 0 h 36442"/>
              <a:gd name="connsiteX3" fmla="*/ 4240 w 31021"/>
              <a:gd name="connsiteY3" fmla="*/ 16135 h 36442"/>
              <a:gd name="connsiteX4" fmla="*/ 1667 w 31021"/>
              <a:gd name="connsiteY4" fmla="*/ 34843 h 36442"/>
              <a:gd name="connsiteX5" fmla="*/ 20375 w 31021"/>
              <a:gd name="connsiteY5" fmla="*/ 31893 h 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1" h="36442">
                <a:moveTo>
                  <a:pt x="20375" y="31893"/>
                </a:moveTo>
                <a:cubicBezTo>
                  <a:pt x="33936" y="28565"/>
                  <a:pt x="33559" y="28251"/>
                  <a:pt x="24769" y="17955"/>
                </a:cubicBezTo>
                <a:cubicBezTo>
                  <a:pt x="19998" y="12431"/>
                  <a:pt x="15227" y="6969"/>
                  <a:pt x="9011" y="0"/>
                </a:cubicBezTo>
                <a:cubicBezTo>
                  <a:pt x="6814" y="6969"/>
                  <a:pt x="5370" y="11363"/>
                  <a:pt x="4240" y="16135"/>
                </a:cubicBezTo>
                <a:cubicBezTo>
                  <a:pt x="2796" y="22727"/>
                  <a:pt x="-2729" y="30825"/>
                  <a:pt x="1667" y="34843"/>
                </a:cubicBezTo>
                <a:cubicBezTo>
                  <a:pt x="6061" y="39238"/>
                  <a:pt x="14160" y="33337"/>
                  <a:pt x="20375" y="31893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C2C960-90F9-4CCB-BB0E-DE50839F5BD7}"/>
              </a:ext>
            </a:extLst>
          </p:cNvPr>
          <p:cNvSpPr/>
          <p:nvPr/>
        </p:nvSpPr>
        <p:spPr>
          <a:xfrm>
            <a:off x="9126798" y="5502554"/>
            <a:ext cx="36886" cy="34076"/>
          </a:xfrm>
          <a:custGeom>
            <a:avLst/>
            <a:gdLst>
              <a:gd name="connsiteX0" fmla="*/ 16671 w 36886"/>
              <a:gd name="connsiteY0" fmla="*/ 31139 h 34076"/>
              <a:gd name="connsiteX1" fmla="*/ 24393 w 36886"/>
              <a:gd name="connsiteY1" fmla="*/ 29695 h 34076"/>
              <a:gd name="connsiteX2" fmla="*/ 36886 w 36886"/>
              <a:gd name="connsiteY2" fmla="*/ 0 h 34076"/>
              <a:gd name="connsiteX3" fmla="*/ 599 w 36886"/>
              <a:gd name="connsiteY3" fmla="*/ 6969 h 34076"/>
              <a:gd name="connsiteX4" fmla="*/ 15980 w 36886"/>
              <a:gd name="connsiteY4" fmla="*/ 30072 h 34076"/>
              <a:gd name="connsiteX5" fmla="*/ 16671 w 36886"/>
              <a:gd name="connsiteY5" fmla="*/ 31139 h 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6" h="34076">
                <a:moveTo>
                  <a:pt x="16671" y="31139"/>
                </a:moveTo>
                <a:cubicBezTo>
                  <a:pt x="20312" y="35911"/>
                  <a:pt x="22509" y="34467"/>
                  <a:pt x="24393" y="29695"/>
                </a:cubicBezTo>
                <a:cubicBezTo>
                  <a:pt x="28034" y="20529"/>
                  <a:pt x="32115" y="11363"/>
                  <a:pt x="36886" y="0"/>
                </a:cubicBezTo>
                <a:cubicBezTo>
                  <a:pt x="22572" y="377"/>
                  <a:pt x="8258" y="-1130"/>
                  <a:pt x="599" y="6969"/>
                </a:cubicBezTo>
                <a:cubicBezTo>
                  <a:pt x="-3042" y="10987"/>
                  <a:pt x="10895" y="22036"/>
                  <a:pt x="15980" y="30072"/>
                </a:cubicBezTo>
                <a:cubicBezTo>
                  <a:pt x="15918" y="30386"/>
                  <a:pt x="16294" y="30762"/>
                  <a:pt x="16671" y="31139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4A15B62-C966-4A54-89A8-4EACF9F55C30}"/>
              </a:ext>
            </a:extLst>
          </p:cNvPr>
          <p:cNvSpPr/>
          <p:nvPr/>
        </p:nvSpPr>
        <p:spPr>
          <a:xfrm>
            <a:off x="9013575" y="5522966"/>
            <a:ext cx="35643" cy="35524"/>
          </a:xfrm>
          <a:custGeom>
            <a:avLst/>
            <a:gdLst>
              <a:gd name="connsiteX0" fmla="*/ 33023 w 35643"/>
              <a:gd name="connsiteY0" fmla="*/ 30880 h 35524"/>
              <a:gd name="connsiteX1" fmla="*/ 35597 w 35643"/>
              <a:gd name="connsiteY1" fmla="*/ 5957 h 35524"/>
              <a:gd name="connsiteX2" fmla="*/ 34341 w 35643"/>
              <a:gd name="connsiteY2" fmla="*/ 746 h 35524"/>
              <a:gd name="connsiteX3" fmla="*/ 29005 w 35643"/>
              <a:gd name="connsiteY3" fmla="*/ 808 h 35524"/>
              <a:gd name="connsiteX4" fmla="*/ 0 w 35643"/>
              <a:gd name="connsiteY4" fmla="*/ 14369 h 35524"/>
              <a:gd name="connsiteX5" fmla="*/ 26430 w 35643"/>
              <a:gd name="connsiteY5" fmla="*/ 34208 h 35524"/>
              <a:gd name="connsiteX6" fmla="*/ 33023 w 35643"/>
              <a:gd name="connsiteY6" fmla="*/ 30880 h 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3" h="35524">
                <a:moveTo>
                  <a:pt x="33023" y="30880"/>
                </a:moveTo>
                <a:cubicBezTo>
                  <a:pt x="33776" y="22782"/>
                  <a:pt x="34844" y="14369"/>
                  <a:pt x="35597" y="5957"/>
                </a:cubicBezTo>
                <a:cubicBezTo>
                  <a:pt x="35785" y="3571"/>
                  <a:pt x="35408" y="1750"/>
                  <a:pt x="34341" y="746"/>
                </a:cubicBezTo>
                <a:cubicBezTo>
                  <a:pt x="33274" y="-196"/>
                  <a:pt x="31516" y="-322"/>
                  <a:pt x="29005" y="808"/>
                </a:cubicBezTo>
                <a:cubicBezTo>
                  <a:pt x="19462" y="5203"/>
                  <a:pt x="9166" y="7777"/>
                  <a:pt x="0" y="14369"/>
                </a:cubicBezTo>
                <a:cubicBezTo>
                  <a:pt x="7722" y="22782"/>
                  <a:pt x="17642" y="27930"/>
                  <a:pt x="26430" y="34208"/>
                </a:cubicBezTo>
                <a:cubicBezTo>
                  <a:pt x="30135" y="36719"/>
                  <a:pt x="32708" y="35652"/>
                  <a:pt x="33023" y="30880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5D65CCA-D97B-4F8E-B174-293CBEB8CB6F}"/>
              </a:ext>
            </a:extLst>
          </p:cNvPr>
          <p:cNvSpPr/>
          <p:nvPr/>
        </p:nvSpPr>
        <p:spPr>
          <a:xfrm>
            <a:off x="9021047" y="5537272"/>
            <a:ext cx="176413" cy="97561"/>
          </a:xfrm>
          <a:custGeom>
            <a:avLst/>
            <a:gdLst>
              <a:gd name="connsiteX0" fmla="*/ 129767 w 176413"/>
              <a:gd name="connsiteY0" fmla="*/ 78916 h 97561"/>
              <a:gd name="connsiteX1" fmla="*/ 134916 w 176413"/>
              <a:gd name="connsiteY1" fmla="*/ 66045 h 97561"/>
              <a:gd name="connsiteX2" fmla="*/ 144835 w 176413"/>
              <a:gd name="connsiteY2" fmla="*/ 60207 h 97561"/>
              <a:gd name="connsiteX3" fmla="*/ 156198 w 176413"/>
              <a:gd name="connsiteY3" fmla="*/ 57256 h 97561"/>
              <a:gd name="connsiteX4" fmla="*/ 166494 w 176413"/>
              <a:gd name="connsiteY4" fmla="*/ 40368 h 97561"/>
              <a:gd name="connsiteX5" fmla="*/ 168315 w 176413"/>
              <a:gd name="connsiteY5" fmla="*/ 37041 h 97561"/>
              <a:gd name="connsiteX6" fmla="*/ 176413 w 176413"/>
              <a:gd name="connsiteY6" fmla="*/ 0 h 97561"/>
              <a:gd name="connsiteX7" fmla="*/ 166117 w 176413"/>
              <a:gd name="connsiteY7" fmla="*/ 14691 h 97561"/>
              <a:gd name="connsiteX8" fmla="*/ 149606 w 176413"/>
              <a:gd name="connsiteY8" fmla="*/ 25677 h 97561"/>
              <a:gd name="connsiteX9" fmla="*/ 126879 w 176413"/>
              <a:gd name="connsiteY9" fmla="*/ 35973 h 97561"/>
              <a:gd name="connsiteX10" fmla="*/ 125059 w 176413"/>
              <a:gd name="connsiteY10" fmla="*/ 41812 h 97561"/>
              <a:gd name="connsiteX11" fmla="*/ 116960 w 176413"/>
              <a:gd name="connsiteY11" fmla="*/ 45139 h 97561"/>
              <a:gd name="connsiteX12" fmla="*/ 105597 w 176413"/>
              <a:gd name="connsiteY12" fmla="*/ 48467 h 97561"/>
              <a:gd name="connsiteX13" fmla="*/ 93480 w 176413"/>
              <a:gd name="connsiteY13" fmla="*/ 50287 h 97561"/>
              <a:gd name="connsiteX14" fmla="*/ 84314 w 176413"/>
              <a:gd name="connsiteY14" fmla="*/ 52485 h 97561"/>
              <a:gd name="connsiteX15" fmla="*/ 68933 w 176413"/>
              <a:gd name="connsiteY15" fmla="*/ 56126 h 97561"/>
              <a:gd name="connsiteX16" fmla="*/ 63785 w 176413"/>
              <a:gd name="connsiteY16" fmla="*/ 53552 h 97561"/>
              <a:gd name="connsiteX17" fmla="*/ 46897 w 176413"/>
              <a:gd name="connsiteY17" fmla="*/ 61965 h 97561"/>
              <a:gd name="connsiteX18" fmla="*/ 31515 w 176413"/>
              <a:gd name="connsiteY18" fmla="*/ 68180 h 97561"/>
              <a:gd name="connsiteX19" fmla="*/ 25677 w 176413"/>
              <a:gd name="connsiteY19" fmla="*/ 54996 h 97561"/>
              <a:gd name="connsiteX20" fmla="*/ 0 w 176413"/>
              <a:gd name="connsiteY20" fmla="*/ 66736 h 97561"/>
              <a:gd name="connsiteX21" fmla="*/ 26430 w 176413"/>
              <a:gd name="connsiteY21" fmla="*/ 89463 h 97561"/>
              <a:gd name="connsiteX22" fmla="*/ 53238 w 176413"/>
              <a:gd name="connsiteY22" fmla="*/ 90593 h 97561"/>
              <a:gd name="connsiteX23" fmla="*/ 60206 w 176413"/>
              <a:gd name="connsiteY23" fmla="*/ 90969 h 97561"/>
              <a:gd name="connsiteX24" fmla="*/ 73767 w 176413"/>
              <a:gd name="connsiteY24" fmla="*/ 97561 h 97561"/>
              <a:gd name="connsiteX25" fmla="*/ 86261 w 176413"/>
              <a:gd name="connsiteY25" fmla="*/ 90216 h 97561"/>
              <a:gd name="connsiteX26" fmla="*/ 94673 w 176413"/>
              <a:gd name="connsiteY26" fmla="*/ 86888 h 97561"/>
              <a:gd name="connsiteX27" fmla="*/ 105660 w 176413"/>
              <a:gd name="connsiteY27" fmla="*/ 83938 h 97561"/>
              <a:gd name="connsiteX28" fmla="*/ 114449 w 176413"/>
              <a:gd name="connsiteY28" fmla="*/ 85382 h 97561"/>
              <a:gd name="connsiteX29" fmla="*/ 129767 w 176413"/>
              <a:gd name="connsiteY29" fmla="*/ 78916 h 9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413" h="97561">
                <a:moveTo>
                  <a:pt x="129767" y="78916"/>
                </a:moveTo>
                <a:cubicBezTo>
                  <a:pt x="133095" y="74144"/>
                  <a:pt x="129767" y="63848"/>
                  <a:pt x="134916" y="66045"/>
                </a:cubicBezTo>
                <a:cubicBezTo>
                  <a:pt x="143704" y="69687"/>
                  <a:pt x="143328" y="64225"/>
                  <a:pt x="144835" y="60207"/>
                </a:cubicBezTo>
                <a:cubicBezTo>
                  <a:pt x="147032" y="53615"/>
                  <a:pt x="150359" y="51417"/>
                  <a:pt x="156198" y="57256"/>
                </a:cubicBezTo>
                <a:cubicBezTo>
                  <a:pt x="156952" y="48090"/>
                  <a:pt x="156952" y="48090"/>
                  <a:pt x="166494" y="40368"/>
                </a:cubicBezTo>
                <a:cubicBezTo>
                  <a:pt x="167624" y="39615"/>
                  <a:pt x="167938" y="38171"/>
                  <a:pt x="168315" y="37041"/>
                </a:cubicBezTo>
                <a:lnTo>
                  <a:pt x="176413" y="0"/>
                </a:lnTo>
                <a:cubicBezTo>
                  <a:pt x="171642" y="4395"/>
                  <a:pt x="169068" y="9543"/>
                  <a:pt x="166117" y="14691"/>
                </a:cubicBezTo>
                <a:cubicBezTo>
                  <a:pt x="162790" y="20906"/>
                  <a:pt x="160593" y="26807"/>
                  <a:pt x="149606" y="25677"/>
                </a:cubicBezTo>
                <a:cubicBezTo>
                  <a:pt x="144835" y="25301"/>
                  <a:pt x="137113" y="37041"/>
                  <a:pt x="126879" y="35973"/>
                </a:cubicBezTo>
                <a:cubicBezTo>
                  <a:pt x="126502" y="35973"/>
                  <a:pt x="125749" y="39991"/>
                  <a:pt x="125059" y="41812"/>
                </a:cubicBezTo>
                <a:cubicBezTo>
                  <a:pt x="123615" y="46207"/>
                  <a:pt x="121418" y="48781"/>
                  <a:pt x="116960" y="45139"/>
                </a:cubicBezTo>
                <a:cubicBezTo>
                  <a:pt x="111121" y="39991"/>
                  <a:pt x="108171" y="43695"/>
                  <a:pt x="105597" y="48467"/>
                </a:cubicBezTo>
                <a:cubicBezTo>
                  <a:pt x="102269" y="54368"/>
                  <a:pt x="98628" y="56879"/>
                  <a:pt x="93480" y="50287"/>
                </a:cubicBezTo>
                <a:cubicBezTo>
                  <a:pt x="88709" y="44763"/>
                  <a:pt x="85382" y="46269"/>
                  <a:pt x="84314" y="52485"/>
                </a:cubicBezTo>
                <a:cubicBezTo>
                  <a:pt x="81740" y="66045"/>
                  <a:pt x="76592" y="64978"/>
                  <a:pt x="68933" y="56126"/>
                </a:cubicBezTo>
                <a:cubicBezTo>
                  <a:pt x="68180" y="54996"/>
                  <a:pt x="66359" y="54682"/>
                  <a:pt x="63785" y="53552"/>
                </a:cubicBezTo>
                <a:cubicBezTo>
                  <a:pt x="63785" y="68933"/>
                  <a:pt x="56816" y="69310"/>
                  <a:pt x="46897" y="61965"/>
                </a:cubicBezTo>
                <a:cubicBezTo>
                  <a:pt x="39175" y="56063"/>
                  <a:pt x="36287" y="64162"/>
                  <a:pt x="31515" y="68180"/>
                </a:cubicBezTo>
                <a:cubicBezTo>
                  <a:pt x="29695" y="63785"/>
                  <a:pt x="27874" y="60081"/>
                  <a:pt x="25677" y="54996"/>
                </a:cubicBezTo>
                <a:cubicBezTo>
                  <a:pt x="18709" y="63785"/>
                  <a:pt x="13184" y="74458"/>
                  <a:pt x="0" y="66736"/>
                </a:cubicBezTo>
                <a:cubicBezTo>
                  <a:pt x="8789" y="74081"/>
                  <a:pt x="17578" y="81803"/>
                  <a:pt x="26430" y="89463"/>
                </a:cubicBezTo>
                <a:cubicBezTo>
                  <a:pt x="35220" y="97184"/>
                  <a:pt x="44071" y="99005"/>
                  <a:pt x="53238" y="90593"/>
                </a:cubicBezTo>
                <a:cubicBezTo>
                  <a:pt x="55811" y="88395"/>
                  <a:pt x="58009" y="89839"/>
                  <a:pt x="60206" y="90969"/>
                </a:cubicBezTo>
                <a:cubicBezTo>
                  <a:pt x="64224" y="93166"/>
                  <a:pt x="68305" y="94987"/>
                  <a:pt x="73767" y="97561"/>
                </a:cubicBezTo>
                <a:cubicBezTo>
                  <a:pt x="72637" y="84691"/>
                  <a:pt x="78915" y="86198"/>
                  <a:pt x="86261" y="90216"/>
                </a:cubicBezTo>
                <a:cubicBezTo>
                  <a:pt x="90279" y="92413"/>
                  <a:pt x="93605" y="92413"/>
                  <a:pt x="94673" y="86888"/>
                </a:cubicBezTo>
                <a:cubicBezTo>
                  <a:pt x="96494" y="79543"/>
                  <a:pt x="100511" y="80673"/>
                  <a:pt x="105660" y="83938"/>
                </a:cubicBezTo>
                <a:cubicBezTo>
                  <a:pt x="108234" y="85758"/>
                  <a:pt x="113758" y="91660"/>
                  <a:pt x="114449" y="85382"/>
                </a:cubicBezTo>
                <a:cubicBezTo>
                  <a:pt x="116583" y="73453"/>
                  <a:pt x="123176" y="76341"/>
                  <a:pt x="129767" y="78916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C891242-DA23-4798-AD53-D4D86FA7572A}"/>
              </a:ext>
            </a:extLst>
          </p:cNvPr>
          <p:cNvSpPr/>
          <p:nvPr/>
        </p:nvSpPr>
        <p:spPr>
          <a:xfrm>
            <a:off x="9229854" y="6113786"/>
            <a:ext cx="18143" cy="4583"/>
          </a:xfrm>
          <a:custGeom>
            <a:avLst/>
            <a:gdLst>
              <a:gd name="connsiteX0" fmla="*/ 18144 w 18143"/>
              <a:gd name="connsiteY0" fmla="*/ 0 h 4583"/>
              <a:gd name="connsiteX1" fmla="*/ 0 w 18143"/>
              <a:gd name="connsiteY1" fmla="*/ 1695 h 4583"/>
              <a:gd name="connsiteX2" fmla="*/ 566 w 18143"/>
              <a:gd name="connsiteY2" fmla="*/ 4583 h 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3" h="4583">
                <a:moveTo>
                  <a:pt x="18144" y="0"/>
                </a:moveTo>
                <a:lnTo>
                  <a:pt x="0" y="1695"/>
                </a:lnTo>
                <a:lnTo>
                  <a:pt x="566" y="4583"/>
                </a:ln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063D1A1-4FD9-4AD3-A4A2-D725F9D6F457}"/>
              </a:ext>
            </a:extLst>
          </p:cNvPr>
          <p:cNvSpPr/>
          <p:nvPr/>
        </p:nvSpPr>
        <p:spPr>
          <a:xfrm>
            <a:off x="9988685" y="5799444"/>
            <a:ext cx="20465" cy="7596"/>
          </a:xfrm>
          <a:custGeom>
            <a:avLst/>
            <a:gdLst>
              <a:gd name="connsiteX0" fmla="*/ 5901 w 20465"/>
              <a:gd name="connsiteY0" fmla="*/ 7597 h 7596"/>
              <a:gd name="connsiteX1" fmla="*/ 20466 w 20465"/>
              <a:gd name="connsiteY1" fmla="*/ 0 h 7596"/>
              <a:gd name="connsiteX2" fmla="*/ 0 w 20465"/>
              <a:gd name="connsiteY2" fmla="*/ 4897 h 7596"/>
              <a:gd name="connsiteX3" fmla="*/ 1757 w 20465"/>
              <a:gd name="connsiteY3" fmla="*/ 6780 h 7596"/>
              <a:gd name="connsiteX4" fmla="*/ 5901 w 20465"/>
              <a:gd name="connsiteY4" fmla="*/ 7597 h 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5" h="7596">
                <a:moveTo>
                  <a:pt x="5901" y="7597"/>
                </a:moveTo>
                <a:lnTo>
                  <a:pt x="20466" y="0"/>
                </a:lnTo>
                <a:lnTo>
                  <a:pt x="0" y="4897"/>
                </a:lnTo>
                <a:cubicBezTo>
                  <a:pt x="502" y="5588"/>
                  <a:pt x="1067" y="6278"/>
                  <a:pt x="1757" y="6780"/>
                </a:cubicBezTo>
                <a:lnTo>
                  <a:pt x="5901" y="7597"/>
                </a:ln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24110EF-05F0-400D-9998-9FB9B8CB4B68}"/>
              </a:ext>
            </a:extLst>
          </p:cNvPr>
          <p:cNvSpPr/>
          <p:nvPr/>
        </p:nvSpPr>
        <p:spPr>
          <a:xfrm>
            <a:off x="-1285" y="2414011"/>
            <a:ext cx="12193285" cy="4443989"/>
          </a:xfrm>
          <a:custGeom>
            <a:avLst/>
            <a:gdLst>
              <a:gd name="connsiteX0" fmla="*/ 12185408 w 12193285"/>
              <a:gd name="connsiteY0" fmla="*/ 3485769 h 4443989"/>
              <a:gd name="connsiteX1" fmla="*/ 12096888 w 12193285"/>
              <a:gd name="connsiteY1" fmla="*/ 3433787 h 4443989"/>
              <a:gd name="connsiteX2" fmla="*/ 11993801 w 12193285"/>
              <a:gd name="connsiteY2" fmla="*/ 3365168 h 4443989"/>
              <a:gd name="connsiteX3" fmla="*/ 11896617 w 12193285"/>
              <a:gd name="connsiteY3" fmla="*/ 3320029 h 4443989"/>
              <a:gd name="connsiteX4" fmla="*/ 11859388 w 12193285"/>
              <a:gd name="connsiteY4" fmla="*/ 3309921 h 4443989"/>
              <a:gd name="connsiteX5" fmla="*/ 11846895 w 12193285"/>
              <a:gd name="connsiteY5" fmla="*/ 3302701 h 4443989"/>
              <a:gd name="connsiteX6" fmla="*/ 11670481 w 12193285"/>
              <a:gd name="connsiteY6" fmla="*/ 3302701 h 4443989"/>
              <a:gd name="connsiteX7" fmla="*/ 11652652 w 12193285"/>
              <a:gd name="connsiteY7" fmla="*/ 3295795 h 4443989"/>
              <a:gd name="connsiteX8" fmla="*/ 11577252 w 12193285"/>
              <a:gd name="connsiteY8" fmla="*/ 3258629 h 4443989"/>
              <a:gd name="connsiteX9" fmla="*/ 11629172 w 12193285"/>
              <a:gd name="connsiteY9" fmla="*/ 3133068 h 4443989"/>
              <a:gd name="connsiteX10" fmla="*/ 11553772 w 12193285"/>
              <a:gd name="connsiteY10" fmla="*/ 3251284 h 4443989"/>
              <a:gd name="connsiteX11" fmla="*/ 11540463 w 12193285"/>
              <a:gd name="connsiteY11" fmla="*/ 3247768 h 4443989"/>
              <a:gd name="connsiteX12" fmla="*/ 11617997 w 12193285"/>
              <a:gd name="connsiteY12" fmla="*/ 3062565 h 4443989"/>
              <a:gd name="connsiteX13" fmla="*/ 11668535 w 12193285"/>
              <a:gd name="connsiteY13" fmla="*/ 3033812 h 4443989"/>
              <a:gd name="connsiteX14" fmla="*/ 11634131 w 12193285"/>
              <a:gd name="connsiteY14" fmla="*/ 3028538 h 4443989"/>
              <a:gd name="connsiteX15" fmla="*/ 11678329 w 12193285"/>
              <a:gd name="connsiteY15" fmla="*/ 2839443 h 4443989"/>
              <a:gd name="connsiteX16" fmla="*/ 11737280 w 12193285"/>
              <a:gd name="connsiteY16" fmla="*/ 2846788 h 4443989"/>
              <a:gd name="connsiteX17" fmla="*/ 11755863 w 12193285"/>
              <a:gd name="connsiteY17" fmla="*/ 2837308 h 4443989"/>
              <a:gd name="connsiteX18" fmla="*/ 11768168 w 12193285"/>
              <a:gd name="connsiteY18" fmla="*/ 2808178 h 4443989"/>
              <a:gd name="connsiteX19" fmla="*/ 11609270 w 12193285"/>
              <a:gd name="connsiteY19" fmla="*/ 2782563 h 4443989"/>
              <a:gd name="connsiteX20" fmla="*/ 11588929 w 12193285"/>
              <a:gd name="connsiteY20" fmla="*/ 2776223 h 4443989"/>
              <a:gd name="connsiteX21" fmla="*/ 11373528 w 12193285"/>
              <a:gd name="connsiteY21" fmla="*/ 2675208 h 4443989"/>
              <a:gd name="connsiteX22" fmla="*/ 11364426 w 12193285"/>
              <a:gd name="connsiteY22" fmla="*/ 2656939 h 4443989"/>
              <a:gd name="connsiteX23" fmla="*/ 11383700 w 12193285"/>
              <a:gd name="connsiteY23" fmla="*/ 2605020 h 4443989"/>
              <a:gd name="connsiteX24" fmla="*/ 11725728 w 12193285"/>
              <a:gd name="connsiteY24" fmla="*/ 2596607 h 4443989"/>
              <a:gd name="connsiteX25" fmla="*/ 11725728 w 12193285"/>
              <a:gd name="connsiteY25" fmla="*/ 2566786 h 4443989"/>
              <a:gd name="connsiteX26" fmla="*/ 11694150 w 12193285"/>
              <a:gd name="connsiteY26" fmla="*/ 2566786 h 4443989"/>
              <a:gd name="connsiteX27" fmla="*/ 11648194 w 12193285"/>
              <a:gd name="connsiteY27" fmla="*/ 2377377 h 4443989"/>
              <a:gd name="connsiteX28" fmla="*/ 11706454 w 12193285"/>
              <a:gd name="connsiteY28" fmla="*/ 2382965 h 4443989"/>
              <a:gd name="connsiteX29" fmla="*/ 11706454 w 12193285"/>
              <a:gd name="connsiteY29" fmla="*/ 2358731 h 4443989"/>
              <a:gd name="connsiteX30" fmla="*/ 11431789 w 12193285"/>
              <a:gd name="connsiteY30" fmla="*/ 2329978 h 4443989"/>
              <a:gd name="connsiteX31" fmla="*/ 11598095 w 12193285"/>
              <a:gd name="connsiteY31" fmla="*/ 1838531 h 4443989"/>
              <a:gd name="connsiteX32" fmla="*/ 11820150 w 12193285"/>
              <a:gd name="connsiteY32" fmla="*/ 1886935 h 4443989"/>
              <a:gd name="connsiteX33" fmla="*/ 11868240 w 12193285"/>
              <a:gd name="connsiteY33" fmla="*/ 1813607 h 4443989"/>
              <a:gd name="connsiteX34" fmla="*/ 11867550 w 12193285"/>
              <a:gd name="connsiteY34" fmla="*/ 1802746 h 4443989"/>
              <a:gd name="connsiteX35" fmla="*/ 11841244 w 12193285"/>
              <a:gd name="connsiteY35" fmla="*/ 1748692 h 4443989"/>
              <a:gd name="connsiteX36" fmla="*/ 11790016 w 12193285"/>
              <a:gd name="connsiteY36" fmla="*/ 1770100 h 4443989"/>
              <a:gd name="connsiteX37" fmla="*/ 11821908 w 12193285"/>
              <a:gd name="connsiteY37" fmla="*/ 1782719 h 4443989"/>
              <a:gd name="connsiteX38" fmla="*/ 11809980 w 12193285"/>
              <a:gd name="connsiteY38" fmla="*/ 1839535 h 4443989"/>
              <a:gd name="connsiteX39" fmla="*/ 11743997 w 12193285"/>
              <a:gd name="connsiteY39" fmla="*/ 1828298 h 4443989"/>
              <a:gd name="connsiteX40" fmla="*/ 11389664 w 12193285"/>
              <a:gd name="connsiteY40" fmla="*/ 554227 h 4443989"/>
              <a:gd name="connsiteX41" fmla="*/ 11411762 w 12193285"/>
              <a:gd name="connsiteY41" fmla="*/ 483725 h 4443989"/>
              <a:gd name="connsiteX42" fmla="*/ 11410381 w 12193285"/>
              <a:gd name="connsiteY42" fmla="*/ 467967 h 4443989"/>
              <a:gd name="connsiteX43" fmla="*/ 11387215 w 12193285"/>
              <a:gd name="connsiteY43" fmla="*/ 430110 h 4443989"/>
              <a:gd name="connsiteX44" fmla="*/ 11333161 w 12193285"/>
              <a:gd name="connsiteY44" fmla="*/ 386603 h 4443989"/>
              <a:gd name="connsiteX45" fmla="*/ 11289654 w 12193285"/>
              <a:gd name="connsiteY45" fmla="*/ 421698 h 4443989"/>
              <a:gd name="connsiteX46" fmla="*/ 11315269 w 12193285"/>
              <a:gd name="connsiteY46" fmla="*/ 451518 h 4443989"/>
              <a:gd name="connsiteX47" fmla="*/ 11328264 w 12193285"/>
              <a:gd name="connsiteY47" fmla="*/ 419940 h 4443989"/>
              <a:gd name="connsiteX48" fmla="*/ 11353502 w 12193285"/>
              <a:gd name="connsiteY48" fmla="*/ 437142 h 4443989"/>
              <a:gd name="connsiteX49" fmla="*/ 11357018 w 12193285"/>
              <a:gd name="connsiteY49" fmla="*/ 453967 h 4443989"/>
              <a:gd name="connsiteX50" fmla="*/ 11312443 w 12193285"/>
              <a:gd name="connsiteY50" fmla="*/ 618829 h 4443989"/>
              <a:gd name="connsiteX51" fmla="*/ 10922011 w 12193285"/>
              <a:gd name="connsiteY51" fmla="*/ 1409865 h 4443989"/>
              <a:gd name="connsiteX52" fmla="*/ 10822754 w 12193285"/>
              <a:gd name="connsiteY52" fmla="*/ 1260447 h 4443989"/>
              <a:gd name="connsiteX53" fmla="*/ 10818171 w 12193285"/>
              <a:gd name="connsiteY53" fmla="*/ 1243245 h 4443989"/>
              <a:gd name="connsiteX54" fmla="*/ 10855714 w 12193285"/>
              <a:gd name="connsiteY54" fmla="*/ 904732 h 4443989"/>
              <a:gd name="connsiteX55" fmla="*/ 10953589 w 12193285"/>
              <a:gd name="connsiteY55" fmla="*/ 904732 h 4443989"/>
              <a:gd name="connsiteX56" fmla="*/ 10726260 w 12193285"/>
              <a:gd name="connsiteY56" fmla="*/ 204163 h 4443989"/>
              <a:gd name="connsiteX57" fmla="*/ 10719606 w 12193285"/>
              <a:gd name="connsiteY57" fmla="*/ 158898 h 4443989"/>
              <a:gd name="connsiteX58" fmla="*/ 10727704 w 12193285"/>
              <a:gd name="connsiteY58" fmla="*/ 95427 h 4443989"/>
              <a:gd name="connsiteX59" fmla="*/ 10712637 w 12193285"/>
              <a:gd name="connsiteY59" fmla="*/ 47023 h 4443989"/>
              <a:gd name="connsiteX60" fmla="*/ 10630520 w 12193285"/>
              <a:gd name="connsiteY60" fmla="*/ 0 h 4443989"/>
              <a:gd name="connsiteX61" fmla="*/ 10620349 w 12193285"/>
              <a:gd name="connsiteY61" fmla="*/ 4897 h 4443989"/>
              <a:gd name="connsiteX62" fmla="*/ 10596869 w 12193285"/>
              <a:gd name="connsiteY62" fmla="*/ 43821 h 4443989"/>
              <a:gd name="connsiteX63" fmla="*/ 10628071 w 12193285"/>
              <a:gd name="connsiteY63" fmla="*/ 66610 h 4443989"/>
              <a:gd name="connsiteX64" fmla="*/ 10634036 w 12193285"/>
              <a:gd name="connsiteY64" fmla="*/ 34341 h 4443989"/>
              <a:gd name="connsiteX65" fmla="*/ 10637175 w 12193285"/>
              <a:gd name="connsiteY65" fmla="*/ 33964 h 4443989"/>
              <a:gd name="connsiteX66" fmla="*/ 10672960 w 12193285"/>
              <a:gd name="connsiteY66" fmla="*/ 75713 h 4443989"/>
              <a:gd name="connsiteX67" fmla="*/ 10681749 w 12193285"/>
              <a:gd name="connsiteY67" fmla="*/ 139561 h 4443989"/>
              <a:gd name="connsiteX68" fmla="*/ 10680681 w 12193285"/>
              <a:gd name="connsiteY68" fmla="*/ 155319 h 4443989"/>
              <a:gd name="connsiteX69" fmla="*/ 10427048 w 12193285"/>
              <a:gd name="connsiteY69" fmla="*/ 899709 h 4443989"/>
              <a:gd name="connsiteX70" fmla="*/ 10485622 w 12193285"/>
              <a:gd name="connsiteY70" fmla="*/ 899709 h 4443989"/>
              <a:gd name="connsiteX71" fmla="*/ 10571569 w 12193285"/>
              <a:gd name="connsiteY71" fmla="*/ 1298555 h 4443989"/>
              <a:gd name="connsiteX72" fmla="*/ 10585255 w 12193285"/>
              <a:gd name="connsiteY72" fmla="*/ 1854917 h 4443989"/>
              <a:gd name="connsiteX73" fmla="*/ 10217235 w 12193285"/>
              <a:gd name="connsiteY73" fmla="*/ 1487273 h 4443989"/>
              <a:gd name="connsiteX74" fmla="*/ 10172347 w 12193285"/>
              <a:gd name="connsiteY74" fmla="*/ 1411874 h 4443989"/>
              <a:gd name="connsiteX75" fmla="*/ 10063611 w 12193285"/>
              <a:gd name="connsiteY75" fmla="*/ 1403084 h 4443989"/>
              <a:gd name="connsiteX76" fmla="*/ 10054507 w 12193285"/>
              <a:gd name="connsiteY76" fmla="*/ 1458834 h 4443989"/>
              <a:gd name="connsiteX77" fmla="*/ 10091360 w 12193285"/>
              <a:gd name="connsiteY77" fmla="*/ 1461659 h 4443989"/>
              <a:gd name="connsiteX78" fmla="*/ 10080813 w 12193285"/>
              <a:gd name="connsiteY78" fmla="*/ 1431838 h 4443989"/>
              <a:gd name="connsiteX79" fmla="*/ 10102535 w 12193285"/>
              <a:gd name="connsiteY79" fmla="*/ 1428322 h 4443989"/>
              <a:gd name="connsiteX80" fmla="*/ 10124257 w 12193285"/>
              <a:gd name="connsiteY80" fmla="*/ 1438116 h 4443989"/>
              <a:gd name="connsiteX81" fmla="*/ 10163557 w 12193285"/>
              <a:gd name="connsiteY81" fmla="*/ 1501273 h 4443989"/>
              <a:gd name="connsiteX82" fmla="*/ 10074472 w 12193285"/>
              <a:gd name="connsiteY82" fmla="*/ 2201466 h 4443989"/>
              <a:gd name="connsiteX83" fmla="*/ 10066750 w 12193285"/>
              <a:gd name="connsiteY83" fmla="*/ 2213017 h 4443989"/>
              <a:gd name="connsiteX84" fmla="*/ 10008866 w 12193285"/>
              <a:gd name="connsiteY84" fmla="*/ 2243906 h 4443989"/>
              <a:gd name="connsiteX85" fmla="*/ 9979422 w 12193285"/>
              <a:gd name="connsiteY85" fmla="*/ 2193744 h 4443989"/>
              <a:gd name="connsiteX86" fmla="*/ 10005413 w 12193285"/>
              <a:gd name="connsiteY86" fmla="*/ 2171645 h 4443989"/>
              <a:gd name="connsiteX87" fmla="*/ 9950355 w 12193285"/>
              <a:gd name="connsiteY87" fmla="*/ 2167439 h 4443989"/>
              <a:gd name="connsiteX88" fmla="*/ 9943009 w 12193285"/>
              <a:gd name="connsiteY88" fmla="*/ 2230596 h 4443989"/>
              <a:gd name="connsiteX89" fmla="*/ 10013198 w 12193285"/>
              <a:gd name="connsiteY89" fmla="*/ 2290928 h 4443989"/>
              <a:gd name="connsiteX90" fmla="*/ 10199845 w 12193285"/>
              <a:gd name="connsiteY90" fmla="*/ 2189224 h 4443989"/>
              <a:gd name="connsiteX91" fmla="*/ 10431757 w 12193285"/>
              <a:gd name="connsiteY91" fmla="*/ 2572625 h 4443989"/>
              <a:gd name="connsiteX92" fmla="*/ 10199154 w 12193285"/>
              <a:gd name="connsiteY92" fmla="*/ 2593343 h 4443989"/>
              <a:gd name="connsiteX93" fmla="*/ 10201979 w 12193285"/>
              <a:gd name="connsiteY93" fmla="*/ 2628751 h 4443989"/>
              <a:gd name="connsiteX94" fmla="*/ 10223387 w 12193285"/>
              <a:gd name="connsiteY94" fmla="*/ 2626616 h 4443989"/>
              <a:gd name="connsiteX95" fmla="*/ 10234248 w 12193285"/>
              <a:gd name="connsiteY95" fmla="*/ 2817783 h 4443989"/>
              <a:gd name="connsiteX96" fmla="*/ 10209325 w 12193285"/>
              <a:gd name="connsiteY96" fmla="*/ 2731837 h 4443989"/>
              <a:gd name="connsiteX97" fmla="*/ 10230733 w 12193285"/>
              <a:gd name="connsiteY97" fmla="*/ 2851434 h 4443989"/>
              <a:gd name="connsiteX98" fmla="*/ 10204742 w 12193285"/>
              <a:gd name="connsiteY98" fmla="*/ 2864429 h 4443989"/>
              <a:gd name="connsiteX99" fmla="*/ 10215289 w 12193285"/>
              <a:gd name="connsiteY99" fmla="*/ 2892116 h 4443989"/>
              <a:gd name="connsiteX100" fmla="*/ 10219119 w 12193285"/>
              <a:gd name="connsiteY100" fmla="*/ 2892116 h 4443989"/>
              <a:gd name="connsiteX101" fmla="*/ 10269971 w 12193285"/>
              <a:gd name="connsiteY101" fmla="*/ 2902977 h 4443989"/>
              <a:gd name="connsiteX102" fmla="*/ 10377702 w 12193285"/>
              <a:gd name="connsiteY102" fmla="*/ 3080834 h 4443989"/>
              <a:gd name="connsiteX103" fmla="*/ 10398734 w 12193285"/>
              <a:gd name="connsiteY103" fmla="*/ 3144305 h 4443989"/>
              <a:gd name="connsiteX104" fmla="*/ 10417693 w 12193285"/>
              <a:gd name="connsiteY104" fmla="*/ 3204261 h 4443989"/>
              <a:gd name="connsiteX105" fmla="*/ 10382976 w 12193285"/>
              <a:gd name="connsiteY105" fmla="*/ 3157929 h 4443989"/>
              <a:gd name="connsiteX106" fmla="*/ 10380841 w 12193285"/>
              <a:gd name="connsiteY106" fmla="*/ 3159310 h 4443989"/>
              <a:gd name="connsiteX107" fmla="*/ 10421900 w 12193285"/>
              <a:gd name="connsiteY107" fmla="*/ 3235777 h 4443989"/>
              <a:gd name="connsiteX108" fmla="*/ 10396976 w 12193285"/>
              <a:gd name="connsiteY108" fmla="*/ 3232261 h 4443989"/>
              <a:gd name="connsiteX109" fmla="*/ 10360814 w 12193285"/>
              <a:gd name="connsiteY109" fmla="*/ 3187373 h 4443989"/>
              <a:gd name="connsiteX110" fmla="*/ 10328169 w 12193285"/>
              <a:gd name="connsiteY110" fmla="*/ 3142799 h 4443989"/>
              <a:gd name="connsiteX111" fmla="*/ 10378330 w 12193285"/>
              <a:gd name="connsiteY111" fmla="*/ 3250154 h 4443989"/>
              <a:gd name="connsiteX112" fmla="*/ 10312348 w 12193285"/>
              <a:gd name="connsiteY112" fmla="*/ 3265598 h 4443989"/>
              <a:gd name="connsiteX113" fmla="*/ 10152885 w 12193285"/>
              <a:gd name="connsiteY113" fmla="*/ 3346710 h 4443989"/>
              <a:gd name="connsiteX114" fmla="*/ 10010687 w 12193285"/>
              <a:gd name="connsiteY114" fmla="*/ 3421042 h 4443989"/>
              <a:gd name="connsiteX115" fmla="*/ 9908605 w 12193285"/>
              <a:gd name="connsiteY115" fmla="*/ 3445464 h 4443989"/>
              <a:gd name="connsiteX116" fmla="*/ 9423499 w 12193285"/>
              <a:gd name="connsiteY116" fmla="*/ 3686919 h 4443989"/>
              <a:gd name="connsiteX117" fmla="*/ 9372773 w 12193285"/>
              <a:gd name="connsiteY117" fmla="*/ 3702990 h 4443989"/>
              <a:gd name="connsiteX118" fmla="*/ 9249597 w 12193285"/>
              <a:gd name="connsiteY118" fmla="*/ 3735322 h 4443989"/>
              <a:gd name="connsiteX119" fmla="*/ 9249597 w 12193285"/>
              <a:gd name="connsiteY119" fmla="*/ 3735322 h 4443989"/>
              <a:gd name="connsiteX120" fmla="*/ 9051775 w 12193285"/>
              <a:gd name="connsiteY120" fmla="*/ 3788435 h 4443989"/>
              <a:gd name="connsiteX121" fmla="*/ 8949318 w 12193285"/>
              <a:gd name="connsiteY121" fmla="*/ 3816937 h 4443989"/>
              <a:gd name="connsiteX122" fmla="*/ 8948626 w 12193285"/>
              <a:gd name="connsiteY122" fmla="*/ 3814740 h 4443989"/>
              <a:gd name="connsiteX123" fmla="*/ 8710248 w 12193285"/>
              <a:gd name="connsiteY123" fmla="*/ 3847700 h 4443989"/>
              <a:gd name="connsiteX124" fmla="*/ 8666868 w 12193285"/>
              <a:gd name="connsiteY124" fmla="*/ 3861009 h 4443989"/>
              <a:gd name="connsiteX125" fmla="*/ 8479969 w 12193285"/>
              <a:gd name="connsiteY125" fmla="*/ 3954239 h 4443989"/>
              <a:gd name="connsiteX126" fmla="*/ 8223762 w 12193285"/>
              <a:gd name="connsiteY126" fmla="*/ 4039306 h 4443989"/>
              <a:gd name="connsiteX127" fmla="*/ 7835715 w 12193285"/>
              <a:gd name="connsiteY127" fmla="*/ 4182634 h 4443989"/>
              <a:gd name="connsiteX128" fmla="*/ 7025154 w 12193285"/>
              <a:gd name="connsiteY128" fmla="*/ 4242213 h 4443989"/>
              <a:gd name="connsiteX129" fmla="*/ 6186593 w 12193285"/>
              <a:gd name="connsiteY129" fmla="*/ 4186715 h 4443989"/>
              <a:gd name="connsiteX130" fmla="*/ 4516125 w 12193285"/>
              <a:gd name="connsiteY130" fmla="*/ 4231666 h 4443989"/>
              <a:gd name="connsiteX131" fmla="*/ 5650 w 12193285"/>
              <a:gd name="connsiteY131" fmla="*/ 4145720 h 4443989"/>
              <a:gd name="connsiteX132" fmla="*/ 0 w 12193285"/>
              <a:gd name="connsiteY132" fmla="*/ 4443990 h 4443989"/>
              <a:gd name="connsiteX133" fmla="*/ 12190305 w 12193285"/>
              <a:gd name="connsiteY133" fmla="*/ 4440914 h 4443989"/>
              <a:gd name="connsiteX134" fmla="*/ 12185408 w 12193285"/>
              <a:gd name="connsiteY134" fmla="*/ 3485769 h 4443989"/>
              <a:gd name="connsiteX135" fmla="*/ 11623521 w 12193285"/>
              <a:gd name="connsiteY135" fmla="*/ 2374301 h 4443989"/>
              <a:gd name="connsiteX136" fmla="*/ 11659997 w 12193285"/>
              <a:gd name="connsiteY136" fmla="*/ 2568984 h 4443989"/>
              <a:gd name="connsiteX137" fmla="*/ 11608078 w 12193285"/>
              <a:gd name="connsiteY137" fmla="*/ 2568984 h 4443989"/>
              <a:gd name="connsiteX138" fmla="*/ 11587045 w 12193285"/>
              <a:gd name="connsiteY138" fmla="*/ 2371162 h 4443989"/>
              <a:gd name="connsiteX139" fmla="*/ 11623521 w 12193285"/>
              <a:gd name="connsiteY139" fmla="*/ 2374301 h 4443989"/>
              <a:gd name="connsiteX140" fmla="*/ 11527718 w 12193285"/>
              <a:gd name="connsiteY140" fmla="*/ 2364068 h 4443989"/>
              <a:gd name="connsiteX141" fmla="*/ 11569844 w 12193285"/>
              <a:gd name="connsiteY141" fmla="*/ 2366516 h 4443989"/>
              <a:gd name="connsiteX142" fmla="*/ 11579638 w 12193285"/>
              <a:gd name="connsiteY142" fmla="*/ 2497037 h 4443989"/>
              <a:gd name="connsiteX143" fmla="*/ 11585225 w 12193285"/>
              <a:gd name="connsiteY143" fmla="*/ 2566849 h 4443989"/>
              <a:gd name="connsiteX144" fmla="*/ 11515413 w 12193285"/>
              <a:gd name="connsiteY144" fmla="*/ 2566849 h 4443989"/>
              <a:gd name="connsiteX145" fmla="*/ 11527718 w 12193285"/>
              <a:gd name="connsiteY145" fmla="*/ 2364068 h 4443989"/>
              <a:gd name="connsiteX146" fmla="*/ 11463556 w 12193285"/>
              <a:gd name="connsiteY146" fmla="*/ 2356722 h 4443989"/>
              <a:gd name="connsiteX147" fmla="*/ 11511960 w 12193285"/>
              <a:gd name="connsiteY147" fmla="*/ 2362310 h 4443989"/>
              <a:gd name="connsiteX148" fmla="*/ 11496893 w 12193285"/>
              <a:gd name="connsiteY148" fmla="*/ 2565405 h 4443989"/>
              <a:gd name="connsiteX149" fmla="*/ 11480758 w 12193285"/>
              <a:gd name="connsiteY149" fmla="*/ 2565782 h 4443989"/>
              <a:gd name="connsiteX150" fmla="*/ 11473036 w 12193285"/>
              <a:gd name="connsiteY150" fmla="*/ 2496661 h 4443989"/>
              <a:gd name="connsiteX151" fmla="*/ 11473413 w 12193285"/>
              <a:gd name="connsiteY151" fmla="*/ 2547199 h 4443989"/>
              <a:gd name="connsiteX152" fmla="*/ 11463556 w 12193285"/>
              <a:gd name="connsiteY152" fmla="*/ 2356722 h 4443989"/>
              <a:gd name="connsiteX153" fmla="*/ 11422498 w 12193285"/>
              <a:gd name="connsiteY153" fmla="*/ 2353207 h 4443989"/>
              <a:gd name="connsiteX154" fmla="*/ 11441080 w 12193285"/>
              <a:gd name="connsiteY154" fmla="*/ 2354965 h 4443989"/>
              <a:gd name="connsiteX155" fmla="*/ 11441080 w 12193285"/>
              <a:gd name="connsiteY155" fmla="*/ 2566159 h 4443989"/>
              <a:gd name="connsiteX156" fmla="*/ 11435807 w 12193285"/>
              <a:gd name="connsiteY156" fmla="*/ 2565782 h 4443989"/>
              <a:gd name="connsiteX157" fmla="*/ 11411260 w 12193285"/>
              <a:gd name="connsiteY157" fmla="*/ 2459871 h 4443989"/>
              <a:gd name="connsiteX158" fmla="*/ 11412641 w 12193285"/>
              <a:gd name="connsiteY158" fmla="*/ 2564087 h 4443989"/>
              <a:gd name="connsiteX159" fmla="*/ 11376166 w 12193285"/>
              <a:gd name="connsiteY159" fmla="*/ 2564087 h 4443989"/>
              <a:gd name="connsiteX160" fmla="*/ 11422498 w 12193285"/>
              <a:gd name="connsiteY160" fmla="*/ 2353207 h 4443989"/>
              <a:gd name="connsiteX161" fmla="*/ 10440169 w 12193285"/>
              <a:gd name="connsiteY161" fmla="*/ 2592840 h 4443989"/>
              <a:gd name="connsiteX162" fmla="*/ 10498743 w 12193285"/>
              <a:gd name="connsiteY162" fmla="*/ 2724052 h 4443989"/>
              <a:gd name="connsiteX163" fmla="*/ 10471748 w 12193285"/>
              <a:gd name="connsiteY163" fmla="*/ 2736671 h 4443989"/>
              <a:gd name="connsiteX164" fmla="*/ 10434896 w 12193285"/>
              <a:gd name="connsiteY164" fmla="*/ 2595666 h 4443989"/>
              <a:gd name="connsiteX165" fmla="*/ 10440169 w 12193285"/>
              <a:gd name="connsiteY165" fmla="*/ 2592840 h 4443989"/>
              <a:gd name="connsiteX166" fmla="*/ 10424034 w 12193285"/>
              <a:gd name="connsiteY166" fmla="*/ 2596356 h 4443989"/>
              <a:gd name="connsiteX167" fmla="*/ 10452474 w 12193285"/>
              <a:gd name="connsiteY167" fmla="*/ 2746151 h 4443989"/>
              <a:gd name="connsiteX168" fmla="*/ 10410725 w 12193285"/>
              <a:gd name="connsiteY168" fmla="*/ 2766115 h 4443989"/>
              <a:gd name="connsiteX169" fmla="*/ 10361945 w 12193285"/>
              <a:gd name="connsiteY169" fmla="*/ 2605459 h 4443989"/>
              <a:gd name="connsiteX170" fmla="*/ 10424034 w 12193285"/>
              <a:gd name="connsiteY170" fmla="*/ 2596356 h 4443989"/>
              <a:gd name="connsiteX171" fmla="*/ 10342294 w 12193285"/>
              <a:gd name="connsiteY171" fmla="*/ 2608598 h 4443989"/>
              <a:gd name="connsiteX172" fmla="*/ 10379147 w 12193285"/>
              <a:gd name="connsiteY172" fmla="*/ 2773460 h 4443989"/>
              <a:gd name="connsiteX173" fmla="*/ 10373559 w 12193285"/>
              <a:gd name="connsiteY173" fmla="*/ 2783254 h 4443989"/>
              <a:gd name="connsiteX174" fmla="*/ 10334949 w 12193285"/>
              <a:gd name="connsiteY174" fmla="*/ 2802214 h 4443989"/>
              <a:gd name="connsiteX175" fmla="*/ 10279890 w 12193285"/>
              <a:gd name="connsiteY175" fmla="*/ 2617702 h 4443989"/>
              <a:gd name="connsiteX176" fmla="*/ 10342294 w 12193285"/>
              <a:gd name="connsiteY176" fmla="*/ 2608598 h 4443989"/>
              <a:gd name="connsiteX177" fmla="*/ 10255657 w 12193285"/>
              <a:gd name="connsiteY177" fmla="*/ 2814895 h 4443989"/>
              <a:gd name="connsiteX178" fmla="*/ 10236006 w 12193285"/>
              <a:gd name="connsiteY178" fmla="*/ 2624419 h 4443989"/>
              <a:gd name="connsiteX179" fmla="*/ 10264760 w 12193285"/>
              <a:gd name="connsiteY179" fmla="*/ 2620589 h 4443989"/>
              <a:gd name="connsiteX180" fmla="*/ 10309648 w 12193285"/>
              <a:gd name="connsiteY180" fmla="*/ 2788276 h 4443989"/>
              <a:gd name="connsiteX181" fmla="*/ 10292823 w 12193285"/>
              <a:gd name="connsiteY181" fmla="*/ 2822680 h 4443989"/>
              <a:gd name="connsiteX182" fmla="*/ 10287926 w 12193285"/>
              <a:gd name="connsiteY182" fmla="*/ 2823371 h 4443989"/>
              <a:gd name="connsiteX183" fmla="*/ 10274930 w 12193285"/>
              <a:gd name="connsiteY183" fmla="*/ 2763415 h 4443989"/>
              <a:gd name="connsiteX184" fmla="*/ 10273863 w 12193285"/>
              <a:gd name="connsiteY184" fmla="*/ 2814958 h 4443989"/>
              <a:gd name="connsiteX185" fmla="*/ 10257728 w 12193285"/>
              <a:gd name="connsiteY185" fmla="*/ 2759209 h 4443989"/>
              <a:gd name="connsiteX186" fmla="*/ 10255594 w 12193285"/>
              <a:gd name="connsiteY186" fmla="*/ 2759586 h 4443989"/>
              <a:gd name="connsiteX187" fmla="*/ 10259110 w 12193285"/>
              <a:gd name="connsiteY187" fmla="*/ 2814644 h 4443989"/>
              <a:gd name="connsiteX188" fmla="*/ 10255657 w 12193285"/>
              <a:gd name="connsiteY188" fmla="*/ 2814895 h 4443989"/>
              <a:gd name="connsiteX189" fmla="*/ 10395971 w 12193285"/>
              <a:gd name="connsiteY189" fmla="*/ 3076251 h 4443989"/>
              <a:gd name="connsiteX190" fmla="*/ 10374563 w 12193285"/>
              <a:gd name="connsiteY190" fmla="*/ 3015228 h 4443989"/>
              <a:gd name="connsiteX191" fmla="*/ 10304060 w 12193285"/>
              <a:gd name="connsiteY191" fmla="*/ 2908564 h 4443989"/>
              <a:gd name="connsiteX192" fmla="*/ 10260240 w 12193285"/>
              <a:gd name="connsiteY192" fmla="*/ 2875228 h 4443989"/>
              <a:gd name="connsiteX193" fmla="*/ 10517013 w 12193285"/>
              <a:gd name="connsiteY193" fmla="*/ 2770698 h 4443989"/>
              <a:gd name="connsiteX194" fmla="*/ 10594547 w 12193285"/>
              <a:gd name="connsiteY194" fmla="*/ 3004305 h 4443989"/>
              <a:gd name="connsiteX195" fmla="*/ 10395971 w 12193285"/>
              <a:gd name="connsiteY195" fmla="*/ 3076251 h 4443989"/>
              <a:gd name="connsiteX196" fmla="*/ 10408590 w 12193285"/>
              <a:gd name="connsiteY196" fmla="*/ 3112727 h 4443989"/>
              <a:gd name="connsiteX197" fmla="*/ 10422967 w 12193285"/>
              <a:gd name="connsiteY197" fmla="*/ 3106386 h 4443989"/>
              <a:gd name="connsiteX198" fmla="*/ 10437030 w 12193285"/>
              <a:gd name="connsiteY198" fmla="*/ 3155857 h 4443989"/>
              <a:gd name="connsiteX199" fmla="*/ 10408590 w 12193285"/>
              <a:gd name="connsiteY199" fmla="*/ 3112727 h 4443989"/>
              <a:gd name="connsiteX200" fmla="*/ 10421586 w 12193285"/>
              <a:gd name="connsiteY200" fmla="*/ 3153409 h 4443989"/>
              <a:gd name="connsiteX201" fmla="*/ 10451030 w 12193285"/>
              <a:gd name="connsiteY201" fmla="*/ 3211669 h 4443989"/>
              <a:gd name="connsiteX202" fmla="*/ 10421586 w 12193285"/>
              <a:gd name="connsiteY202" fmla="*/ 3153409 h 4443989"/>
              <a:gd name="connsiteX203" fmla="*/ 10465470 w 12193285"/>
              <a:gd name="connsiteY203" fmla="*/ 3207777 h 4443989"/>
              <a:gd name="connsiteX204" fmla="*/ 10453164 w 12193285"/>
              <a:gd name="connsiteY204" fmla="*/ 3171301 h 4443989"/>
              <a:gd name="connsiteX205" fmla="*/ 10432447 w 12193285"/>
              <a:gd name="connsiteY205" fmla="*/ 3102556 h 4443989"/>
              <a:gd name="connsiteX206" fmla="*/ 10461201 w 12193285"/>
              <a:gd name="connsiteY206" fmla="*/ 3091319 h 4443989"/>
              <a:gd name="connsiteX207" fmla="*/ 10489954 w 12193285"/>
              <a:gd name="connsiteY207" fmla="*/ 3220772 h 4443989"/>
              <a:gd name="connsiteX208" fmla="*/ 10465470 w 12193285"/>
              <a:gd name="connsiteY208" fmla="*/ 3207777 h 4443989"/>
              <a:gd name="connsiteX209" fmla="*/ 10498430 w 12193285"/>
              <a:gd name="connsiteY209" fmla="*/ 3185301 h 4443989"/>
              <a:gd name="connsiteX210" fmla="*/ 10497048 w 12193285"/>
              <a:gd name="connsiteY210" fmla="*/ 3180028 h 4443989"/>
              <a:gd name="connsiteX211" fmla="*/ 10473882 w 12193285"/>
              <a:gd name="connsiteY211" fmla="*/ 3086359 h 4443989"/>
              <a:gd name="connsiteX212" fmla="*/ 10526869 w 12193285"/>
              <a:gd name="connsiteY212" fmla="*/ 3065327 h 4443989"/>
              <a:gd name="connsiteX213" fmla="*/ 10498430 w 12193285"/>
              <a:gd name="connsiteY213" fmla="*/ 3185301 h 4443989"/>
              <a:gd name="connsiteX214" fmla="*/ 10539112 w 12193285"/>
              <a:gd name="connsiteY214" fmla="*/ 3060431 h 4443989"/>
              <a:gd name="connsiteX215" fmla="*/ 10570690 w 12193285"/>
              <a:gd name="connsiteY215" fmla="*/ 3047812 h 4443989"/>
              <a:gd name="connsiteX216" fmla="*/ 10596305 w 12193285"/>
              <a:gd name="connsiteY216" fmla="*/ 3197920 h 4443989"/>
              <a:gd name="connsiteX217" fmla="*/ 10539112 w 12193285"/>
              <a:gd name="connsiteY217" fmla="*/ 3060431 h 4443989"/>
              <a:gd name="connsiteX218" fmla="*/ 10613192 w 12193285"/>
              <a:gd name="connsiteY218" fmla="*/ 3216503 h 4443989"/>
              <a:gd name="connsiteX219" fmla="*/ 10613192 w 12193285"/>
              <a:gd name="connsiteY219" fmla="*/ 3216503 h 4443989"/>
              <a:gd name="connsiteX220" fmla="*/ 10613506 w 12193285"/>
              <a:gd name="connsiteY220" fmla="*/ 3216378 h 4443989"/>
              <a:gd name="connsiteX221" fmla="*/ 10613192 w 12193285"/>
              <a:gd name="connsiteY221" fmla="*/ 3216503 h 4443989"/>
              <a:gd name="connsiteX222" fmla="*/ 10629641 w 12193285"/>
              <a:gd name="connsiteY222" fmla="*/ 3173373 h 4443989"/>
              <a:gd name="connsiteX223" fmla="*/ 10600197 w 12193285"/>
              <a:gd name="connsiteY223" fmla="*/ 3102870 h 4443989"/>
              <a:gd name="connsiteX224" fmla="*/ 10598063 w 12193285"/>
              <a:gd name="connsiteY224" fmla="*/ 3103937 h 4443989"/>
              <a:gd name="connsiteX225" fmla="*/ 10611748 w 12193285"/>
              <a:gd name="connsiteY225" fmla="*/ 3181095 h 4443989"/>
              <a:gd name="connsiteX226" fmla="*/ 10585067 w 12193285"/>
              <a:gd name="connsiteY226" fmla="*/ 3042161 h 4443989"/>
              <a:gd name="connsiteX227" fmla="*/ 10602959 w 12193285"/>
              <a:gd name="connsiteY227" fmla="*/ 3034816 h 4443989"/>
              <a:gd name="connsiteX228" fmla="*/ 10633847 w 12193285"/>
              <a:gd name="connsiteY228" fmla="*/ 3171992 h 4443989"/>
              <a:gd name="connsiteX229" fmla="*/ 10629641 w 12193285"/>
              <a:gd name="connsiteY229" fmla="*/ 3173373 h 4443989"/>
              <a:gd name="connsiteX230" fmla="*/ 11343206 w 12193285"/>
              <a:gd name="connsiteY230" fmla="*/ 2800833 h 4443989"/>
              <a:gd name="connsiteX231" fmla="*/ 11656481 w 12193285"/>
              <a:gd name="connsiteY231" fmla="*/ 2836994 h 4443989"/>
              <a:gd name="connsiteX232" fmla="*/ 11653342 w 12193285"/>
              <a:gd name="connsiteY232" fmla="*/ 2862923 h 4443989"/>
              <a:gd name="connsiteX233" fmla="*/ 11613727 w 12193285"/>
              <a:gd name="connsiteY233" fmla="*/ 3015166 h 4443989"/>
              <a:gd name="connsiteX234" fmla="*/ 11596525 w 12193285"/>
              <a:gd name="connsiteY234" fmla="*/ 3024269 h 4443989"/>
              <a:gd name="connsiteX235" fmla="*/ 11434112 w 12193285"/>
              <a:gd name="connsiteY235" fmla="*/ 3003928 h 4443989"/>
              <a:gd name="connsiteX236" fmla="*/ 11316964 w 12193285"/>
              <a:gd name="connsiteY236" fmla="*/ 2989174 h 4443989"/>
              <a:gd name="connsiteX237" fmla="*/ 11343206 w 12193285"/>
              <a:gd name="connsiteY237" fmla="*/ 2800833 h 4443989"/>
              <a:gd name="connsiteX238" fmla="*/ 11088631 w 12193285"/>
              <a:gd name="connsiteY238" fmla="*/ 1977716 h 4443989"/>
              <a:gd name="connsiteX239" fmla="*/ 11088065 w 12193285"/>
              <a:gd name="connsiteY239" fmla="*/ 1972191 h 4443989"/>
              <a:gd name="connsiteX240" fmla="*/ 11087437 w 12193285"/>
              <a:gd name="connsiteY240" fmla="*/ 1968424 h 4443989"/>
              <a:gd name="connsiteX241" fmla="*/ 11088631 w 12193285"/>
              <a:gd name="connsiteY241" fmla="*/ 1968173 h 4443989"/>
              <a:gd name="connsiteX242" fmla="*/ 11088631 w 12193285"/>
              <a:gd name="connsiteY242" fmla="*/ 1977716 h 4443989"/>
              <a:gd name="connsiteX243" fmla="*/ 11113052 w 12193285"/>
              <a:gd name="connsiteY243" fmla="*/ 2269708 h 4443989"/>
              <a:gd name="connsiteX244" fmla="*/ 11112801 w 12193285"/>
              <a:gd name="connsiteY244" fmla="*/ 2266381 h 4443989"/>
              <a:gd name="connsiteX245" fmla="*/ 11136532 w 12193285"/>
              <a:gd name="connsiteY245" fmla="*/ 2266381 h 4443989"/>
              <a:gd name="connsiteX246" fmla="*/ 11113052 w 12193285"/>
              <a:gd name="connsiteY246" fmla="*/ 2269708 h 4443989"/>
              <a:gd name="connsiteX247" fmla="*/ 11291976 w 12193285"/>
              <a:gd name="connsiteY247" fmla="*/ 3176889 h 4443989"/>
              <a:gd name="connsiteX248" fmla="*/ 11312694 w 12193285"/>
              <a:gd name="connsiteY248" fmla="*/ 3020063 h 4443989"/>
              <a:gd name="connsiteX249" fmla="*/ 11345654 w 12193285"/>
              <a:gd name="connsiteY249" fmla="*/ 3024960 h 4443989"/>
              <a:gd name="connsiteX250" fmla="*/ 11316210 w 12193285"/>
              <a:gd name="connsiteY250" fmla="*/ 3184924 h 4443989"/>
              <a:gd name="connsiteX251" fmla="*/ 11291976 w 12193285"/>
              <a:gd name="connsiteY251" fmla="*/ 3176889 h 4443989"/>
              <a:gd name="connsiteX252" fmla="*/ 11338623 w 12193285"/>
              <a:gd name="connsiteY252" fmla="*/ 3192333 h 4443989"/>
              <a:gd name="connsiteX253" fmla="*/ 11362103 w 12193285"/>
              <a:gd name="connsiteY253" fmla="*/ 3027094 h 4443989"/>
              <a:gd name="connsiteX254" fmla="*/ 11389789 w 12193285"/>
              <a:gd name="connsiteY254" fmla="*/ 3030924 h 4443989"/>
              <a:gd name="connsiteX255" fmla="*/ 11363798 w 12193285"/>
              <a:gd name="connsiteY255" fmla="*/ 3199992 h 4443989"/>
              <a:gd name="connsiteX256" fmla="*/ 11338623 w 12193285"/>
              <a:gd name="connsiteY256" fmla="*/ 3192333 h 4443989"/>
              <a:gd name="connsiteX257" fmla="*/ 11403349 w 12193285"/>
              <a:gd name="connsiteY257" fmla="*/ 3208718 h 4443989"/>
              <a:gd name="connsiteX258" fmla="*/ 11390228 w 12193285"/>
              <a:gd name="connsiteY258" fmla="*/ 3208718 h 4443989"/>
              <a:gd name="connsiteX259" fmla="*/ 11384955 w 12193285"/>
              <a:gd name="connsiteY259" fmla="*/ 3207086 h 4443989"/>
              <a:gd name="connsiteX260" fmla="*/ 11400399 w 12193285"/>
              <a:gd name="connsiteY260" fmla="*/ 3032054 h 4443989"/>
              <a:gd name="connsiteX261" fmla="*/ 11435117 w 12193285"/>
              <a:gd name="connsiteY261" fmla="*/ 3036951 h 4443989"/>
              <a:gd name="connsiteX262" fmla="*/ 11404919 w 12193285"/>
              <a:gd name="connsiteY262" fmla="*/ 3209032 h 4443989"/>
              <a:gd name="connsiteX263" fmla="*/ 11403349 w 12193285"/>
              <a:gd name="connsiteY263" fmla="*/ 3208718 h 4443989"/>
              <a:gd name="connsiteX264" fmla="*/ 11454453 w 12193285"/>
              <a:gd name="connsiteY264" fmla="*/ 3219014 h 4443989"/>
              <a:gd name="connsiteX265" fmla="*/ 11447736 w 12193285"/>
              <a:gd name="connsiteY265" fmla="*/ 3217633 h 4443989"/>
              <a:gd name="connsiteX266" fmla="*/ 11446794 w 12193285"/>
              <a:gd name="connsiteY266" fmla="*/ 3197041 h 4443989"/>
              <a:gd name="connsiteX267" fmla="*/ 11467386 w 12193285"/>
              <a:gd name="connsiteY267" fmla="*/ 3114799 h 4443989"/>
              <a:gd name="connsiteX268" fmla="*/ 11433736 w 12193285"/>
              <a:gd name="connsiteY268" fmla="*/ 3171992 h 4443989"/>
              <a:gd name="connsiteX269" fmla="*/ 11432355 w 12193285"/>
              <a:gd name="connsiteY269" fmla="*/ 3171301 h 4443989"/>
              <a:gd name="connsiteX270" fmla="*/ 11449556 w 12193285"/>
              <a:gd name="connsiteY270" fmla="*/ 3038332 h 4443989"/>
              <a:gd name="connsiteX271" fmla="*/ 11496202 w 12193285"/>
              <a:gd name="connsiteY271" fmla="*/ 3044987 h 4443989"/>
              <a:gd name="connsiteX272" fmla="*/ 11454641 w 12193285"/>
              <a:gd name="connsiteY272" fmla="*/ 3219077 h 4443989"/>
              <a:gd name="connsiteX273" fmla="*/ 11454453 w 12193285"/>
              <a:gd name="connsiteY273" fmla="*/ 3219014 h 4443989"/>
              <a:gd name="connsiteX274" fmla="*/ 11502104 w 12193285"/>
              <a:gd name="connsiteY274" fmla="*/ 3234082 h 4443989"/>
              <a:gd name="connsiteX275" fmla="*/ 11533682 w 12193285"/>
              <a:gd name="connsiteY275" fmla="*/ 3150270 h 4443989"/>
              <a:gd name="connsiteX276" fmla="*/ 11499278 w 12193285"/>
              <a:gd name="connsiteY276" fmla="*/ 3199741 h 4443989"/>
              <a:gd name="connsiteX277" fmla="*/ 11489108 w 12193285"/>
              <a:gd name="connsiteY277" fmla="*/ 3227804 h 4443989"/>
              <a:gd name="connsiteX278" fmla="*/ 11485593 w 12193285"/>
              <a:gd name="connsiteY278" fmla="*/ 3221463 h 4443989"/>
              <a:gd name="connsiteX279" fmla="*/ 11499278 w 12193285"/>
              <a:gd name="connsiteY279" fmla="*/ 3162512 h 4443989"/>
              <a:gd name="connsiteX280" fmla="*/ 11497520 w 12193285"/>
              <a:gd name="connsiteY280" fmla="*/ 3161821 h 4443989"/>
              <a:gd name="connsiteX281" fmla="*/ 11474355 w 12193285"/>
              <a:gd name="connsiteY281" fmla="*/ 3209911 h 4443989"/>
              <a:gd name="connsiteX282" fmla="*/ 11472974 w 12193285"/>
              <a:gd name="connsiteY282" fmla="*/ 3209221 h 4443989"/>
              <a:gd name="connsiteX283" fmla="*/ 11512588 w 12193285"/>
              <a:gd name="connsiteY283" fmla="*/ 3046807 h 4443989"/>
              <a:gd name="connsiteX284" fmla="*/ 11592194 w 12193285"/>
              <a:gd name="connsiteY284" fmla="*/ 3058045 h 4443989"/>
              <a:gd name="connsiteX285" fmla="*/ 11506624 w 12193285"/>
              <a:gd name="connsiteY285" fmla="*/ 3235902 h 4443989"/>
              <a:gd name="connsiteX286" fmla="*/ 11502104 w 12193285"/>
              <a:gd name="connsiteY286" fmla="*/ 3234082 h 44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2193285" h="4443989">
                <a:moveTo>
                  <a:pt x="12185408" y="3485769"/>
                </a:moveTo>
                <a:cubicBezTo>
                  <a:pt x="12104170" y="3478299"/>
                  <a:pt x="12128780" y="3453877"/>
                  <a:pt x="12096888" y="3433787"/>
                </a:cubicBezTo>
                <a:cubicBezTo>
                  <a:pt x="12064932" y="3413697"/>
                  <a:pt x="12025003" y="3391598"/>
                  <a:pt x="11993801" y="3365168"/>
                </a:cubicBezTo>
                <a:cubicBezTo>
                  <a:pt x="11964483" y="3340244"/>
                  <a:pt x="11934034" y="3325553"/>
                  <a:pt x="11896617" y="3320029"/>
                </a:cubicBezTo>
                <a:cubicBezTo>
                  <a:pt x="11883245" y="3318082"/>
                  <a:pt x="11870877" y="3314692"/>
                  <a:pt x="11859388" y="3309921"/>
                </a:cubicBezTo>
                <a:lnTo>
                  <a:pt x="11846895" y="3302701"/>
                </a:lnTo>
                <a:lnTo>
                  <a:pt x="11670481" y="3302701"/>
                </a:lnTo>
                <a:lnTo>
                  <a:pt x="11652652" y="3295795"/>
                </a:lnTo>
                <a:cubicBezTo>
                  <a:pt x="11628418" y="3282486"/>
                  <a:pt x="11602866" y="3271248"/>
                  <a:pt x="11577252" y="3258629"/>
                </a:cubicBezTo>
                <a:cubicBezTo>
                  <a:pt x="11614418" y="3224602"/>
                  <a:pt x="11616176" y="3176512"/>
                  <a:pt x="11629172" y="3133068"/>
                </a:cubicBezTo>
                <a:cubicBezTo>
                  <a:pt x="11600041" y="3171301"/>
                  <a:pt x="11597969" y="3224288"/>
                  <a:pt x="11553772" y="3251284"/>
                </a:cubicBezTo>
                <a:cubicBezTo>
                  <a:pt x="11552014" y="3250216"/>
                  <a:pt x="11542534" y="3248835"/>
                  <a:pt x="11540463" y="3247768"/>
                </a:cubicBezTo>
                <a:cubicBezTo>
                  <a:pt x="11566391" y="3186055"/>
                  <a:pt x="11592382" y="3123965"/>
                  <a:pt x="11617997" y="3062565"/>
                </a:cubicBezTo>
                <a:cubicBezTo>
                  <a:pt x="11643988" y="3066771"/>
                  <a:pt x="11656920" y="3065704"/>
                  <a:pt x="11668535" y="3033812"/>
                </a:cubicBezTo>
                <a:cubicBezTo>
                  <a:pt x="11657988" y="3032054"/>
                  <a:pt x="11647127" y="3030673"/>
                  <a:pt x="11634131" y="3028538"/>
                </a:cubicBezTo>
                <a:cubicBezTo>
                  <a:pt x="11662571" y="2968582"/>
                  <a:pt x="11673055" y="2905425"/>
                  <a:pt x="11678329" y="2839443"/>
                </a:cubicBezTo>
                <a:cubicBezTo>
                  <a:pt x="11698670" y="2841891"/>
                  <a:pt x="11717944" y="2843649"/>
                  <a:pt x="11737280" y="2846788"/>
                </a:cubicBezTo>
                <a:cubicBezTo>
                  <a:pt x="11746760" y="2848169"/>
                  <a:pt x="11752347" y="2846788"/>
                  <a:pt x="11755863" y="2837308"/>
                </a:cubicBezTo>
                <a:cubicBezTo>
                  <a:pt x="11759002" y="2827828"/>
                  <a:pt x="11763585" y="2818348"/>
                  <a:pt x="11768168" y="2808178"/>
                </a:cubicBezTo>
                <a:lnTo>
                  <a:pt x="11609270" y="2782563"/>
                </a:lnTo>
                <a:cubicBezTo>
                  <a:pt x="11602239" y="2781496"/>
                  <a:pt x="11595207" y="2779424"/>
                  <a:pt x="11588929" y="2776223"/>
                </a:cubicBezTo>
                <a:lnTo>
                  <a:pt x="11373528" y="2675208"/>
                </a:lnTo>
                <a:cubicBezTo>
                  <a:pt x="11364426" y="2671002"/>
                  <a:pt x="11361977" y="2667173"/>
                  <a:pt x="11364426" y="2656939"/>
                </a:cubicBezTo>
                <a:cubicBezTo>
                  <a:pt x="11367942" y="2643944"/>
                  <a:pt x="11374973" y="2605020"/>
                  <a:pt x="11383700" y="2605020"/>
                </a:cubicBezTo>
                <a:lnTo>
                  <a:pt x="11725728" y="2596607"/>
                </a:lnTo>
                <a:lnTo>
                  <a:pt x="11725728" y="2566786"/>
                </a:lnTo>
                <a:cubicBezTo>
                  <a:pt x="11724347" y="2566410"/>
                  <a:pt x="11706454" y="2566786"/>
                  <a:pt x="11694150" y="2566786"/>
                </a:cubicBezTo>
                <a:cubicBezTo>
                  <a:pt x="11680840" y="2511728"/>
                  <a:pt x="11661880" y="2434884"/>
                  <a:pt x="11648194" y="2377377"/>
                </a:cubicBezTo>
                <a:cubicBezTo>
                  <a:pt x="11667844" y="2379512"/>
                  <a:pt x="11686804" y="2381207"/>
                  <a:pt x="11706454" y="2382965"/>
                </a:cubicBezTo>
                <a:lnTo>
                  <a:pt x="11706454" y="2358731"/>
                </a:lnTo>
                <a:lnTo>
                  <a:pt x="11431789" y="2329978"/>
                </a:lnTo>
                <a:cubicBezTo>
                  <a:pt x="11480570" y="2162667"/>
                  <a:pt x="11537009" y="1999877"/>
                  <a:pt x="11598095" y="1838531"/>
                </a:cubicBezTo>
                <a:lnTo>
                  <a:pt x="11820150" y="1886935"/>
                </a:lnTo>
                <a:cubicBezTo>
                  <a:pt x="11836285" y="1862388"/>
                  <a:pt x="11852796" y="1838154"/>
                  <a:pt x="11868240" y="1813607"/>
                </a:cubicBezTo>
                <a:cubicBezTo>
                  <a:pt x="11869998" y="1811159"/>
                  <a:pt x="11868931" y="1805885"/>
                  <a:pt x="11867550" y="1802746"/>
                </a:cubicBezTo>
                <a:cubicBezTo>
                  <a:pt x="11859137" y="1784854"/>
                  <a:pt x="11850348" y="1767338"/>
                  <a:pt x="11841244" y="1748692"/>
                </a:cubicBezTo>
                <a:lnTo>
                  <a:pt x="11790016" y="1770100"/>
                </a:lnTo>
                <a:lnTo>
                  <a:pt x="11821908" y="1782719"/>
                </a:lnTo>
                <a:cubicBezTo>
                  <a:pt x="11818079" y="1801302"/>
                  <a:pt x="11814186" y="1819885"/>
                  <a:pt x="11809980" y="1839535"/>
                </a:cubicBezTo>
                <a:cubicBezTo>
                  <a:pt x="11786814" y="1835706"/>
                  <a:pt x="11765405" y="1832881"/>
                  <a:pt x="11743997" y="1828298"/>
                </a:cubicBezTo>
                <a:cubicBezTo>
                  <a:pt x="11638777" y="1658853"/>
                  <a:pt x="11408937" y="676650"/>
                  <a:pt x="11389664" y="554227"/>
                </a:cubicBezTo>
                <a:cubicBezTo>
                  <a:pt x="11379116" y="527546"/>
                  <a:pt x="11405798" y="500927"/>
                  <a:pt x="11411762" y="483725"/>
                </a:cubicBezTo>
                <a:cubicBezTo>
                  <a:pt x="11413520" y="479142"/>
                  <a:pt x="11412829" y="472173"/>
                  <a:pt x="11410381" y="467967"/>
                </a:cubicBezTo>
                <a:cubicBezTo>
                  <a:pt x="11403349" y="454971"/>
                  <a:pt x="11393179" y="443420"/>
                  <a:pt x="11387215" y="430110"/>
                </a:cubicBezTo>
                <a:cubicBezTo>
                  <a:pt x="11375977" y="406253"/>
                  <a:pt x="11357394" y="393258"/>
                  <a:pt x="11333161" y="386603"/>
                </a:cubicBezTo>
                <a:cubicBezTo>
                  <a:pt x="11312443" y="378191"/>
                  <a:pt x="11300892" y="409769"/>
                  <a:pt x="11289654" y="421698"/>
                </a:cubicBezTo>
                <a:lnTo>
                  <a:pt x="11315269" y="451518"/>
                </a:lnTo>
                <a:cubicBezTo>
                  <a:pt x="11319851" y="440281"/>
                  <a:pt x="11323681" y="430801"/>
                  <a:pt x="11328264" y="419940"/>
                </a:cubicBezTo>
                <a:cubicBezTo>
                  <a:pt x="11337744" y="425904"/>
                  <a:pt x="11346847" y="430487"/>
                  <a:pt x="11353502" y="437142"/>
                </a:cubicBezTo>
                <a:cubicBezTo>
                  <a:pt x="11357018" y="440657"/>
                  <a:pt x="11357331" y="448379"/>
                  <a:pt x="11357018" y="453967"/>
                </a:cubicBezTo>
                <a:cubicBezTo>
                  <a:pt x="11353502" y="511851"/>
                  <a:pt x="11335295" y="565905"/>
                  <a:pt x="11312443" y="618829"/>
                </a:cubicBezTo>
                <a:cubicBezTo>
                  <a:pt x="11221914" y="908248"/>
                  <a:pt x="10983347" y="1341497"/>
                  <a:pt x="10922011" y="1409865"/>
                </a:cubicBezTo>
                <a:cubicBezTo>
                  <a:pt x="10903428" y="1382178"/>
                  <a:pt x="10837445" y="1283236"/>
                  <a:pt x="10822754" y="1260447"/>
                </a:cubicBezTo>
                <a:cubicBezTo>
                  <a:pt x="10819615" y="1255550"/>
                  <a:pt x="10817858" y="1248895"/>
                  <a:pt x="10818171" y="1243245"/>
                </a:cubicBezTo>
                <a:cubicBezTo>
                  <a:pt x="10824826" y="1180088"/>
                  <a:pt x="10855023" y="910005"/>
                  <a:pt x="10855714" y="904732"/>
                </a:cubicBezTo>
                <a:lnTo>
                  <a:pt x="10953589" y="904732"/>
                </a:lnTo>
                <a:cubicBezTo>
                  <a:pt x="10823759" y="631134"/>
                  <a:pt x="10752566" y="326585"/>
                  <a:pt x="10726260" y="204163"/>
                </a:cubicBezTo>
                <a:cubicBezTo>
                  <a:pt x="10724126" y="189095"/>
                  <a:pt x="10719229" y="173965"/>
                  <a:pt x="10719606" y="158898"/>
                </a:cubicBezTo>
                <a:cubicBezTo>
                  <a:pt x="10720296" y="137490"/>
                  <a:pt x="10722431" y="115767"/>
                  <a:pt x="10727704" y="95427"/>
                </a:cubicBezTo>
                <a:cubicBezTo>
                  <a:pt x="10733292" y="74395"/>
                  <a:pt x="10730530" y="60018"/>
                  <a:pt x="10712637" y="47023"/>
                </a:cubicBezTo>
                <a:cubicBezTo>
                  <a:pt x="10678233" y="22475"/>
                  <a:pt x="10681435" y="0"/>
                  <a:pt x="10630520" y="0"/>
                </a:cubicBezTo>
                <a:cubicBezTo>
                  <a:pt x="10627004" y="0"/>
                  <a:pt x="10622107" y="2135"/>
                  <a:pt x="10620349" y="4897"/>
                </a:cubicBezTo>
                <a:cubicBezTo>
                  <a:pt x="10612251" y="17202"/>
                  <a:pt x="10605282" y="30135"/>
                  <a:pt x="10596869" y="43821"/>
                </a:cubicBezTo>
                <a:lnTo>
                  <a:pt x="10628071" y="66610"/>
                </a:lnTo>
                <a:cubicBezTo>
                  <a:pt x="10630206" y="54682"/>
                  <a:pt x="10632278" y="44511"/>
                  <a:pt x="10634036" y="34341"/>
                </a:cubicBezTo>
                <a:cubicBezTo>
                  <a:pt x="10635417" y="34341"/>
                  <a:pt x="10636170" y="33964"/>
                  <a:pt x="10637175" y="33964"/>
                </a:cubicBezTo>
                <a:cubicBezTo>
                  <a:pt x="10660341" y="38171"/>
                  <a:pt x="10672960" y="49722"/>
                  <a:pt x="10672960" y="75713"/>
                </a:cubicBezTo>
                <a:cubicBezTo>
                  <a:pt x="10672960" y="97122"/>
                  <a:pt x="10678924" y="118153"/>
                  <a:pt x="10681749" y="139561"/>
                </a:cubicBezTo>
                <a:cubicBezTo>
                  <a:pt x="10682439" y="144835"/>
                  <a:pt x="10682126" y="150422"/>
                  <a:pt x="10680681" y="155319"/>
                </a:cubicBezTo>
                <a:cubicBezTo>
                  <a:pt x="10619659" y="397715"/>
                  <a:pt x="10435837" y="879745"/>
                  <a:pt x="10427048" y="899709"/>
                </a:cubicBezTo>
                <a:lnTo>
                  <a:pt x="10485622" y="899709"/>
                </a:lnTo>
                <a:cubicBezTo>
                  <a:pt x="10494035" y="899333"/>
                  <a:pt x="10571569" y="1288761"/>
                  <a:pt x="10571569" y="1298555"/>
                </a:cubicBezTo>
                <a:cubicBezTo>
                  <a:pt x="10584188" y="1437802"/>
                  <a:pt x="10582430" y="1753526"/>
                  <a:pt x="10585255" y="1854917"/>
                </a:cubicBezTo>
                <a:cubicBezTo>
                  <a:pt x="10582430" y="1854226"/>
                  <a:pt x="10307074" y="1632485"/>
                  <a:pt x="10217235" y="1487273"/>
                </a:cubicBezTo>
                <a:cubicBezTo>
                  <a:pt x="10203549" y="1469004"/>
                  <a:pt x="10178311" y="1413946"/>
                  <a:pt x="10172347" y="1411874"/>
                </a:cubicBezTo>
                <a:cubicBezTo>
                  <a:pt x="10147423" y="1376466"/>
                  <a:pt x="10085710" y="1396806"/>
                  <a:pt x="10063611" y="1403084"/>
                </a:cubicBezTo>
                <a:cubicBezTo>
                  <a:pt x="10045718" y="1408358"/>
                  <a:pt x="10054507" y="1443452"/>
                  <a:pt x="10054507" y="1458834"/>
                </a:cubicBezTo>
                <a:cubicBezTo>
                  <a:pt x="10062229" y="1460215"/>
                  <a:pt x="10083638" y="1464421"/>
                  <a:pt x="10091360" y="1461659"/>
                </a:cubicBezTo>
                <a:cubicBezTo>
                  <a:pt x="10087844" y="1451488"/>
                  <a:pt x="10084328" y="1442008"/>
                  <a:pt x="10080813" y="1431838"/>
                </a:cubicBezTo>
                <a:cubicBezTo>
                  <a:pt x="10088535" y="1430457"/>
                  <a:pt x="10095566" y="1429703"/>
                  <a:pt x="10102535" y="1428322"/>
                </a:cubicBezTo>
                <a:cubicBezTo>
                  <a:pt x="10112329" y="1426188"/>
                  <a:pt x="10118670" y="1429013"/>
                  <a:pt x="10124257" y="1438116"/>
                </a:cubicBezTo>
                <a:cubicBezTo>
                  <a:pt x="10134804" y="1455632"/>
                  <a:pt x="10163557" y="1497067"/>
                  <a:pt x="10163557" y="1501273"/>
                </a:cubicBezTo>
                <a:cubicBezTo>
                  <a:pt x="10161423" y="1678440"/>
                  <a:pt x="10082194" y="2160784"/>
                  <a:pt x="10074472" y="2201466"/>
                </a:cubicBezTo>
                <a:cubicBezTo>
                  <a:pt x="10073781" y="2205672"/>
                  <a:pt x="10070642" y="2210946"/>
                  <a:pt x="10066750" y="2213017"/>
                </a:cubicBezTo>
                <a:cubicBezTo>
                  <a:pt x="10048166" y="2223565"/>
                  <a:pt x="10028830" y="2233359"/>
                  <a:pt x="10008866" y="2243906"/>
                </a:cubicBezTo>
                <a:cubicBezTo>
                  <a:pt x="9998695" y="2227080"/>
                  <a:pt x="9989215" y="2210569"/>
                  <a:pt x="9979422" y="2193744"/>
                </a:cubicBezTo>
                <a:cubicBezTo>
                  <a:pt x="9988211" y="2186399"/>
                  <a:pt x="9995933" y="2179681"/>
                  <a:pt x="10005413" y="2171645"/>
                </a:cubicBezTo>
                <a:lnTo>
                  <a:pt x="9950355" y="2167439"/>
                </a:lnTo>
                <a:cubicBezTo>
                  <a:pt x="9947530" y="2189161"/>
                  <a:pt x="9945081" y="2209878"/>
                  <a:pt x="9943009" y="2230596"/>
                </a:cubicBezTo>
                <a:cubicBezTo>
                  <a:pt x="9942633" y="2233421"/>
                  <a:pt x="9991099" y="2273726"/>
                  <a:pt x="10013198" y="2290928"/>
                </a:cubicBezTo>
                <a:lnTo>
                  <a:pt x="10199845" y="2189224"/>
                </a:lnTo>
                <a:cubicBezTo>
                  <a:pt x="10282653" y="2313781"/>
                  <a:pt x="10361945" y="2439718"/>
                  <a:pt x="10431757" y="2572625"/>
                </a:cubicBezTo>
                <a:lnTo>
                  <a:pt x="10199154" y="2593343"/>
                </a:lnTo>
                <a:cubicBezTo>
                  <a:pt x="10200222" y="2604894"/>
                  <a:pt x="10200912" y="2616132"/>
                  <a:pt x="10201979" y="2628751"/>
                </a:cubicBezTo>
                <a:lnTo>
                  <a:pt x="10223387" y="2626616"/>
                </a:lnTo>
                <a:cubicBezTo>
                  <a:pt x="10226904" y="2690464"/>
                  <a:pt x="10230419" y="2753935"/>
                  <a:pt x="10234248" y="2817783"/>
                </a:cubicBezTo>
                <a:cubicBezTo>
                  <a:pt x="10217424" y="2791478"/>
                  <a:pt x="10217737" y="2760276"/>
                  <a:pt x="10209325" y="2731837"/>
                </a:cubicBezTo>
                <a:cubicBezTo>
                  <a:pt x="10196015" y="2765487"/>
                  <a:pt x="10205495" y="2818474"/>
                  <a:pt x="10230733" y="2851434"/>
                </a:cubicBezTo>
                <a:cubicBezTo>
                  <a:pt x="10222320" y="2855640"/>
                  <a:pt x="10214222" y="2859846"/>
                  <a:pt x="10204742" y="2864429"/>
                </a:cubicBezTo>
                <a:cubicBezTo>
                  <a:pt x="10208257" y="2873909"/>
                  <a:pt x="10211773" y="2883012"/>
                  <a:pt x="10215289" y="2892116"/>
                </a:cubicBezTo>
                <a:cubicBezTo>
                  <a:pt x="10217424" y="2892116"/>
                  <a:pt x="10218428" y="2892492"/>
                  <a:pt x="10219119" y="2892116"/>
                </a:cubicBezTo>
                <a:cubicBezTo>
                  <a:pt x="10240150" y="2876672"/>
                  <a:pt x="10254526" y="2886528"/>
                  <a:pt x="10269971" y="2902977"/>
                </a:cubicBezTo>
                <a:cubicBezTo>
                  <a:pt x="10319065" y="2954520"/>
                  <a:pt x="10354851" y="3013471"/>
                  <a:pt x="10377702" y="3080834"/>
                </a:cubicBezTo>
                <a:cubicBezTo>
                  <a:pt x="10384733" y="3101866"/>
                  <a:pt x="10395971" y="3122583"/>
                  <a:pt x="10398734" y="3144305"/>
                </a:cubicBezTo>
                <a:cubicBezTo>
                  <a:pt x="10401559" y="3165023"/>
                  <a:pt x="10415559" y="3181158"/>
                  <a:pt x="10417693" y="3204261"/>
                </a:cubicBezTo>
                <a:lnTo>
                  <a:pt x="10382976" y="3157929"/>
                </a:lnTo>
                <a:cubicBezTo>
                  <a:pt x="10382286" y="3158306"/>
                  <a:pt x="10381594" y="3158619"/>
                  <a:pt x="10380841" y="3159310"/>
                </a:cubicBezTo>
                <a:lnTo>
                  <a:pt x="10421900" y="3235777"/>
                </a:lnTo>
                <a:cubicBezTo>
                  <a:pt x="10411729" y="3242118"/>
                  <a:pt x="10403630" y="3240360"/>
                  <a:pt x="10396976" y="3232261"/>
                </a:cubicBezTo>
                <a:cubicBezTo>
                  <a:pt x="10384671" y="3217508"/>
                  <a:pt x="10372429" y="3202440"/>
                  <a:pt x="10360814" y="3187373"/>
                </a:cubicBezTo>
                <a:cubicBezTo>
                  <a:pt x="10349576" y="3172996"/>
                  <a:pt x="10339093" y="3157929"/>
                  <a:pt x="10328169" y="3142799"/>
                </a:cubicBezTo>
                <a:cubicBezTo>
                  <a:pt x="10328859" y="3161758"/>
                  <a:pt x="10357612" y="3222781"/>
                  <a:pt x="10378330" y="3250154"/>
                </a:cubicBezTo>
                <a:cubicBezTo>
                  <a:pt x="10356232" y="3255050"/>
                  <a:pt x="10349953" y="3249526"/>
                  <a:pt x="10312348" y="3265598"/>
                </a:cubicBezTo>
                <a:cubicBezTo>
                  <a:pt x="10274805" y="3281670"/>
                  <a:pt x="10250823" y="3295858"/>
                  <a:pt x="10152885" y="3346710"/>
                </a:cubicBezTo>
                <a:lnTo>
                  <a:pt x="10010687" y="3421042"/>
                </a:lnTo>
                <a:lnTo>
                  <a:pt x="9908605" y="3445464"/>
                </a:lnTo>
                <a:cubicBezTo>
                  <a:pt x="9893915" y="3449482"/>
                  <a:pt x="9423499" y="3686919"/>
                  <a:pt x="9423499" y="3686919"/>
                </a:cubicBezTo>
                <a:lnTo>
                  <a:pt x="9372773" y="3702990"/>
                </a:lnTo>
                <a:lnTo>
                  <a:pt x="9249597" y="3735322"/>
                </a:lnTo>
                <a:lnTo>
                  <a:pt x="9249597" y="3735322"/>
                </a:lnTo>
                <a:cubicBezTo>
                  <a:pt x="9249597" y="3735322"/>
                  <a:pt x="9095659" y="3775062"/>
                  <a:pt x="9051775" y="3788435"/>
                </a:cubicBezTo>
                <a:lnTo>
                  <a:pt x="8949318" y="3816937"/>
                </a:lnTo>
                <a:lnTo>
                  <a:pt x="8948626" y="3814740"/>
                </a:lnTo>
                <a:lnTo>
                  <a:pt x="8710248" y="3847700"/>
                </a:lnTo>
                <a:cubicBezTo>
                  <a:pt x="8695558" y="3852032"/>
                  <a:pt x="8666868" y="3861009"/>
                  <a:pt x="8666868" y="3861009"/>
                </a:cubicBezTo>
                <a:lnTo>
                  <a:pt x="8479969" y="3954239"/>
                </a:lnTo>
                <a:lnTo>
                  <a:pt x="8223762" y="4039306"/>
                </a:lnTo>
                <a:cubicBezTo>
                  <a:pt x="8084452" y="4087961"/>
                  <a:pt x="8035482" y="4148796"/>
                  <a:pt x="7835715" y="4182634"/>
                </a:cubicBezTo>
                <a:cubicBezTo>
                  <a:pt x="7635946" y="4216473"/>
                  <a:pt x="7300007" y="4241523"/>
                  <a:pt x="7025154" y="4242213"/>
                </a:cubicBezTo>
                <a:cubicBezTo>
                  <a:pt x="6750300" y="4242904"/>
                  <a:pt x="6604774" y="4188473"/>
                  <a:pt x="6186593" y="4186715"/>
                </a:cubicBezTo>
                <a:cubicBezTo>
                  <a:pt x="5768411" y="4184957"/>
                  <a:pt x="5862393" y="4204357"/>
                  <a:pt x="4516125" y="4231666"/>
                </a:cubicBezTo>
                <a:cubicBezTo>
                  <a:pt x="3169857" y="4259039"/>
                  <a:pt x="647017" y="4050607"/>
                  <a:pt x="5650" y="4145720"/>
                </a:cubicBezTo>
                <a:cubicBezTo>
                  <a:pt x="-3578" y="4266384"/>
                  <a:pt x="16386" y="4210447"/>
                  <a:pt x="0" y="4443990"/>
                </a:cubicBezTo>
                <a:lnTo>
                  <a:pt x="12190305" y="4440914"/>
                </a:lnTo>
                <a:cubicBezTo>
                  <a:pt x="12194825" y="3936597"/>
                  <a:pt x="12194951" y="3643725"/>
                  <a:pt x="12185408" y="3485769"/>
                </a:cubicBezTo>
                <a:close/>
                <a:moveTo>
                  <a:pt x="11623521" y="2374301"/>
                </a:moveTo>
                <a:cubicBezTo>
                  <a:pt x="11628795" y="2408328"/>
                  <a:pt x="11655477" y="2543055"/>
                  <a:pt x="11659997" y="2568984"/>
                </a:cubicBezTo>
                <a:lnTo>
                  <a:pt x="11608078" y="2568984"/>
                </a:lnTo>
                <a:cubicBezTo>
                  <a:pt x="11600732" y="2502311"/>
                  <a:pt x="11594015" y="2437082"/>
                  <a:pt x="11587045" y="2371162"/>
                </a:cubicBezTo>
                <a:cubicBezTo>
                  <a:pt x="11596840" y="2371790"/>
                  <a:pt x="11604562" y="2370785"/>
                  <a:pt x="11623521" y="2374301"/>
                </a:cubicBezTo>
                <a:close/>
                <a:moveTo>
                  <a:pt x="11527718" y="2364068"/>
                </a:moveTo>
                <a:cubicBezTo>
                  <a:pt x="11538266" y="2365135"/>
                  <a:pt x="11550193" y="2366516"/>
                  <a:pt x="11569844" y="2366516"/>
                </a:cubicBezTo>
                <a:cubicBezTo>
                  <a:pt x="11572292" y="2405440"/>
                  <a:pt x="11576499" y="2458050"/>
                  <a:pt x="11579638" y="2497037"/>
                </a:cubicBezTo>
                <a:cubicBezTo>
                  <a:pt x="11581772" y="2520517"/>
                  <a:pt x="11583467" y="2544060"/>
                  <a:pt x="11585225" y="2566849"/>
                </a:cubicBezTo>
                <a:lnTo>
                  <a:pt x="11515413" y="2566849"/>
                </a:lnTo>
                <a:cubicBezTo>
                  <a:pt x="11519682" y="2498481"/>
                  <a:pt x="11523511" y="2431808"/>
                  <a:pt x="11527718" y="2364068"/>
                </a:cubicBezTo>
                <a:close/>
                <a:moveTo>
                  <a:pt x="11463556" y="2356722"/>
                </a:moveTo>
                <a:lnTo>
                  <a:pt x="11511960" y="2362310"/>
                </a:lnTo>
                <a:cubicBezTo>
                  <a:pt x="11507063" y="2431055"/>
                  <a:pt x="11501790" y="2498042"/>
                  <a:pt x="11496893" y="2565405"/>
                </a:cubicBezTo>
                <a:cubicBezTo>
                  <a:pt x="11493063" y="2565405"/>
                  <a:pt x="11485341" y="2565782"/>
                  <a:pt x="11480758" y="2565782"/>
                </a:cubicBezTo>
                <a:cubicBezTo>
                  <a:pt x="11494068" y="2533889"/>
                  <a:pt x="11489548" y="2510033"/>
                  <a:pt x="11473036" y="2496661"/>
                </a:cubicBezTo>
                <a:cubicBezTo>
                  <a:pt x="11479691" y="2525414"/>
                  <a:pt x="11479691" y="2537342"/>
                  <a:pt x="11473413" y="2547199"/>
                </a:cubicBezTo>
                <a:cubicBezTo>
                  <a:pt x="11462113" y="2523028"/>
                  <a:pt x="11455457" y="2397404"/>
                  <a:pt x="11463556" y="2356722"/>
                </a:cubicBezTo>
                <a:close/>
                <a:moveTo>
                  <a:pt x="11422498" y="2353207"/>
                </a:moveTo>
                <a:lnTo>
                  <a:pt x="11441080" y="2354965"/>
                </a:lnTo>
                <a:lnTo>
                  <a:pt x="11441080" y="2566159"/>
                </a:lnTo>
                <a:cubicBezTo>
                  <a:pt x="11440390" y="2566159"/>
                  <a:pt x="11436875" y="2567226"/>
                  <a:pt x="11435807" y="2565782"/>
                </a:cubicBezTo>
                <a:cubicBezTo>
                  <a:pt x="11415466" y="2535584"/>
                  <a:pt x="11413708" y="2501243"/>
                  <a:pt x="11411260" y="2459871"/>
                </a:cubicBezTo>
                <a:cubicBezTo>
                  <a:pt x="11398641" y="2500553"/>
                  <a:pt x="11397574" y="2530750"/>
                  <a:pt x="11412641" y="2564087"/>
                </a:cubicBezTo>
                <a:lnTo>
                  <a:pt x="11376166" y="2564087"/>
                </a:lnTo>
                <a:cubicBezTo>
                  <a:pt x="11391986" y="2492140"/>
                  <a:pt x="11407367" y="2422705"/>
                  <a:pt x="11422498" y="2353207"/>
                </a:cubicBezTo>
                <a:close/>
                <a:moveTo>
                  <a:pt x="10440169" y="2592840"/>
                </a:moveTo>
                <a:cubicBezTo>
                  <a:pt x="10465093" y="2633899"/>
                  <a:pt x="10480537" y="2679478"/>
                  <a:pt x="10498743" y="2724052"/>
                </a:cubicBezTo>
                <a:cubicBezTo>
                  <a:pt x="10489263" y="2728635"/>
                  <a:pt x="10480851" y="2732465"/>
                  <a:pt x="10471748" y="2736671"/>
                </a:cubicBezTo>
                <a:cubicBezTo>
                  <a:pt x="10459129" y="2688957"/>
                  <a:pt x="10447201" y="2642311"/>
                  <a:pt x="10434896" y="2595666"/>
                </a:cubicBezTo>
                <a:cubicBezTo>
                  <a:pt x="10436653" y="2594598"/>
                  <a:pt x="10438411" y="2593845"/>
                  <a:pt x="10440169" y="2592840"/>
                </a:cubicBezTo>
                <a:close/>
                <a:moveTo>
                  <a:pt x="10424034" y="2596356"/>
                </a:moveTo>
                <a:cubicBezTo>
                  <a:pt x="10433828" y="2647208"/>
                  <a:pt x="10442994" y="2695989"/>
                  <a:pt x="10452474" y="2746151"/>
                </a:cubicBezTo>
                <a:lnTo>
                  <a:pt x="10410725" y="2766115"/>
                </a:lnTo>
                <a:cubicBezTo>
                  <a:pt x="10394213" y="2712061"/>
                  <a:pt x="10378455" y="2659137"/>
                  <a:pt x="10361945" y="2605459"/>
                </a:cubicBezTo>
                <a:lnTo>
                  <a:pt x="10424034" y="2596356"/>
                </a:lnTo>
                <a:close/>
                <a:moveTo>
                  <a:pt x="10342294" y="2608598"/>
                </a:moveTo>
                <a:cubicBezTo>
                  <a:pt x="10354913" y="2664724"/>
                  <a:pt x="10367532" y="2719092"/>
                  <a:pt x="10379147" y="2773460"/>
                </a:cubicBezTo>
                <a:cubicBezTo>
                  <a:pt x="10379837" y="2776285"/>
                  <a:pt x="10376698" y="2781559"/>
                  <a:pt x="10373559" y="2783254"/>
                </a:cubicBezTo>
                <a:cubicBezTo>
                  <a:pt x="10361253" y="2789909"/>
                  <a:pt x="10348635" y="2795559"/>
                  <a:pt x="10334949" y="2802214"/>
                </a:cubicBezTo>
                <a:cubicBezTo>
                  <a:pt x="10316679" y="2740814"/>
                  <a:pt x="10298473" y="2679792"/>
                  <a:pt x="10279890" y="2617702"/>
                </a:cubicBezTo>
                <a:lnTo>
                  <a:pt x="10342294" y="2608598"/>
                </a:lnTo>
                <a:close/>
                <a:moveTo>
                  <a:pt x="10255657" y="2814895"/>
                </a:moveTo>
                <a:cubicBezTo>
                  <a:pt x="10249002" y="2751738"/>
                  <a:pt x="10242662" y="2688267"/>
                  <a:pt x="10236006" y="2624419"/>
                </a:cubicBezTo>
                <a:lnTo>
                  <a:pt x="10264760" y="2620589"/>
                </a:lnTo>
                <a:cubicBezTo>
                  <a:pt x="10280204" y="2677783"/>
                  <a:pt x="10294958" y="2732841"/>
                  <a:pt x="10309648" y="2788276"/>
                </a:cubicBezTo>
                <a:cubicBezTo>
                  <a:pt x="10315989" y="2812510"/>
                  <a:pt x="10315989" y="2812510"/>
                  <a:pt x="10292823" y="2822680"/>
                </a:cubicBezTo>
                <a:cubicBezTo>
                  <a:pt x="10291756" y="2823057"/>
                  <a:pt x="10290375" y="2823057"/>
                  <a:pt x="10287926" y="2823371"/>
                </a:cubicBezTo>
                <a:cubicBezTo>
                  <a:pt x="10291756" y="2801649"/>
                  <a:pt x="10294958" y="2780241"/>
                  <a:pt x="10274930" y="2763415"/>
                </a:cubicBezTo>
                <a:cubicBezTo>
                  <a:pt x="10277065" y="2780931"/>
                  <a:pt x="10283029" y="2797819"/>
                  <a:pt x="10273863" y="2814958"/>
                </a:cubicBezTo>
                <a:cubicBezTo>
                  <a:pt x="10268589" y="2796375"/>
                  <a:pt x="10263002" y="2777792"/>
                  <a:pt x="10257728" y="2759209"/>
                </a:cubicBezTo>
                <a:cubicBezTo>
                  <a:pt x="10257038" y="2759209"/>
                  <a:pt x="10256347" y="2759586"/>
                  <a:pt x="10255594" y="2759586"/>
                </a:cubicBezTo>
                <a:cubicBezTo>
                  <a:pt x="10256662" y="2777855"/>
                  <a:pt x="10258042" y="2796061"/>
                  <a:pt x="10259110" y="2814644"/>
                </a:cubicBezTo>
                <a:cubicBezTo>
                  <a:pt x="10258105" y="2814519"/>
                  <a:pt x="10256724" y="2814895"/>
                  <a:pt x="10255657" y="2814895"/>
                </a:cubicBezTo>
                <a:close/>
                <a:moveTo>
                  <a:pt x="10395971" y="3076251"/>
                </a:moveTo>
                <a:cubicBezTo>
                  <a:pt x="10388627" y="3054843"/>
                  <a:pt x="10383352" y="3034502"/>
                  <a:pt x="10374563" y="3015228"/>
                </a:cubicBezTo>
                <a:cubicBezTo>
                  <a:pt x="10352841" y="2967892"/>
                  <a:pt x="10341227" y="2945793"/>
                  <a:pt x="10304060" y="2908564"/>
                </a:cubicBezTo>
                <a:cubicBezTo>
                  <a:pt x="10291441" y="2895945"/>
                  <a:pt x="10275621" y="2887156"/>
                  <a:pt x="10260240" y="2875228"/>
                </a:cubicBezTo>
                <a:lnTo>
                  <a:pt x="10517013" y="2770698"/>
                </a:lnTo>
                <a:cubicBezTo>
                  <a:pt x="10543317" y="2849613"/>
                  <a:pt x="10568932" y="2926457"/>
                  <a:pt x="10594547" y="3004305"/>
                </a:cubicBezTo>
                <a:lnTo>
                  <a:pt x="10395971" y="3076251"/>
                </a:lnTo>
                <a:close/>
                <a:moveTo>
                  <a:pt x="10408590" y="3112727"/>
                </a:moveTo>
                <a:cubicBezTo>
                  <a:pt x="10413173" y="3110655"/>
                  <a:pt x="10417380" y="3108897"/>
                  <a:pt x="10422967" y="3106386"/>
                </a:cubicBezTo>
                <a:cubicBezTo>
                  <a:pt x="10427864" y="3123588"/>
                  <a:pt x="10432447" y="3138655"/>
                  <a:pt x="10437030" y="3155857"/>
                </a:cubicBezTo>
                <a:cubicBezTo>
                  <a:pt x="10413864" y="3144619"/>
                  <a:pt x="10413173" y="3143238"/>
                  <a:pt x="10408590" y="3112727"/>
                </a:cubicBezTo>
                <a:close/>
                <a:moveTo>
                  <a:pt x="10421586" y="3153409"/>
                </a:moveTo>
                <a:cubicBezTo>
                  <a:pt x="10435649" y="3169543"/>
                  <a:pt x="10447577" y="3187059"/>
                  <a:pt x="10451030" y="3211669"/>
                </a:cubicBezTo>
                <a:cubicBezTo>
                  <a:pt x="10429685" y="3195158"/>
                  <a:pt x="10424725" y="3174440"/>
                  <a:pt x="10421586" y="3153409"/>
                </a:cubicBezTo>
                <a:close/>
                <a:moveTo>
                  <a:pt x="10465470" y="3207777"/>
                </a:moveTo>
                <a:cubicBezTo>
                  <a:pt x="10462644" y="3195158"/>
                  <a:pt x="10457057" y="3183543"/>
                  <a:pt x="10453164" y="3171301"/>
                </a:cubicBezTo>
                <a:cubicBezTo>
                  <a:pt x="10446133" y="3148512"/>
                  <a:pt x="10439479" y="3125722"/>
                  <a:pt x="10432447" y="3102556"/>
                </a:cubicBezTo>
                <a:cubicBezTo>
                  <a:pt x="10442994" y="3098727"/>
                  <a:pt x="10451030" y="3095525"/>
                  <a:pt x="10461201" y="3091319"/>
                </a:cubicBezTo>
                <a:cubicBezTo>
                  <a:pt x="10470995" y="3135893"/>
                  <a:pt x="10480474" y="3178333"/>
                  <a:pt x="10489954" y="3220772"/>
                </a:cubicBezTo>
                <a:cubicBezTo>
                  <a:pt x="10469990" y="3227427"/>
                  <a:pt x="10469676" y="3226737"/>
                  <a:pt x="10465470" y="3207777"/>
                </a:cubicBezTo>
                <a:close/>
                <a:moveTo>
                  <a:pt x="10498430" y="3185301"/>
                </a:moveTo>
                <a:cubicBezTo>
                  <a:pt x="10498053" y="3183543"/>
                  <a:pt x="10497362" y="3181785"/>
                  <a:pt x="10497048" y="3180028"/>
                </a:cubicBezTo>
                <a:cubicBezTo>
                  <a:pt x="10489326" y="3149140"/>
                  <a:pt x="10481604" y="3117938"/>
                  <a:pt x="10473882" y="3086359"/>
                </a:cubicBezTo>
                <a:cubicBezTo>
                  <a:pt x="10491775" y="3079014"/>
                  <a:pt x="10508600" y="3072296"/>
                  <a:pt x="10526869" y="3065327"/>
                </a:cubicBezTo>
                <a:cubicBezTo>
                  <a:pt x="10530950" y="3081839"/>
                  <a:pt x="10503389" y="3166216"/>
                  <a:pt x="10498430" y="3185301"/>
                </a:cubicBezTo>
                <a:close/>
                <a:moveTo>
                  <a:pt x="10539112" y="3060431"/>
                </a:moveTo>
                <a:cubicBezTo>
                  <a:pt x="10549282" y="3056224"/>
                  <a:pt x="10559452" y="3052395"/>
                  <a:pt x="10570690" y="3047812"/>
                </a:cubicBezTo>
                <a:cubicBezTo>
                  <a:pt x="10579479" y="3098350"/>
                  <a:pt x="10587892" y="3147758"/>
                  <a:pt x="10596305" y="3197920"/>
                </a:cubicBezTo>
                <a:cubicBezTo>
                  <a:pt x="10572448" y="3194781"/>
                  <a:pt x="10540178" y="3115489"/>
                  <a:pt x="10539112" y="3060431"/>
                </a:cubicBezTo>
                <a:close/>
                <a:moveTo>
                  <a:pt x="10613192" y="3216503"/>
                </a:moveTo>
                <a:cubicBezTo>
                  <a:pt x="10613192" y="3216503"/>
                  <a:pt x="10613192" y="3216503"/>
                  <a:pt x="10613192" y="3216503"/>
                </a:cubicBezTo>
                <a:lnTo>
                  <a:pt x="10613506" y="3216378"/>
                </a:lnTo>
                <a:lnTo>
                  <a:pt x="10613192" y="3216503"/>
                </a:lnTo>
                <a:close/>
                <a:moveTo>
                  <a:pt x="10629641" y="3173373"/>
                </a:moveTo>
                <a:lnTo>
                  <a:pt x="10600197" y="3102870"/>
                </a:lnTo>
                <a:lnTo>
                  <a:pt x="10598063" y="3103937"/>
                </a:lnTo>
                <a:cubicBezTo>
                  <a:pt x="10602646" y="3129552"/>
                  <a:pt x="10607166" y="3155480"/>
                  <a:pt x="10611748" y="3181095"/>
                </a:cubicBezTo>
                <a:cubicBezTo>
                  <a:pt x="10594924" y="3136207"/>
                  <a:pt x="10594233" y="3088807"/>
                  <a:pt x="10585067" y="3042161"/>
                </a:cubicBezTo>
                <a:cubicBezTo>
                  <a:pt x="10591408" y="3039713"/>
                  <a:pt x="10596618" y="3037578"/>
                  <a:pt x="10602959" y="3034816"/>
                </a:cubicBezTo>
                <a:cubicBezTo>
                  <a:pt x="10615955" y="3080771"/>
                  <a:pt x="10632403" y="3124969"/>
                  <a:pt x="10633847" y="3171992"/>
                </a:cubicBezTo>
                <a:cubicBezTo>
                  <a:pt x="10632466" y="3172368"/>
                  <a:pt x="10631022" y="3172682"/>
                  <a:pt x="10629641" y="3173373"/>
                </a:cubicBezTo>
                <a:close/>
                <a:moveTo>
                  <a:pt x="11343206" y="2800833"/>
                </a:moveTo>
                <a:lnTo>
                  <a:pt x="11656481" y="2836994"/>
                </a:lnTo>
                <a:cubicBezTo>
                  <a:pt x="11655414" y="2846474"/>
                  <a:pt x="11654033" y="2854510"/>
                  <a:pt x="11653342" y="2862923"/>
                </a:cubicBezTo>
                <a:cubicBezTo>
                  <a:pt x="11647378" y="2915533"/>
                  <a:pt x="11636831" y="2967138"/>
                  <a:pt x="11613727" y="3015166"/>
                </a:cubicBezTo>
                <a:cubicBezTo>
                  <a:pt x="11609521" y="3023955"/>
                  <a:pt x="11605629" y="3025336"/>
                  <a:pt x="11596525" y="3024269"/>
                </a:cubicBezTo>
                <a:cubicBezTo>
                  <a:pt x="11542471" y="3016924"/>
                  <a:pt x="11488103" y="3010583"/>
                  <a:pt x="11434112" y="3003928"/>
                </a:cubicBezTo>
                <a:lnTo>
                  <a:pt x="11316964" y="2989174"/>
                </a:lnTo>
                <a:cubicBezTo>
                  <a:pt x="11325628" y="2926080"/>
                  <a:pt x="11334416" y="2863990"/>
                  <a:pt x="11343206" y="2800833"/>
                </a:cubicBezTo>
                <a:close/>
                <a:moveTo>
                  <a:pt x="11088631" y="1977716"/>
                </a:moveTo>
                <a:cubicBezTo>
                  <a:pt x="11088442" y="1975895"/>
                  <a:pt x="11088254" y="1974012"/>
                  <a:pt x="11088065" y="1972191"/>
                </a:cubicBezTo>
                <a:cubicBezTo>
                  <a:pt x="11087814" y="1969931"/>
                  <a:pt x="11087563" y="1968550"/>
                  <a:pt x="11087437" y="1968424"/>
                </a:cubicBezTo>
                <a:lnTo>
                  <a:pt x="11088631" y="1968173"/>
                </a:lnTo>
                <a:lnTo>
                  <a:pt x="11088631" y="1977716"/>
                </a:lnTo>
                <a:close/>
                <a:moveTo>
                  <a:pt x="11113052" y="2269708"/>
                </a:moveTo>
                <a:cubicBezTo>
                  <a:pt x="11112989" y="2268578"/>
                  <a:pt x="11112864" y="2267511"/>
                  <a:pt x="11112801" y="2266381"/>
                </a:cubicBezTo>
                <a:lnTo>
                  <a:pt x="11136532" y="2266381"/>
                </a:lnTo>
                <a:lnTo>
                  <a:pt x="11113052" y="2269708"/>
                </a:lnTo>
                <a:close/>
                <a:moveTo>
                  <a:pt x="11291976" y="3176889"/>
                </a:moveTo>
                <a:cubicBezTo>
                  <a:pt x="11299008" y="3124279"/>
                  <a:pt x="11306039" y="3072359"/>
                  <a:pt x="11312694" y="3020063"/>
                </a:cubicBezTo>
                <a:lnTo>
                  <a:pt x="11345654" y="3024960"/>
                </a:lnTo>
                <a:cubicBezTo>
                  <a:pt x="11335860" y="3078951"/>
                  <a:pt x="11326004" y="3131247"/>
                  <a:pt x="11316210" y="3184924"/>
                </a:cubicBezTo>
                <a:lnTo>
                  <a:pt x="11291976" y="3176889"/>
                </a:lnTo>
                <a:close/>
                <a:moveTo>
                  <a:pt x="11338623" y="3192333"/>
                </a:moveTo>
                <a:cubicBezTo>
                  <a:pt x="11346345" y="3136583"/>
                  <a:pt x="11354067" y="3082529"/>
                  <a:pt x="11362103" y="3027094"/>
                </a:cubicBezTo>
                <a:cubicBezTo>
                  <a:pt x="11371897" y="3028475"/>
                  <a:pt x="11380686" y="3029919"/>
                  <a:pt x="11389789" y="3030924"/>
                </a:cubicBezTo>
                <a:cubicBezTo>
                  <a:pt x="11381000" y="3088117"/>
                  <a:pt x="11372587" y="3143552"/>
                  <a:pt x="11363798" y="3199992"/>
                </a:cubicBezTo>
                <a:lnTo>
                  <a:pt x="11338623" y="3192333"/>
                </a:lnTo>
                <a:close/>
                <a:moveTo>
                  <a:pt x="11403349" y="3208718"/>
                </a:moveTo>
                <a:lnTo>
                  <a:pt x="11390228" y="3208718"/>
                </a:lnTo>
                <a:lnTo>
                  <a:pt x="11384955" y="3207086"/>
                </a:lnTo>
                <a:cubicBezTo>
                  <a:pt x="11390228" y="3148135"/>
                  <a:pt x="11395125" y="3090251"/>
                  <a:pt x="11400399" y="3032054"/>
                </a:cubicBezTo>
                <a:lnTo>
                  <a:pt x="11435117" y="3036951"/>
                </a:lnTo>
                <a:lnTo>
                  <a:pt x="11404919" y="3209032"/>
                </a:lnTo>
                <a:lnTo>
                  <a:pt x="11403349" y="3208718"/>
                </a:lnTo>
                <a:close/>
                <a:moveTo>
                  <a:pt x="11454453" y="3219014"/>
                </a:moveTo>
                <a:lnTo>
                  <a:pt x="11447736" y="3217633"/>
                </a:lnTo>
                <a:cubicBezTo>
                  <a:pt x="11447421" y="3210790"/>
                  <a:pt x="11447108" y="3203884"/>
                  <a:pt x="11446794" y="3197041"/>
                </a:cubicBezTo>
                <a:cubicBezTo>
                  <a:pt x="11449807" y="3169104"/>
                  <a:pt x="11463431" y="3142924"/>
                  <a:pt x="11467386" y="3114799"/>
                </a:cubicBezTo>
                <a:cubicBezTo>
                  <a:pt x="11456148" y="3133758"/>
                  <a:pt x="11444911" y="3153032"/>
                  <a:pt x="11433736" y="3171992"/>
                </a:cubicBezTo>
                <a:lnTo>
                  <a:pt x="11432355" y="3171301"/>
                </a:lnTo>
                <a:cubicBezTo>
                  <a:pt x="11437941" y="3127104"/>
                  <a:pt x="11443906" y="3083220"/>
                  <a:pt x="11449556" y="3038332"/>
                </a:cubicBezTo>
                <a:lnTo>
                  <a:pt x="11496202" y="3044987"/>
                </a:lnTo>
                <a:lnTo>
                  <a:pt x="11454641" y="3219077"/>
                </a:lnTo>
                <a:lnTo>
                  <a:pt x="11454453" y="3219014"/>
                </a:lnTo>
                <a:close/>
                <a:moveTo>
                  <a:pt x="11502104" y="3234082"/>
                </a:moveTo>
                <a:cubicBezTo>
                  <a:pt x="11510202" y="3213050"/>
                  <a:pt x="11526337" y="3168853"/>
                  <a:pt x="11533682" y="3150270"/>
                </a:cubicBezTo>
                <a:cubicBezTo>
                  <a:pt x="11512651" y="3160817"/>
                  <a:pt x="11503171" y="3175194"/>
                  <a:pt x="11499278" y="3199741"/>
                </a:cubicBezTo>
                <a:cubicBezTo>
                  <a:pt x="11498211" y="3207840"/>
                  <a:pt x="11491933" y="3220082"/>
                  <a:pt x="11489108" y="3227804"/>
                </a:cubicBezTo>
                <a:cubicBezTo>
                  <a:pt x="11487350" y="3227113"/>
                  <a:pt x="11487350" y="3221840"/>
                  <a:pt x="11485593" y="3221463"/>
                </a:cubicBezTo>
                <a:lnTo>
                  <a:pt x="11499278" y="3162512"/>
                </a:lnTo>
                <a:cubicBezTo>
                  <a:pt x="11498588" y="3162135"/>
                  <a:pt x="11498211" y="3162135"/>
                  <a:pt x="11497520" y="3161821"/>
                </a:cubicBezTo>
                <a:cubicBezTo>
                  <a:pt x="11489798" y="3177956"/>
                  <a:pt x="11482076" y="3193714"/>
                  <a:pt x="11474355" y="3209911"/>
                </a:cubicBezTo>
                <a:cubicBezTo>
                  <a:pt x="11473977" y="3209535"/>
                  <a:pt x="11473287" y="3209535"/>
                  <a:pt x="11472974" y="3209221"/>
                </a:cubicBezTo>
                <a:cubicBezTo>
                  <a:pt x="11486283" y="3155167"/>
                  <a:pt x="11499278" y="3101175"/>
                  <a:pt x="11512588" y="3046807"/>
                </a:cubicBezTo>
                <a:lnTo>
                  <a:pt x="11592194" y="3058045"/>
                </a:lnTo>
                <a:cubicBezTo>
                  <a:pt x="11565888" y="3110341"/>
                  <a:pt x="11532175" y="3184673"/>
                  <a:pt x="11506624" y="3235902"/>
                </a:cubicBezTo>
                <a:cubicBezTo>
                  <a:pt x="11505306" y="3235149"/>
                  <a:pt x="11503548" y="3234458"/>
                  <a:pt x="11502104" y="3234082"/>
                </a:cubicBezTo>
                <a:close/>
              </a:path>
            </a:pathLst>
          </a:custGeom>
          <a:solidFill>
            <a:srgbClr val="C3306D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0DC43B5-958C-48FB-BF6B-97C291F27348}"/>
              </a:ext>
            </a:extLst>
          </p:cNvPr>
          <p:cNvSpPr/>
          <p:nvPr userDrawn="1"/>
        </p:nvSpPr>
        <p:spPr>
          <a:xfrm>
            <a:off x="89680" y="106632"/>
            <a:ext cx="1336552" cy="1157258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5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50CA42-699C-41EE-BDCF-0C640B8779FB}"/>
              </a:ext>
            </a:extLst>
          </p:cNvPr>
          <p:cNvGrpSpPr/>
          <p:nvPr/>
        </p:nvGrpSpPr>
        <p:grpSpPr>
          <a:xfrm flipH="1">
            <a:off x="10229657" y="3003187"/>
            <a:ext cx="1174207" cy="1610161"/>
            <a:chOff x="1060018" y="1666218"/>
            <a:chExt cx="1627468" cy="2231708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D107D45-8B72-41C9-B319-58C71733CCD4}"/>
                </a:ext>
              </a:extLst>
            </p:cNvPr>
            <p:cNvSpPr/>
            <p:nvPr/>
          </p:nvSpPr>
          <p:spPr>
            <a:xfrm>
              <a:off x="1060018" y="2327254"/>
              <a:ext cx="215265" cy="310515"/>
            </a:xfrm>
            <a:custGeom>
              <a:avLst/>
              <a:gdLst>
                <a:gd name="connsiteX0" fmla="*/ 131445 w 215265"/>
                <a:gd name="connsiteY0" fmla="*/ 120015 h 310515"/>
                <a:gd name="connsiteX1" fmla="*/ 211455 w 215265"/>
                <a:gd name="connsiteY1" fmla="*/ 142875 h 310515"/>
                <a:gd name="connsiteX2" fmla="*/ 215265 w 215265"/>
                <a:gd name="connsiteY2" fmla="*/ 310515 h 310515"/>
                <a:gd name="connsiteX3" fmla="*/ 131445 w 215265"/>
                <a:gd name="connsiteY3" fmla="*/ 310515 h 310515"/>
                <a:gd name="connsiteX4" fmla="*/ 35243 w 215265"/>
                <a:gd name="connsiteY4" fmla="*/ 93345 h 310515"/>
                <a:gd name="connsiteX5" fmla="*/ 110490 w 215265"/>
                <a:gd name="connsiteY5" fmla="*/ 112395 h 310515"/>
                <a:gd name="connsiteX6" fmla="*/ 111443 w 215265"/>
                <a:gd name="connsiteY6" fmla="*/ 309563 h 310515"/>
                <a:gd name="connsiteX7" fmla="*/ 0 w 215265"/>
                <a:gd name="connsiteY7" fmla="*/ 302895 h 310515"/>
                <a:gd name="connsiteX8" fmla="*/ 35243 w 215265"/>
                <a:gd name="connsiteY8" fmla="*/ 93345 h 310515"/>
                <a:gd name="connsiteX9" fmla="*/ 129540 w 215265"/>
                <a:gd name="connsiteY9" fmla="*/ 13335 h 310515"/>
                <a:gd name="connsiteX10" fmla="*/ 200025 w 215265"/>
                <a:gd name="connsiteY10" fmla="*/ 26670 h 310515"/>
                <a:gd name="connsiteX11" fmla="*/ 207645 w 215265"/>
                <a:gd name="connsiteY11" fmla="*/ 119062 h 310515"/>
                <a:gd name="connsiteX12" fmla="*/ 134303 w 215265"/>
                <a:gd name="connsiteY12" fmla="*/ 100965 h 310515"/>
                <a:gd name="connsiteX13" fmla="*/ 129540 w 215265"/>
                <a:gd name="connsiteY13" fmla="*/ 13335 h 310515"/>
                <a:gd name="connsiteX14" fmla="*/ 50483 w 215265"/>
                <a:gd name="connsiteY14" fmla="*/ 0 h 310515"/>
                <a:gd name="connsiteX15" fmla="*/ 110490 w 215265"/>
                <a:gd name="connsiteY15" fmla="*/ 10477 h 310515"/>
                <a:gd name="connsiteX16" fmla="*/ 110490 w 215265"/>
                <a:gd name="connsiteY16" fmla="*/ 94298 h 310515"/>
                <a:gd name="connsiteX17" fmla="*/ 38100 w 215265"/>
                <a:gd name="connsiteY17" fmla="*/ 75248 h 310515"/>
                <a:gd name="connsiteX18" fmla="*/ 50483 w 215265"/>
                <a:gd name="connsiteY18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265" h="310515">
                  <a:moveTo>
                    <a:pt x="131445" y="120015"/>
                  </a:moveTo>
                  <a:cubicBezTo>
                    <a:pt x="156210" y="127635"/>
                    <a:pt x="211455" y="138113"/>
                    <a:pt x="211455" y="142875"/>
                  </a:cubicBezTo>
                  <a:cubicBezTo>
                    <a:pt x="215265" y="179070"/>
                    <a:pt x="215265" y="293370"/>
                    <a:pt x="215265" y="310515"/>
                  </a:cubicBezTo>
                  <a:lnTo>
                    <a:pt x="131445" y="310515"/>
                  </a:lnTo>
                  <a:close/>
                  <a:moveTo>
                    <a:pt x="35243" y="93345"/>
                  </a:moveTo>
                  <a:cubicBezTo>
                    <a:pt x="59055" y="100013"/>
                    <a:pt x="87630" y="105728"/>
                    <a:pt x="110490" y="112395"/>
                  </a:cubicBezTo>
                  <a:cubicBezTo>
                    <a:pt x="114300" y="113348"/>
                    <a:pt x="111443" y="245745"/>
                    <a:pt x="111443" y="309563"/>
                  </a:cubicBezTo>
                  <a:lnTo>
                    <a:pt x="0" y="302895"/>
                  </a:lnTo>
                  <a:cubicBezTo>
                    <a:pt x="11430" y="231458"/>
                    <a:pt x="23813" y="163830"/>
                    <a:pt x="35243" y="93345"/>
                  </a:cubicBezTo>
                  <a:close/>
                  <a:moveTo>
                    <a:pt x="129540" y="13335"/>
                  </a:moveTo>
                  <a:lnTo>
                    <a:pt x="200025" y="26670"/>
                  </a:lnTo>
                  <a:cubicBezTo>
                    <a:pt x="202882" y="59055"/>
                    <a:pt x="204788" y="87630"/>
                    <a:pt x="207645" y="119062"/>
                  </a:cubicBezTo>
                  <a:cubicBezTo>
                    <a:pt x="182880" y="113348"/>
                    <a:pt x="157162" y="106680"/>
                    <a:pt x="134303" y="100965"/>
                  </a:cubicBezTo>
                  <a:cubicBezTo>
                    <a:pt x="131445" y="100012"/>
                    <a:pt x="129540" y="40957"/>
                    <a:pt x="129540" y="13335"/>
                  </a:cubicBezTo>
                  <a:close/>
                  <a:moveTo>
                    <a:pt x="50483" y="0"/>
                  </a:moveTo>
                  <a:lnTo>
                    <a:pt x="110490" y="10477"/>
                  </a:lnTo>
                  <a:lnTo>
                    <a:pt x="110490" y="94298"/>
                  </a:lnTo>
                  <a:lnTo>
                    <a:pt x="38100" y="75248"/>
                  </a:lnTo>
                  <a:cubicBezTo>
                    <a:pt x="41910" y="50482"/>
                    <a:pt x="45720" y="26670"/>
                    <a:pt x="5048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313E23-8036-429C-90E9-57A7FCBF805F}"/>
                </a:ext>
              </a:extLst>
            </p:cNvPr>
            <p:cNvSpPr/>
            <p:nvPr/>
          </p:nvSpPr>
          <p:spPr>
            <a:xfrm>
              <a:off x="1978228" y="1666218"/>
              <a:ext cx="166688" cy="307776"/>
            </a:xfrm>
            <a:custGeom>
              <a:avLst/>
              <a:gdLst>
                <a:gd name="connsiteX0" fmla="*/ 4763 w 166688"/>
                <a:gd name="connsiteY0" fmla="*/ 145733 h 307776"/>
                <a:gd name="connsiteX1" fmla="*/ 66676 w 166688"/>
                <a:gd name="connsiteY1" fmla="*/ 145733 h 307776"/>
                <a:gd name="connsiteX2" fmla="*/ 66676 w 166688"/>
                <a:gd name="connsiteY2" fmla="*/ 306706 h 307776"/>
                <a:gd name="connsiteX3" fmla="*/ 4763 w 166688"/>
                <a:gd name="connsiteY3" fmla="*/ 306706 h 307776"/>
                <a:gd name="connsiteX4" fmla="*/ 86678 w 166688"/>
                <a:gd name="connsiteY4" fmla="*/ 144780 h 307776"/>
                <a:gd name="connsiteX5" fmla="*/ 162878 w 166688"/>
                <a:gd name="connsiteY5" fmla="*/ 144780 h 307776"/>
                <a:gd name="connsiteX6" fmla="*/ 162878 w 166688"/>
                <a:gd name="connsiteY6" fmla="*/ 182881 h 307776"/>
                <a:gd name="connsiteX7" fmla="*/ 158116 w 166688"/>
                <a:gd name="connsiteY7" fmla="*/ 292418 h 307776"/>
                <a:gd name="connsiteX8" fmla="*/ 141923 w 166688"/>
                <a:gd name="connsiteY8" fmla="*/ 307658 h 307776"/>
                <a:gd name="connsiteX9" fmla="*/ 86678 w 166688"/>
                <a:gd name="connsiteY9" fmla="*/ 307658 h 307776"/>
                <a:gd name="connsiteX10" fmla="*/ 91440 w 166688"/>
                <a:gd name="connsiteY10" fmla="*/ 6667 h 307776"/>
                <a:gd name="connsiteX11" fmla="*/ 166688 w 166688"/>
                <a:gd name="connsiteY11" fmla="*/ 17145 h 307776"/>
                <a:gd name="connsiteX12" fmla="*/ 166688 w 166688"/>
                <a:gd name="connsiteY12" fmla="*/ 123825 h 307776"/>
                <a:gd name="connsiteX13" fmla="*/ 91440 w 166688"/>
                <a:gd name="connsiteY13" fmla="*/ 123825 h 307776"/>
                <a:gd name="connsiteX14" fmla="*/ 34290 w 166688"/>
                <a:gd name="connsiteY14" fmla="*/ 0 h 307776"/>
                <a:gd name="connsiteX15" fmla="*/ 70485 w 166688"/>
                <a:gd name="connsiteY15" fmla="*/ 3810 h 307776"/>
                <a:gd name="connsiteX16" fmla="*/ 70485 w 166688"/>
                <a:gd name="connsiteY16" fmla="*/ 120968 h 307776"/>
                <a:gd name="connsiteX17" fmla="*/ 0 w 166688"/>
                <a:gd name="connsiteY17" fmla="*/ 120968 h 307776"/>
                <a:gd name="connsiteX18" fmla="*/ 34290 w 166688"/>
                <a:gd name="connsiteY18" fmla="*/ 0 h 30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688" h="307776">
                  <a:moveTo>
                    <a:pt x="4763" y="145733"/>
                  </a:moveTo>
                  <a:lnTo>
                    <a:pt x="66676" y="145733"/>
                  </a:lnTo>
                  <a:lnTo>
                    <a:pt x="66676" y="306706"/>
                  </a:lnTo>
                  <a:lnTo>
                    <a:pt x="4763" y="306706"/>
                  </a:lnTo>
                  <a:close/>
                  <a:moveTo>
                    <a:pt x="86678" y="144780"/>
                  </a:moveTo>
                  <a:lnTo>
                    <a:pt x="162878" y="144780"/>
                  </a:lnTo>
                  <a:cubicBezTo>
                    <a:pt x="162878" y="157163"/>
                    <a:pt x="163830" y="170498"/>
                    <a:pt x="162878" y="182881"/>
                  </a:cubicBezTo>
                  <a:cubicBezTo>
                    <a:pt x="160973" y="219076"/>
                    <a:pt x="159068" y="256223"/>
                    <a:pt x="158116" y="292418"/>
                  </a:cubicBezTo>
                  <a:cubicBezTo>
                    <a:pt x="158116" y="303848"/>
                    <a:pt x="154305" y="308611"/>
                    <a:pt x="141923" y="307658"/>
                  </a:cubicBezTo>
                  <a:cubicBezTo>
                    <a:pt x="122873" y="306706"/>
                    <a:pt x="104776" y="307658"/>
                    <a:pt x="86678" y="307658"/>
                  </a:cubicBezTo>
                  <a:close/>
                  <a:moveTo>
                    <a:pt x="91440" y="6667"/>
                  </a:moveTo>
                  <a:lnTo>
                    <a:pt x="166688" y="17145"/>
                  </a:lnTo>
                  <a:lnTo>
                    <a:pt x="166688" y="123825"/>
                  </a:lnTo>
                  <a:lnTo>
                    <a:pt x="91440" y="123825"/>
                  </a:lnTo>
                  <a:close/>
                  <a:moveTo>
                    <a:pt x="34290" y="0"/>
                  </a:moveTo>
                  <a:cubicBezTo>
                    <a:pt x="45720" y="953"/>
                    <a:pt x="58102" y="2858"/>
                    <a:pt x="70485" y="3810"/>
                  </a:cubicBezTo>
                  <a:lnTo>
                    <a:pt x="70485" y="120968"/>
                  </a:lnTo>
                  <a:lnTo>
                    <a:pt x="0" y="120968"/>
                  </a:lnTo>
                  <a:cubicBezTo>
                    <a:pt x="12382" y="80010"/>
                    <a:pt x="23813" y="40005"/>
                    <a:pt x="342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2EA3613-9848-4E3F-9BF4-A979BF49DF4E}"/>
                </a:ext>
              </a:extLst>
            </p:cNvPr>
            <p:cNvSpPr/>
            <p:nvPr/>
          </p:nvSpPr>
          <p:spPr>
            <a:xfrm>
              <a:off x="1219086" y="3429296"/>
              <a:ext cx="260984" cy="468630"/>
            </a:xfrm>
            <a:custGeom>
              <a:avLst/>
              <a:gdLst>
                <a:gd name="connsiteX0" fmla="*/ 141922 w 260984"/>
                <a:gd name="connsiteY0" fmla="*/ 163830 h 468630"/>
                <a:gd name="connsiteX1" fmla="*/ 250507 w 260984"/>
                <a:gd name="connsiteY1" fmla="*/ 185738 h 468630"/>
                <a:gd name="connsiteX2" fmla="*/ 226694 w 260984"/>
                <a:gd name="connsiteY2" fmla="*/ 468630 h 468630"/>
                <a:gd name="connsiteX3" fmla="*/ 200977 w 260984"/>
                <a:gd name="connsiteY3" fmla="*/ 468630 h 468630"/>
                <a:gd name="connsiteX4" fmla="*/ 120014 w 260984"/>
                <a:gd name="connsiteY4" fmla="*/ 457200 h 468630"/>
                <a:gd name="connsiteX5" fmla="*/ 141922 w 260984"/>
                <a:gd name="connsiteY5" fmla="*/ 163830 h 468630"/>
                <a:gd name="connsiteX6" fmla="*/ 7620 w 260984"/>
                <a:gd name="connsiteY6" fmla="*/ 137160 h 468630"/>
                <a:gd name="connsiteX7" fmla="*/ 123825 w 260984"/>
                <a:gd name="connsiteY7" fmla="*/ 160020 h 468630"/>
                <a:gd name="connsiteX8" fmla="*/ 101918 w 260984"/>
                <a:gd name="connsiteY8" fmla="*/ 454343 h 468630"/>
                <a:gd name="connsiteX9" fmla="*/ 33338 w 260984"/>
                <a:gd name="connsiteY9" fmla="*/ 444818 h 468630"/>
                <a:gd name="connsiteX10" fmla="*/ 7620 w 260984"/>
                <a:gd name="connsiteY10" fmla="*/ 137160 h 468630"/>
                <a:gd name="connsiteX11" fmla="*/ 158114 w 260984"/>
                <a:gd name="connsiteY11" fmla="*/ 35242 h 468630"/>
                <a:gd name="connsiteX12" fmla="*/ 260984 w 260984"/>
                <a:gd name="connsiteY12" fmla="*/ 56197 h 468630"/>
                <a:gd name="connsiteX13" fmla="*/ 260984 w 260984"/>
                <a:gd name="connsiteY13" fmla="*/ 65722 h 468630"/>
                <a:gd name="connsiteX14" fmla="*/ 251459 w 260984"/>
                <a:gd name="connsiteY14" fmla="*/ 167639 h 468630"/>
                <a:gd name="connsiteX15" fmla="*/ 144779 w 260984"/>
                <a:gd name="connsiteY15" fmla="*/ 144780 h 468630"/>
                <a:gd name="connsiteX16" fmla="*/ 158114 w 260984"/>
                <a:gd name="connsiteY16" fmla="*/ 35242 h 468630"/>
                <a:gd name="connsiteX17" fmla="*/ 0 w 260984"/>
                <a:gd name="connsiteY17" fmla="*/ 0 h 468630"/>
                <a:gd name="connsiteX18" fmla="*/ 133350 w 260984"/>
                <a:gd name="connsiteY18" fmla="*/ 24765 h 468630"/>
                <a:gd name="connsiteX19" fmla="*/ 125730 w 260984"/>
                <a:gd name="connsiteY19" fmla="*/ 140017 h 468630"/>
                <a:gd name="connsiteX20" fmla="*/ 6667 w 260984"/>
                <a:gd name="connsiteY20" fmla="*/ 118110 h 468630"/>
                <a:gd name="connsiteX21" fmla="*/ 0 w 260984"/>
                <a:gd name="connsiteY21" fmla="*/ 0 h 46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0984" h="468630">
                  <a:moveTo>
                    <a:pt x="141922" y="163830"/>
                  </a:moveTo>
                  <a:lnTo>
                    <a:pt x="250507" y="185738"/>
                  </a:lnTo>
                  <a:cubicBezTo>
                    <a:pt x="242887" y="280988"/>
                    <a:pt x="235267" y="373380"/>
                    <a:pt x="226694" y="468630"/>
                  </a:cubicBezTo>
                  <a:lnTo>
                    <a:pt x="200977" y="468630"/>
                  </a:lnTo>
                  <a:lnTo>
                    <a:pt x="120014" y="457200"/>
                  </a:lnTo>
                  <a:cubicBezTo>
                    <a:pt x="127634" y="359093"/>
                    <a:pt x="134302" y="262890"/>
                    <a:pt x="141922" y="163830"/>
                  </a:cubicBezTo>
                  <a:close/>
                  <a:moveTo>
                    <a:pt x="7620" y="137160"/>
                  </a:moveTo>
                  <a:lnTo>
                    <a:pt x="123825" y="160020"/>
                  </a:lnTo>
                  <a:cubicBezTo>
                    <a:pt x="116205" y="258127"/>
                    <a:pt x="109538" y="355282"/>
                    <a:pt x="101918" y="454343"/>
                  </a:cubicBezTo>
                  <a:cubicBezTo>
                    <a:pt x="78105" y="451485"/>
                    <a:pt x="53340" y="448627"/>
                    <a:pt x="33338" y="444818"/>
                  </a:cubicBezTo>
                  <a:cubicBezTo>
                    <a:pt x="29527" y="443865"/>
                    <a:pt x="14288" y="238125"/>
                    <a:pt x="7620" y="137160"/>
                  </a:cubicBezTo>
                  <a:close/>
                  <a:moveTo>
                    <a:pt x="158114" y="35242"/>
                  </a:moveTo>
                  <a:lnTo>
                    <a:pt x="260984" y="56197"/>
                  </a:lnTo>
                  <a:lnTo>
                    <a:pt x="260984" y="65722"/>
                  </a:lnTo>
                  <a:cubicBezTo>
                    <a:pt x="258127" y="92392"/>
                    <a:pt x="252412" y="165734"/>
                    <a:pt x="251459" y="167639"/>
                  </a:cubicBezTo>
                  <a:cubicBezTo>
                    <a:pt x="218121" y="160972"/>
                    <a:pt x="180974" y="151447"/>
                    <a:pt x="144779" y="144780"/>
                  </a:cubicBezTo>
                  <a:cubicBezTo>
                    <a:pt x="147637" y="114300"/>
                    <a:pt x="155257" y="64769"/>
                    <a:pt x="158114" y="35242"/>
                  </a:cubicBezTo>
                  <a:close/>
                  <a:moveTo>
                    <a:pt x="0" y="0"/>
                  </a:moveTo>
                  <a:cubicBezTo>
                    <a:pt x="40957" y="7620"/>
                    <a:pt x="93345" y="16192"/>
                    <a:pt x="133350" y="24765"/>
                  </a:cubicBezTo>
                  <a:cubicBezTo>
                    <a:pt x="138113" y="25717"/>
                    <a:pt x="127635" y="103822"/>
                    <a:pt x="125730" y="140017"/>
                  </a:cubicBezTo>
                  <a:lnTo>
                    <a:pt x="6667" y="118110"/>
                  </a:lnTo>
                  <a:cubicBezTo>
                    <a:pt x="4763" y="79057"/>
                    <a:pt x="2857" y="400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8EBA8E4-89DC-46BB-A1B1-8E8DFE1AE28C}"/>
                </a:ext>
              </a:extLst>
            </p:cNvPr>
            <p:cNvSpPr/>
            <p:nvPr/>
          </p:nvSpPr>
          <p:spPr>
            <a:xfrm>
              <a:off x="2333156" y="3298281"/>
              <a:ext cx="354330" cy="351472"/>
            </a:xfrm>
            <a:custGeom>
              <a:avLst/>
              <a:gdLst>
                <a:gd name="connsiteX0" fmla="*/ 234314 w 354330"/>
                <a:gd name="connsiteY0" fmla="*/ 170497 h 351472"/>
                <a:gd name="connsiteX1" fmla="*/ 319087 w 354330"/>
                <a:gd name="connsiteY1" fmla="*/ 229552 h 351472"/>
                <a:gd name="connsiteX2" fmla="*/ 264794 w 354330"/>
                <a:gd name="connsiteY2" fmla="*/ 351472 h 351472"/>
                <a:gd name="connsiteX3" fmla="*/ 159067 w 354330"/>
                <a:gd name="connsiteY3" fmla="*/ 302895 h 351472"/>
                <a:gd name="connsiteX4" fmla="*/ 234314 w 354330"/>
                <a:gd name="connsiteY4" fmla="*/ 170497 h 351472"/>
                <a:gd name="connsiteX5" fmla="*/ 138113 w 354330"/>
                <a:gd name="connsiteY5" fmla="*/ 102870 h 351472"/>
                <a:gd name="connsiteX6" fmla="*/ 218122 w 354330"/>
                <a:gd name="connsiteY6" fmla="*/ 158115 h 351472"/>
                <a:gd name="connsiteX7" fmla="*/ 142875 w 354330"/>
                <a:gd name="connsiteY7" fmla="*/ 294322 h 351472"/>
                <a:gd name="connsiteX8" fmla="*/ 0 w 354330"/>
                <a:gd name="connsiteY8" fmla="*/ 226695 h 351472"/>
                <a:gd name="connsiteX9" fmla="*/ 312419 w 354330"/>
                <a:gd name="connsiteY9" fmla="*/ 33338 h 351472"/>
                <a:gd name="connsiteX10" fmla="*/ 348614 w 354330"/>
                <a:gd name="connsiteY10" fmla="*/ 54293 h 351472"/>
                <a:gd name="connsiteX11" fmla="*/ 354330 w 354330"/>
                <a:gd name="connsiteY11" fmla="*/ 140018 h 351472"/>
                <a:gd name="connsiteX12" fmla="*/ 347662 w 354330"/>
                <a:gd name="connsiteY12" fmla="*/ 164783 h 351472"/>
                <a:gd name="connsiteX13" fmla="*/ 327659 w 354330"/>
                <a:gd name="connsiteY13" fmla="*/ 209551 h 351472"/>
                <a:gd name="connsiteX14" fmla="*/ 244792 w 354330"/>
                <a:gd name="connsiteY14" fmla="*/ 152401 h 351472"/>
                <a:gd name="connsiteX15" fmla="*/ 252412 w 354330"/>
                <a:gd name="connsiteY15" fmla="*/ 0 h 351472"/>
                <a:gd name="connsiteX16" fmla="*/ 293369 w 354330"/>
                <a:gd name="connsiteY16" fmla="*/ 22860 h 351472"/>
                <a:gd name="connsiteX17" fmla="*/ 227647 w 354330"/>
                <a:gd name="connsiteY17" fmla="*/ 140970 h 351472"/>
                <a:gd name="connsiteX18" fmla="*/ 151447 w 354330"/>
                <a:gd name="connsiteY18" fmla="*/ 89535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330" h="351472">
                  <a:moveTo>
                    <a:pt x="234314" y="170497"/>
                  </a:moveTo>
                  <a:lnTo>
                    <a:pt x="319087" y="229552"/>
                  </a:lnTo>
                  <a:cubicBezTo>
                    <a:pt x="300989" y="269557"/>
                    <a:pt x="282892" y="309562"/>
                    <a:pt x="264794" y="351472"/>
                  </a:cubicBezTo>
                  <a:lnTo>
                    <a:pt x="159067" y="302895"/>
                  </a:lnTo>
                  <a:cubicBezTo>
                    <a:pt x="184784" y="258127"/>
                    <a:pt x="208597" y="214312"/>
                    <a:pt x="234314" y="170497"/>
                  </a:cubicBezTo>
                  <a:close/>
                  <a:moveTo>
                    <a:pt x="138113" y="102870"/>
                  </a:moveTo>
                  <a:lnTo>
                    <a:pt x="218122" y="158115"/>
                  </a:lnTo>
                  <a:cubicBezTo>
                    <a:pt x="193357" y="203835"/>
                    <a:pt x="168592" y="248602"/>
                    <a:pt x="142875" y="294322"/>
                  </a:cubicBezTo>
                  <a:lnTo>
                    <a:pt x="0" y="226695"/>
                  </a:lnTo>
                  <a:close/>
                  <a:moveTo>
                    <a:pt x="312419" y="33338"/>
                  </a:moveTo>
                  <a:cubicBezTo>
                    <a:pt x="327659" y="41910"/>
                    <a:pt x="340042" y="49530"/>
                    <a:pt x="348614" y="54293"/>
                  </a:cubicBezTo>
                  <a:cubicBezTo>
                    <a:pt x="350519" y="84773"/>
                    <a:pt x="353377" y="112396"/>
                    <a:pt x="354330" y="140018"/>
                  </a:cubicBezTo>
                  <a:cubicBezTo>
                    <a:pt x="354330" y="148590"/>
                    <a:pt x="350519" y="157163"/>
                    <a:pt x="347662" y="164783"/>
                  </a:cubicBezTo>
                  <a:cubicBezTo>
                    <a:pt x="341947" y="179071"/>
                    <a:pt x="335280" y="193358"/>
                    <a:pt x="327659" y="209551"/>
                  </a:cubicBezTo>
                  <a:lnTo>
                    <a:pt x="244792" y="152401"/>
                  </a:lnTo>
                  <a:close/>
                  <a:moveTo>
                    <a:pt x="252412" y="0"/>
                  </a:moveTo>
                  <a:cubicBezTo>
                    <a:pt x="265747" y="7620"/>
                    <a:pt x="279082" y="14288"/>
                    <a:pt x="293369" y="22860"/>
                  </a:cubicBezTo>
                  <a:cubicBezTo>
                    <a:pt x="271462" y="62865"/>
                    <a:pt x="249555" y="100965"/>
                    <a:pt x="227647" y="140970"/>
                  </a:cubicBezTo>
                  <a:cubicBezTo>
                    <a:pt x="201930" y="123825"/>
                    <a:pt x="178117" y="106680"/>
                    <a:pt x="151447" y="89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D6471-025C-4095-ABEA-6D8495C6B3B6}"/>
              </a:ext>
            </a:extLst>
          </p:cNvPr>
          <p:cNvGrpSpPr/>
          <p:nvPr/>
        </p:nvGrpSpPr>
        <p:grpSpPr>
          <a:xfrm flipH="1">
            <a:off x="10296145" y="5570748"/>
            <a:ext cx="1637858" cy="273863"/>
            <a:chOff x="325236" y="5224896"/>
            <a:chExt cx="2270096" cy="379578"/>
          </a:xfrm>
          <a:solidFill>
            <a:schemeClr val="accent1"/>
          </a:solidFill>
        </p:grpSpPr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9B60583C-5DEA-4730-8599-A66526164D67}"/>
                </a:ext>
              </a:extLst>
            </p:cNvPr>
            <p:cNvGrpSpPr/>
            <p:nvPr/>
          </p:nvGrpSpPr>
          <p:grpSpPr>
            <a:xfrm rot="515488">
              <a:off x="656709" y="5432595"/>
              <a:ext cx="300640" cy="124881"/>
              <a:chOff x="9232835" y="5482894"/>
              <a:chExt cx="465313" cy="193284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0E850B4-865E-464A-8AA4-EE12DABEF926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52693E7-3A7F-49E4-A218-6C214592ABE6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679F2DA-62FE-465A-A57B-716BF04A4478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33AA60C-972F-4F45-8CF6-539E33A0BE94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A27548D2-0EAF-4B6E-A65C-E5B4964E5C99}"/>
                </a:ext>
              </a:extLst>
            </p:cNvPr>
            <p:cNvGrpSpPr/>
            <p:nvPr/>
          </p:nvGrpSpPr>
          <p:grpSpPr>
            <a:xfrm rot="1285172">
              <a:off x="1192380" y="5224896"/>
              <a:ext cx="300640" cy="124881"/>
              <a:chOff x="9232835" y="5482894"/>
              <a:chExt cx="465313" cy="193284"/>
            </a:xfrm>
            <a:grpFill/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BEBC80-E17C-4F54-8B61-824A86A20206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8C768AC-7691-4877-8A66-35DF7217FC7D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0E4402-7F69-474C-8445-55F348EC6B86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AF44A17-7761-4F4B-A083-E21784DDED6A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1">
              <a:extLst>
                <a:ext uri="{FF2B5EF4-FFF2-40B4-BE49-F238E27FC236}">
                  <a16:creationId xmlns:a16="http://schemas.microsoft.com/office/drawing/2014/main" id="{2140A0F6-8648-40A6-9125-BED667D4F09A}"/>
                </a:ext>
              </a:extLst>
            </p:cNvPr>
            <p:cNvGrpSpPr/>
            <p:nvPr/>
          </p:nvGrpSpPr>
          <p:grpSpPr>
            <a:xfrm rot="20211797">
              <a:off x="1554537" y="5486505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D48E0B7-FEC5-49D9-8FC0-D912B9B3EA17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278CF1C-15EC-4FDE-9A13-8C37CA90CACA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6160FD4-671D-4292-97D7-089A66D2043D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F830CA3-EAF8-4B74-B22B-D37BFF999A8F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4C0C9C1B-F87B-447E-9339-724A67B3590D}"/>
                </a:ext>
              </a:extLst>
            </p:cNvPr>
            <p:cNvGrpSpPr/>
            <p:nvPr/>
          </p:nvGrpSpPr>
          <p:grpSpPr>
            <a:xfrm rot="1270328">
              <a:off x="2033283" y="5505345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70E6556-9714-4CB1-B54C-5C7CF55ABCDF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2F35052-088B-4F3A-A03C-7FC20BC49FDC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00CE1F9-782C-4DCE-A73B-4EA6CB85D468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2CC07F-ED30-4753-A78A-E1C18525291D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31E08EA4-AD26-4314-B433-5FE414D8C844}"/>
                </a:ext>
              </a:extLst>
            </p:cNvPr>
            <p:cNvGrpSpPr/>
            <p:nvPr/>
          </p:nvGrpSpPr>
          <p:grpSpPr>
            <a:xfrm rot="1270328">
              <a:off x="767419" y="5302970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7DD6A-4A7A-4823-BB23-090026ED7504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1BA2BB3-5968-45D3-8D15-E2139C0B11E0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CF61DA4-76BB-4D3F-9437-EC4C8AA7F370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2A8EEA-09CB-4002-8475-13D442D5976D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4A083730-D631-4FEE-8968-F3E50C586026}"/>
                </a:ext>
              </a:extLst>
            </p:cNvPr>
            <p:cNvGrpSpPr/>
            <p:nvPr/>
          </p:nvGrpSpPr>
          <p:grpSpPr>
            <a:xfrm rot="2015536">
              <a:off x="325236" y="5420192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0B1DAF-443F-4959-BB87-63F26685861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A39D202-E99A-4AA5-9444-E9E0C95F1E71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19AE423-5604-4940-B4C9-B2C616BDBF0D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9B5F612-FCC5-474E-9FC1-D227ABCFFA0C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1">
              <a:extLst>
                <a:ext uri="{FF2B5EF4-FFF2-40B4-BE49-F238E27FC236}">
                  <a16:creationId xmlns:a16="http://schemas.microsoft.com/office/drawing/2014/main" id="{048FE14E-5DBA-48E7-9C4C-5E32E3B94927}"/>
                </a:ext>
              </a:extLst>
            </p:cNvPr>
            <p:cNvGrpSpPr/>
            <p:nvPr/>
          </p:nvGrpSpPr>
          <p:grpSpPr>
            <a:xfrm rot="2098562">
              <a:off x="1882490" y="5262512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B0FACCD-9753-40A9-99D3-34ACB564E751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40F5E1-B30A-498A-8E45-4927BA99AE9B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1DD765A-7CDA-43BC-9141-A26E66D0B407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79E0419-267A-4458-A738-A713E26EA682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882F649C-44B1-4DDC-BB10-7B17336A570D}"/>
                </a:ext>
              </a:extLst>
            </p:cNvPr>
            <p:cNvGrpSpPr/>
            <p:nvPr/>
          </p:nvGrpSpPr>
          <p:grpSpPr>
            <a:xfrm rot="2098562">
              <a:off x="2258693" y="5348029"/>
              <a:ext cx="336639" cy="139834"/>
              <a:chOff x="9232835" y="5482894"/>
              <a:chExt cx="465313" cy="1932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6A1B91B-1B60-4252-A520-7BF96769A49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DFFAA92-E2FC-4564-B4B0-CA2ECDA8F689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D81CFDD-F289-4ECD-8696-106031526875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35C7B-7E60-4B74-9362-7A06821DFA84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9D3DBF39-F4C4-4BC4-B5CE-AE44EEDFC4B7}"/>
                </a:ext>
              </a:extLst>
            </p:cNvPr>
            <p:cNvGrpSpPr/>
            <p:nvPr/>
          </p:nvGrpSpPr>
          <p:grpSpPr>
            <a:xfrm rot="2098562">
              <a:off x="1438999" y="5359090"/>
              <a:ext cx="222518" cy="92430"/>
              <a:chOff x="9232835" y="5482894"/>
              <a:chExt cx="465313" cy="193284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33E154-8C60-42CD-83B4-226E27E1B81A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1EE827-8968-4B95-AA41-6F1DC0E3E549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4F84884-883B-40C5-BB0A-B63D65E5A74F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05FCE84-FDAA-493C-BFAB-3A6004CA042F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A1713C1-DE45-4366-94CD-7E2719C6C741}"/>
              </a:ext>
            </a:extLst>
          </p:cNvPr>
          <p:cNvSpPr/>
          <p:nvPr/>
        </p:nvSpPr>
        <p:spPr>
          <a:xfrm flipH="1">
            <a:off x="9381482" y="5044416"/>
            <a:ext cx="338173" cy="616668"/>
          </a:xfrm>
          <a:custGeom>
            <a:avLst/>
            <a:gdLst>
              <a:gd name="connsiteX0" fmla="*/ 522629 w 608486"/>
              <a:gd name="connsiteY0" fmla="*/ 256411 h 1109592"/>
              <a:gd name="connsiteX1" fmla="*/ 303573 w 608486"/>
              <a:gd name="connsiteY1" fmla="*/ 37355 h 1109592"/>
              <a:gd name="connsiteX2" fmla="*/ 133197 w 608486"/>
              <a:gd name="connsiteY2" fmla="*/ 130 h 1109592"/>
              <a:gd name="connsiteX3" fmla="*/ 1478 w 608486"/>
              <a:gd name="connsiteY3" fmla="*/ 144735 h 1109592"/>
              <a:gd name="connsiteX4" fmla="*/ 71633 w 608486"/>
              <a:gd name="connsiteY4" fmla="*/ 387414 h 1109592"/>
              <a:gd name="connsiteX5" fmla="*/ 292835 w 608486"/>
              <a:gd name="connsiteY5" fmla="*/ 902122 h 1109592"/>
              <a:gd name="connsiteX6" fmla="*/ 302858 w 608486"/>
              <a:gd name="connsiteY6" fmla="*/ 925030 h 1109592"/>
              <a:gd name="connsiteX7" fmla="*/ 322902 w 608486"/>
              <a:gd name="connsiteY7" fmla="*/ 853443 h 1109592"/>
              <a:gd name="connsiteX8" fmla="*/ 339367 w 608486"/>
              <a:gd name="connsiteY8" fmla="*/ 815502 h 1109592"/>
              <a:gd name="connsiteX9" fmla="*/ 368001 w 608486"/>
              <a:gd name="connsiteY9" fmla="*/ 849148 h 1109592"/>
              <a:gd name="connsiteX10" fmla="*/ 425987 w 608486"/>
              <a:gd name="connsiteY10" fmla="*/ 1039568 h 1109592"/>
              <a:gd name="connsiteX11" fmla="*/ 439588 w 608486"/>
              <a:gd name="connsiteY11" fmla="*/ 1113302 h 1109592"/>
              <a:gd name="connsiteX12" fmla="*/ 452474 w 608486"/>
              <a:gd name="connsiteY12" fmla="*/ 1103280 h 1109592"/>
              <a:gd name="connsiteX13" fmla="*/ 518333 w 608486"/>
              <a:gd name="connsiteY13" fmla="*/ 716713 h 1109592"/>
              <a:gd name="connsiteX14" fmla="*/ 579898 w 608486"/>
              <a:gd name="connsiteY14" fmla="*/ 808343 h 1109592"/>
              <a:gd name="connsiteX15" fmla="*/ 594931 w 608486"/>
              <a:gd name="connsiteY15" fmla="*/ 821945 h 1109592"/>
              <a:gd name="connsiteX16" fmla="*/ 603521 w 608486"/>
              <a:gd name="connsiteY16" fmla="*/ 800469 h 1109592"/>
              <a:gd name="connsiteX17" fmla="*/ 607101 w 608486"/>
              <a:gd name="connsiteY17" fmla="*/ 761096 h 1109592"/>
              <a:gd name="connsiteX18" fmla="*/ 522629 w 608486"/>
              <a:gd name="connsiteY18" fmla="*/ 256411 h 1109592"/>
              <a:gd name="connsiteX19" fmla="*/ 178297 w 608486"/>
              <a:gd name="connsiteY19" fmla="*/ 322986 h 1109592"/>
              <a:gd name="connsiteX20" fmla="*/ 123891 w 608486"/>
              <a:gd name="connsiteY20" fmla="*/ 274307 h 1109592"/>
              <a:gd name="connsiteX21" fmla="*/ 141788 w 608486"/>
              <a:gd name="connsiteY21" fmla="*/ 248536 h 1109592"/>
              <a:gd name="connsiteX22" fmla="*/ 206932 w 608486"/>
              <a:gd name="connsiteY22" fmla="*/ 295783 h 1109592"/>
              <a:gd name="connsiteX23" fmla="*/ 178297 w 608486"/>
              <a:gd name="connsiteY23" fmla="*/ 322986 h 1109592"/>
              <a:gd name="connsiteX24" fmla="*/ 277802 w 608486"/>
              <a:gd name="connsiteY24" fmla="*/ 246388 h 1109592"/>
              <a:gd name="connsiteX25" fmla="*/ 239861 w 608486"/>
              <a:gd name="connsiteY25" fmla="*/ 196993 h 1109592"/>
              <a:gd name="connsiteX26" fmla="*/ 253463 w 608486"/>
              <a:gd name="connsiteY26" fmla="*/ 156905 h 1109592"/>
              <a:gd name="connsiteX27" fmla="*/ 299278 w 608486"/>
              <a:gd name="connsiteY27" fmla="*/ 166927 h 1109592"/>
              <a:gd name="connsiteX28" fmla="*/ 317175 w 608486"/>
              <a:gd name="connsiteY28" fmla="*/ 222049 h 1109592"/>
              <a:gd name="connsiteX29" fmla="*/ 277802 w 608486"/>
              <a:gd name="connsiteY29" fmla="*/ 246388 h 1109592"/>
              <a:gd name="connsiteX30" fmla="*/ 395920 w 608486"/>
              <a:gd name="connsiteY30" fmla="*/ 463296 h 1109592"/>
              <a:gd name="connsiteX31" fmla="*/ 325765 w 608486"/>
              <a:gd name="connsiteY31" fmla="*/ 448263 h 1109592"/>
              <a:gd name="connsiteX32" fmla="*/ 304289 w 608486"/>
              <a:gd name="connsiteY32" fmla="*/ 373097 h 1109592"/>
              <a:gd name="connsiteX33" fmla="*/ 340799 w 608486"/>
              <a:gd name="connsiteY33" fmla="*/ 349473 h 1109592"/>
              <a:gd name="connsiteX34" fmla="*/ 405227 w 608486"/>
              <a:gd name="connsiteY34" fmla="*/ 404595 h 1109592"/>
              <a:gd name="connsiteX35" fmla="*/ 395920 w 608486"/>
              <a:gd name="connsiteY35" fmla="*/ 463296 h 110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8486" h="1109592">
                <a:moveTo>
                  <a:pt x="522629" y="256411"/>
                </a:moveTo>
                <a:cubicBezTo>
                  <a:pt x="471086" y="163348"/>
                  <a:pt x="405227" y="81739"/>
                  <a:pt x="303573" y="37355"/>
                </a:cubicBezTo>
                <a:cubicBezTo>
                  <a:pt x="249168" y="13732"/>
                  <a:pt x="191898" y="2994"/>
                  <a:pt x="133197" y="130"/>
                </a:cubicBezTo>
                <a:cubicBezTo>
                  <a:pt x="69485" y="-3449"/>
                  <a:pt x="7921" y="67422"/>
                  <a:pt x="1478" y="144735"/>
                </a:cubicBezTo>
                <a:cubicBezTo>
                  <a:pt x="-6397" y="234935"/>
                  <a:pt x="17227" y="314396"/>
                  <a:pt x="71633" y="387414"/>
                </a:cubicBezTo>
                <a:cubicBezTo>
                  <a:pt x="186171" y="541325"/>
                  <a:pt x="272075" y="708122"/>
                  <a:pt x="292835" y="902122"/>
                </a:cubicBezTo>
                <a:cubicBezTo>
                  <a:pt x="293551" y="909280"/>
                  <a:pt x="292835" y="918587"/>
                  <a:pt x="302858" y="925030"/>
                </a:cubicBezTo>
                <a:cubicBezTo>
                  <a:pt x="309300" y="899974"/>
                  <a:pt x="315027" y="876351"/>
                  <a:pt x="322902" y="853443"/>
                </a:cubicBezTo>
                <a:cubicBezTo>
                  <a:pt x="327197" y="839842"/>
                  <a:pt x="323618" y="816934"/>
                  <a:pt x="339367" y="815502"/>
                </a:cubicBezTo>
                <a:cubicBezTo>
                  <a:pt x="354400" y="814070"/>
                  <a:pt x="360843" y="835546"/>
                  <a:pt x="368001" y="849148"/>
                </a:cubicBezTo>
                <a:cubicBezTo>
                  <a:pt x="398784" y="909280"/>
                  <a:pt x="413817" y="973708"/>
                  <a:pt x="425987" y="1039568"/>
                </a:cubicBezTo>
                <a:cubicBezTo>
                  <a:pt x="430998" y="1063908"/>
                  <a:pt x="435293" y="1088963"/>
                  <a:pt x="439588" y="1113302"/>
                </a:cubicBezTo>
                <a:cubicBezTo>
                  <a:pt x="448894" y="1113302"/>
                  <a:pt x="450326" y="1107575"/>
                  <a:pt x="452474" y="1103280"/>
                </a:cubicBezTo>
                <a:cubicBezTo>
                  <a:pt x="502584" y="979436"/>
                  <a:pt x="523345" y="851295"/>
                  <a:pt x="518333" y="716713"/>
                </a:cubicBezTo>
                <a:cubicBezTo>
                  <a:pt x="538378" y="747495"/>
                  <a:pt x="559138" y="777561"/>
                  <a:pt x="579898" y="808343"/>
                </a:cubicBezTo>
                <a:cubicBezTo>
                  <a:pt x="584193" y="814070"/>
                  <a:pt x="587057" y="824093"/>
                  <a:pt x="594931" y="821945"/>
                </a:cubicBezTo>
                <a:cubicBezTo>
                  <a:pt x="604237" y="819797"/>
                  <a:pt x="602090" y="808343"/>
                  <a:pt x="603521" y="800469"/>
                </a:cubicBezTo>
                <a:cubicBezTo>
                  <a:pt x="604953" y="787583"/>
                  <a:pt x="605669" y="773982"/>
                  <a:pt x="607101" y="761096"/>
                </a:cubicBezTo>
                <a:cubicBezTo>
                  <a:pt x="624997" y="585709"/>
                  <a:pt x="609249" y="414617"/>
                  <a:pt x="522629" y="256411"/>
                </a:cubicBezTo>
                <a:close/>
                <a:moveTo>
                  <a:pt x="178297" y="322986"/>
                </a:moveTo>
                <a:cubicBezTo>
                  <a:pt x="158968" y="321554"/>
                  <a:pt x="126755" y="292920"/>
                  <a:pt x="123891" y="274307"/>
                </a:cubicBezTo>
                <a:cubicBezTo>
                  <a:pt x="121743" y="259990"/>
                  <a:pt x="130334" y="252831"/>
                  <a:pt x="141788" y="248536"/>
                </a:cubicBezTo>
                <a:cubicBezTo>
                  <a:pt x="170422" y="237082"/>
                  <a:pt x="206932" y="264285"/>
                  <a:pt x="206932" y="295783"/>
                </a:cubicBezTo>
                <a:cubicBezTo>
                  <a:pt x="207647" y="315827"/>
                  <a:pt x="198341" y="325134"/>
                  <a:pt x="178297" y="322986"/>
                </a:cubicBezTo>
                <a:close/>
                <a:moveTo>
                  <a:pt x="277802" y="246388"/>
                </a:moveTo>
                <a:cubicBezTo>
                  <a:pt x="258474" y="234935"/>
                  <a:pt x="247020" y="217038"/>
                  <a:pt x="239861" y="196993"/>
                </a:cubicBezTo>
                <a:cubicBezTo>
                  <a:pt x="234134" y="180528"/>
                  <a:pt x="236282" y="165495"/>
                  <a:pt x="253463" y="156905"/>
                </a:cubicBezTo>
                <a:cubicBezTo>
                  <a:pt x="271360" y="147599"/>
                  <a:pt x="287824" y="150462"/>
                  <a:pt x="299278" y="166927"/>
                </a:cubicBezTo>
                <a:cubicBezTo>
                  <a:pt x="311448" y="184108"/>
                  <a:pt x="315743" y="204152"/>
                  <a:pt x="317175" y="222049"/>
                </a:cubicBezTo>
                <a:cubicBezTo>
                  <a:pt x="315743" y="252115"/>
                  <a:pt x="300710" y="259990"/>
                  <a:pt x="277802" y="246388"/>
                </a:cubicBezTo>
                <a:close/>
                <a:moveTo>
                  <a:pt x="395920" y="463296"/>
                </a:moveTo>
                <a:cubicBezTo>
                  <a:pt x="357263" y="496226"/>
                  <a:pt x="348673" y="494794"/>
                  <a:pt x="325765" y="448263"/>
                </a:cubicBezTo>
                <a:cubicBezTo>
                  <a:pt x="312164" y="421776"/>
                  <a:pt x="304289" y="392425"/>
                  <a:pt x="304289" y="373097"/>
                </a:cubicBezTo>
                <a:cubicBezTo>
                  <a:pt x="304289" y="348041"/>
                  <a:pt x="318607" y="338019"/>
                  <a:pt x="340799" y="349473"/>
                </a:cubicBezTo>
                <a:cubicBezTo>
                  <a:pt x="366570" y="363074"/>
                  <a:pt x="389477" y="379539"/>
                  <a:pt x="405227" y="404595"/>
                </a:cubicBezTo>
                <a:cubicBezTo>
                  <a:pt x="419544" y="428934"/>
                  <a:pt x="416680" y="445399"/>
                  <a:pt x="395920" y="46329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71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329D67C-5A94-4CDE-AB82-9437233788CF}"/>
              </a:ext>
            </a:extLst>
          </p:cNvPr>
          <p:cNvSpPr/>
          <p:nvPr userDrawn="1"/>
        </p:nvSpPr>
        <p:spPr>
          <a:xfrm flipH="1">
            <a:off x="10739884" y="106632"/>
            <a:ext cx="1336554" cy="1157258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5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2F65D9-62E9-4B15-BBCE-B8FE776499E2}"/>
              </a:ext>
            </a:extLst>
          </p:cNvPr>
          <p:cNvGrpSpPr/>
          <p:nvPr userDrawn="1"/>
        </p:nvGrpSpPr>
        <p:grpSpPr>
          <a:xfrm>
            <a:off x="89680" y="106632"/>
            <a:ext cx="11986758" cy="6465157"/>
            <a:chOff x="89680" y="106632"/>
            <a:chExt cx="11986758" cy="6465157"/>
          </a:xfrm>
          <a:solidFill>
            <a:schemeClr val="accent4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313497A-040C-4141-8882-119C66048CA6}"/>
                </a:ext>
              </a:extLst>
            </p:cNvPr>
            <p:cNvSpPr/>
            <p:nvPr userDrawn="1"/>
          </p:nvSpPr>
          <p:spPr>
            <a:xfrm flipH="1">
              <a:off x="10739884" y="106632"/>
              <a:ext cx="1336554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D3A7E5-95DC-459B-BF06-CC2D4B6ACCE7}"/>
                </a:ext>
              </a:extLst>
            </p:cNvPr>
            <p:cNvSpPr/>
            <p:nvPr userDrawn="1"/>
          </p:nvSpPr>
          <p:spPr>
            <a:xfrm>
              <a:off x="89680" y="106632"/>
              <a:ext cx="1336552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2BE73B-7F1C-4D0C-A99A-66DFA4EB6EE1}"/>
                </a:ext>
              </a:extLst>
            </p:cNvPr>
            <p:cNvSpPr/>
            <p:nvPr userDrawn="1"/>
          </p:nvSpPr>
          <p:spPr>
            <a:xfrm>
              <a:off x="295274" y="286211"/>
              <a:ext cx="11601452" cy="6285578"/>
            </a:xfrm>
            <a:custGeom>
              <a:avLst/>
              <a:gdLst>
                <a:gd name="connsiteX0" fmla="*/ 11566253 w 11601452"/>
                <a:gd name="connsiteY0" fmla="*/ 705827 h 6285578"/>
                <a:gd name="connsiteX1" fmla="*/ 11601452 w 11601452"/>
                <a:gd name="connsiteY1" fmla="*/ 705827 h 6285578"/>
                <a:gd name="connsiteX2" fmla="*/ 11601452 w 11601452"/>
                <a:gd name="connsiteY2" fmla="*/ 6285578 h 6285578"/>
                <a:gd name="connsiteX3" fmla="*/ 0 w 11601452"/>
                <a:gd name="connsiteY3" fmla="*/ 6285578 h 6285578"/>
                <a:gd name="connsiteX4" fmla="*/ 0 w 11601452"/>
                <a:gd name="connsiteY4" fmla="*/ 705827 h 6285578"/>
                <a:gd name="connsiteX5" fmla="*/ 35199 w 11601452"/>
                <a:gd name="connsiteY5" fmla="*/ 705827 h 6285578"/>
                <a:gd name="connsiteX6" fmla="*/ 35199 w 11601452"/>
                <a:gd name="connsiteY6" fmla="*/ 6250379 h 6285578"/>
                <a:gd name="connsiteX7" fmla="*/ 11566253 w 11601452"/>
                <a:gd name="connsiteY7" fmla="*/ 6250379 h 6285578"/>
                <a:gd name="connsiteX8" fmla="*/ 696764 w 11601452"/>
                <a:gd name="connsiteY8" fmla="*/ 0 h 6285578"/>
                <a:gd name="connsiteX9" fmla="*/ 10904688 w 11601452"/>
                <a:gd name="connsiteY9" fmla="*/ 0 h 6285578"/>
                <a:gd name="connsiteX10" fmla="*/ 10904688 w 11601452"/>
                <a:gd name="connsiteY10" fmla="*/ 35199 h 6285578"/>
                <a:gd name="connsiteX11" fmla="*/ 696764 w 11601452"/>
                <a:gd name="connsiteY11" fmla="*/ 35199 h 62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01452" h="6285578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2F65D9-62E9-4B15-BBCE-B8FE776499E2}"/>
              </a:ext>
            </a:extLst>
          </p:cNvPr>
          <p:cNvGrpSpPr/>
          <p:nvPr userDrawn="1"/>
        </p:nvGrpSpPr>
        <p:grpSpPr>
          <a:xfrm>
            <a:off x="89680" y="1930755"/>
            <a:ext cx="11986758" cy="4494384"/>
            <a:chOff x="89680" y="2077404"/>
            <a:chExt cx="11986758" cy="4494384"/>
          </a:xfrm>
          <a:solidFill>
            <a:schemeClr val="accent4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313497A-040C-4141-8882-119C66048CA6}"/>
                </a:ext>
              </a:extLst>
            </p:cNvPr>
            <p:cNvSpPr/>
            <p:nvPr userDrawn="1"/>
          </p:nvSpPr>
          <p:spPr>
            <a:xfrm flipH="1">
              <a:off x="10739884" y="2077404"/>
              <a:ext cx="1336554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D3A7E5-95DC-459B-BF06-CC2D4B6ACCE7}"/>
                </a:ext>
              </a:extLst>
            </p:cNvPr>
            <p:cNvSpPr/>
            <p:nvPr userDrawn="1"/>
          </p:nvSpPr>
          <p:spPr>
            <a:xfrm>
              <a:off x="89680" y="2077404"/>
              <a:ext cx="1336552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2BE73B-7F1C-4D0C-A99A-66DFA4EB6EE1}"/>
                </a:ext>
              </a:extLst>
            </p:cNvPr>
            <p:cNvSpPr/>
            <p:nvPr userDrawn="1"/>
          </p:nvSpPr>
          <p:spPr>
            <a:xfrm>
              <a:off x="295274" y="2327874"/>
              <a:ext cx="11601452" cy="4243914"/>
            </a:xfrm>
            <a:custGeom>
              <a:avLst/>
              <a:gdLst>
                <a:gd name="connsiteX0" fmla="*/ 11566253 w 11601452"/>
                <a:gd name="connsiteY0" fmla="*/ 705827 h 6285578"/>
                <a:gd name="connsiteX1" fmla="*/ 11601452 w 11601452"/>
                <a:gd name="connsiteY1" fmla="*/ 705827 h 6285578"/>
                <a:gd name="connsiteX2" fmla="*/ 11601452 w 11601452"/>
                <a:gd name="connsiteY2" fmla="*/ 6285578 h 6285578"/>
                <a:gd name="connsiteX3" fmla="*/ 0 w 11601452"/>
                <a:gd name="connsiteY3" fmla="*/ 6285578 h 6285578"/>
                <a:gd name="connsiteX4" fmla="*/ 0 w 11601452"/>
                <a:gd name="connsiteY4" fmla="*/ 705827 h 6285578"/>
                <a:gd name="connsiteX5" fmla="*/ 35199 w 11601452"/>
                <a:gd name="connsiteY5" fmla="*/ 705827 h 6285578"/>
                <a:gd name="connsiteX6" fmla="*/ 35199 w 11601452"/>
                <a:gd name="connsiteY6" fmla="*/ 6250379 h 6285578"/>
                <a:gd name="connsiteX7" fmla="*/ 11566253 w 11601452"/>
                <a:gd name="connsiteY7" fmla="*/ 6250379 h 6285578"/>
                <a:gd name="connsiteX8" fmla="*/ 696764 w 11601452"/>
                <a:gd name="connsiteY8" fmla="*/ 0 h 6285578"/>
                <a:gd name="connsiteX9" fmla="*/ 10904688 w 11601452"/>
                <a:gd name="connsiteY9" fmla="*/ 0 h 6285578"/>
                <a:gd name="connsiteX10" fmla="*/ 10904688 w 11601452"/>
                <a:gd name="connsiteY10" fmla="*/ 35199 h 6285578"/>
                <a:gd name="connsiteX11" fmla="*/ 696764 w 11601452"/>
                <a:gd name="connsiteY11" fmla="*/ 35199 h 62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01452" h="6285578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41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4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4D911-331F-485D-A4A8-A3DED47B66E4}"/>
              </a:ext>
            </a:extLst>
          </p:cNvPr>
          <p:cNvGrpSpPr/>
          <p:nvPr userDrawn="1"/>
        </p:nvGrpSpPr>
        <p:grpSpPr>
          <a:xfrm>
            <a:off x="89680" y="106632"/>
            <a:ext cx="11986758" cy="6465157"/>
            <a:chOff x="89680" y="106632"/>
            <a:chExt cx="11986758" cy="6465157"/>
          </a:xfrm>
          <a:solidFill>
            <a:schemeClr val="accent4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1242F1-944F-4DFC-BE70-2E5717EFE48B}"/>
                </a:ext>
              </a:extLst>
            </p:cNvPr>
            <p:cNvSpPr/>
            <p:nvPr userDrawn="1"/>
          </p:nvSpPr>
          <p:spPr>
            <a:xfrm flipH="1">
              <a:off x="10739884" y="106632"/>
              <a:ext cx="1336554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29DDAD-E0C3-4EA2-A453-0BC4BBB07382}"/>
                </a:ext>
              </a:extLst>
            </p:cNvPr>
            <p:cNvSpPr/>
            <p:nvPr userDrawn="1"/>
          </p:nvSpPr>
          <p:spPr>
            <a:xfrm>
              <a:off x="89680" y="106632"/>
              <a:ext cx="1336552" cy="1157258"/>
            </a:xfrm>
            <a:custGeom>
              <a:avLst/>
              <a:gdLst>
                <a:gd name="connsiteX0" fmla="*/ 204130 w 1148837"/>
                <a:gd name="connsiteY0" fmla="*/ 511452 h 994725"/>
                <a:gd name="connsiteX1" fmla="*/ 209034 w 1148837"/>
                <a:gd name="connsiteY1" fmla="*/ 517056 h 994725"/>
                <a:gd name="connsiteX2" fmla="*/ 245460 w 1148837"/>
                <a:gd name="connsiteY2" fmla="*/ 545777 h 994725"/>
                <a:gd name="connsiteX3" fmla="*/ 379258 w 1148837"/>
                <a:gd name="connsiteY3" fmla="*/ 550680 h 994725"/>
                <a:gd name="connsiteX4" fmla="*/ 400273 w 1148837"/>
                <a:gd name="connsiteY4" fmla="*/ 533868 h 994725"/>
                <a:gd name="connsiteX5" fmla="*/ 393969 w 1148837"/>
                <a:gd name="connsiteY5" fmla="*/ 519858 h 994725"/>
                <a:gd name="connsiteX6" fmla="*/ 336527 w 1148837"/>
                <a:gd name="connsiteY6" fmla="*/ 437197 h 994725"/>
                <a:gd name="connsiteX7" fmla="*/ 335125 w 1148837"/>
                <a:gd name="connsiteY7" fmla="*/ 425989 h 994725"/>
                <a:gd name="connsiteX8" fmla="*/ 348435 w 1148837"/>
                <a:gd name="connsiteY8" fmla="*/ 427390 h 994725"/>
                <a:gd name="connsiteX9" fmla="*/ 389765 w 1148837"/>
                <a:gd name="connsiteY9" fmla="*/ 455411 h 994725"/>
                <a:gd name="connsiteX10" fmla="*/ 419887 w 1148837"/>
                <a:gd name="connsiteY10" fmla="*/ 454010 h 994725"/>
                <a:gd name="connsiteX11" fmla="*/ 424090 w 1148837"/>
                <a:gd name="connsiteY11" fmla="*/ 451208 h 994725"/>
                <a:gd name="connsiteX12" fmla="*/ 457015 w 1148837"/>
                <a:gd name="connsiteY12" fmla="*/ 418984 h 994725"/>
                <a:gd name="connsiteX13" fmla="*/ 498344 w 1148837"/>
                <a:gd name="connsiteY13" fmla="*/ 372750 h 994725"/>
                <a:gd name="connsiteX14" fmla="*/ 525664 w 1148837"/>
                <a:gd name="connsiteY14" fmla="*/ 385360 h 994725"/>
                <a:gd name="connsiteX15" fmla="*/ 531969 w 1148837"/>
                <a:gd name="connsiteY15" fmla="*/ 452609 h 994725"/>
                <a:gd name="connsiteX16" fmla="*/ 536872 w 1148837"/>
                <a:gd name="connsiteY16" fmla="*/ 463116 h 994725"/>
                <a:gd name="connsiteX17" fmla="*/ 592913 w 1148837"/>
                <a:gd name="connsiteY17" fmla="*/ 446304 h 994725"/>
                <a:gd name="connsiteX18" fmla="*/ 619533 w 1148837"/>
                <a:gd name="connsiteY18" fmla="*/ 350334 h 994725"/>
                <a:gd name="connsiteX19" fmla="*/ 647553 w 1148837"/>
                <a:gd name="connsiteY19" fmla="*/ 183612 h 994725"/>
                <a:gd name="connsiteX20" fmla="*/ 647553 w 1148837"/>
                <a:gd name="connsiteY20" fmla="*/ 122668 h 994725"/>
                <a:gd name="connsiteX21" fmla="*/ 649655 w 1148837"/>
                <a:gd name="connsiteY21" fmla="*/ 110059 h 994725"/>
                <a:gd name="connsiteX22" fmla="*/ 658762 w 1148837"/>
                <a:gd name="connsiteY22" fmla="*/ 121267 h 994725"/>
                <a:gd name="connsiteX23" fmla="*/ 684681 w 1148837"/>
                <a:gd name="connsiteY23" fmla="*/ 132475 h 994725"/>
                <a:gd name="connsiteX24" fmla="*/ 996408 w 1148837"/>
                <a:gd name="connsiteY24" fmla="*/ 9886 h 994725"/>
                <a:gd name="connsiteX25" fmla="*/ 1130905 w 1148837"/>
                <a:gd name="connsiteY25" fmla="*/ 7084 h 994725"/>
                <a:gd name="connsiteX26" fmla="*/ 1146317 w 1148837"/>
                <a:gd name="connsiteY26" fmla="*/ 13388 h 994725"/>
                <a:gd name="connsiteX27" fmla="*/ 1147718 w 1148837"/>
                <a:gd name="connsiteY27" fmla="*/ 34404 h 994725"/>
                <a:gd name="connsiteX28" fmla="*/ 1071362 w 1148837"/>
                <a:gd name="connsiteY28" fmla="*/ 204628 h 994725"/>
                <a:gd name="connsiteX29" fmla="*/ 1053149 w 1148837"/>
                <a:gd name="connsiteY29" fmla="*/ 238252 h 994725"/>
                <a:gd name="connsiteX30" fmla="*/ 941067 w 1148837"/>
                <a:gd name="connsiteY30" fmla="*/ 334222 h 994725"/>
                <a:gd name="connsiteX31" fmla="*/ 885727 w 1148837"/>
                <a:gd name="connsiteY31" fmla="*/ 445603 h 994725"/>
                <a:gd name="connsiteX32" fmla="*/ 871016 w 1148837"/>
                <a:gd name="connsiteY32" fmla="*/ 463817 h 994725"/>
                <a:gd name="connsiteX33" fmla="*/ 821980 w 1148837"/>
                <a:gd name="connsiteY33" fmla="*/ 538771 h 994725"/>
                <a:gd name="connsiteX34" fmla="*/ 828986 w 1148837"/>
                <a:gd name="connsiteY34" fmla="*/ 664863 h 994725"/>
                <a:gd name="connsiteX35" fmla="*/ 840894 w 1148837"/>
                <a:gd name="connsiteY35" fmla="*/ 678173 h 994725"/>
                <a:gd name="connsiteX36" fmla="*/ 857706 w 1148837"/>
                <a:gd name="connsiteY36" fmla="*/ 689381 h 994725"/>
                <a:gd name="connsiteX37" fmla="*/ 859107 w 1148837"/>
                <a:gd name="connsiteY37" fmla="*/ 709696 h 994725"/>
                <a:gd name="connsiteX38" fmla="*/ 833188 w 1148837"/>
                <a:gd name="connsiteY38" fmla="*/ 708295 h 994725"/>
                <a:gd name="connsiteX39" fmla="*/ 818478 w 1148837"/>
                <a:gd name="connsiteY39" fmla="*/ 696386 h 994725"/>
                <a:gd name="connsiteX40" fmla="*/ 811473 w 1148837"/>
                <a:gd name="connsiteY40" fmla="*/ 713899 h 994725"/>
                <a:gd name="connsiteX41" fmla="*/ 812874 w 1148837"/>
                <a:gd name="connsiteY41" fmla="*/ 730011 h 994725"/>
                <a:gd name="connsiteX42" fmla="*/ 806569 w 1148837"/>
                <a:gd name="connsiteY42" fmla="*/ 755229 h 994725"/>
                <a:gd name="connsiteX43" fmla="*/ 776447 w 1148837"/>
                <a:gd name="connsiteY43" fmla="*/ 812671 h 994725"/>
                <a:gd name="connsiteX44" fmla="*/ 765239 w 1148837"/>
                <a:gd name="connsiteY44" fmla="*/ 818275 h 994725"/>
                <a:gd name="connsiteX45" fmla="*/ 695188 w 1148837"/>
                <a:gd name="connsiteY45" fmla="*/ 823879 h 994725"/>
                <a:gd name="connsiteX46" fmla="*/ 672772 w 1148837"/>
                <a:gd name="connsiteY46" fmla="*/ 823879 h 994725"/>
                <a:gd name="connsiteX47" fmla="*/ 650355 w 1148837"/>
                <a:gd name="connsiteY47" fmla="*/ 815473 h 994725"/>
                <a:gd name="connsiteX48" fmla="*/ 615330 w 1148837"/>
                <a:gd name="connsiteY48" fmla="*/ 835087 h 994725"/>
                <a:gd name="connsiteX49" fmla="*/ 604122 w 1148837"/>
                <a:gd name="connsiteY49" fmla="*/ 846996 h 994725"/>
                <a:gd name="connsiteX50" fmla="*/ 589411 w 1148837"/>
                <a:gd name="connsiteY50" fmla="*/ 831585 h 994725"/>
                <a:gd name="connsiteX51" fmla="*/ 562791 w 1148837"/>
                <a:gd name="connsiteY51" fmla="*/ 795859 h 994725"/>
                <a:gd name="connsiteX52" fmla="*/ 407278 w 1148837"/>
                <a:gd name="connsiteY52" fmla="*/ 821077 h 994725"/>
                <a:gd name="connsiteX53" fmla="*/ 388364 w 1148837"/>
                <a:gd name="connsiteY53" fmla="*/ 823179 h 994725"/>
                <a:gd name="connsiteX54" fmla="*/ 256668 w 1148837"/>
                <a:gd name="connsiteY54" fmla="*/ 842092 h 994725"/>
                <a:gd name="connsiteX55" fmla="*/ 209034 w 1148837"/>
                <a:gd name="connsiteY55" fmla="*/ 912144 h 994725"/>
                <a:gd name="connsiteX56" fmla="*/ 195023 w 1148837"/>
                <a:gd name="connsiteY56" fmla="*/ 923352 h 994725"/>
                <a:gd name="connsiteX57" fmla="*/ 68231 w 1148837"/>
                <a:gd name="connsiteY57" fmla="*/ 956276 h 994725"/>
                <a:gd name="connsiteX58" fmla="*/ 28302 w 1148837"/>
                <a:gd name="connsiteY58" fmla="*/ 993403 h 994725"/>
                <a:gd name="connsiteX59" fmla="*/ 14992 w 1148837"/>
                <a:gd name="connsiteY59" fmla="*/ 992702 h 994725"/>
                <a:gd name="connsiteX60" fmla="*/ 982 w 1148837"/>
                <a:gd name="connsiteY60" fmla="*/ 937362 h 994725"/>
                <a:gd name="connsiteX61" fmla="*/ 44414 w 1148837"/>
                <a:gd name="connsiteY61" fmla="*/ 731412 h 994725"/>
                <a:gd name="connsiteX62" fmla="*/ 141084 w 1148837"/>
                <a:gd name="connsiteY62" fmla="*/ 605320 h 994725"/>
                <a:gd name="connsiteX63" fmla="*/ 194323 w 1148837"/>
                <a:gd name="connsiteY63" fmla="*/ 548579 h 994725"/>
                <a:gd name="connsiteX64" fmla="*/ 204130 w 1148837"/>
                <a:gd name="connsiteY64" fmla="*/ 511452 h 99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8837" h="994725">
                  <a:moveTo>
                    <a:pt x="204130" y="511452"/>
                  </a:moveTo>
                  <a:cubicBezTo>
                    <a:pt x="206231" y="514254"/>
                    <a:pt x="209034" y="515655"/>
                    <a:pt x="209034" y="517056"/>
                  </a:cubicBezTo>
                  <a:cubicBezTo>
                    <a:pt x="210435" y="540873"/>
                    <a:pt x="225846" y="545076"/>
                    <a:pt x="245460" y="545777"/>
                  </a:cubicBezTo>
                  <a:cubicBezTo>
                    <a:pt x="290293" y="548579"/>
                    <a:pt x="334425" y="552081"/>
                    <a:pt x="379258" y="550680"/>
                  </a:cubicBezTo>
                  <a:cubicBezTo>
                    <a:pt x="392567" y="550680"/>
                    <a:pt x="395369" y="541573"/>
                    <a:pt x="400273" y="533868"/>
                  </a:cubicBezTo>
                  <a:cubicBezTo>
                    <a:pt x="406578" y="524761"/>
                    <a:pt x="395369" y="524061"/>
                    <a:pt x="393969" y="519858"/>
                  </a:cubicBezTo>
                  <a:cubicBezTo>
                    <a:pt x="380659" y="488335"/>
                    <a:pt x="351938" y="467319"/>
                    <a:pt x="336527" y="437197"/>
                  </a:cubicBezTo>
                  <a:cubicBezTo>
                    <a:pt x="334425" y="433695"/>
                    <a:pt x="330923" y="429492"/>
                    <a:pt x="335125" y="425989"/>
                  </a:cubicBezTo>
                  <a:cubicBezTo>
                    <a:pt x="339328" y="421786"/>
                    <a:pt x="344232" y="423187"/>
                    <a:pt x="348435" y="427390"/>
                  </a:cubicBezTo>
                  <a:cubicBezTo>
                    <a:pt x="360344" y="439299"/>
                    <a:pt x="375055" y="447004"/>
                    <a:pt x="389765" y="455411"/>
                  </a:cubicBezTo>
                  <a:cubicBezTo>
                    <a:pt x="400273" y="461715"/>
                    <a:pt x="410080" y="464517"/>
                    <a:pt x="419887" y="454010"/>
                  </a:cubicBezTo>
                  <a:cubicBezTo>
                    <a:pt x="421288" y="452609"/>
                    <a:pt x="423390" y="450507"/>
                    <a:pt x="424090" y="451208"/>
                  </a:cubicBezTo>
                  <a:cubicBezTo>
                    <a:pt x="450009" y="455411"/>
                    <a:pt x="449309" y="432994"/>
                    <a:pt x="457015" y="418984"/>
                  </a:cubicBezTo>
                  <a:cubicBezTo>
                    <a:pt x="466821" y="400070"/>
                    <a:pt x="477329" y="381857"/>
                    <a:pt x="498344" y="372750"/>
                  </a:cubicBezTo>
                  <a:cubicBezTo>
                    <a:pt x="513756" y="365745"/>
                    <a:pt x="523563" y="369248"/>
                    <a:pt x="525664" y="385360"/>
                  </a:cubicBezTo>
                  <a:cubicBezTo>
                    <a:pt x="528466" y="407776"/>
                    <a:pt x="543177" y="428791"/>
                    <a:pt x="531969" y="452609"/>
                  </a:cubicBezTo>
                  <a:cubicBezTo>
                    <a:pt x="529867" y="456812"/>
                    <a:pt x="532670" y="461015"/>
                    <a:pt x="536872" y="463116"/>
                  </a:cubicBezTo>
                  <a:cubicBezTo>
                    <a:pt x="559989" y="471522"/>
                    <a:pt x="581705" y="468020"/>
                    <a:pt x="592913" y="446304"/>
                  </a:cubicBezTo>
                  <a:cubicBezTo>
                    <a:pt x="608325" y="416182"/>
                    <a:pt x="613228" y="382557"/>
                    <a:pt x="619533" y="350334"/>
                  </a:cubicBezTo>
                  <a:cubicBezTo>
                    <a:pt x="630040" y="294994"/>
                    <a:pt x="637746" y="238953"/>
                    <a:pt x="647553" y="183612"/>
                  </a:cubicBezTo>
                  <a:cubicBezTo>
                    <a:pt x="651056" y="163298"/>
                    <a:pt x="651756" y="142983"/>
                    <a:pt x="647553" y="122668"/>
                  </a:cubicBezTo>
                  <a:cubicBezTo>
                    <a:pt x="646853" y="118465"/>
                    <a:pt x="643350" y="111460"/>
                    <a:pt x="649655" y="110059"/>
                  </a:cubicBezTo>
                  <a:cubicBezTo>
                    <a:pt x="657360" y="107957"/>
                    <a:pt x="657360" y="116363"/>
                    <a:pt x="658762" y="121267"/>
                  </a:cubicBezTo>
                  <a:cubicBezTo>
                    <a:pt x="665767" y="142983"/>
                    <a:pt x="665767" y="140881"/>
                    <a:pt x="684681" y="132475"/>
                  </a:cubicBezTo>
                  <a:cubicBezTo>
                    <a:pt x="786255" y="85541"/>
                    <a:pt x="885727" y="33003"/>
                    <a:pt x="996408" y="9886"/>
                  </a:cubicBezTo>
                  <a:cubicBezTo>
                    <a:pt x="1040540" y="779"/>
                    <a:pt x="1085372" y="-5525"/>
                    <a:pt x="1130905" y="7084"/>
                  </a:cubicBezTo>
                  <a:cubicBezTo>
                    <a:pt x="1136510" y="8485"/>
                    <a:pt x="1141413" y="10586"/>
                    <a:pt x="1146317" y="13388"/>
                  </a:cubicBezTo>
                  <a:cubicBezTo>
                    <a:pt x="1156124" y="19693"/>
                    <a:pt x="1158926" y="25998"/>
                    <a:pt x="1147718" y="34404"/>
                  </a:cubicBezTo>
                  <a:cubicBezTo>
                    <a:pt x="1094479" y="78536"/>
                    <a:pt x="1072763" y="137379"/>
                    <a:pt x="1071362" y="204628"/>
                  </a:cubicBezTo>
                  <a:cubicBezTo>
                    <a:pt x="1071362" y="220039"/>
                    <a:pt x="1065758" y="229846"/>
                    <a:pt x="1053149" y="238252"/>
                  </a:cubicBezTo>
                  <a:cubicBezTo>
                    <a:pt x="1011819" y="265572"/>
                    <a:pt x="969088" y="291491"/>
                    <a:pt x="941067" y="334222"/>
                  </a:cubicBezTo>
                  <a:cubicBezTo>
                    <a:pt x="917950" y="368547"/>
                    <a:pt x="902539" y="407776"/>
                    <a:pt x="885727" y="445603"/>
                  </a:cubicBezTo>
                  <a:cubicBezTo>
                    <a:pt x="882224" y="452609"/>
                    <a:pt x="880123" y="461015"/>
                    <a:pt x="871016" y="463817"/>
                  </a:cubicBezTo>
                  <a:cubicBezTo>
                    <a:pt x="835290" y="475725"/>
                    <a:pt x="826884" y="507949"/>
                    <a:pt x="821980" y="538771"/>
                  </a:cubicBezTo>
                  <a:cubicBezTo>
                    <a:pt x="814975" y="580802"/>
                    <a:pt x="827584" y="622833"/>
                    <a:pt x="828986" y="664863"/>
                  </a:cubicBezTo>
                  <a:cubicBezTo>
                    <a:pt x="828986" y="671868"/>
                    <a:pt x="835290" y="674670"/>
                    <a:pt x="840894" y="678173"/>
                  </a:cubicBezTo>
                  <a:cubicBezTo>
                    <a:pt x="846498" y="681676"/>
                    <a:pt x="853503" y="684478"/>
                    <a:pt x="857706" y="689381"/>
                  </a:cubicBezTo>
                  <a:cubicBezTo>
                    <a:pt x="862610" y="694985"/>
                    <a:pt x="868915" y="704092"/>
                    <a:pt x="859107" y="709696"/>
                  </a:cubicBezTo>
                  <a:cubicBezTo>
                    <a:pt x="851402" y="714600"/>
                    <a:pt x="840194" y="719503"/>
                    <a:pt x="833188" y="708295"/>
                  </a:cubicBezTo>
                  <a:cubicBezTo>
                    <a:pt x="829686" y="701990"/>
                    <a:pt x="826183" y="694985"/>
                    <a:pt x="818478" y="696386"/>
                  </a:cubicBezTo>
                  <a:cubicBezTo>
                    <a:pt x="810072" y="697787"/>
                    <a:pt x="813574" y="707595"/>
                    <a:pt x="811473" y="713899"/>
                  </a:cubicBezTo>
                  <a:cubicBezTo>
                    <a:pt x="809371" y="719503"/>
                    <a:pt x="810772" y="725107"/>
                    <a:pt x="812874" y="730011"/>
                  </a:cubicBezTo>
                  <a:cubicBezTo>
                    <a:pt x="817077" y="739818"/>
                    <a:pt x="814275" y="748224"/>
                    <a:pt x="806569" y="755229"/>
                  </a:cubicBezTo>
                  <a:cubicBezTo>
                    <a:pt x="789757" y="770641"/>
                    <a:pt x="776447" y="788153"/>
                    <a:pt x="776447" y="812671"/>
                  </a:cubicBezTo>
                  <a:cubicBezTo>
                    <a:pt x="776447" y="821077"/>
                    <a:pt x="772244" y="821077"/>
                    <a:pt x="765239" y="818275"/>
                  </a:cubicBezTo>
                  <a:cubicBezTo>
                    <a:pt x="741422" y="808468"/>
                    <a:pt x="717604" y="811971"/>
                    <a:pt x="695188" y="823879"/>
                  </a:cubicBezTo>
                  <a:cubicBezTo>
                    <a:pt x="686782" y="828082"/>
                    <a:pt x="681178" y="828082"/>
                    <a:pt x="672772" y="823879"/>
                  </a:cubicBezTo>
                  <a:cubicBezTo>
                    <a:pt x="665767" y="820377"/>
                    <a:pt x="658061" y="817575"/>
                    <a:pt x="650355" y="815473"/>
                  </a:cubicBezTo>
                  <a:cubicBezTo>
                    <a:pt x="622335" y="807067"/>
                    <a:pt x="622335" y="807067"/>
                    <a:pt x="615330" y="835087"/>
                  </a:cubicBezTo>
                  <a:cubicBezTo>
                    <a:pt x="613929" y="841392"/>
                    <a:pt x="611827" y="847697"/>
                    <a:pt x="604122" y="846996"/>
                  </a:cubicBezTo>
                  <a:cubicBezTo>
                    <a:pt x="595716" y="845595"/>
                    <a:pt x="586609" y="842092"/>
                    <a:pt x="589411" y="831585"/>
                  </a:cubicBezTo>
                  <a:cubicBezTo>
                    <a:pt x="596416" y="807067"/>
                    <a:pt x="578903" y="800062"/>
                    <a:pt x="562791" y="795859"/>
                  </a:cubicBezTo>
                  <a:cubicBezTo>
                    <a:pt x="507451" y="781849"/>
                    <a:pt x="453512" y="780448"/>
                    <a:pt x="407278" y="821077"/>
                  </a:cubicBezTo>
                  <a:cubicBezTo>
                    <a:pt x="400974" y="826681"/>
                    <a:pt x="395369" y="824580"/>
                    <a:pt x="388364" y="823179"/>
                  </a:cubicBezTo>
                  <a:cubicBezTo>
                    <a:pt x="342131" y="814072"/>
                    <a:pt x="297298" y="812671"/>
                    <a:pt x="256668" y="842092"/>
                  </a:cubicBezTo>
                  <a:cubicBezTo>
                    <a:pt x="232851" y="859605"/>
                    <a:pt x="212536" y="879920"/>
                    <a:pt x="209034" y="912144"/>
                  </a:cubicBezTo>
                  <a:cubicBezTo>
                    <a:pt x="208333" y="921250"/>
                    <a:pt x="202729" y="923352"/>
                    <a:pt x="195023" y="923352"/>
                  </a:cubicBezTo>
                  <a:cubicBezTo>
                    <a:pt x="150190" y="923352"/>
                    <a:pt x="109561" y="943667"/>
                    <a:pt x="68231" y="956276"/>
                  </a:cubicBezTo>
                  <a:cubicBezTo>
                    <a:pt x="50018" y="961880"/>
                    <a:pt x="37408" y="976591"/>
                    <a:pt x="28302" y="993403"/>
                  </a:cubicBezTo>
                  <a:cubicBezTo>
                    <a:pt x="22698" y="1003210"/>
                    <a:pt x="17794" y="1001108"/>
                    <a:pt x="14992" y="992702"/>
                  </a:cubicBezTo>
                  <a:cubicBezTo>
                    <a:pt x="8688" y="974489"/>
                    <a:pt x="2383" y="956276"/>
                    <a:pt x="982" y="937362"/>
                  </a:cubicBezTo>
                  <a:cubicBezTo>
                    <a:pt x="-3922" y="864509"/>
                    <a:pt x="9388" y="795859"/>
                    <a:pt x="44414" y="731412"/>
                  </a:cubicBezTo>
                  <a:cubicBezTo>
                    <a:pt x="70333" y="684478"/>
                    <a:pt x="104657" y="643848"/>
                    <a:pt x="141084" y="605320"/>
                  </a:cubicBezTo>
                  <a:cubicBezTo>
                    <a:pt x="158597" y="586406"/>
                    <a:pt x="174008" y="564690"/>
                    <a:pt x="194323" y="548579"/>
                  </a:cubicBezTo>
                  <a:cubicBezTo>
                    <a:pt x="204831" y="536670"/>
                    <a:pt x="197125" y="521959"/>
                    <a:pt x="204130" y="511452"/>
                  </a:cubicBezTo>
                  <a:close/>
                </a:path>
              </a:pathLst>
            </a:custGeom>
            <a:grpFill/>
            <a:ln w="6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CCB71E-D4A1-4ED5-A483-395B068E27BB}"/>
                </a:ext>
              </a:extLst>
            </p:cNvPr>
            <p:cNvSpPr/>
            <p:nvPr userDrawn="1"/>
          </p:nvSpPr>
          <p:spPr>
            <a:xfrm>
              <a:off x="295274" y="286211"/>
              <a:ext cx="11601452" cy="6285578"/>
            </a:xfrm>
            <a:custGeom>
              <a:avLst/>
              <a:gdLst>
                <a:gd name="connsiteX0" fmla="*/ 11566253 w 11601452"/>
                <a:gd name="connsiteY0" fmla="*/ 705827 h 6285578"/>
                <a:gd name="connsiteX1" fmla="*/ 11601452 w 11601452"/>
                <a:gd name="connsiteY1" fmla="*/ 705827 h 6285578"/>
                <a:gd name="connsiteX2" fmla="*/ 11601452 w 11601452"/>
                <a:gd name="connsiteY2" fmla="*/ 6285578 h 6285578"/>
                <a:gd name="connsiteX3" fmla="*/ 0 w 11601452"/>
                <a:gd name="connsiteY3" fmla="*/ 6285578 h 6285578"/>
                <a:gd name="connsiteX4" fmla="*/ 0 w 11601452"/>
                <a:gd name="connsiteY4" fmla="*/ 705827 h 6285578"/>
                <a:gd name="connsiteX5" fmla="*/ 35199 w 11601452"/>
                <a:gd name="connsiteY5" fmla="*/ 705827 h 6285578"/>
                <a:gd name="connsiteX6" fmla="*/ 35199 w 11601452"/>
                <a:gd name="connsiteY6" fmla="*/ 6250379 h 6285578"/>
                <a:gd name="connsiteX7" fmla="*/ 11566253 w 11601452"/>
                <a:gd name="connsiteY7" fmla="*/ 6250379 h 6285578"/>
                <a:gd name="connsiteX8" fmla="*/ 696764 w 11601452"/>
                <a:gd name="connsiteY8" fmla="*/ 0 h 6285578"/>
                <a:gd name="connsiteX9" fmla="*/ 10904688 w 11601452"/>
                <a:gd name="connsiteY9" fmla="*/ 0 h 6285578"/>
                <a:gd name="connsiteX10" fmla="*/ 10904688 w 11601452"/>
                <a:gd name="connsiteY10" fmla="*/ 35199 h 6285578"/>
                <a:gd name="connsiteX11" fmla="*/ 696764 w 11601452"/>
                <a:gd name="connsiteY11" fmla="*/ 35199 h 62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01452" h="6285578">
                  <a:moveTo>
                    <a:pt x="11566253" y="705827"/>
                  </a:moveTo>
                  <a:lnTo>
                    <a:pt x="11601452" y="705827"/>
                  </a:lnTo>
                  <a:lnTo>
                    <a:pt x="11601452" y="6285578"/>
                  </a:lnTo>
                  <a:lnTo>
                    <a:pt x="0" y="6285578"/>
                  </a:lnTo>
                  <a:lnTo>
                    <a:pt x="0" y="705827"/>
                  </a:lnTo>
                  <a:lnTo>
                    <a:pt x="35199" y="705827"/>
                  </a:lnTo>
                  <a:lnTo>
                    <a:pt x="35199" y="6250379"/>
                  </a:lnTo>
                  <a:lnTo>
                    <a:pt x="11566253" y="6250379"/>
                  </a:lnTo>
                  <a:close/>
                  <a:moveTo>
                    <a:pt x="696764" y="0"/>
                  </a:moveTo>
                  <a:lnTo>
                    <a:pt x="10904688" y="0"/>
                  </a:lnTo>
                  <a:lnTo>
                    <a:pt x="10904688" y="35199"/>
                  </a:lnTo>
                  <a:lnTo>
                    <a:pt x="696764" y="351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DB15A38-B6D9-4FB0-9729-D8152A07C3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C84C645A-E9E3-460D-86C5-B0411A983A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78E7FB2A-413F-4EFC-BA0C-C45121E35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bg>
      <p:bgPr>
        <a:solidFill>
          <a:schemeClr val="accent4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85758C-5958-4D0A-912F-BA98A0A6BA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8112" y="296021"/>
            <a:ext cx="11772081" cy="6561979"/>
          </a:xfrm>
          <a:custGeom>
            <a:avLst/>
            <a:gdLst>
              <a:gd name="connsiteX0" fmla="*/ 2200646 w 13095296"/>
              <a:gd name="connsiteY0" fmla="*/ 4885101 h 6561979"/>
              <a:gd name="connsiteX1" fmla="*/ 2176969 w 13095296"/>
              <a:gd name="connsiteY1" fmla="*/ 4918926 h 6561979"/>
              <a:gd name="connsiteX2" fmla="*/ 2138916 w 13095296"/>
              <a:gd name="connsiteY2" fmla="*/ 4944294 h 6561979"/>
              <a:gd name="connsiteX3" fmla="*/ 2086486 w 13095296"/>
              <a:gd name="connsiteY3" fmla="*/ 4967971 h 6561979"/>
              <a:gd name="connsiteX4" fmla="*/ 2082259 w 13095296"/>
              <a:gd name="connsiteY4" fmla="*/ 4981502 h 6561979"/>
              <a:gd name="connsiteX5" fmla="*/ 2063654 w 13095296"/>
              <a:gd name="connsiteY5" fmla="*/ 4989113 h 6561979"/>
              <a:gd name="connsiteX6" fmla="*/ 2037441 w 13095296"/>
              <a:gd name="connsiteY6" fmla="*/ 4996724 h 6561979"/>
              <a:gd name="connsiteX7" fmla="*/ 2009535 w 13095296"/>
              <a:gd name="connsiteY7" fmla="*/ 5000951 h 6561979"/>
              <a:gd name="connsiteX8" fmla="*/ 1988394 w 13095296"/>
              <a:gd name="connsiteY8" fmla="*/ 5006025 h 6561979"/>
              <a:gd name="connsiteX9" fmla="*/ 1952878 w 13095296"/>
              <a:gd name="connsiteY9" fmla="*/ 5014482 h 6561979"/>
              <a:gd name="connsiteX10" fmla="*/ 1941038 w 13095296"/>
              <a:gd name="connsiteY10" fmla="*/ 5008563 h 6561979"/>
              <a:gd name="connsiteX11" fmla="*/ 1902139 w 13095296"/>
              <a:gd name="connsiteY11" fmla="*/ 5028012 h 6561979"/>
              <a:gd name="connsiteX12" fmla="*/ 1866624 w 13095296"/>
              <a:gd name="connsiteY12" fmla="*/ 5042388 h 6561979"/>
              <a:gd name="connsiteX13" fmla="*/ 1853094 w 13095296"/>
              <a:gd name="connsiteY13" fmla="*/ 5011944 h 6561979"/>
              <a:gd name="connsiteX14" fmla="*/ 1793900 w 13095296"/>
              <a:gd name="connsiteY14" fmla="*/ 5039005 h 6561979"/>
              <a:gd name="connsiteX15" fmla="*/ 1854785 w 13095296"/>
              <a:gd name="connsiteY15" fmla="*/ 5091434 h 6561979"/>
              <a:gd name="connsiteX16" fmla="*/ 1916515 w 13095296"/>
              <a:gd name="connsiteY16" fmla="*/ 5093971 h 6561979"/>
              <a:gd name="connsiteX17" fmla="*/ 1932583 w 13095296"/>
              <a:gd name="connsiteY17" fmla="*/ 5094816 h 6561979"/>
              <a:gd name="connsiteX18" fmla="*/ 1963870 w 13095296"/>
              <a:gd name="connsiteY18" fmla="*/ 5110038 h 6561979"/>
              <a:gd name="connsiteX19" fmla="*/ 1992622 w 13095296"/>
              <a:gd name="connsiteY19" fmla="*/ 5093126 h 6561979"/>
              <a:gd name="connsiteX20" fmla="*/ 2012071 w 13095296"/>
              <a:gd name="connsiteY20" fmla="*/ 5085515 h 6561979"/>
              <a:gd name="connsiteX21" fmla="*/ 2037441 w 13095296"/>
              <a:gd name="connsiteY21" fmla="*/ 5078749 h 6561979"/>
              <a:gd name="connsiteX22" fmla="*/ 2057735 w 13095296"/>
              <a:gd name="connsiteY22" fmla="*/ 5082132 h 6561979"/>
              <a:gd name="connsiteX23" fmla="*/ 2093252 w 13095296"/>
              <a:gd name="connsiteY23" fmla="*/ 5066911 h 6561979"/>
              <a:gd name="connsiteX24" fmla="*/ 2105090 w 13095296"/>
              <a:gd name="connsiteY24" fmla="*/ 5037313 h 6561979"/>
              <a:gd name="connsiteX25" fmla="*/ 2127923 w 13095296"/>
              <a:gd name="connsiteY25" fmla="*/ 5023785 h 6561979"/>
              <a:gd name="connsiteX26" fmla="*/ 2154138 w 13095296"/>
              <a:gd name="connsiteY26" fmla="*/ 5017020 h 6561979"/>
              <a:gd name="connsiteX27" fmla="*/ 2177815 w 13095296"/>
              <a:gd name="connsiteY27" fmla="*/ 4978121 h 6561979"/>
              <a:gd name="connsiteX28" fmla="*/ 2182043 w 13095296"/>
              <a:gd name="connsiteY28" fmla="*/ 4970509 h 6561979"/>
              <a:gd name="connsiteX29" fmla="*/ 2200646 w 13095296"/>
              <a:gd name="connsiteY29" fmla="*/ 4885101 h 6561979"/>
              <a:gd name="connsiteX30" fmla="*/ 1968098 w 13095296"/>
              <a:gd name="connsiteY30" fmla="*/ 4875799 h 6561979"/>
              <a:gd name="connsiteX31" fmla="*/ 1957106 w 13095296"/>
              <a:gd name="connsiteY31" fmla="*/ 4913007 h 6561979"/>
              <a:gd name="connsiteX32" fmla="*/ 1951186 w 13095296"/>
              <a:gd name="connsiteY32" fmla="*/ 4956133 h 6561979"/>
              <a:gd name="connsiteX33" fmla="*/ 1994313 w 13095296"/>
              <a:gd name="connsiteY33" fmla="*/ 4949368 h 6561979"/>
              <a:gd name="connsiteX34" fmla="*/ 2004461 w 13095296"/>
              <a:gd name="connsiteY34" fmla="*/ 4917234 h 6561979"/>
              <a:gd name="connsiteX35" fmla="*/ 1968098 w 13095296"/>
              <a:gd name="connsiteY35" fmla="*/ 4875799 h 6561979"/>
              <a:gd name="connsiteX36" fmla="*/ 1856158 w 13095296"/>
              <a:gd name="connsiteY36" fmla="*/ 4853707 h 6561979"/>
              <a:gd name="connsiteX37" fmla="*/ 1843792 w 13095296"/>
              <a:gd name="connsiteY37" fmla="*/ 4853812 h 6561979"/>
              <a:gd name="connsiteX38" fmla="*/ 1776987 w 13095296"/>
              <a:gd name="connsiteY38" fmla="*/ 4885101 h 6561979"/>
              <a:gd name="connsiteX39" fmla="*/ 1837873 w 13095296"/>
              <a:gd name="connsiteY39" fmla="*/ 4930765 h 6561979"/>
              <a:gd name="connsiteX40" fmla="*/ 1853094 w 13095296"/>
              <a:gd name="connsiteY40" fmla="*/ 4923153 h 6561979"/>
              <a:gd name="connsiteX41" fmla="*/ 1859013 w 13095296"/>
              <a:gd name="connsiteY41" fmla="*/ 4865652 h 6561979"/>
              <a:gd name="connsiteX42" fmla="*/ 1856158 w 13095296"/>
              <a:gd name="connsiteY42" fmla="*/ 4853707 h 6561979"/>
              <a:gd name="connsiteX43" fmla="*/ 2122849 w 13095296"/>
              <a:gd name="connsiteY43" fmla="*/ 4804766 h 6561979"/>
              <a:gd name="connsiteX44" fmla="*/ 2039132 w 13095296"/>
              <a:gd name="connsiteY44" fmla="*/ 4820833 h 6561979"/>
              <a:gd name="connsiteX45" fmla="*/ 2074647 w 13095296"/>
              <a:gd name="connsiteY45" fmla="*/ 4874108 h 6561979"/>
              <a:gd name="connsiteX46" fmla="*/ 2076340 w 13095296"/>
              <a:gd name="connsiteY46" fmla="*/ 4876645 h 6561979"/>
              <a:gd name="connsiteX47" fmla="*/ 2094097 w 13095296"/>
              <a:gd name="connsiteY47" fmla="*/ 4873263 h 6561979"/>
              <a:gd name="connsiteX48" fmla="*/ 2122849 w 13095296"/>
              <a:gd name="connsiteY48" fmla="*/ 4804766 h 6561979"/>
              <a:gd name="connsiteX49" fmla="*/ 7071248 w 13095296"/>
              <a:gd name="connsiteY49" fmla="*/ 4179108 h 6561979"/>
              <a:gd name="connsiteX50" fmla="*/ 7055393 w 13095296"/>
              <a:gd name="connsiteY50" fmla="*/ 4182385 h 6561979"/>
              <a:gd name="connsiteX51" fmla="*/ 6747584 w 13095296"/>
              <a:gd name="connsiteY51" fmla="*/ 4332907 h 6561979"/>
              <a:gd name="connsiteX52" fmla="*/ 6734900 w 13095296"/>
              <a:gd name="connsiteY52" fmla="*/ 4354893 h 6561979"/>
              <a:gd name="connsiteX53" fmla="*/ 6771262 w 13095296"/>
              <a:gd name="connsiteY53" fmla="*/ 4538394 h 6561979"/>
              <a:gd name="connsiteX54" fmla="*/ 6783946 w 13095296"/>
              <a:gd name="connsiteY54" fmla="*/ 4531628 h 6561979"/>
              <a:gd name="connsiteX55" fmla="*/ 7077378 w 13095296"/>
              <a:gd name="connsiteY55" fmla="*/ 4332061 h 6561979"/>
              <a:gd name="connsiteX56" fmla="*/ 7089218 w 13095296"/>
              <a:gd name="connsiteY56" fmla="*/ 4300773 h 6561979"/>
              <a:gd name="connsiteX57" fmla="*/ 7078225 w 13095296"/>
              <a:gd name="connsiteY57" fmla="*/ 4194223 h 6561979"/>
              <a:gd name="connsiteX58" fmla="*/ 7071248 w 13095296"/>
              <a:gd name="connsiteY58" fmla="*/ 4179108 h 6561979"/>
              <a:gd name="connsiteX59" fmla="*/ 7442690 w 13095296"/>
              <a:gd name="connsiteY59" fmla="*/ 4030173 h 6561979"/>
              <a:gd name="connsiteX60" fmla="*/ 7149257 w 13095296"/>
              <a:gd name="connsiteY60" fmla="*/ 4140103 h 6561979"/>
              <a:gd name="connsiteX61" fmla="*/ 7140801 w 13095296"/>
              <a:gd name="connsiteY61" fmla="*/ 4162090 h 6561979"/>
              <a:gd name="connsiteX62" fmla="*/ 7153485 w 13095296"/>
              <a:gd name="connsiteY62" fmla="*/ 4266102 h 6561979"/>
              <a:gd name="connsiteX63" fmla="*/ 7174627 w 13095296"/>
              <a:gd name="connsiteY63" fmla="*/ 4276250 h 6561979"/>
              <a:gd name="connsiteX64" fmla="*/ 7372502 w 13095296"/>
              <a:gd name="connsiteY64" fmla="*/ 4184076 h 6561979"/>
              <a:gd name="connsiteX65" fmla="*/ 7391106 w 13095296"/>
              <a:gd name="connsiteY65" fmla="*/ 4167163 h 6561979"/>
              <a:gd name="connsiteX66" fmla="*/ 7449455 w 13095296"/>
              <a:gd name="connsiteY66" fmla="*/ 4033554 h 6561979"/>
              <a:gd name="connsiteX67" fmla="*/ 7442690 w 13095296"/>
              <a:gd name="connsiteY67" fmla="*/ 4030173 h 6561979"/>
              <a:gd name="connsiteX68" fmla="*/ 7434789 w 13095296"/>
              <a:gd name="connsiteY68" fmla="*/ 3854018 h 6561979"/>
              <a:gd name="connsiteX69" fmla="*/ 7412248 w 13095296"/>
              <a:gd name="connsiteY69" fmla="*/ 3856818 h 6561979"/>
              <a:gd name="connsiteX70" fmla="*/ 7183082 w 13095296"/>
              <a:gd name="connsiteY70" fmla="*/ 3909248 h 6561979"/>
              <a:gd name="connsiteX71" fmla="*/ 7120506 w 13095296"/>
              <a:gd name="connsiteY71" fmla="*/ 4005648 h 6561979"/>
              <a:gd name="connsiteX72" fmla="*/ 7153485 w 13095296"/>
              <a:gd name="connsiteY72" fmla="*/ 4023407 h 6561979"/>
              <a:gd name="connsiteX73" fmla="*/ 7431697 w 13095296"/>
              <a:gd name="connsiteY73" fmla="*/ 3922777 h 6561979"/>
              <a:gd name="connsiteX74" fmla="*/ 7454529 w 13095296"/>
              <a:gd name="connsiteY74" fmla="*/ 3890643 h 6561979"/>
              <a:gd name="connsiteX75" fmla="*/ 7446707 w 13095296"/>
              <a:gd name="connsiteY75" fmla="*/ 3856608 h 6561979"/>
              <a:gd name="connsiteX76" fmla="*/ 7434789 w 13095296"/>
              <a:gd name="connsiteY76" fmla="*/ 3854018 h 6561979"/>
              <a:gd name="connsiteX77" fmla="*/ 8037800 w 13095296"/>
              <a:gd name="connsiteY77" fmla="*/ 3546473 h 6561979"/>
              <a:gd name="connsiteX78" fmla="*/ 8035474 w 13095296"/>
              <a:gd name="connsiteY78" fmla="*/ 3556621 h 6561979"/>
              <a:gd name="connsiteX79" fmla="*/ 8064225 w 13095296"/>
              <a:gd name="connsiteY79" fmla="*/ 3605667 h 6561979"/>
              <a:gd name="connsiteX80" fmla="*/ 8087903 w 13095296"/>
              <a:gd name="connsiteY80" fmla="*/ 3577761 h 6561979"/>
              <a:gd name="connsiteX81" fmla="*/ 8049004 w 13095296"/>
              <a:gd name="connsiteY81" fmla="*/ 3546473 h 6561979"/>
              <a:gd name="connsiteX82" fmla="*/ 8037800 w 13095296"/>
              <a:gd name="connsiteY82" fmla="*/ 3546473 h 6561979"/>
              <a:gd name="connsiteX83" fmla="*/ 7892564 w 13095296"/>
              <a:gd name="connsiteY83" fmla="*/ 3523642 h 6561979"/>
              <a:gd name="connsiteX84" fmla="*/ 7872268 w 13095296"/>
              <a:gd name="connsiteY84" fmla="*/ 3544781 h 6561979"/>
              <a:gd name="connsiteX85" fmla="*/ 7887490 w 13095296"/>
              <a:gd name="connsiteY85" fmla="*/ 3612431 h 6561979"/>
              <a:gd name="connsiteX86" fmla="*/ 7906939 w 13095296"/>
              <a:gd name="connsiteY86" fmla="*/ 3630191 h 6561979"/>
              <a:gd name="connsiteX87" fmla="*/ 8001649 w 13095296"/>
              <a:gd name="connsiteY87" fmla="*/ 3615814 h 6561979"/>
              <a:gd name="connsiteX88" fmla="*/ 8016870 w 13095296"/>
              <a:gd name="connsiteY88" fmla="*/ 3592137 h 6561979"/>
              <a:gd name="connsiteX89" fmla="*/ 8005877 w 13095296"/>
              <a:gd name="connsiteY89" fmla="*/ 3555774 h 6561979"/>
              <a:gd name="connsiteX90" fmla="*/ 7982200 w 13095296"/>
              <a:gd name="connsiteY90" fmla="*/ 3534635 h 6561979"/>
              <a:gd name="connsiteX91" fmla="*/ 7892564 w 13095296"/>
              <a:gd name="connsiteY91" fmla="*/ 3523642 h 6561979"/>
              <a:gd name="connsiteX92" fmla="*/ 10667858 w 13095296"/>
              <a:gd name="connsiteY92" fmla="*/ 3423830 h 6561979"/>
              <a:gd name="connsiteX93" fmla="*/ 10649306 w 13095296"/>
              <a:gd name="connsiteY93" fmla="*/ 3475440 h 6561979"/>
              <a:gd name="connsiteX94" fmla="*/ 10701736 w 13095296"/>
              <a:gd name="connsiteY94" fmla="*/ 3542245 h 6561979"/>
              <a:gd name="connsiteX95" fmla="*/ 10762621 w 13095296"/>
              <a:gd name="connsiteY95" fmla="*/ 3488124 h 6561979"/>
              <a:gd name="connsiteX96" fmla="*/ 10699198 w 13095296"/>
              <a:gd name="connsiteY96" fmla="*/ 3423857 h 6561979"/>
              <a:gd name="connsiteX97" fmla="*/ 10667858 w 13095296"/>
              <a:gd name="connsiteY97" fmla="*/ 3423830 h 6561979"/>
              <a:gd name="connsiteX98" fmla="*/ 10837037 w 13095296"/>
              <a:gd name="connsiteY98" fmla="*/ 3419629 h 6561979"/>
              <a:gd name="connsiteX99" fmla="*/ 10837037 w 13095296"/>
              <a:gd name="connsiteY99" fmla="*/ 3422167 h 6561979"/>
              <a:gd name="connsiteX100" fmla="*/ 10810821 w 13095296"/>
              <a:gd name="connsiteY100" fmla="*/ 3422167 h 6561979"/>
              <a:gd name="connsiteX101" fmla="*/ 10790527 w 13095296"/>
              <a:gd name="connsiteY101" fmla="*/ 3439924 h 6561979"/>
              <a:gd name="connsiteX102" fmla="*/ 10791373 w 13095296"/>
              <a:gd name="connsiteY102" fmla="*/ 3541400 h 6561979"/>
              <a:gd name="connsiteX103" fmla="*/ 10829426 w 13095296"/>
              <a:gd name="connsiteY103" fmla="*/ 3561693 h 6561979"/>
              <a:gd name="connsiteX104" fmla="*/ 10853104 w 13095296"/>
              <a:gd name="connsiteY104" fmla="*/ 3547319 h 6561979"/>
              <a:gd name="connsiteX105" fmla="*/ 10876780 w 13095296"/>
              <a:gd name="connsiteY105" fmla="*/ 3439924 h 6561979"/>
              <a:gd name="connsiteX106" fmla="*/ 10859868 w 13095296"/>
              <a:gd name="connsiteY106" fmla="*/ 3419629 h 6561979"/>
              <a:gd name="connsiteX107" fmla="*/ 7948375 w 13095296"/>
              <a:gd name="connsiteY107" fmla="*/ 3397643 h 6561979"/>
              <a:gd name="connsiteX108" fmla="*/ 7895945 w 13095296"/>
              <a:gd name="connsiteY108" fmla="*/ 3405252 h 6561979"/>
              <a:gd name="connsiteX109" fmla="*/ 7853665 w 13095296"/>
              <a:gd name="connsiteY109" fmla="*/ 3465293 h 6561979"/>
              <a:gd name="connsiteX110" fmla="*/ 7876497 w 13095296"/>
              <a:gd name="connsiteY110" fmla="*/ 3494889 h 6561979"/>
              <a:gd name="connsiteX111" fmla="*/ 7971207 w 13095296"/>
              <a:gd name="connsiteY111" fmla="*/ 3505882 h 6561979"/>
              <a:gd name="connsiteX112" fmla="*/ 7986427 w 13095296"/>
              <a:gd name="connsiteY112" fmla="*/ 3488970 h 6561979"/>
              <a:gd name="connsiteX113" fmla="*/ 7963596 w 13095296"/>
              <a:gd name="connsiteY113" fmla="*/ 3411172 h 6561979"/>
              <a:gd name="connsiteX114" fmla="*/ 7948375 w 13095296"/>
              <a:gd name="connsiteY114" fmla="*/ 3397643 h 6561979"/>
              <a:gd name="connsiteX115" fmla="*/ 8070146 w 13095296"/>
              <a:gd name="connsiteY115" fmla="*/ 3379040 h 6561979"/>
              <a:gd name="connsiteX116" fmla="*/ 8007569 w 13095296"/>
              <a:gd name="connsiteY116" fmla="*/ 3389187 h 6561979"/>
              <a:gd name="connsiteX117" fmla="*/ 7992348 w 13095296"/>
              <a:gd name="connsiteY117" fmla="*/ 3414555 h 6561979"/>
              <a:gd name="connsiteX118" fmla="*/ 8007569 w 13095296"/>
              <a:gd name="connsiteY118" fmla="*/ 3470366 h 6561979"/>
              <a:gd name="connsiteX119" fmla="*/ 8066763 w 13095296"/>
              <a:gd name="connsiteY119" fmla="*/ 3521104 h 6561979"/>
              <a:gd name="connsiteX120" fmla="*/ 8087903 w 13095296"/>
              <a:gd name="connsiteY120" fmla="*/ 3503346 h 6561979"/>
              <a:gd name="connsiteX121" fmla="*/ 8087903 w 13095296"/>
              <a:gd name="connsiteY121" fmla="*/ 3450916 h 6561979"/>
              <a:gd name="connsiteX122" fmla="*/ 8087903 w 13095296"/>
              <a:gd name="connsiteY122" fmla="*/ 3393414 h 6561979"/>
              <a:gd name="connsiteX123" fmla="*/ 8070146 w 13095296"/>
              <a:gd name="connsiteY123" fmla="*/ 3379040 h 6561979"/>
              <a:gd name="connsiteX124" fmla="*/ 10755011 w 13095296"/>
              <a:gd name="connsiteY124" fmla="*/ 3316461 h 6561979"/>
              <a:gd name="connsiteX125" fmla="*/ 10741481 w 13095296"/>
              <a:gd name="connsiteY125" fmla="*/ 3317308 h 6561979"/>
              <a:gd name="connsiteX126" fmla="*/ 10672140 w 13095296"/>
              <a:gd name="connsiteY126" fmla="*/ 3325764 h 6561979"/>
              <a:gd name="connsiteX127" fmla="*/ 10648461 w 13095296"/>
              <a:gd name="connsiteY127" fmla="*/ 3354515 h 6561979"/>
              <a:gd name="connsiteX128" fmla="*/ 10689052 w 13095296"/>
              <a:gd name="connsiteY128" fmla="*/ 3395952 h 6561979"/>
              <a:gd name="connsiteX129" fmla="*/ 10706810 w 13095296"/>
              <a:gd name="connsiteY129" fmla="*/ 3395952 h 6561979"/>
              <a:gd name="connsiteX130" fmla="*/ 10706810 w 13095296"/>
              <a:gd name="connsiteY130" fmla="*/ 3395106 h 6561979"/>
              <a:gd name="connsiteX131" fmla="*/ 10741481 w 13095296"/>
              <a:gd name="connsiteY131" fmla="*/ 3395106 h 6561979"/>
              <a:gd name="connsiteX132" fmla="*/ 10761776 w 13095296"/>
              <a:gd name="connsiteY132" fmla="*/ 3380730 h 6561979"/>
              <a:gd name="connsiteX133" fmla="*/ 10755011 w 13095296"/>
              <a:gd name="connsiteY133" fmla="*/ 3316461 h 6561979"/>
              <a:gd name="connsiteX134" fmla="*/ 10892848 w 13095296"/>
              <a:gd name="connsiteY134" fmla="*/ 3297858 h 6561979"/>
              <a:gd name="connsiteX135" fmla="*/ 10803212 w 13095296"/>
              <a:gd name="connsiteY135" fmla="*/ 3308006 h 6561979"/>
              <a:gd name="connsiteX136" fmla="*/ 10792219 w 13095296"/>
              <a:gd name="connsiteY136" fmla="*/ 3315617 h 6561979"/>
              <a:gd name="connsiteX137" fmla="*/ 10793910 w 13095296"/>
              <a:gd name="connsiteY137" fmla="*/ 3387495 h 6561979"/>
              <a:gd name="connsiteX138" fmla="*/ 10833654 w 13095296"/>
              <a:gd name="connsiteY138" fmla="*/ 3394260 h 6561979"/>
              <a:gd name="connsiteX139" fmla="*/ 10899612 w 13095296"/>
              <a:gd name="connsiteY139" fmla="*/ 3340140 h 6561979"/>
              <a:gd name="connsiteX140" fmla="*/ 10905533 w 13095296"/>
              <a:gd name="connsiteY140" fmla="*/ 3311389 h 6561979"/>
              <a:gd name="connsiteX141" fmla="*/ 10892848 w 13095296"/>
              <a:gd name="connsiteY141" fmla="*/ 3297858 h 6561979"/>
              <a:gd name="connsiteX142" fmla="*/ 7979662 w 13095296"/>
              <a:gd name="connsiteY142" fmla="*/ 3264879 h 6561979"/>
              <a:gd name="connsiteX143" fmla="*/ 7962750 w 13095296"/>
              <a:gd name="connsiteY143" fmla="*/ 3283484 h 6561979"/>
              <a:gd name="connsiteX144" fmla="*/ 8051541 w 13095296"/>
              <a:gd name="connsiteY144" fmla="*/ 3354515 h 6561979"/>
              <a:gd name="connsiteX145" fmla="*/ 8065917 w 13095296"/>
              <a:gd name="connsiteY145" fmla="*/ 3351979 h 6561979"/>
              <a:gd name="connsiteX146" fmla="*/ 8089595 w 13095296"/>
              <a:gd name="connsiteY146" fmla="*/ 3323226 h 6561979"/>
              <a:gd name="connsiteX147" fmla="*/ 8032092 w 13095296"/>
              <a:gd name="connsiteY147" fmla="*/ 3264879 h 6561979"/>
              <a:gd name="connsiteX148" fmla="*/ 8026173 w 13095296"/>
              <a:gd name="connsiteY148" fmla="*/ 3264879 h 6561979"/>
              <a:gd name="connsiteX149" fmla="*/ 7830833 w 13095296"/>
              <a:gd name="connsiteY149" fmla="*/ 3264879 h 6561979"/>
              <a:gd name="connsiteX150" fmla="*/ 7813074 w 13095296"/>
              <a:gd name="connsiteY150" fmla="*/ 3288556 h 6561979"/>
              <a:gd name="connsiteX151" fmla="*/ 7830833 w 13095296"/>
              <a:gd name="connsiteY151" fmla="*/ 3367199 h 6561979"/>
              <a:gd name="connsiteX152" fmla="*/ 7854510 w 13095296"/>
              <a:gd name="connsiteY152" fmla="*/ 3384113 h 6561979"/>
              <a:gd name="connsiteX153" fmla="*/ 7928925 w 13095296"/>
              <a:gd name="connsiteY153" fmla="*/ 3372275 h 6561979"/>
              <a:gd name="connsiteX154" fmla="*/ 7948375 w 13095296"/>
              <a:gd name="connsiteY154" fmla="*/ 3346060 h 6561979"/>
              <a:gd name="connsiteX155" fmla="*/ 7942456 w 13095296"/>
              <a:gd name="connsiteY155" fmla="*/ 3320691 h 6561979"/>
              <a:gd name="connsiteX156" fmla="*/ 7871423 w 13095296"/>
              <a:gd name="connsiteY156" fmla="*/ 3264879 h 6561979"/>
              <a:gd name="connsiteX157" fmla="*/ 7830833 w 13095296"/>
              <a:gd name="connsiteY157" fmla="*/ 3264879 h 6561979"/>
              <a:gd name="connsiteX158" fmla="*/ 10669286 w 13095296"/>
              <a:gd name="connsiteY158" fmla="*/ 3195867 h 6561979"/>
              <a:gd name="connsiteX159" fmla="*/ 10649306 w 13095296"/>
              <a:gd name="connsiteY159" fmla="*/ 3247121 h 6561979"/>
              <a:gd name="connsiteX160" fmla="*/ 10649306 w 13095296"/>
              <a:gd name="connsiteY160" fmla="*/ 3275872 h 6561979"/>
              <a:gd name="connsiteX161" fmla="*/ 10674676 w 13095296"/>
              <a:gd name="connsiteY161" fmla="*/ 3297858 h 6561979"/>
              <a:gd name="connsiteX162" fmla="*/ 10740635 w 13095296"/>
              <a:gd name="connsiteY162" fmla="*/ 3288556 h 6561979"/>
              <a:gd name="connsiteX163" fmla="*/ 10763467 w 13095296"/>
              <a:gd name="connsiteY163" fmla="*/ 3264879 h 6561979"/>
              <a:gd name="connsiteX164" fmla="*/ 10700891 w 13095296"/>
              <a:gd name="connsiteY164" fmla="*/ 3196383 h 6561979"/>
              <a:gd name="connsiteX165" fmla="*/ 10669286 w 13095296"/>
              <a:gd name="connsiteY165" fmla="*/ 3195867 h 6561979"/>
              <a:gd name="connsiteX166" fmla="*/ 10864097 w 13095296"/>
              <a:gd name="connsiteY166" fmla="*/ 3195537 h 6561979"/>
              <a:gd name="connsiteX167" fmla="*/ 10789682 w 13095296"/>
              <a:gd name="connsiteY167" fmla="*/ 3258959 h 6561979"/>
              <a:gd name="connsiteX168" fmla="*/ 10810821 w 13095296"/>
              <a:gd name="connsiteY168" fmla="*/ 3278409 h 6561979"/>
              <a:gd name="connsiteX169" fmla="*/ 10900459 w 13095296"/>
              <a:gd name="connsiteY169" fmla="*/ 3269107 h 6561979"/>
              <a:gd name="connsiteX170" fmla="*/ 10919063 w 13095296"/>
              <a:gd name="connsiteY170" fmla="*/ 3253885 h 6561979"/>
              <a:gd name="connsiteX171" fmla="*/ 10881854 w 13095296"/>
              <a:gd name="connsiteY171" fmla="*/ 3195537 h 6561979"/>
              <a:gd name="connsiteX172" fmla="*/ 7855633 w 13095296"/>
              <a:gd name="connsiteY172" fmla="*/ 2625624 h 6561979"/>
              <a:gd name="connsiteX173" fmla="*/ 7827450 w 13095296"/>
              <a:gd name="connsiteY173" fmla="*/ 2689007 h 6561979"/>
              <a:gd name="connsiteX174" fmla="*/ 7826604 w 13095296"/>
              <a:gd name="connsiteY174" fmla="*/ 2735516 h 6561979"/>
              <a:gd name="connsiteX175" fmla="*/ 7851128 w 13095296"/>
              <a:gd name="connsiteY175" fmla="*/ 2754120 h 6561979"/>
              <a:gd name="connsiteX176" fmla="*/ 7950066 w 13095296"/>
              <a:gd name="connsiteY176" fmla="*/ 2730443 h 6561979"/>
              <a:gd name="connsiteX177" fmla="*/ 8001649 w 13095296"/>
              <a:gd name="connsiteY177" fmla="*/ 2667021 h 6561979"/>
              <a:gd name="connsiteX178" fmla="*/ 8002494 w 13095296"/>
              <a:gd name="connsiteY178" fmla="*/ 2658563 h 6561979"/>
              <a:gd name="connsiteX179" fmla="*/ 7981355 w 13095296"/>
              <a:gd name="connsiteY179" fmla="*/ 2635733 h 6561979"/>
              <a:gd name="connsiteX180" fmla="*/ 7894255 w 13095296"/>
              <a:gd name="connsiteY180" fmla="*/ 2628967 h 6561979"/>
              <a:gd name="connsiteX181" fmla="*/ 7855633 w 13095296"/>
              <a:gd name="connsiteY181" fmla="*/ 2625624 h 6561979"/>
              <a:gd name="connsiteX182" fmla="*/ 7714955 w 13095296"/>
              <a:gd name="connsiteY182" fmla="*/ 2616256 h 6561979"/>
              <a:gd name="connsiteX183" fmla="*/ 7682848 w 13095296"/>
              <a:gd name="connsiteY183" fmla="*/ 2690698 h 6561979"/>
              <a:gd name="connsiteX184" fmla="*/ 7768256 w 13095296"/>
              <a:gd name="connsiteY184" fmla="*/ 2769341 h 6561979"/>
              <a:gd name="connsiteX185" fmla="*/ 7801235 w 13095296"/>
              <a:gd name="connsiteY185" fmla="*/ 2733825 h 6561979"/>
              <a:gd name="connsiteX186" fmla="*/ 7800390 w 13095296"/>
              <a:gd name="connsiteY186" fmla="*/ 2661101 h 6561979"/>
              <a:gd name="connsiteX187" fmla="*/ 7758954 w 13095296"/>
              <a:gd name="connsiteY187" fmla="*/ 2617974 h 6561979"/>
              <a:gd name="connsiteX188" fmla="*/ 7714955 w 13095296"/>
              <a:gd name="connsiteY188" fmla="*/ 2616256 h 6561979"/>
              <a:gd name="connsiteX189" fmla="*/ 7795845 w 13095296"/>
              <a:gd name="connsiteY189" fmla="*/ 2423057 h 6561979"/>
              <a:gd name="connsiteX190" fmla="*/ 7779249 w 13095296"/>
              <a:gd name="connsiteY190" fmla="*/ 2425171 h 6561979"/>
              <a:gd name="connsiteX191" fmla="*/ 7689613 w 13095296"/>
              <a:gd name="connsiteY191" fmla="*/ 2542713 h 6561979"/>
              <a:gd name="connsiteX192" fmla="*/ 7687922 w 13095296"/>
              <a:gd name="connsiteY192" fmla="*/ 2563009 h 6561979"/>
              <a:gd name="connsiteX193" fmla="*/ 7705680 w 13095296"/>
              <a:gd name="connsiteY193" fmla="*/ 2585841 h 6561979"/>
              <a:gd name="connsiteX194" fmla="*/ 7780941 w 13095296"/>
              <a:gd name="connsiteY194" fmla="*/ 2590914 h 6561979"/>
              <a:gd name="connsiteX195" fmla="*/ 7801235 w 13095296"/>
              <a:gd name="connsiteY195" fmla="*/ 2569774 h 6561979"/>
              <a:gd name="connsiteX196" fmla="*/ 7801235 w 13095296"/>
              <a:gd name="connsiteY196" fmla="*/ 2505505 h 6561979"/>
              <a:gd name="connsiteX197" fmla="*/ 7800390 w 13095296"/>
              <a:gd name="connsiteY197" fmla="*/ 2438701 h 6561979"/>
              <a:gd name="connsiteX198" fmla="*/ 7795845 w 13095296"/>
              <a:gd name="connsiteY198" fmla="*/ 2423057 h 6561979"/>
              <a:gd name="connsiteX199" fmla="*/ 10531884 w 13095296"/>
              <a:gd name="connsiteY199" fmla="*/ 2387343 h 6561979"/>
              <a:gd name="connsiteX200" fmla="*/ 10508934 w 13095296"/>
              <a:gd name="connsiteY200" fmla="*/ 2447158 h 6561979"/>
              <a:gd name="connsiteX201" fmla="*/ 10572356 w 13095296"/>
              <a:gd name="connsiteY201" fmla="*/ 2508043 h 6561979"/>
              <a:gd name="connsiteX202" fmla="*/ 10634932 w 13095296"/>
              <a:gd name="connsiteY202" fmla="*/ 2456459 h 6561979"/>
              <a:gd name="connsiteX203" fmla="*/ 10566437 w 13095296"/>
              <a:gd name="connsiteY203" fmla="*/ 2387964 h 6561979"/>
              <a:gd name="connsiteX204" fmla="*/ 10757032 w 13095296"/>
              <a:gd name="connsiteY204" fmla="*/ 2383564 h 6561979"/>
              <a:gd name="connsiteX205" fmla="*/ 10718649 w 13095296"/>
              <a:gd name="connsiteY205" fmla="*/ 2384581 h 6561979"/>
              <a:gd name="connsiteX206" fmla="*/ 10662837 w 13095296"/>
              <a:gd name="connsiteY206" fmla="*/ 2442929 h 6561979"/>
              <a:gd name="connsiteX207" fmla="*/ 10662837 w 13095296"/>
              <a:gd name="connsiteY207" fmla="*/ 2483520 h 6561979"/>
              <a:gd name="connsiteX208" fmla="*/ 10686515 w 13095296"/>
              <a:gd name="connsiteY208" fmla="*/ 2508043 h 6561979"/>
              <a:gd name="connsiteX209" fmla="*/ 10770231 w 13095296"/>
              <a:gd name="connsiteY209" fmla="*/ 2441237 h 6561979"/>
              <a:gd name="connsiteX210" fmla="*/ 10757032 w 13095296"/>
              <a:gd name="connsiteY210" fmla="*/ 2383564 h 6561979"/>
              <a:gd name="connsiteX211" fmla="*/ 7950172 w 13095296"/>
              <a:gd name="connsiteY211" fmla="*/ 2347479 h 6561979"/>
              <a:gd name="connsiteX212" fmla="*/ 7904402 w 13095296"/>
              <a:gd name="connsiteY212" fmla="*/ 2361749 h 6561979"/>
              <a:gd name="connsiteX213" fmla="*/ 7829988 w 13095296"/>
              <a:gd name="connsiteY213" fmla="*/ 2482674 h 6561979"/>
              <a:gd name="connsiteX214" fmla="*/ 7829988 w 13095296"/>
              <a:gd name="connsiteY214" fmla="*/ 2573157 h 6561979"/>
              <a:gd name="connsiteX215" fmla="*/ 7851128 w 13095296"/>
              <a:gd name="connsiteY215" fmla="*/ 2596833 h 6561979"/>
              <a:gd name="connsiteX216" fmla="*/ 7981355 w 13095296"/>
              <a:gd name="connsiteY216" fmla="*/ 2608673 h 6561979"/>
              <a:gd name="connsiteX217" fmla="*/ 8005032 w 13095296"/>
              <a:gd name="connsiteY217" fmla="*/ 2586687 h 6561979"/>
              <a:gd name="connsiteX218" fmla="*/ 7973743 w 13095296"/>
              <a:gd name="connsiteY218" fmla="*/ 2389656 h 6561979"/>
              <a:gd name="connsiteX219" fmla="*/ 7950172 w 13095296"/>
              <a:gd name="connsiteY219" fmla="*/ 2347479 h 6561979"/>
              <a:gd name="connsiteX220" fmla="*/ 7800390 w 13095296"/>
              <a:gd name="connsiteY220" fmla="*/ 2263657 h 6561979"/>
              <a:gd name="connsiteX221" fmla="*/ 7712444 w 13095296"/>
              <a:gd name="connsiteY221" fmla="*/ 2428553 h 6561979"/>
              <a:gd name="connsiteX222" fmla="*/ 7788551 w 13095296"/>
              <a:gd name="connsiteY222" fmla="*/ 2390500 h 6561979"/>
              <a:gd name="connsiteX223" fmla="*/ 7800390 w 13095296"/>
              <a:gd name="connsiteY223" fmla="*/ 2375279 h 6561979"/>
              <a:gd name="connsiteX224" fmla="*/ 7845208 w 13095296"/>
              <a:gd name="connsiteY224" fmla="*/ 2244207 h 6561979"/>
              <a:gd name="connsiteX225" fmla="*/ 7831679 w 13095296"/>
              <a:gd name="connsiteY225" fmla="*/ 2254354 h 6561979"/>
              <a:gd name="connsiteX226" fmla="*/ 7830833 w 13095296"/>
              <a:gd name="connsiteY226" fmla="*/ 2354984 h 6561979"/>
              <a:gd name="connsiteX227" fmla="*/ 7846053 w 13095296"/>
              <a:gd name="connsiteY227" fmla="*/ 2361749 h 6561979"/>
              <a:gd name="connsiteX228" fmla="*/ 7918778 w 13095296"/>
              <a:gd name="connsiteY228" fmla="*/ 2321159 h 6561979"/>
              <a:gd name="connsiteX229" fmla="*/ 7925542 w 13095296"/>
              <a:gd name="connsiteY229" fmla="*/ 2303401 h 6561979"/>
              <a:gd name="connsiteX230" fmla="*/ 7845208 w 13095296"/>
              <a:gd name="connsiteY230" fmla="*/ 2244207 h 6561979"/>
              <a:gd name="connsiteX231" fmla="*/ 10613132 w 13095296"/>
              <a:gd name="connsiteY231" fmla="*/ 2198292 h 6561979"/>
              <a:gd name="connsiteX232" fmla="*/ 10586732 w 13095296"/>
              <a:gd name="connsiteY232" fmla="*/ 2198543 h 6561979"/>
              <a:gd name="connsiteX233" fmla="*/ 10543605 w 13095296"/>
              <a:gd name="connsiteY233" fmla="*/ 2200234 h 6561979"/>
              <a:gd name="connsiteX234" fmla="*/ 10519926 w 13095296"/>
              <a:gd name="connsiteY234" fmla="*/ 2223066 h 6561979"/>
              <a:gd name="connsiteX235" fmla="*/ 10511470 w 13095296"/>
              <a:gd name="connsiteY235" fmla="*/ 2332998 h 6561979"/>
              <a:gd name="connsiteX236" fmla="*/ 10536840 w 13095296"/>
              <a:gd name="connsiteY236" fmla="*/ 2360057 h 6561979"/>
              <a:gd name="connsiteX237" fmla="*/ 10557134 w 13095296"/>
              <a:gd name="connsiteY237" fmla="*/ 2360057 h 6561979"/>
              <a:gd name="connsiteX238" fmla="*/ 10632396 w 13095296"/>
              <a:gd name="connsiteY238" fmla="*/ 2278031 h 6561979"/>
              <a:gd name="connsiteX239" fmla="*/ 10632396 w 13095296"/>
              <a:gd name="connsiteY239" fmla="*/ 2243361 h 6561979"/>
              <a:gd name="connsiteX240" fmla="*/ 10613132 w 13095296"/>
              <a:gd name="connsiteY240" fmla="*/ 2198292 h 6561979"/>
              <a:gd name="connsiteX241" fmla="*/ 10772968 w 13095296"/>
              <a:gd name="connsiteY241" fmla="*/ 2184736 h 6561979"/>
              <a:gd name="connsiteX242" fmla="*/ 10743171 w 13095296"/>
              <a:gd name="connsiteY242" fmla="*/ 2185859 h 6561979"/>
              <a:gd name="connsiteX243" fmla="*/ 10662837 w 13095296"/>
              <a:gd name="connsiteY243" fmla="*/ 2276341 h 6561979"/>
              <a:gd name="connsiteX244" fmla="*/ 10669602 w 13095296"/>
              <a:gd name="connsiteY244" fmla="*/ 2352446 h 6561979"/>
              <a:gd name="connsiteX245" fmla="*/ 10751628 w 13095296"/>
              <a:gd name="connsiteY245" fmla="*/ 2355829 h 6561979"/>
              <a:gd name="connsiteX246" fmla="*/ 10760083 w 13095296"/>
              <a:gd name="connsiteY246" fmla="*/ 2355829 h 6561979"/>
              <a:gd name="connsiteX247" fmla="*/ 10786299 w 13095296"/>
              <a:gd name="connsiteY247" fmla="*/ 2331307 h 6561979"/>
              <a:gd name="connsiteX248" fmla="*/ 10793063 w 13095296"/>
              <a:gd name="connsiteY248" fmla="*/ 2235751 h 6561979"/>
              <a:gd name="connsiteX249" fmla="*/ 10772968 w 13095296"/>
              <a:gd name="connsiteY249" fmla="*/ 2184736 h 6561979"/>
              <a:gd name="connsiteX250" fmla="*/ 10625631 w 13095296"/>
              <a:gd name="connsiteY250" fmla="*/ 1998974 h 6561979"/>
              <a:gd name="connsiteX251" fmla="*/ 10596033 w 13095296"/>
              <a:gd name="connsiteY251" fmla="*/ 2013351 h 6561979"/>
              <a:gd name="connsiteX252" fmla="*/ 10541067 w 13095296"/>
              <a:gd name="connsiteY252" fmla="*/ 2120745 h 6561979"/>
              <a:gd name="connsiteX253" fmla="*/ 10569818 w 13095296"/>
              <a:gd name="connsiteY253" fmla="*/ 2171483 h 6561979"/>
              <a:gd name="connsiteX254" fmla="*/ 10616328 w 13095296"/>
              <a:gd name="connsiteY254" fmla="*/ 2168947 h 6561979"/>
              <a:gd name="connsiteX255" fmla="*/ 10632396 w 13095296"/>
              <a:gd name="connsiteY255" fmla="*/ 2156263 h 6561979"/>
              <a:gd name="connsiteX256" fmla="*/ 10639160 w 13095296"/>
              <a:gd name="connsiteY256" fmla="*/ 2026035 h 6561979"/>
              <a:gd name="connsiteX257" fmla="*/ 10625631 w 13095296"/>
              <a:gd name="connsiteY257" fmla="*/ 1998974 h 6561979"/>
              <a:gd name="connsiteX258" fmla="*/ 10677213 w 13095296"/>
              <a:gd name="connsiteY258" fmla="*/ 1989674 h 6561979"/>
              <a:gd name="connsiteX259" fmla="*/ 10662837 w 13095296"/>
              <a:gd name="connsiteY259" fmla="*/ 2006586 h 6561979"/>
              <a:gd name="connsiteX260" fmla="*/ 10664530 w 13095296"/>
              <a:gd name="connsiteY260" fmla="*/ 2087765 h 6561979"/>
              <a:gd name="connsiteX261" fmla="*/ 10664530 w 13095296"/>
              <a:gd name="connsiteY261" fmla="*/ 2146114 h 6561979"/>
              <a:gd name="connsiteX262" fmla="*/ 10682288 w 13095296"/>
              <a:gd name="connsiteY262" fmla="*/ 2163872 h 6561979"/>
              <a:gd name="connsiteX263" fmla="*/ 10769387 w 13095296"/>
              <a:gd name="connsiteY263" fmla="*/ 2157108 h 6561979"/>
              <a:gd name="connsiteX264" fmla="*/ 10787989 w 13095296"/>
              <a:gd name="connsiteY264" fmla="*/ 2135121 h 6561979"/>
              <a:gd name="connsiteX265" fmla="*/ 10753320 w 13095296"/>
              <a:gd name="connsiteY265" fmla="*/ 2031108 h 6561979"/>
              <a:gd name="connsiteX266" fmla="*/ 10677213 w 13095296"/>
              <a:gd name="connsiteY266" fmla="*/ 1989674 h 6561979"/>
              <a:gd name="connsiteX267" fmla="*/ 9119568 w 13095296"/>
              <a:gd name="connsiteY267" fmla="*/ 1219306 h 6561979"/>
              <a:gd name="connsiteX268" fmla="*/ 9097581 w 13095296"/>
              <a:gd name="connsiteY268" fmla="*/ 1242985 h 6561979"/>
              <a:gd name="connsiteX269" fmla="*/ 9110266 w 13095296"/>
              <a:gd name="connsiteY269" fmla="*/ 1337695 h 6561979"/>
              <a:gd name="connsiteX270" fmla="*/ 9137327 w 13095296"/>
              <a:gd name="connsiteY270" fmla="*/ 1352917 h 6561979"/>
              <a:gd name="connsiteX271" fmla="*/ 9241338 w 13095296"/>
              <a:gd name="connsiteY271" fmla="*/ 1248058 h 6561979"/>
              <a:gd name="connsiteX272" fmla="*/ 9221044 w 13095296"/>
              <a:gd name="connsiteY272" fmla="*/ 1219306 h 6561979"/>
              <a:gd name="connsiteX273" fmla="*/ 9171997 w 13095296"/>
              <a:gd name="connsiteY273" fmla="*/ 1219306 h 6561979"/>
              <a:gd name="connsiteX274" fmla="*/ 9119568 w 13095296"/>
              <a:gd name="connsiteY274" fmla="*/ 1219306 h 6561979"/>
              <a:gd name="connsiteX275" fmla="*/ 8909007 w 13095296"/>
              <a:gd name="connsiteY275" fmla="*/ 1214233 h 6561979"/>
              <a:gd name="connsiteX276" fmla="*/ 8893786 w 13095296"/>
              <a:gd name="connsiteY276" fmla="*/ 1233682 h 6561979"/>
              <a:gd name="connsiteX277" fmla="*/ 9062065 w 13095296"/>
              <a:gd name="connsiteY277" fmla="*/ 1364755 h 6561979"/>
              <a:gd name="connsiteX278" fmla="*/ 9083206 w 13095296"/>
              <a:gd name="connsiteY278" fmla="*/ 1340232 h 6561979"/>
              <a:gd name="connsiteX279" fmla="*/ 9073059 w 13095296"/>
              <a:gd name="connsiteY279" fmla="*/ 1268353 h 6561979"/>
              <a:gd name="connsiteX280" fmla="*/ 9019785 w 13095296"/>
              <a:gd name="connsiteY280" fmla="*/ 1217615 h 6561979"/>
              <a:gd name="connsiteX281" fmla="*/ 8979194 w 13095296"/>
              <a:gd name="connsiteY281" fmla="*/ 1215078 h 6561979"/>
              <a:gd name="connsiteX282" fmla="*/ 8979194 w 13095296"/>
              <a:gd name="connsiteY282" fmla="*/ 1214233 h 6561979"/>
              <a:gd name="connsiteX283" fmla="*/ 9027607 w 13095296"/>
              <a:gd name="connsiteY283" fmla="*/ 975343 h 6561979"/>
              <a:gd name="connsiteX284" fmla="*/ 9007945 w 13095296"/>
              <a:gd name="connsiteY284" fmla="*/ 977457 h 6561979"/>
              <a:gd name="connsiteX285" fmla="*/ 8881947 w 13095296"/>
              <a:gd name="connsiteY285" fmla="*/ 1166878 h 6561979"/>
              <a:gd name="connsiteX286" fmla="*/ 8902241 w 13095296"/>
              <a:gd name="connsiteY286" fmla="*/ 1188019 h 6561979"/>
              <a:gd name="connsiteX287" fmla="*/ 8972429 w 13095296"/>
              <a:gd name="connsiteY287" fmla="*/ 1188019 h 6561979"/>
              <a:gd name="connsiteX288" fmla="*/ 8972429 w 13095296"/>
              <a:gd name="connsiteY288" fmla="*/ 1190555 h 6561979"/>
              <a:gd name="connsiteX289" fmla="*/ 9036697 w 13095296"/>
              <a:gd name="connsiteY289" fmla="*/ 1190555 h 6561979"/>
              <a:gd name="connsiteX290" fmla="*/ 9060375 w 13095296"/>
              <a:gd name="connsiteY290" fmla="*/ 1166032 h 6561979"/>
              <a:gd name="connsiteX291" fmla="*/ 9035850 w 13095296"/>
              <a:gd name="connsiteY291" fmla="*/ 993524 h 6561979"/>
              <a:gd name="connsiteX292" fmla="*/ 9027607 w 13095296"/>
              <a:gd name="connsiteY292" fmla="*/ 975343 h 6561979"/>
              <a:gd name="connsiteX293" fmla="*/ 9085743 w 13095296"/>
              <a:gd name="connsiteY293" fmla="*/ 966463 h 6561979"/>
              <a:gd name="connsiteX294" fmla="*/ 9063756 w 13095296"/>
              <a:gd name="connsiteY294" fmla="*/ 990988 h 6561979"/>
              <a:gd name="connsiteX295" fmla="*/ 9081514 w 13095296"/>
              <a:gd name="connsiteY295" fmla="*/ 1111912 h 6561979"/>
              <a:gd name="connsiteX296" fmla="*/ 9097581 w 13095296"/>
              <a:gd name="connsiteY296" fmla="*/ 1185481 h 6561979"/>
              <a:gd name="connsiteX297" fmla="*/ 9173688 w 13095296"/>
              <a:gd name="connsiteY297" fmla="*/ 1192247 h 6561979"/>
              <a:gd name="connsiteX298" fmla="*/ 9173688 w 13095296"/>
              <a:gd name="connsiteY298" fmla="*/ 1191402 h 6561979"/>
              <a:gd name="connsiteX299" fmla="*/ 9193983 w 13095296"/>
              <a:gd name="connsiteY299" fmla="*/ 1191402 h 6561979"/>
              <a:gd name="connsiteX300" fmla="*/ 9254024 w 13095296"/>
              <a:gd name="connsiteY300" fmla="*/ 1116140 h 6561979"/>
              <a:gd name="connsiteX301" fmla="*/ 9085743 w 13095296"/>
              <a:gd name="connsiteY301" fmla="*/ 966463 h 6561979"/>
              <a:gd name="connsiteX302" fmla="*/ 9059424 w 13095296"/>
              <a:gd name="connsiteY302" fmla="*/ 18 h 6561979"/>
              <a:gd name="connsiteX303" fmla="*/ 9078978 w 13095296"/>
              <a:gd name="connsiteY303" fmla="*/ 14287 h 6561979"/>
              <a:gd name="connsiteX304" fmla="*/ 9204132 w 13095296"/>
              <a:gd name="connsiteY304" fmla="*/ 193561 h 6561979"/>
              <a:gd name="connsiteX305" fmla="*/ 9442597 w 13095296"/>
              <a:gd name="connsiteY305" fmla="*/ 538576 h 6561979"/>
              <a:gd name="connsiteX306" fmla="*/ 9622717 w 13095296"/>
              <a:gd name="connsiteY306" fmla="*/ 665420 h 6561979"/>
              <a:gd name="connsiteX307" fmla="*/ 9724191 w 13095296"/>
              <a:gd name="connsiteY307" fmla="*/ 622293 h 6561979"/>
              <a:gd name="connsiteX308" fmla="*/ 9744486 w 13095296"/>
              <a:gd name="connsiteY308" fmla="*/ 606226 h 6561979"/>
              <a:gd name="connsiteX309" fmla="*/ 9758017 w 13095296"/>
              <a:gd name="connsiteY309" fmla="*/ 629059 h 6561979"/>
              <a:gd name="connsiteX310" fmla="*/ 9580435 w 13095296"/>
              <a:gd name="connsiteY310" fmla="*/ 853995 h 6561979"/>
              <a:gd name="connsiteX311" fmla="*/ 9557603 w 13095296"/>
              <a:gd name="connsiteY311" fmla="*/ 857379 h 6561979"/>
              <a:gd name="connsiteX312" fmla="*/ 9521242 w 13095296"/>
              <a:gd name="connsiteY312" fmla="*/ 903887 h 6561979"/>
              <a:gd name="connsiteX313" fmla="*/ 9533081 w 13095296"/>
              <a:gd name="connsiteY313" fmla="*/ 1110221 h 6561979"/>
              <a:gd name="connsiteX314" fmla="*/ 9542381 w 13095296"/>
              <a:gd name="connsiteY314" fmla="*/ 1275964 h 6561979"/>
              <a:gd name="connsiteX315" fmla="*/ 9588892 w 13095296"/>
              <a:gd name="connsiteY315" fmla="*/ 1341923 h 6561979"/>
              <a:gd name="connsiteX316" fmla="*/ 9890780 w 13095296"/>
              <a:gd name="connsiteY316" fmla="*/ 1458619 h 6561979"/>
              <a:gd name="connsiteX317" fmla="*/ 9975343 w 13095296"/>
              <a:gd name="connsiteY317" fmla="*/ 1456928 h 6561979"/>
              <a:gd name="connsiteX318" fmla="*/ 10101341 w 13095296"/>
              <a:gd name="connsiteY318" fmla="*/ 1396888 h 6561979"/>
              <a:gd name="connsiteX319" fmla="*/ 10136013 w 13095296"/>
              <a:gd name="connsiteY319" fmla="*/ 1395197 h 6561979"/>
              <a:gd name="connsiteX320" fmla="*/ 10672985 w 13095296"/>
              <a:gd name="connsiteY320" fmla="*/ 876828 h 6561979"/>
              <a:gd name="connsiteX321" fmla="*/ 10688205 w 13095296"/>
              <a:gd name="connsiteY321" fmla="*/ 904733 h 6561979"/>
              <a:gd name="connsiteX322" fmla="*/ 10944430 w 13095296"/>
              <a:gd name="connsiteY322" fmla="*/ 1445089 h 6561979"/>
              <a:gd name="connsiteX323" fmla="*/ 11233634 w 13095296"/>
              <a:gd name="connsiteY323" fmla="*/ 1700469 h 6561979"/>
              <a:gd name="connsiteX324" fmla="*/ 11357099 w 13095296"/>
              <a:gd name="connsiteY324" fmla="*/ 1724146 h 6561979"/>
              <a:gd name="connsiteX325" fmla="*/ 11477176 w 13095296"/>
              <a:gd name="connsiteY325" fmla="*/ 1582081 h 6561979"/>
              <a:gd name="connsiteX326" fmla="*/ 11464492 w 13095296"/>
              <a:gd name="connsiteY326" fmla="*/ 1837461 h 6561979"/>
              <a:gd name="connsiteX327" fmla="*/ 11291984 w 13095296"/>
              <a:gd name="connsiteY327" fmla="*/ 1930479 h 6561979"/>
              <a:gd name="connsiteX328" fmla="*/ 11141463 w 13095296"/>
              <a:gd name="connsiteY328" fmla="*/ 1905956 h 6561979"/>
              <a:gd name="connsiteX329" fmla="*/ 11127086 w 13095296"/>
              <a:gd name="connsiteY329" fmla="*/ 1922024 h 6561979"/>
              <a:gd name="connsiteX330" fmla="*/ 11161756 w 13095296"/>
              <a:gd name="connsiteY330" fmla="*/ 2769341 h 6561979"/>
              <a:gd name="connsiteX331" fmla="*/ 11177824 w 13095296"/>
              <a:gd name="connsiteY331" fmla="*/ 2809086 h 6561979"/>
              <a:gd name="connsiteX332" fmla="*/ 11385847 w 13095296"/>
              <a:gd name="connsiteY332" fmla="*/ 3115202 h 6561979"/>
              <a:gd name="connsiteX333" fmla="*/ 11384157 w 13095296"/>
              <a:gd name="connsiteY333" fmla="*/ 3168478 h 6561979"/>
              <a:gd name="connsiteX334" fmla="*/ 11241246 w 13095296"/>
              <a:gd name="connsiteY334" fmla="*/ 3458528 h 6561979"/>
              <a:gd name="connsiteX335" fmla="*/ 11249702 w 13095296"/>
              <a:gd name="connsiteY335" fmla="*/ 3690229 h 6561979"/>
              <a:gd name="connsiteX336" fmla="*/ 11322425 w 13095296"/>
              <a:gd name="connsiteY336" fmla="*/ 3916857 h 6561979"/>
              <a:gd name="connsiteX337" fmla="*/ 11591335 w 13095296"/>
              <a:gd name="connsiteY337" fmla="*/ 4114735 h 6561979"/>
              <a:gd name="connsiteX338" fmla="*/ 11815428 w 13095296"/>
              <a:gd name="connsiteY338" fmla="*/ 4218747 h 6561979"/>
              <a:gd name="connsiteX339" fmla="*/ 12053048 w 13095296"/>
              <a:gd name="connsiteY339" fmla="*/ 4376880 h 6561979"/>
              <a:gd name="connsiteX340" fmla="*/ 12178202 w 13095296"/>
              <a:gd name="connsiteY340" fmla="*/ 4457213 h 6561979"/>
              <a:gd name="connsiteX341" fmla="*/ 12204415 w 13095296"/>
              <a:gd name="connsiteY341" fmla="*/ 4503723 h 6561979"/>
              <a:gd name="connsiteX342" fmla="*/ 12217100 w 13095296"/>
              <a:gd name="connsiteY342" fmla="*/ 6561134 h 6561979"/>
              <a:gd name="connsiteX343" fmla="*/ 12184966 w 13095296"/>
              <a:gd name="connsiteY343" fmla="*/ 6561979 h 6561979"/>
              <a:gd name="connsiteX344" fmla="*/ 7695 w 13095296"/>
              <a:gd name="connsiteY344" fmla="*/ 6561979 h 6561979"/>
              <a:gd name="connsiteX345" fmla="*/ 8585 w 13095296"/>
              <a:gd name="connsiteY345" fmla="*/ 5992382 h 6561979"/>
              <a:gd name="connsiteX346" fmla="*/ 1655216 w 13095296"/>
              <a:gd name="connsiteY346" fmla="*/ 6255017 h 6561979"/>
              <a:gd name="connsiteX347" fmla="*/ 2184579 w 13095296"/>
              <a:gd name="connsiteY347" fmla="*/ 6306601 h 6561979"/>
              <a:gd name="connsiteX348" fmla="*/ 2215868 w 13095296"/>
              <a:gd name="connsiteY348" fmla="*/ 6269393 h 6561979"/>
              <a:gd name="connsiteX349" fmla="*/ 2111855 w 13095296"/>
              <a:gd name="connsiteY349" fmla="*/ 5770474 h 6561979"/>
              <a:gd name="connsiteX350" fmla="*/ 2100862 w 13095296"/>
              <a:gd name="connsiteY350" fmla="*/ 5751024 h 6561979"/>
              <a:gd name="connsiteX351" fmla="*/ 2079721 w 13095296"/>
              <a:gd name="connsiteY351" fmla="*/ 6029235 h 6561979"/>
              <a:gd name="connsiteX352" fmla="*/ 2073802 w 13095296"/>
              <a:gd name="connsiteY352" fmla="*/ 6030925 h 6561979"/>
              <a:gd name="connsiteX353" fmla="*/ 2011226 w 13095296"/>
              <a:gd name="connsiteY353" fmla="*/ 5781467 h 6561979"/>
              <a:gd name="connsiteX354" fmla="*/ 1968944 w 13095296"/>
              <a:gd name="connsiteY354" fmla="*/ 5789077 h 6561979"/>
              <a:gd name="connsiteX355" fmla="*/ 1914823 w 13095296"/>
              <a:gd name="connsiteY355" fmla="*/ 5798379 h 6561979"/>
              <a:gd name="connsiteX356" fmla="*/ 1891146 w 13095296"/>
              <a:gd name="connsiteY356" fmla="*/ 5808526 h 6561979"/>
              <a:gd name="connsiteX357" fmla="*/ 1848866 w 13095296"/>
              <a:gd name="connsiteY357" fmla="*/ 5788232 h 6561979"/>
              <a:gd name="connsiteX358" fmla="*/ 1825188 w 13095296"/>
              <a:gd name="connsiteY358" fmla="*/ 5803452 h 6561979"/>
              <a:gd name="connsiteX359" fmla="*/ 1825188 w 13095296"/>
              <a:gd name="connsiteY359" fmla="*/ 5986953 h 6561979"/>
              <a:gd name="connsiteX360" fmla="*/ 1818424 w 13095296"/>
              <a:gd name="connsiteY360" fmla="*/ 6006404 h 6561979"/>
              <a:gd name="connsiteX361" fmla="*/ 1689887 w 13095296"/>
              <a:gd name="connsiteY361" fmla="*/ 5800916 h 6561979"/>
              <a:gd name="connsiteX362" fmla="*/ 1666210 w 13095296"/>
              <a:gd name="connsiteY362" fmla="*/ 5863492 h 6561979"/>
              <a:gd name="connsiteX363" fmla="*/ 1618855 w 13095296"/>
              <a:gd name="connsiteY363" fmla="*/ 5762017 h 6561979"/>
              <a:gd name="connsiteX364" fmla="*/ 1614627 w 13095296"/>
              <a:gd name="connsiteY364" fmla="*/ 5843196 h 6561979"/>
              <a:gd name="connsiteX365" fmla="*/ 1607015 w 13095296"/>
              <a:gd name="connsiteY365" fmla="*/ 5868565 h 6561979"/>
              <a:gd name="connsiteX366" fmla="*/ 1582493 w 13095296"/>
              <a:gd name="connsiteY366" fmla="*/ 5855036 h 6561979"/>
              <a:gd name="connsiteX367" fmla="*/ 1499621 w 13095296"/>
              <a:gd name="connsiteY367" fmla="*/ 5550609 h 6561979"/>
              <a:gd name="connsiteX368" fmla="*/ 1469179 w 13095296"/>
              <a:gd name="connsiteY368" fmla="*/ 5529469 h 6561979"/>
              <a:gd name="connsiteX369" fmla="*/ 1361785 w 13095296"/>
              <a:gd name="connsiteY369" fmla="*/ 5556530 h 6561979"/>
              <a:gd name="connsiteX370" fmla="*/ 1326267 w 13095296"/>
              <a:gd name="connsiteY370" fmla="*/ 5524395 h 6561979"/>
              <a:gd name="connsiteX371" fmla="*/ 1345717 w 13095296"/>
              <a:gd name="connsiteY371" fmla="*/ 5486343 h 6561979"/>
              <a:gd name="connsiteX372" fmla="*/ 1996849 w 13095296"/>
              <a:gd name="connsiteY372" fmla="*/ 5326519 h 6561979"/>
              <a:gd name="connsiteX373" fmla="*/ 2014609 w 13095296"/>
              <a:gd name="connsiteY373" fmla="*/ 5299458 h 6561979"/>
              <a:gd name="connsiteX374" fmla="*/ 1996005 w 13095296"/>
              <a:gd name="connsiteY374" fmla="*/ 5211513 h 6561979"/>
              <a:gd name="connsiteX375" fmla="*/ 1962179 w 13095296"/>
              <a:gd name="connsiteY375" fmla="*/ 5187836 h 6561979"/>
              <a:gd name="connsiteX376" fmla="*/ 1734705 w 13095296"/>
              <a:gd name="connsiteY376" fmla="*/ 5139636 h 6561979"/>
              <a:gd name="connsiteX377" fmla="*/ 1692425 w 13095296"/>
              <a:gd name="connsiteY377" fmla="*/ 4784472 h 6561979"/>
              <a:gd name="connsiteX378" fmla="*/ 1860704 w 13095296"/>
              <a:gd name="connsiteY378" fmla="*/ 4688914 h 6561979"/>
              <a:gd name="connsiteX379" fmla="*/ 1875926 w 13095296"/>
              <a:gd name="connsiteY379" fmla="*/ 4659318 h 6561979"/>
              <a:gd name="connsiteX380" fmla="*/ 1897912 w 13095296"/>
              <a:gd name="connsiteY380" fmla="*/ 4571374 h 6561979"/>
              <a:gd name="connsiteX381" fmla="*/ 1936811 w 13095296"/>
              <a:gd name="connsiteY381" fmla="*/ 4562071 h 6561979"/>
              <a:gd name="connsiteX382" fmla="*/ 1923280 w 13095296"/>
              <a:gd name="connsiteY382" fmla="*/ 4583212 h 6561979"/>
              <a:gd name="connsiteX383" fmla="*/ 1917361 w 13095296"/>
              <a:gd name="connsiteY383" fmla="*/ 4660165 h 6561979"/>
              <a:gd name="connsiteX384" fmla="*/ 1966407 w 13095296"/>
              <a:gd name="connsiteY384" fmla="*/ 4670312 h 6561979"/>
              <a:gd name="connsiteX385" fmla="*/ 2175277 w 13095296"/>
              <a:gd name="connsiteY385" fmla="*/ 4711748 h 6561979"/>
              <a:gd name="connsiteX386" fmla="*/ 2304659 w 13095296"/>
              <a:gd name="connsiteY386" fmla="*/ 4877490 h 6561979"/>
              <a:gd name="connsiteX387" fmla="*/ 2248002 w 13095296"/>
              <a:gd name="connsiteY387" fmla="*/ 5055072 h 6561979"/>
              <a:gd name="connsiteX388" fmla="*/ 2094943 w 13095296"/>
              <a:gd name="connsiteY388" fmla="*/ 5158239 h 6561979"/>
              <a:gd name="connsiteX389" fmla="*/ 2067037 w 13095296"/>
              <a:gd name="connsiteY389" fmla="*/ 5208976 h 6561979"/>
              <a:gd name="connsiteX390" fmla="*/ 2080567 w 13095296"/>
              <a:gd name="connsiteY390" fmla="*/ 5274936 h 6561979"/>
              <a:gd name="connsiteX391" fmla="*/ 2115238 w 13095296"/>
              <a:gd name="connsiteY391" fmla="*/ 5296923 h 6561979"/>
              <a:gd name="connsiteX392" fmla="*/ 2757069 w 13095296"/>
              <a:gd name="connsiteY392" fmla="*/ 5137944 h 6561979"/>
              <a:gd name="connsiteX393" fmla="*/ 2798505 w 13095296"/>
              <a:gd name="connsiteY393" fmla="*/ 5164158 h 6561979"/>
              <a:gd name="connsiteX394" fmla="*/ 2774828 w 13095296"/>
              <a:gd name="connsiteY394" fmla="*/ 5207286 h 6561979"/>
              <a:gd name="connsiteX395" fmla="*/ 2737619 w 13095296"/>
              <a:gd name="connsiteY395" fmla="*/ 5248721 h 6561979"/>
              <a:gd name="connsiteX396" fmla="*/ 2724090 w 13095296"/>
              <a:gd name="connsiteY396" fmla="*/ 5438141 h 6561979"/>
              <a:gd name="connsiteX397" fmla="*/ 2677581 w 13095296"/>
              <a:gd name="connsiteY397" fmla="*/ 5376411 h 6561979"/>
              <a:gd name="connsiteX398" fmla="*/ 2623460 w 13095296"/>
              <a:gd name="connsiteY398" fmla="*/ 5548073 h 6561979"/>
              <a:gd name="connsiteX399" fmla="*/ 2568494 w 13095296"/>
              <a:gd name="connsiteY399" fmla="*/ 5458437 h 6561979"/>
              <a:gd name="connsiteX400" fmla="*/ 2548199 w 13095296"/>
              <a:gd name="connsiteY400" fmla="*/ 5733265 h 6561979"/>
              <a:gd name="connsiteX401" fmla="*/ 2470401 w 13095296"/>
              <a:gd name="connsiteY401" fmla="*/ 5539616 h 6561979"/>
              <a:gd name="connsiteX402" fmla="*/ 2462791 w 13095296"/>
              <a:gd name="connsiteY402" fmla="*/ 5539616 h 6561979"/>
              <a:gd name="connsiteX403" fmla="*/ 2401906 w 13095296"/>
              <a:gd name="connsiteY403" fmla="*/ 5677454 h 6561979"/>
              <a:gd name="connsiteX404" fmla="*/ 2362161 w 13095296"/>
              <a:gd name="connsiteY404" fmla="*/ 5635172 h 6561979"/>
              <a:gd name="connsiteX405" fmla="*/ 2362161 w 13095296"/>
              <a:gd name="connsiteY405" fmla="*/ 5797533 h 6561979"/>
              <a:gd name="connsiteX406" fmla="*/ 2314805 w 13095296"/>
              <a:gd name="connsiteY406" fmla="*/ 5729037 h 6561979"/>
              <a:gd name="connsiteX407" fmla="*/ 2307196 w 13095296"/>
              <a:gd name="connsiteY407" fmla="*/ 5730728 h 6561979"/>
              <a:gd name="connsiteX408" fmla="*/ 2307196 w 13095296"/>
              <a:gd name="connsiteY408" fmla="*/ 6077436 h 6561979"/>
              <a:gd name="connsiteX409" fmla="*/ 2298740 w 13095296"/>
              <a:gd name="connsiteY409" fmla="*/ 6079127 h 6561979"/>
              <a:gd name="connsiteX410" fmla="*/ 2206565 w 13095296"/>
              <a:gd name="connsiteY410" fmla="*/ 5855036 h 6561979"/>
              <a:gd name="connsiteX411" fmla="*/ 2286054 w 13095296"/>
              <a:gd name="connsiteY411" fmla="*/ 6270239 h 6561979"/>
              <a:gd name="connsiteX412" fmla="*/ 2325800 w 13095296"/>
              <a:gd name="connsiteY412" fmla="*/ 6295608 h 6561979"/>
              <a:gd name="connsiteX413" fmla="*/ 2534670 w 13095296"/>
              <a:gd name="connsiteY413" fmla="*/ 6203434 h 6561979"/>
              <a:gd name="connsiteX414" fmla="*/ 3124070 w 13095296"/>
              <a:gd name="connsiteY414" fmla="*/ 5773855 h 6561979"/>
              <a:gd name="connsiteX415" fmla="*/ 3382833 w 13095296"/>
              <a:gd name="connsiteY415" fmla="*/ 5656313 h 6561979"/>
              <a:gd name="connsiteX416" fmla="*/ 3402282 w 13095296"/>
              <a:gd name="connsiteY416" fmla="*/ 5641092 h 6561979"/>
              <a:gd name="connsiteX417" fmla="*/ 3383678 w 13095296"/>
              <a:gd name="connsiteY417" fmla="*/ 5625026 h 6561979"/>
              <a:gd name="connsiteX418" fmla="*/ 3234003 w 13095296"/>
              <a:gd name="connsiteY418" fmla="*/ 5488879 h 6561979"/>
              <a:gd name="connsiteX419" fmla="*/ 3250915 w 13095296"/>
              <a:gd name="connsiteY419" fmla="*/ 5263097 h 6561979"/>
              <a:gd name="connsiteX420" fmla="*/ 3389598 w 13095296"/>
              <a:gd name="connsiteY420" fmla="*/ 5216587 h 6561979"/>
              <a:gd name="connsiteX421" fmla="*/ 3579019 w 13095296"/>
              <a:gd name="connsiteY421" fmla="*/ 5321445 h 6561979"/>
              <a:gd name="connsiteX422" fmla="*/ 3693179 w 13095296"/>
              <a:gd name="connsiteY422" fmla="*/ 5433913 h 6561979"/>
              <a:gd name="connsiteX423" fmla="*/ 3728695 w 13095296"/>
              <a:gd name="connsiteY423" fmla="*/ 5438141 h 6561979"/>
              <a:gd name="connsiteX424" fmla="*/ 3857231 w 13095296"/>
              <a:gd name="connsiteY424" fmla="*/ 5346814 h 6561979"/>
              <a:gd name="connsiteX425" fmla="*/ 3866532 w 13095296"/>
              <a:gd name="connsiteY425" fmla="*/ 5304533 h 6561979"/>
              <a:gd name="connsiteX426" fmla="*/ 3734614 w 13095296"/>
              <a:gd name="connsiteY426" fmla="*/ 4981502 h 6561979"/>
              <a:gd name="connsiteX427" fmla="*/ 3718547 w 13095296"/>
              <a:gd name="connsiteY427" fmla="*/ 4785317 h 6561979"/>
              <a:gd name="connsiteX428" fmla="*/ 3842854 w 13095296"/>
              <a:gd name="connsiteY428" fmla="*/ 4589977 h 6561979"/>
              <a:gd name="connsiteX429" fmla="*/ 4090624 w 13095296"/>
              <a:gd name="connsiteY429" fmla="*/ 4626338 h 6561979"/>
              <a:gd name="connsiteX430" fmla="*/ 4307105 w 13095296"/>
              <a:gd name="connsiteY430" fmla="*/ 4981502 h 6561979"/>
              <a:gd name="connsiteX431" fmla="*/ 4323171 w 13095296"/>
              <a:gd name="connsiteY431" fmla="*/ 5046616 h 6561979"/>
              <a:gd name="connsiteX432" fmla="*/ 4370526 w 13095296"/>
              <a:gd name="connsiteY432" fmla="*/ 5075367 h 6561979"/>
              <a:gd name="connsiteX433" fmla="*/ 4471156 w 13095296"/>
              <a:gd name="connsiteY433" fmla="*/ 5046616 h 6561979"/>
              <a:gd name="connsiteX434" fmla="*/ 4496525 w 13095296"/>
              <a:gd name="connsiteY434" fmla="*/ 4891866 h 6561979"/>
              <a:gd name="connsiteX435" fmla="*/ 4452552 w 13095296"/>
              <a:gd name="connsiteY435" fmla="*/ 4848739 h 6561979"/>
              <a:gd name="connsiteX436" fmla="*/ 4344313 w 13095296"/>
              <a:gd name="connsiteY436" fmla="*/ 4837746 h 6561979"/>
              <a:gd name="connsiteX437" fmla="*/ 4322325 w 13095296"/>
              <a:gd name="connsiteY437" fmla="*/ 4817451 h 6561979"/>
              <a:gd name="connsiteX438" fmla="*/ 4325707 w 13095296"/>
              <a:gd name="connsiteY438" fmla="*/ 4704136 h 6561979"/>
              <a:gd name="connsiteX439" fmla="*/ 4351922 w 13095296"/>
              <a:gd name="connsiteY439" fmla="*/ 4686379 h 6561979"/>
              <a:gd name="connsiteX440" fmla="*/ 4436485 w 13095296"/>
              <a:gd name="connsiteY440" fmla="*/ 4687224 h 6561979"/>
              <a:gd name="connsiteX441" fmla="*/ 4477075 w 13095296"/>
              <a:gd name="connsiteY441" fmla="*/ 4647479 h 6561979"/>
              <a:gd name="connsiteX442" fmla="*/ 4466082 w 13095296"/>
              <a:gd name="connsiteY442" fmla="*/ 4522327 h 6561979"/>
              <a:gd name="connsiteX443" fmla="*/ 4494833 w 13095296"/>
              <a:gd name="connsiteY443" fmla="*/ 4484274 h 6561979"/>
              <a:gd name="connsiteX444" fmla="*/ 4576013 w 13095296"/>
              <a:gd name="connsiteY444" fmla="*/ 4475817 h 6561979"/>
              <a:gd name="connsiteX445" fmla="*/ 4609840 w 13095296"/>
              <a:gd name="connsiteY445" fmla="*/ 4505415 h 6561979"/>
              <a:gd name="connsiteX446" fmla="*/ 4621677 w 13095296"/>
              <a:gd name="connsiteY446" fmla="*/ 4633103 h 6561979"/>
              <a:gd name="connsiteX447" fmla="*/ 4690174 w 13095296"/>
              <a:gd name="connsiteY447" fmla="*/ 4697371 h 6561979"/>
              <a:gd name="connsiteX448" fmla="*/ 4756977 w 13095296"/>
              <a:gd name="connsiteY448" fmla="*/ 4697371 h 6561979"/>
              <a:gd name="connsiteX449" fmla="*/ 4801796 w 13095296"/>
              <a:gd name="connsiteY449" fmla="*/ 4743035 h 6561979"/>
              <a:gd name="connsiteX450" fmla="*/ 4795030 w 13095296"/>
              <a:gd name="connsiteY450" fmla="*/ 4836054 h 6561979"/>
              <a:gd name="connsiteX451" fmla="*/ 4767971 w 13095296"/>
              <a:gd name="connsiteY451" fmla="*/ 4859731 h 6561979"/>
              <a:gd name="connsiteX452" fmla="*/ 4689327 w 13095296"/>
              <a:gd name="connsiteY452" fmla="*/ 4855503 h 6561979"/>
              <a:gd name="connsiteX453" fmla="*/ 4644509 w 13095296"/>
              <a:gd name="connsiteY453" fmla="*/ 4903705 h 6561979"/>
              <a:gd name="connsiteX454" fmla="*/ 4651275 w 13095296"/>
              <a:gd name="connsiteY454" fmla="*/ 4976429 h 6561979"/>
              <a:gd name="connsiteX455" fmla="*/ 4694402 w 13095296"/>
              <a:gd name="connsiteY455" fmla="*/ 5011944 h 6561979"/>
              <a:gd name="connsiteX456" fmla="*/ 4903270 w 13095296"/>
              <a:gd name="connsiteY456" fmla="*/ 4993341 h 6561979"/>
              <a:gd name="connsiteX457" fmla="*/ 5002209 w 13095296"/>
              <a:gd name="connsiteY457" fmla="*/ 4990805 h 6561979"/>
              <a:gd name="connsiteX458" fmla="*/ 5266891 w 13095296"/>
              <a:gd name="connsiteY458" fmla="*/ 4990805 h 6561979"/>
              <a:gd name="connsiteX459" fmla="*/ 6452459 w 13095296"/>
              <a:gd name="connsiteY459" fmla="*/ 4708365 h 6561979"/>
              <a:gd name="connsiteX460" fmla="*/ 6630042 w 13095296"/>
              <a:gd name="connsiteY460" fmla="*/ 4620419 h 6561979"/>
              <a:gd name="connsiteX461" fmla="*/ 6667250 w 13095296"/>
              <a:gd name="connsiteY461" fmla="*/ 4551924 h 6561979"/>
              <a:gd name="connsiteX462" fmla="*/ 6653719 w 13095296"/>
              <a:gd name="connsiteY462" fmla="*/ 4439456 h 6561979"/>
              <a:gd name="connsiteX463" fmla="*/ 6610593 w 13095296"/>
              <a:gd name="connsiteY463" fmla="*/ 4417469 h 6561979"/>
              <a:gd name="connsiteX464" fmla="*/ 6457534 w 13095296"/>
              <a:gd name="connsiteY464" fmla="*/ 4496112 h 6561979"/>
              <a:gd name="connsiteX465" fmla="*/ 6429628 w 13095296"/>
              <a:gd name="connsiteY465" fmla="*/ 4494421 h 6561979"/>
              <a:gd name="connsiteX466" fmla="*/ 6428783 w 13095296"/>
              <a:gd name="connsiteY466" fmla="*/ 4466516 h 6561979"/>
              <a:gd name="connsiteX467" fmla="*/ 6560700 w 13095296"/>
              <a:gd name="connsiteY467" fmla="*/ 4289780 h 6561979"/>
              <a:gd name="connsiteX468" fmla="*/ 6572540 w 13095296"/>
              <a:gd name="connsiteY468" fmla="*/ 4281324 h 6561979"/>
              <a:gd name="connsiteX469" fmla="*/ 6591988 w 13095296"/>
              <a:gd name="connsiteY469" fmla="*/ 4186612 h 6561979"/>
              <a:gd name="connsiteX470" fmla="*/ 6602138 w 13095296"/>
              <a:gd name="connsiteY470" fmla="*/ 4138412 h 6561979"/>
              <a:gd name="connsiteX471" fmla="*/ 6674015 w 13095296"/>
              <a:gd name="connsiteY471" fmla="*/ 4111352 h 6561979"/>
              <a:gd name="connsiteX472" fmla="*/ 6711223 w 13095296"/>
              <a:gd name="connsiteY472" fmla="*/ 4140103 h 6561979"/>
              <a:gd name="connsiteX473" fmla="*/ 6772108 w 13095296"/>
              <a:gd name="connsiteY473" fmla="*/ 4166318 h 6561979"/>
              <a:gd name="connsiteX474" fmla="*/ 7005501 w 13095296"/>
              <a:gd name="connsiteY474" fmla="*/ 4060615 h 6561979"/>
              <a:gd name="connsiteX475" fmla="*/ 7041862 w 13095296"/>
              <a:gd name="connsiteY475" fmla="*/ 4011567 h 6561979"/>
              <a:gd name="connsiteX476" fmla="*/ 7002964 w 13095296"/>
              <a:gd name="connsiteY476" fmla="*/ 3983662 h 6561979"/>
              <a:gd name="connsiteX477" fmla="*/ 6950535 w 13095296"/>
              <a:gd name="connsiteY477" fmla="*/ 4002266 h 6561979"/>
              <a:gd name="connsiteX478" fmla="*/ 6922629 w 13095296"/>
              <a:gd name="connsiteY478" fmla="*/ 3975205 h 6561979"/>
              <a:gd name="connsiteX479" fmla="*/ 6971676 w 13095296"/>
              <a:gd name="connsiteY479" fmla="*/ 3869503 h 6561979"/>
              <a:gd name="connsiteX480" fmla="*/ 7009730 w 13095296"/>
              <a:gd name="connsiteY480" fmla="*/ 3843288 h 6561979"/>
              <a:gd name="connsiteX481" fmla="*/ 7386033 w 13095296"/>
              <a:gd name="connsiteY481" fmla="*/ 3752807 h 6561979"/>
              <a:gd name="connsiteX482" fmla="*/ 7426623 w 13095296"/>
              <a:gd name="connsiteY482" fmla="*/ 3705451 h 6561979"/>
              <a:gd name="connsiteX483" fmla="*/ 7359818 w 13095296"/>
              <a:gd name="connsiteY483" fmla="*/ 3610740 h 6561979"/>
              <a:gd name="connsiteX484" fmla="*/ 7358128 w 13095296"/>
              <a:gd name="connsiteY484" fmla="*/ 3610740 h 6561979"/>
              <a:gd name="connsiteX485" fmla="*/ 7356435 w 13095296"/>
              <a:gd name="connsiteY485" fmla="*/ 3609895 h 6561979"/>
              <a:gd name="connsiteX486" fmla="*/ 7282021 w 13095296"/>
              <a:gd name="connsiteY486" fmla="*/ 3510111 h 6561979"/>
              <a:gd name="connsiteX487" fmla="*/ 7211834 w 13095296"/>
              <a:gd name="connsiteY487" fmla="*/ 2379508 h 6561979"/>
              <a:gd name="connsiteX488" fmla="*/ 7166169 w 13095296"/>
              <a:gd name="connsiteY488" fmla="*/ 2308475 h 6561979"/>
              <a:gd name="connsiteX489" fmla="*/ 6999580 w 13095296"/>
              <a:gd name="connsiteY489" fmla="*/ 2153725 h 6561979"/>
              <a:gd name="connsiteX490" fmla="*/ 6967448 w 13095296"/>
              <a:gd name="connsiteY490" fmla="*/ 1959231 h 6561979"/>
              <a:gd name="connsiteX491" fmla="*/ 6981823 w 13095296"/>
              <a:gd name="connsiteY491" fmla="*/ 1940627 h 6561979"/>
              <a:gd name="connsiteX492" fmla="*/ 7002118 w 13095296"/>
              <a:gd name="connsiteY492" fmla="*/ 1953311 h 6561979"/>
              <a:gd name="connsiteX493" fmla="*/ 7016494 w 13095296"/>
              <a:gd name="connsiteY493" fmla="*/ 1978681 h 6561979"/>
              <a:gd name="connsiteX494" fmla="*/ 7190693 w 13095296"/>
              <a:gd name="connsiteY494" fmla="*/ 2035337 h 6561979"/>
              <a:gd name="connsiteX495" fmla="*/ 7353053 w 13095296"/>
              <a:gd name="connsiteY495" fmla="*/ 1905956 h 6561979"/>
              <a:gd name="connsiteX496" fmla="*/ 7654097 w 13095296"/>
              <a:gd name="connsiteY496" fmla="*/ 1335157 h 6561979"/>
              <a:gd name="connsiteX497" fmla="*/ 7730204 w 13095296"/>
              <a:gd name="connsiteY497" fmla="*/ 971538 h 6561979"/>
              <a:gd name="connsiteX498" fmla="*/ 7745424 w 13095296"/>
              <a:gd name="connsiteY498" fmla="*/ 943632 h 6561979"/>
              <a:gd name="connsiteX499" fmla="*/ 7770793 w 13095296"/>
              <a:gd name="connsiteY499" fmla="*/ 963082 h 6561979"/>
              <a:gd name="connsiteX500" fmla="*/ 8063380 w 13095296"/>
              <a:gd name="connsiteY500" fmla="*/ 1359681 h 6561979"/>
              <a:gd name="connsiteX501" fmla="*/ 8449831 w 13095296"/>
              <a:gd name="connsiteY501" fmla="*/ 1562631 h 6561979"/>
              <a:gd name="connsiteX502" fmla="*/ 8475200 w 13095296"/>
              <a:gd name="connsiteY502" fmla="*/ 1569396 h 6561979"/>
              <a:gd name="connsiteX503" fmla="*/ 8487885 w 13095296"/>
              <a:gd name="connsiteY503" fmla="*/ 1601530 h 6561979"/>
              <a:gd name="connsiteX504" fmla="*/ 8341591 w 13095296"/>
              <a:gd name="connsiteY504" fmla="*/ 1764736 h 6561979"/>
              <a:gd name="connsiteX505" fmla="*/ 8333135 w 13095296"/>
              <a:gd name="connsiteY505" fmla="*/ 1791796 h 6561979"/>
              <a:gd name="connsiteX506" fmla="*/ 8367806 w 13095296"/>
              <a:gd name="connsiteY506" fmla="*/ 1842534 h 6561979"/>
              <a:gd name="connsiteX507" fmla="*/ 8410087 w 13095296"/>
              <a:gd name="connsiteY507" fmla="*/ 1844226 h 6561979"/>
              <a:gd name="connsiteX508" fmla="*/ 8627413 w 13095296"/>
              <a:gd name="connsiteY508" fmla="*/ 1620133 h 6561979"/>
              <a:gd name="connsiteX509" fmla="*/ 8648554 w 13095296"/>
              <a:gd name="connsiteY509" fmla="*/ 1544873 h 6561979"/>
              <a:gd name="connsiteX510" fmla="*/ 8577521 w 13095296"/>
              <a:gd name="connsiteY510" fmla="*/ 992678 h 6561979"/>
              <a:gd name="connsiteX511" fmla="*/ 8536931 w 13095296"/>
              <a:gd name="connsiteY511" fmla="*/ 958854 h 6561979"/>
              <a:gd name="connsiteX512" fmla="*/ 8412624 w 13095296"/>
              <a:gd name="connsiteY512" fmla="*/ 953780 h 6561979"/>
              <a:gd name="connsiteX513" fmla="*/ 8273096 w 13095296"/>
              <a:gd name="connsiteY513" fmla="*/ 788882 h 6561979"/>
              <a:gd name="connsiteX514" fmla="*/ 8273096 w 13095296"/>
              <a:gd name="connsiteY514" fmla="*/ 681488 h 6561979"/>
              <a:gd name="connsiteX515" fmla="*/ 8286626 w 13095296"/>
              <a:gd name="connsiteY515" fmla="*/ 659501 h 6561979"/>
              <a:gd name="connsiteX516" fmla="*/ 8307766 w 13095296"/>
              <a:gd name="connsiteY516" fmla="*/ 672185 h 6561979"/>
              <a:gd name="connsiteX517" fmla="*/ 8485348 w 13095296"/>
              <a:gd name="connsiteY517" fmla="*/ 696709 h 6561979"/>
              <a:gd name="connsiteX518" fmla="*/ 8647709 w 13095296"/>
              <a:gd name="connsiteY518" fmla="*/ 519127 h 6561979"/>
              <a:gd name="connsiteX519" fmla="*/ 9027395 w 13095296"/>
              <a:gd name="connsiteY519" fmla="*/ 24435 h 6561979"/>
              <a:gd name="connsiteX520" fmla="*/ 9039234 w 13095296"/>
              <a:gd name="connsiteY520" fmla="*/ 11750 h 6561979"/>
              <a:gd name="connsiteX521" fmla="*/ 9059424 w 13095296"/>
              <a:gd name="connsiteY521" fmla="*/ 18 h 6561979"/>
              <a:gd name="connsiteX0" fmla="*/ 2734611 w 13629261"/>
              <a:gd name="connsiteY0" fmla="*/ 4885101 h 6561979"/>
              <a:gd name="connsiteX1" fmla="*/ 2710934 w 13629261"/>
              <a:gd name="connsiteY1" fmla="*/ 4918926 h 6561979"/>
              <a:gd name="connsiteX2" fmla="*/ 2672881 w 13629261"/>
              <a:gd name="connsiteY2" fmla="*/ 4944294 h 6561979"/>
              <a:gd name="connsiteX3" fmla="*/ 2620451 w 13629261"/>
              <a:gd name="connsiteY3" fmla="*/ 4967971 h 6561979"/>
              <a:gd name="connsiteX4" fmla="*/ 2616224 w 13629261"/>
              <a:gd name="connsiteY4" fmla="*/ 4981502 h 6561979"/>
              <a:gd name="connsiteX5" fmla="*/ 2597619 w 13629261"/>
              <a:gd name="connsiteY5" fmla="*/ 4989113 h 6561979"/>
              <a:gd name="connsiteX6" fmla="*/ 2571406 w 13629261"/>
              <a:gd name="connsiteY6" fmla="*/ 4996724 h 6561979"/>
              <a:gd name="connsiteX7" fmla="*/ 2543500 w 13629261"/>
              <a:gd name="connsiteY7" fmla="*/ 5000951 h 6561979"/>
              <a:gd name="connsiteX8" fmla="*/ 2522359 w 13629261"/>
              <a:gd name="connsiteY8" fmla="*/ 5006025 h 6561979"/>
              <a:gd name="connsiteX9" fmla="*/ 2486843 w 13629261"/>
              <a:gd name="connsiteY9" fmla="*/ 5014482 h 6561979"/>
              <a:gd name="connsiteX10" fmla="*/ 2475003 w 13629261"/>
              <a:gd name="connsiteY10" fmla="*/ 5008563 h 6561979"/>
              <a:gd name="connsiteX11" fmla="*/ 2436104 w 13629261"/>
              <a:gd name="connsiteY11" fmla="*/ 5028012 h 6561979"/>
              <a:gd name="connsiteX12" fmla="*/ 2400589 w 13629261"/>
              <a:gd name="connsiteY12" fmla="*/ 5042388 h 6561979"/>
              <a:gd name="connsiteX13" fmla="*/ 2387059 w 13629261"/>
              <a:gd name="connsiteY13" fmla="*/ 5011944 h 6561979"/>
              <a:gd name="connsiteX14" fmla="*/ 2327865 w 13629261"/>
              <a:gd name="connsiteY14" fmla="*/ 5039005 h 6561979"/>
              <a:gd name="connsiteX15" fmla="*/ 2388750 w 13629261"/>
              <a:gd name="connsiteY15" fmla="*/ 5091434 h 6561979"/>
              <a:gd name="connsiteX16" fmla="*/ 2450480 w 13629261"/>
              <a:gd name="connsiteY16" fmla="*/ 5093971 h 6561979"/>
              <a:gd name="connsiteX17" fmla="*/ 2466548 w 13629261"/>
              <a:gd name="connsiteY17" fmla="*/ 5094816 h 6561979"/>
              <a:gd name="connsiteX18" fmla="*/ 2497835 w 13629261"/>
              <a:gd name="connsiteY18" fmla="*/ 5110038 h 6561979"/>
              <a:gd name="connsiteX19" fmla="*/ 2526587 w 13629261"/>
              <a:gd name="connsiteY19" fmla="*/ 5093126 h 6561979"/>
              <a:gd name="connsiteX20" fmla="*/ 2546036 w 13629261"/>
              <a:gd name="connsiteY20" fmla="*/ 5085515 h 6561979"/>
              <a:gd name="connsiteX21" fmla="*/ 2571406 w 13629261"/>
              <a:gd name="connsiteY21" fmla="*/ 5078749 h 6561979"/>
              <a:gd name="connsiteX22" fmla="*/ 2591700 w 13629261"/>
              <a:gd name="connsiteY22" fmla="*/ 5082132 h 6561979"/>
              <a:gd name="connsiteX23" fmla="*/ 2627217 w 13629261"/>
              <a:gd name="connsiteY23" fmla="*/ 5066911 h 6561979"/>
              <a:gd name="connsiteX24" fmla="*/ 2639055 w 13629261"/>
              <a:gd name="connsiteY24" fmla="*/ 5037313 h 6561979"/>
              <a:gd name="connsiteX25" fmla="*/ 2661888 w 13629261"/>
              <a:gd name="connsiteY25" fmla="*/ 5023785 h 6561979"/>
              <a:gd name="connsiteX26" fmla="*/ 2688103 w 13629261"/>
              <a:gd name="connsiteY26" fmla="*/ 5017020 h 6561979"/>
              <a:gd name="connsiteX27" fmla="*/ 2711780 w 13629261"/>
              <a:gd name="connsiteY27" fmla="*/ 4978121 h 6561979"/>
              <a:gd name="connsiteX28" fmla="*/ 2716008 w 13629261"/>
              <a:gd name="connsiteY28" fmla="*/ 4970509 h 6561979"/>
              <a:gd name="connsiteX29" fmla="*/ 2734611 w 13629261"/>
              <a:gd name="connsiteY29" fmla="*/ 4885101 h 6561979"/>
              <a:gd name="connsiteX30" fmla="*/ 2502063 w 13629261"/>
              <a:gd name="connsiteY30" fmla="*/ 4875799 h 6561979"/>
              <a:gd name="connsiteX31" fmla="*/ 2491071 w 13629261"/>
              <a:gd name="connsiteY31" fmla="*/ 4913007 h 6561979"/>
              <a:gd name="connsiteX32" fmla="*/ 2485151 w 13629261"/>
              <a:gd name="connsiteY32" fmla="*/ 4956133 h 6561979"/>
              <a:gd name="connsiteX33" fmla="*/ 2528278 w 13629261"/>
              <a:gd name="connsiteY33" fmla="*/ 4949368 h 6561979"/>
              <a:gd name="connsiteX34" fmla="*/ 2538426 w 13629261"/>
              <a:gd name="connsiteY34" fmla="*/ 4917234 h 6561979"/>
              <a:gd name="connsiteX35" fmla="*/ 2502063 w 13629261"/>
              <a:gd name="connsiteY35" fmla="*/ 4875799 h 6561979"/>
              <a:gd name="connsiteX36" fmla="*/ 2390123 w 13629261"/>
              <a:gd name="connsiteY36" fmla="*/ 4853707 h 6561979"/>
              <a:gd name="connsiteX37" fmla="*/ 2377757 w 13629261"/>
              <a:gd name="connsiteY37" fmla="*/ 4853812 h 6561979"/>
              <a:gd name="connsiteX38" fmla="*/ 2310952 w 13629261"/>
              <a:gd name="connsiteY38" fmla="*/ 4885101 h 6561979"/>
              <a:gd name="connsiteX39" fmla="*/ 2371838 w 13629261"/>
              <a:gd name="connsiteY39" fmla="*/ 4930765 h 6561979"/>
              <a:gd name="connsiteX40" fmla="*/ 2387059 w 13629261"/>
              <a:gd name="connsiteY40" fmla="*/ 4923153 h 6561979"/>
              <a:gd name="connsiteX41" fmla="*/ 2392978 w 13629261"/>
              <a:gd name="connsiteY41" fmla="*/ 4865652 h 6561979"/>
              <a:gd name="connsiteX42" fmla="*/ 2390123 w 13629261"/>
              <a:gd name="connsiteY42" fmla="*/ 4853707 h 6561979"/>
              <a:gd name="connsiteX43" fmla="*/ 2656814 w 13629261"/>
              <a:gd name="connsiteY43" fmla="*/ 4804766 h 6561979"/>
              <a:gd name="connsiteX44" fmla="*/ 2573097 w 13629261"/>
              <a:gd name="connsiteY44" fmla="*/ 4820833 h 6561979"/>
              <a:gd name="connsiteX45" fmla="*/ 2608612 w 13629261"/>
              <a:gd name="connsiteY45" fmla="*/ 4874108 h 6561979"/>
              <a:gd name="connsiteX46" fmla="*/ 2610305 w 13629261"/>
              <a:gd name="connsiteY46" fmla="*/ 4876645 h 6561979"/>
              <a:gd name="connsiteX47" fmla="*/ 2628062 w 13629261"/>
              <a:gd name="connsiteY47" fmla="*/ 4873263 h 6561979"/>
              <a:gd name="connsiteX48" fmla="*/ 2656814 w 13629261"/>
              <a:gd name="connsiteY48" fmla="*/ 4804766 h 6561979"/>
              <a:gd name="connsiteX49" fmla="*/ 7605213 w 13629261"/>
              <a:gd name="connsiteY49" fmla="*/ 4179108 h 6561979"/>
              <a:gd name="connsiteX50" fmla="*/ 7589358 w 13629261"/>
              <a:gd name="connsiteY50" fmla="*/ 4182385 h 6561979"/>
              <a:gd name="connsiteX51" fmla="*/ 7281549 w 13629261"/>
              <a:gd name="connsiteY51" fmla="*/ 4332907 h 6561979"/>
              <a:gd name="connsiteX52" fmla="*/ 7268865 w 13629261"/>
              <a:gd name="connsiteY52" fmla="*/ 4354893 h 6561979"/>
              <a:gd name="connsiteX53" fmla="*/ 7305227 w 13629261"/>
              <a:gd name="connsiteY53" fmla="*/ 4538394 h 6561979"/>
              <a:gd name="connsiteX54" fmla="*/ 7317911 w 13629261"/>
              <a:gd name="connsiteY54" fmla="*/ 4531628 h 6561979"/>
              <a:gd name="connsiteX55" fmla="*/ 7611343 w 13629261"/>
              <a:gd name="connsiteY55" fmla="*/ 4332061 h 6561979"/>
              <a:gd name="connsiteX56" fmla="*/ 7623183 w 13629261"/>
              <a:gd name="connsiteY56" fmla="*/ 4300773 h 6561979"/>
              <a:gd name="connsiteX57" fmla="*/ 7612190 w 13629261"/>
              <a:gd name="connsiteY57" fmla="*/ 4194223 h 6561979"/>
              <a:gd name="connsiteX58" fmla="*/ 7605213 w 13629261"/>
              <a:gd name="connsiteY58" fmla="*/ 4179108 h 6561979"/>
              <a:gd name="connsiteX59" fmla="*/ 7976655 w 13629261"/>
              <a:gd name="connsiteY59" fmla="*/ 4030173 h 6561979"/>
              <a:gd name="connsiteX60" fmla="*/ 7683222 w 13629261"/>
              <a:gd name="connsiteY60" fmla="*/ 4140103 h 6561979"/>
              <a:gd name="connsiteX61" fmla="*/ 7674766 w 13629261"/>
              <a:gd name="connsiteY61" fmla="*/ 4162090 h 6561979"/>
              <a:gd name="connsiteX62" fmla="*/ 7687450 w 13629261"/>
              <a:gd name="connsiteY62" fmla="*/ 4266102 h 6561979"/>
              <a:gd name="connsiteX63" fmla="*/ 7708592 w 13629261"/>
              <a:gd name="connsiteY63" fmla="*/ 4276250 h 6561979"/>
              <a:gd name="connsiteX64" fmla="*/ 7906467 w 13629261"/>
              <a:gd name="connsiteY64" fmla="*/ 4184076 h 6561979"/>
              <a:gd name="connsiteX65" fmla="*/ 7925071 w 13629261"/>
              <a:gd name="connsiteY65" fmla="*/ 4167163 h 6561979"/>
              <a:gd name="connsiteX66" fmla="*/ 7983420 w 13629261"/>
              <a:gd name="connsiteY66" fmla="*/ 4033554 h 6561979"/>
              <a:gd name="connsiteX67" fmla="*/ 7976655 w 13629261"/>
              <a:gd name="connsiteY67" fmla="*/ 4030173 h 6561979"/>
              <a:gd name="connsiteX68" fmla="*/ 7968754 w 13629261"/>
              <a:gd name="connsiteY68" fmla="*/ 3854018 h 6561979"/>
              <a:gd name="connsiteX69" fmla="*/ 7946213 w 13629261"/>
              <a:gd name="connsiteY69" fmla="*/ 3856818 h 6561979"/>
              <a:gd name="connsiteX70" fmla="*/ 7717047 w 13629261"/>
              <a:gd name="connsiteY70" fmla="*/ 3909248 h 6561979"/>
              <a:gd name="connsiteX71" fmla="*/ 7654471 w 13629261"/>
              <a:gd name="connsiteY71" fmla="*/ 4005648 h 6561979"/>
              <a:gd name="connsiteX72" fmla="*/ 7687450 w 13629261"/>
              <a:gd name="connsiteY72" fmla="*/ 4023407 h 6561979"/>
              <a:gd name="connsiteX73" fmla="*/ 7965662 w 13629261"/>
              <a:gd name="connsiteY73" fmla="*/ 3922777 h 6561979"/>
              <a:gd name="connsiteX74" fmla="*/ 7988494 w 13629261"/>
              <a:gd name="connsiteY74" fmla="*/ 3890643 h 6561979"/>
              <a:gd name="connsiteX75" fmla="*/ 7980672 w 13629261"/>
              <a:gd name="connsiteY75" fmla="*/ 3856608 h 6561979"/>
              <a:gd name="connsiteX76" fmla="*/ 7968754 w 13629261"/>
              <a:gd name="connsiteY76" fmla="*/ 3854018 h 6561979"/>
              <a:gd name="connsiteX77" fmla="*/ 8571765 w 13629261"/>
              <a:gd name="connsiteY77" fmla="*/ 3546473 h 6561979"/>
              <a:gd name="connsiteX78" fmla="*/ 8569439 w 13629261"/>
              <a:gd name="connsiteY78" fmla="*/ 3556621 h 6561979"/>
              <a:gd name="connsiteX79" fmla="*/ 8598190 w 13629261"/>
              <a:gd name="connsiteY79" fmla="*/ 3605667 h 6561979"/>
              <a:gd name="connsiteX80" fmla="*/ 8621868 w 13629261"/>
              <a:gd name="connsiteY80" fmla="*/ 3577761 h 6561979"/>
              <a:gd name="connsiteX81" fmla="*/ 8582969 w 13629261"/>
              <a:gd name="connsiteY81" fmla="*/ 3546473 h 6561979"/>
              <a:gd name="connsiteX82" fmla="*/ 8571765 w 13629261"/>
              <a:gd name="connsiteY82" fmla="*/ 3546473 h 6561979"/>
              <a:gd name="connsiteX83" fmla="*/ 8426529 w 13629261"/>
              <a:gd name="connsiteY83" fmla="*/ 3523642 h 6561979"/>
              <a:gd name="connsiteX84" fmla="*/ 8406233 w 13629261"/>
              <a:gd name="connsiteY84" fmla="*/ 3544781 h 6561979"/>
              <a:gd name="connsiteX85" fmla="*/ 8421455 w 13629261"/>
              <a:gd name="connsiteY85" fmla="*/ 3612431 h 6561979"/>
              <a:gd name="connsiteX86" fmla="*/ 8440904 w 13629261"/>
              <a:gd name="connsiteY86" fmla="*/ 3630191 h 6561979"/>
              <a:gd name="connsiteX87" fmla="*/ 8535614 w 13629261"/>
              <a:gd name="connsiteY87" fmla="*/ 3615814 h 6561979"/>
              <a:gd name="connsiteX88" fmla="*/ 8550835 w 13629261"/>
              <a:gd name="connsiteY88" fmla="*/ 3592137 h 6561979"/>
              <a:gd name="connsiteX89" fmla="*/ 8539842 w 13629261"/>
              <a:gd name="connsiteY89" fmla="*/ 3555774 h 6561979"/>
              <a:gd name="connsiteX90" fmla="*/ 8516165 w 13629261"/>
              <a:gd name="connsiteY90" fmla="*/ 3534635 h 6561979"/>
              <a:gd name="connsiteX91" fmla="*/ 8426529 w 13629261"/>
              <a:gd name="connsiteY91" fmla="*/ 3523642 h 6561979"/>
              <a:gd name="connsiteX92" fmla="*/ 11201823 w 13629261"/>
              <a:gd name="connsiteY92" fmla="*/ 3423830 h 6561979"/>
              <a:gd name="connsiteX93" fmla="*/ 11183271 w 13629261"/>
              <a:gd name="connsiteY93" fmla="*/ 3475440 h 6561979"/>
              <a:gd name="connsiteX94" fmla="*/ 11235701 w 13629261"/>
              <a:gd name="connsiteY94" fmla="*/ 3542245 h 6561979"/>
              <a:gd name="connsiteX95" fmla="*/ 11296586 w 13629261"/>
              <a:gd name="connsiteY95" fmla="*/ 3488124 h 6561979"/>
              <a:gd name="connsiteX96" fmla="*/ 11233163 w 13629261"/>
              <a:gd name="connsiteY96" fmla="*/ 3423857 h 6561979"/>
              <a:gd name="connsiteX97" fmla="*/ 11201823 w 13629261"/>
              <a:gd name="connsiteY97" fmla="*/ 3423830 h 6561979"/>
              <a:gd name="connsiteX98" fmla="*/ 11371002 w 13629261"/>
              <a:gd name="connsiteY98" fmla="*/ 3419629 h 6561979"/>
              <a:gd name="connsiteX99" fmla="*/ 11371002 w 13629261"/>
              <a:gd name="connsiteY99" fmla="*/ 3422167 h 6561979"/>
              <a:gd name="connsiteX100" fmla="*/ 11344786 w 13629261"/>
              <a:gd name="connsiteY100" fmla="*/ 3422167 h 6561979"/>
              <a:gd name="connsiteX101" fmla="*/ 11324492 w 13629261"/>
              <a:gd name="connsiteY101" fmla="*/ 3439924 h 6561979"/>
              <a:gd name="connsiteX102" fmla="*/ 11325338 w 13629261"/>
              <a:gd name="connsiteY102" fmla="*/ 3541400 h 6561979"/>
              <a:gd name="connsiteX103" fmla="*/ 11363391 w 13629261"/>
              <a:gd name="connsiteY103" fmla="*/ 3561693 h 6561979"/>
              <a:gd name="connsiteX104" fmla="*/ 11387069 w 13629261"/>
              <a:gd name="connsiteY104" fmla="*/ 3547319 h 6561979"/>
              <a:gd name="connsiteX105" fmla="*/ 11410745 w 13629261"/>
              <a:gd name="connsiteY105" fmla="*/ 3439924 h 6561979"/>
              <a:gd name="connsiteX106" fmla="*/ 11393833 w 13629261"/>
              <a:gd name="connsiteY106" fmla="*/ 3419629 h 6561979"/>
              <a:gd name="connsiteX107" fmla="*/ 11371002 w 13629261"/>
              <a:gd name="connsiteY107" fmla="*/ 3419629 h 6561979"/>
              <a:gd name="connsiteX108" fmla="*/ 8482340 w 13629261"/>
              <a:gd name="connsiteY108" fmla="*/ 3397643 h 6561979"/>
              <a:gd name="connsiteX109" fmla="*/ 8429910 w 13629261"/>
              <a:gd name="connsiteY109" fmla="*/ 3405252 h 6561979"/>
              <a:gd name="connsiteX110" fmla="*/ 8387630 w 13629261"/>
              <a:gd name="connsiteY110" fmla="*/ 3465293 h 6561979"/>
              <a:gd name="connsiteX111" fmla="*/ 8410462 w 13629261"/>
              <a:gd name="connsiteY111" fmla="*/ 3494889 h 6561979"/>
              <a:gd name="connsiteX112" fmla="*/ 8505172 w 13629261"/>
              <a:gd name="connsiteY112" fmla="*/ 3505882 h 6561979"/>
              <a:gd name="connsiteX113" fmla="*/ 8520392 w 13629261"/>
              <a:gd name="connsiteY113" fmla="*/ 3488970 h 6561979"/>
              <a:gd name="connsiteX114" fmla="*/ 8497561 w 13629261"/>
              <a:gd name="connsiteY114" fmla="*/ 3411172 h 6561979"/>
              <a:gd name="connsiteX115" fmla="*/ 8482340 w 13629261"/>
              <a:gd name="connsiteY115" fmla="*/ 3397643 h 6561979"/>
              <a:gd name="connsiteX116" fmla="*/ 8604111 w 13629261"/>
              <a:gd name="connsiteY116" fmla="*/ 3379040 h 6561979"/>
              <a:gd name="connsiteX117" fmla="*/ 8541534 w 13629261"/>
              <a:gd name="connsiteY117" fmla="*/ 3389187 h 6561979"/>
              <a:gd name="connsiteX118" fmla="*/ 8526313 w 13629261"/>
              <a:gd name="connsiteY118" fmla="*/ 3414555 h 6561979"/>
              <a:gd name="connsiteX119" fmla="*/ 8541534 w 13629261"/>
              <a:gd name="connsiteY119" fmla="*/ 3470366 h 6561979"/>
              <a:gd name="connsiteX120" fmla="*/ 8600728 w 13629261"/>
              <a:gd name="connsiteY120" fmla="*/ 3521104 h 6561979"/>
              <a:gd name="connsiteX121" fmla="*/ 8621868 w 13629261"/>
              <a:gd name="connsiteY121" fmla="*/ 3503346 h 6561979"/>
              <a:gd name="connsiteX122" fmla="*/ 8621868 w 13629261"/>
              <a:gd name="connsiteY122" fmla="*/ 3450916 h 6561979"/>
              <a:gd name="connsiteX123" fmla="*/ 8621868 w 13629261"/>
              <a:gd name="connsiteY123" fmla="*/ 3393414 h 6561979"/>
              <a:gd name="connsiteX124" fmla="*/ 8604111 w 13629261"/>
              <a:gd name="connsiteY124" fmla="*/ 3379040 h 6561979"/>
              <a:gd name="connsiteX125" fmla="*/ 11288976 w 13629261"/>
              <a:gd name="connsiteY125" fmla="*/ 3316461 h 6561979"/>
              <a:gd name="connsiteX126" fmla="*/ 11275446 w 13629261"/>
              <a:gd name="connsiteY126" fmla="*/ 3317308 h 6561979"/>
              <a:gd name="connsiteX127" fmla="*/ 11206105 w 13629261"/>
              <a:gd name="connsiteY127" fmla="*/ 3325764 h 6561979"/>
              <a:gd name="connsiteX128" fmla="*/ 11182426 w 13629261"/>
              <a:gd name="connsiteY128" fmla="*/ 3354515 h 6561979"/>
              <a:gd name="connsiteX129" fmla="*/ 11223017 w 13629261"/>
              <a:gd name="connsiteY129" fmla="*/ 3395952 h 6561979"/>
              <a:gd name="connsiteX130" fmla="*/ 11240775 w 13629261"/>
              <a:gd name="connsiteY130" fmla="*/ 3395952 h 6561979"/>
              <a:gd name="connsiteX131" fmla="*/ 11240775 w 13629261"/>
              <a:gd name="connsiteY131" fmla="*/ 3395106 h 6561979"/>
              <a:gd name="connsiteX132" fmla="*/ 11275446 w 13629261"/>
              <a:gd name="connsiteY132" fmla="*/ 3395106 h 6561979"/>
              <a:gd name="connsiteX133" fmla="*/ 11295741 w 13629261"/>
              <a:gd name="connsiteY133" fmla="*/ 3380730 h 6561979"/>
              <a:gd name="connsiteX134" fmla="*/ 11288976 w 13629261"/>
              <a:gd name="connsiteY134" fmla="*/ 3316461 h 6561979"/>
              <a:gd name="connsiteX135" fmla="*/ 11426813 w 13629261"/>
              <a:gd name="connsiteY135" fmla="*/ 3297858 h 6561979"/>
              <a:gd name="connsiteX136" fmla="*/ 11337177 w 13629261"/>
              <a:gd name="connsiteY136" fmla="*/ 3308006 h 6561979"/>
              <a:gd name="connsiteX137" fmla="*/ 11326184 w 13629261"/>
              <a:gd name="connsiteY137" fmla="*/ 3315617 h 6561979"/>
              <a:gd name="connsiteX138" fmla="*/ 11327875 w 13629261"/>
              <a:gd name="connsiteY138" fmla="*/ 3387495 h 6561979"/>
              <a:gd name="connsiteX139" fmla="*/ 11367619 w 13629261"/>
              <a:gd name="connsiteY139" fmla="*/ 3394260 h 6561979"/>
              <a:gd name="connsiteX140" fmla="*/ 11433577 w 13629261"/>
              <a:gd name="connsiteY140" fmla="*/ 3340140 h 6561979"/>
              <a:gd name="connsiteX141" fmla="*/ 11439498 w 13629261"/>
              <a:gd name="connsiteY141" fmla="*/ 3311389 h 6561979"/>
              <a:gd name="connsiteX142" fmla="*/ 11426813 w 13629261"/>
              <a:gd name="connsiteY142" fmla="*/ 3297858 h 6561979"/>
              <a:gd name="connsiteX143" fmla="*/ 8513627 w 13629261"/>
              <a:gd name="connsiteY143" fmla="*/ 3264879 h 6561979"/>
              <a:gd name="connsiteX144" fmla="*/ 8496715 w 13629261"/>
              <a:gd name="connsiteY144" fmla="*/ 3283484 h 6561979"/>
              <a:gd name="connsiteX145" fmla="*/ 8585506 w 13629261"/>
              <a:gd name="connsiteY145" fmla="*/ 3354515 h 6561979"/>
              <a:gd name="connsiteX146" fmla="*/ 8599882 w 13629261"/>
              <a:gd name="connsiteY146" fmla="*/ 3351979 h 6561979"/>
              <a:gd name="connsiteX147" fmla="*/ 8623560 w 13629261"/>
              <a:gd name="connsiteY147" fmla="*/ 3323226 h 6561979"/>
              <a:gd name="connsiteX148" fmla="*/ 8566057 w 13629261"/>
              <a:gd name="connsiteY148" fmla="*/ 3264879 h 6561979"/>
              <a:gd name="connsiteX149" fmla="*/ 8560138 w 13629261"/>
              <a:gd name="connsiteY149" fmla="*/ 3264879 h 6561979"/>
              <a:gd name="connsiteX150" fmla="*/ 8513627 w 13629261"/>
              <a:gd name="connsiteY150" fmla="*/ 3264879 h 6561979"/>
              <a:gd name="connsiteX151" fmla="*/ 8364798 w 13629261"/>
              <a:gd name="connsiteY151" fmla="*/ 3264879 h 6561979"/>
              <a:gd name="connsiteX152" fmla="*/ 8347039 w 13629261"/>
              <a:gd name="connsiteY152" fmla="*/ 3288556 h 6561979"/>
              <a:gd name="connsiteX153" fmla="*/ 8364798 w 13629261"/>
              <a:gd name="connsiteY153" fmla="*/ 3367199 h 6561979"/>
              <a:gd name="connsiteX154" fmla="*/ 8388475 w 13629261"/>
              <a:gd name="connsiteY154" fmla="*/ 3384113 h 6561979"/>
              <a:gd name="connsiteX155" fmla="*/ 8462890 w 13629261"/>
              <a:gd name="connsiteY155" fmla="*/ 3372275 h 6561979"/>
              <a:gd name="connsiteX156" fmla="*/ 8482340 w 13629261"/>
              <a:gd name="connsiteY156" fmla="*/ 3346060 h 6561979"/>
              <a:gd name="connsiteX157" fmla="*/ 8476421 w 13629261"/>
              <a:gd name="connsiteY157" fmla="*/ 3320691 h 6561979"/>
              <a:gd name="connsiteX158" fmla="*/ 8405388 w 13629261"/>
              <a:gd name="connsiteY158" fmla="*/ 3264879 h 6561979"/>
              <a:gd name="connsiteX159" fmla="*/ 8364798 w 13629261"/>
              <a:gd name="connsiteY159" fmla="*/ 3264879 h 6561979"/>
              <a:gd name="connsiteX160" fmla="*/ 11203251 w 13629261"/>
              <a:gd name="connsiteY160" fmla="*/ 3195867 h 6561979"/>
              <a:gd name="connsiteX161" fmla="*/ 11183271 w 13629261"/>
              <a:gd name="connsiteY161" fmla="*/ 3247121 h 6561979"/>
              <a:gd name="connsiteX162" fmla="*/ 11183271 w 13629261"/>
              <a:gd name="connsiteY162" fmla="*/ 3275872 h 6561979"/>
              <a:gd name="connsiteX163" fmla="*/ 11208641 w 13629261"/>
              <a:gd name="connsiteY163" fmla="*/ 3297858 h 6561979"/>
              <a:gd name="connsiteX164" fmla="*/ 11274600 w 13629261"/>
              <a:gd name="connsiteY164" fmla="*/ 3288556 h 6561979"/>
              <a:gd name="connsiteX165" fmla="*/ 11297432 w 13629261"/>
              <a:gd name="connsiteY165" fmla="*/ 3264879 h 6561979"/>
              <a:gd name="connsiteX166" fmla="*/ 11234856 w 13629261"/>
              <a:gd name="connsiteY166" fmla="*/ 3196383 h 6561979"/>
              <a:gd name="connsiteX167" fmla="*/ 11203251 w 13629261"/>
              <a:gd name="connsiteY167" fmla="*/ 3195867 h 6561979"/>
              <a:gd name="connsiteX168" fmla="*/ 11398062 w 13629261"/>
              <a:gd name="connsiteY168" fmla="*/ 3195537 h 6561979"/>
              <a:gd name="connsiteX169" fmla="*/ 11323647 w 13629261"/>
              <a:gd name="connsiteY169" fmla="*/ 3258959 h 6561979"/>
              <a:gd name="connsiteX170" fmla="*/ 11344786 w 13629261"/>
              <a:gd name="connsiteY170" fmla="*/ 3278409 h 6561979"/>
              <a:gd name="connsiteX171" fmla="*/ 11434424 w 13629261"/>
              <a:gd name="connsiteY171" fmla="*/ 3269107 h 6561979"/>
              <a:gd name="connsiteX172" fmla="*/ 11453028 w 13629261"/>
              <a:gd name="connsiteY172" fmla="*/ 3253885 h 6561979"/>
              <a:gd name="connsiteX173" fmla="*/ 11415819 w 13629261"/>
              <a:gd name="connsiteY173" fmla="*/ 3195537 h 6561979"/>
              <a:gd name="connsiteX174" fmla="*/ 11398062 w 13629261"/>
              <a:gd name="connsiteY174" fmla="*/ 3195537 h 6561979"/>
              <a:gd name="connsiteX175" fmla="*/ 8389598 w 13629261"/>
              <a:gd name="connsiteY175" fmla="*/ 2625624 h 6561979"/>
              <a:gd name="connsiteX176" fmla="*/ 8361415 w 13629261"/>
              <a:gd name="connsiteY176" fmla="*/ 2689007 h 6561979"/>
              <a:gd name="connsiteX177" fmla="*/ 8360569 w 13629261"/>
              <a:gd name="connsiteY177" fmla="*/ 2735516 h 6561979"/>
              <a:gd name="connsiteX178" fmla="*/ 8385093 w 13629261"/>
              <a:gd name="connsiteY178" fmla="*/ 2754120 h 6561979"/>
              <a:gd name="connsiteX179" fmla="*/ 8484031 w 13629261"/>
              <a:gd name="connsiteY179" fmla="*/ 2730443 h 6561979"/>
              <a:gd name="connsiteX180" fmla="*/ 8535614 w 13629261"/>
              <a:gd name="connsiteY180" fmla="*/ 2667021 h 6561979"/>
              <a:gd name="connsiteX181" fmla="*/ 8536459 w 13629261"/>
              <a:gd name="connsiteY181" fmla="*/ 2658563 h 6561979"/>
              <a:gd name="connsiteX182" fmla="*/ 8515320 w 13629261"/>
              <a:gd name="connsiteY182" fmla="*/ 2635733 h 6561979"/>
              <a:gd name="connsiteX183" fmla="*/ 8428220 w 13629261"/>
              <a:gd name="connsiteY183" fmla="*/ 2628967 h 6561979"/>
              <a:gd name="connsiteX184" fmla="*/ 8389598 w 13629261"/>
              <a:gd name="connsiteY184" fmla="*/ 2625624 h 6561979"/>
              <a:gd name="connsiteX185" fmla="*/ 8248920 w 13629261"/>
              <a:gd name="connsiteY185" fmla="*/ 2616256 h 6561979"/>
              <a:gd name="connsiteX186" fmla="*/ 8216813 w 13629261"/>
              <a:gd name="connsiteY186" fmla="*/ 2690698 h 6561979"/>
              <a:gd name="connsiteX187" fmla="*/ 8302221 w 13629261"/>
              <a:gd name="connsiteY187" fmla="*/ 2769341 h 6561979"/>
              <a:gd name="connsiteX188" fmla="*/ 8335200 w 13629261"/>
              <a:gd name="connsiteY188" fmla="*/ 2733825 h 6561979"/>
              <a:gd name="connsiteX189" fmla="*/ 8334355 w 13629261"/>
              <a:gd name="connsiteY189" fmla="*/ 2661101 h 6561979"/>
              <a:gd name="connsiteX190" fmla="*/ 8292919 w 13629261"/>
              <a:gd name="connsiteY190" fmla="*/ 2617974 h 6561979"/>
              <a:gd name="connsiteX191" fmla="*/ 8248920 w 13629261"/>
              <a:gd name="connsiteY191" fmla="*/ 2616256 h 6561979"/>
              <a:gd name="connsiteX192" fmla="*/ 8329810 w 13629261"/>
              <a:gd name="connsiteY192" fmla="*/ 2423057 h 6561979"/>
              <a:gd name="connsiteX193" fmla="*/ 8313214 w 13629261"/>
              <a:gd name="connsiteY193" fmla="*/ 2425171 h 6561979"/>
              <a:gd name="connsiteX194" fmla="*/ 8223578 w 13629261"/>
              <a:gd name="connsiteY194" fmla="*/ 2542713 h 6561979"/>
              <a:gd name="connsiteX195" fmla="*/ 8221887 w 13629261"/>
              <a:gd name="connsiteY195" fmla="*/ 2563009 h 6561979"/>
              <a:gd name="connsiteX196" fmla="*/ 8239645 w 13629261"/>
              <a:gd name="connsiteY196" fmla="*/ 2585841 h 6561979"/>
              <a:gd name="connsiteX197" fmla="*/ 8314906 w 13629261"/>
              <a:gd name="connsiteY197" fmla="*/ 2590914 h 6561979"/>
              <a:gd name="connsiteX198" fmla="*/ 8335200 w 13629261"/>
              <a:gd name="connsiteY198" fmla="*/ 2569774 h 6561979"/>
              <a:gd name="connsiteX199" fmla="*/ 8335200 w 13629261"/>
              <a:gd name="connsiteY199" fmla="*/ 2505505 h 6561979"/>
              <a:gd name="connsiteX200" fmla="*/ 8334355 w 13629261"/>
              <a:gd name="connsiteY200" fmla="*/ 2438701 h 6561979"/>
              <a:gd name="connsiteX201" fmla="*/ 8329810 w 13629261"/>
              <a:gd name="connsiteY201" fmla="*/ 2423057 h 6561979"/>
              <a:gd name="connsiteX202" fmla="*/ 11065849 w 13629261"/>
              <a:gd name="connsiteY202" fmla="*/ 2387343 h 6561979"/>
              <a:gd name="connsiteX203" fmla="*/ 11042899 w 13629261"/>
              <a:gd name="connsiteY203" fmla="*/ 2447158 h 6561979"/>
              <a:gd name="connsiteX204" fmla="*/ 11106321 w 13629261"/>
              <a:gd name="connsiteY204" fmla="*/ 2508043 h 6561979"/>
              <a:gd name="connsiteX205" fmla="*/ 11168897 w 13629261"/>
              <a:gd name="connsiteY205" fmla="*/ 2456459 h 6561979"/>
              <a:gd name="connsiteX206" fmla="*/ 11100402 w 13629261"/>
              <a:gd name="connsiteY206" fmla="*/ 2387964 h 6561979"/>
              <a:gd name="connsiteX207" fmla="*/ 11065849 w 13629261"/>
              <a:gd name="connsiteY207" fmla="*/ 2387343 h 6561979"/>
              <a:gd name="connsiteX208" fmla="*/ 11290997 w 13629261"/>
              <a:gd name="connsiteY208" fmla="*/ 2383564 h 6561979"/>
              <a:gd name="connsiteX209" fmla="*/ 11252614 w 13629261"/>
              <a:gd name="connsiteY209" fmla="*/ 2384581 h 6561979"/>
              <a:gd name="connsiteX210" fmla="*/ 11196802 w 13629261"/>
              <a:gd name="connsiteY210" fmla="*/ 2442929 h 6561979"/>
              <a:gd name="connsiteX211" fmla="*/ 11196802 w 13629261"/>
              <a:gd name="connsiteY211" fmla="*/ 2483520 h 6561979"/>
              <a:gd name="connsiteX212" fmla="*/ 11220480 w 13629261"/>
              <a:gd name="connsiteY212" fmla="*/ 2508043 h 6561979"/>
              <a:gd name="connsiteX213" fmla="*/ 11304196 w 13629261"/>
              <a:gd name="connsiteY213" fmla="*/ 2441237 h 6561979"/>
              <a:gd name="connsiteX214" fmla="*/ 11290997 w 13629261"/>
              <a:gd name="connsiteY214" fmla="*/ 2383564 h 6561979"/>
              <a:gd name="connsiteX215" fmla="*/ 8484137 w 13629261"/>
              <a:gd name="connsiteY215" fmla="*/ 2347479 h 6561979"/>
              <a:gd name="connsiteX216" fmla="*/ 8438367 w 13629261"/>
              <a:gd name="connsiteY216" fmla="*/ 2361749 h 6561979"/>
              <a:gd name="connsiteX217" fmla="*/ 8363953 w 13629261"/>
              <a:gd name="connsiteY217" fmla="*/ 2482674 h 6561979"/>
              <a:gd name="connsiteX218" fmla="*/ 8363953 w 13629261"/>
              <a:gd name="connsiteY218" fmla="*/ 2573157 h 6561979"/>
              <a:gd name="connsiteX219" fmla="*/ 8385093 w 13629261"/>
              <a:gd name="connsiteY219" fmla="*/ 2596833 h 6561979"/>
              <a:gd name="connsiteX220" fmla="*/ 8515320 w 13629261"/>
              <a:gd name="connsiteY220" fmla="*/ 2608673 h 6561979"/>
              <a:gd name="connsiteX221" fmla="*/ 8538997 w 13629261"/>
              <a:gd name="connsiteY221" fmla="*/ 2586687 h 6561979"/>
              <a:gd name="connsiteX222" fmla="*/ 8507708 w 13629261"/>
              <a:gd name="connsiteY222" fmla="*/ 2389656 h 6561979"/>
              <a:gd name="connsiteX223" fmla="*/ 8484137 w 13629261"/>
              <a:gd name="connsiteY223" fmla="*/ 2347479 h 6561979"/>
              <a:gd name="connsiteX224" fmla="*/ 8334355 w 13629261"/>
              <a:gd name="connsiteY224" fmla="*/ 2263657 h 6561979"/>
              <a:gd name="connsiteX225" fmla="*/ 8246409 w 13629261"/>
              <a:gd name="connsiteY225" fmla="*/ 2428553 h 6561979"/>
              <a:gd name="connsiteX226" fmla="*/ 8322516 w 13629261"/>
              <a:gd name="connsiteY226" fmla="*/ 2390500 h 6561979"/>
              <a:gd name="connsiteX227" fmla="*/ 8334355 w 13629261"/>
              <a:gd name="connsiteY227" fmla="*/ 2375279 h 6561979"/>
              <a:gd name="connsiteX228" fmla="*/ 8334355 w 13629261"/>
              <a:gd name="connsiteY228" fmla="*/ 2263657 h 6561979"/>
              <a:gd name="connsiteX229" fmla="*/ 8379173 w 13629261"/>
              <a:gd name="connsiteY229" fmla="*/ 2244207 h 6561979"/>
              <a:gd name="connsiteX230" fmla="*/ 8365644 w 13629261"/>
              <a:gd name="connsiteY230" fmla="*/ 2254354 h 6561979"/>
              <a:gd name="connsiteX231" fmla="*/ 8364798 w 13629261"/>
              <a:gd name="connsiteY231" fmla="*/ 2354984 h 6561979"/>
              <a:gd name="connsiteX232" fmla="*/ 8380018 w 13629261"/>
              <a:gd name="connsiteY232" fmla="*/ 2361749 h 6561979"/>
              <a:gd name="connsiteX233" fmla="*/ 8452743 w 13629261"/>
              <a:gd name="connsiteY233" fmla="*/ 2321159 h 6561979"/>
              <a:gd name="connsiteX234" fmla="*/ 8459507 w 13629261"/>
              <a:gd name="connsiteY234" fmla="*/ 2303401 h 6561979"/>
              <a:gd name="connsiteX235" fmla="*/ 8379173 w 13629261"/>
              <a:gd name="connsiteY235" fmla="*/ 2244207 h 6561979"/>
              <a:gd name="connsiteX236" fmla="*/ 11147097 w 13629261"/>
              <a:gd name="connsiteY236" fmla="*/ 2198292 h 6561979"/>
              <a:gd name="connsiteX237" fmla="*/ 11120697 w 13629261"/>
              <a:gd name="connsiteY237" fmla="*/ 2198543 h 6561979"/>
              <a:gd name="connsiteX238" fmla="*/ 11077570 w 13629261"/>
              <a:gd name="connsiteY238" fmla="*/ 2200234 h 6561979"/>
              <a:gd name="connsiteX239" fmla="*/ 11053891 w 13629261"/>
              <a:gd name="connsiteY239" fmla="*/ 2223066 h 6561979"/>
              <a:gd name="connsiteX240" fmla="*/ 11045435 w 13629261"/>
              <a:gd name="connsiteY240" fmla="*/ 2332998 h 6561979"/>
              <a:gd name="connsiteX241" fmla="*/ 11070805 w 13629261"/>
              <a:gd name="connsiteY241" fmla="*/ 2360057 h 6561979"/>
              <a:gd name="connsiteX242" fmla="*/ 11091099 w 13629261"/>
              <a:gd name="connsiteY242" fmla="*/ 2360057 h 6561979"/>
              <a:gd name="connsiteX243" fmla="*/ 11166361 w 13629261"/>
              <a:gd name="connsiteY243" fmla="*/ 2278031 h 6561979"/>
              <a:gd name="connsiteX244" fmla="*/ 11166361 w 13629261"/>
              <a:gd name="connsiteY244" fmla="*/ 2243361 h 6561979"/>
              <a:gd name="connsiteX245" fmla="*/ 11147097 w 13629261"/>
              <a:gd name="connsiteY245" fmla="*/ 2198292 h 6561979"/>
              <a:gd name="connsiteX246" fmla="*/ 11306933 w 13629261"/>
              <a:gd name="connsiteY246" fmla="*/ 2184736 h 6561979"/>
              <a:gd name="connsiteX247" fmla="*/ 11277136 w 13629261"/>
              <a:gd name="connsiteY247" fmla="*/ 2185859 h 6561979"/>
              <a:gd name="connsiteX248" fmla="*/ 11196802 w 13629261"/>
              <a:gd name="connsiteY248" fmla="*/ 2276341 h 6561979"/>
              <a:gd name="connsiteX249" fmla="*/ 11203567 w 13629261"/>
              <a:gd name="connsiteY249" fmla="*/ 2352446 h 6561979"/>
              <a:gd name="connsiteX250" fmla="*/ 11285593 w 13629261"/>
              <a:gd name="connsiteY250" fmla="*/ 2355829 h 6561979"/>
              <a:gd name="connsiteX251" fmla="*/ 11294048 w 13629261"/>
              <a:gd name="connsiteY251" fmla="*/ 2355829 h 6561979"/>
              <a:gd name="connsiteX252" fmla="*/ 11320264 w 13629261"/>
              <a:gd name="connsiteY252" fmla="*/ 2331307 h 6561979"/>
              <a:gd name="connsiteX253" fmla="*/ 11327028 w 13629261"/>
              <a:gd name="connsiteY253" fmla="*/ 2235751 h 6561979"/>
              <a:gd name="connsiteX254" fmla="*/ 11306933 w 13629261"/>
              <a:gd name="connsiteY254" fmla="*/ 2184736 h 6561979"/>
              <a:gd name="connsiteX255" fmla="*/ 11159596 w 13629261"/>
              <a:gd name="connsiteY255" fmla="*/ 1998974 h 6561979"/>
              <a:gd name="connsiteX256" fmla="*/ 11129998 w 13629261"/>
              <a:gd name="connsiteY256" fmla="*/ 2013351 h 6561979"/>
              <a:gd name="connsiteX257" fmla="*/ 11075032 w 13629261"/>
              <a:gd name="connsiteY257" fmla="*/ 2120745 h 6561979"/>
              <a:gd name="connsiteX258" fmla="*/ 11103783 w 13629261"/>
              <a:gd name="connsiteY258" fmla="*/ 2171483 h 6561979"/>
              <a:gd name="connsiteX259" fmla="*/ 11150293 w 13629261"/>
              <a:gd name="connsiteY259" fmla="*/ 2168947 h 6561979"/>
              <a:gd name="connsiteX260" fmla="*/ 11166361 w 13629261"/>
              <a:gd name="connsiteY260" fmla="*/ 2156263 h 6561979"/>
              <a:gd name="connsiteX261" fmla="*/ 11173125 w 13629261"/>
              <a:gd name="connsiteY261" fmla="*/ 2026035 h 6561979"/>
              <a:gd name="connsiteX262" fmla="*/ 11159596 w 13629261"/>
              <a:gd name="connsiteY262" fmla="*/ 1998974 h 6561979"/>
              <a:gd name="connsiteX263" fmla="*/ 11211178 w 13629261"/>
              <a:gd name="connsiteY263" fmla="*/ 1989674 h 6561979"/>
              <a:gd name="connsiteX264" fmla="*/ 11196802 w 13629261"/>
              <a:gd name="connsiteY264" fmla="*/ 2006586 h 6561979"/>
              <a:gd name="connsiteX265" fmla="*/ 11198495 w 13629261"/>
              <a:gd name="connsiteY265" fmla="*/ 2087765 h 6561979"/>
              <a:gd name="connsiteX266" fmla="*/ 11198495 w 13629261"/>
              <a:gd name="connsiteY266" fmla="*/ 2146114 h 6561979"/>
              <a:gd name="connsiteX267" fmla="*/ 11216253 w 13629261"/>
              <a:gd name="connsiteY267" fmla="*/ 2163872 h 6561979"/>
              <a:gd name="connsiteX268" fmla="*/ 11303352 w 13629261"/>
              <a:gd name="connsiteY268" fmla="*/ 2157108 h 6561979"/>
              <a:gd name="connsiteX269" fmla="*/ 11321954 w 13629261"/>
              <a:gd name="connsiteY269" fmla="*/ 2135121 h 6561979"/>
              <a:gd name="connsiteX270" fmla="*/ 11287285 w 13629261"/>
              <a:gd name="connsiteY270" fmla="*/ 2031108 h 6561979"/>
              <a:gd name="connsiteX271" fmla="*/ 11211178 w 13629261"/>
              <a:gd name="connsiteY271" fmla="*/ 1989674 h 6561979"/>
              <a:gd name="connsiteX272" fmla="*/ 9653533 w 13629261"/>
              <a:gd name="connsiteY272" fmla="*/ 1219306 h 6561979"/>
              <a:gd name="connsiteX273" fmla="*/ 9631546 w 13629261"/>
              <a:gd name="connsiteY273" fmla="*/ 1242985 h 6561979"/>
              <a:gd name="connsiteX274" fmla="*/ 9644231 w 13629261"/>
              <a:gd name="connsiteY274" fmla="*/ 1337695 h 6561979"/>
              <a:gd name="connsiteX275" fmla="*/ 9671292 w 13629261"/>
              <a:gd name="connsiteY275" fmla="*/ 1352917 h 6561979"/>
              <a:gd name="connsiteX276" fmla="*/ 9775303 w 13629261"/>
              <a:gd name="connsiteY276" fmla="*/ 1248058 h 6561979"/>
              <a:gd name="connsiteX277" fmla="*/ 9755009 w 13629261"/>
              <a:gd name="connsiteY277" fmla="*/ 1219306 h 6561979"/>
              <a:gd name="connsiteX278" fmla="*/ 9705962 w 13629261"/>
              <a:gd name="connsiteY278" fmla="*/ 1219306 h 6561979"/>
              <a:gd name="connsiteX279" fmla="*/ 9653533 w 13629261"/>
              <a:gd name="connsiteY279" fmla="*/ 1219306 h 6561979"/>
              <a:gd name="connsiteX280" fmla="*/ 9442972 w 13629261"/>
              <a:gd name="connsiteY280" fmla="*/ 1214233 h 6561979"/>
              <a:gd name="connsiteX281" fmla="*/ 9427751 w 13629261"/>
              <a:gd name="connsiteY281" fmla="*/ 1233682 h 6561979"/>
              <a:gd name="connsiteX282" fmla="*/ 9596030 w 13629261"/>
              <a:gd name="connsiteY282" fmla="*/ 1364755 h 6561979"/>
              <a:gd name="connsiteX283" fmla="*/ 9617171 w 13629261"/>
              <a:gd name="connsiteY283" fmla="*/ 1340232 h 6561979"/>
              <a:gd name="connsiteX284" fmla="*/ 9607024 w 13629261"/>
              <a:gd name="connsiteY284" fmla="*/ 1268353 h 6561979"/>
              <a:gd name="connsiteX285" fmla="*/ 9553750 w 13629261"/>
              <a:gd name="connsiteY285" fmla="*/ 1217615 h 6561979"/>
              <a:gd name="connsiteX286" fmla="*/ 9513159 w 13629261"/>
              <a:gd name="connsiteY286" fmla="*/ 1215078 h 6561979"/>
              <a:gd name="connsiteX287" fmla="*/ 9513159 w 13629261"/>
              <a:gd name="connsiteY287" fmla="*/ 1214233 h 6561979"/>
              <a:gd name="connsiteX288" fmla="*/ 9442972 w 13629261"/>
              <a:gd name="connsiteY288" fmla="*/ 1214233 h 6561979"/>
              <a:gd name="connsiteX289" fmla="*/ 9561572 w 13629261"/>
              <a:gd name="connsiteY289" fmla="*/ 975343 h 6561979"/>
              <a:gd name="connsiteX290" fmla="*/ 9541910 w 13629261"/>
              <a:gd name="connsiteY290" fmla="*/ 977457 h 6561979"/>
              <a:gd name="connsiteX291" fmla="*/ 9415912 w 13629261"/>
              <a:gd name="connsiteY291" fmla="*/ 1166878 h 6561979"/>
              <a:gd name="connsiteX292" fmla="*/ 9436206 w 13629261"/>
              <a:gd name="connsiteY292" fmla="*/ 1188019 h 6561979"/>
              <a:gd name="connsiteX293" fmla="*/ 9506394 w 13629261"/>
              <a:gd name="connsiteY293" fmla="*/ 1188019 h 6561979"/>
              <a:gd name="connsiteX294" fmla="*/ 9506394 w 13629261"/>
              <a:gd name="connsiteY294" fmla="*/ 1190555 h 6561979"/>
              <a:gd name="connsiteX295" fmla="*/ 9570662 w 13629261"/>
              <a:gd name="connsiteY295" fmla="*/ 1190555 h 6561979"/>
              <a:gd name="connsiteX296" fmla="*/ 9594340 w 13629261"/>
              <a:gd name="connsiteY296" fmla="*/ 1166032 h 6561979"/>
              <a:gd name="connsiteX297" fmla="*/ 9569815 w 13629261"/>
              <a:gd name="connsiteY297" fmla="*/ 993524 h 6561979"/>
              <a:gd name="connsiteX298" fmla="*/ 9561572 w 13629261"/>
              <a:gd name="connsiteY298" fmla="*/ 975343 h 6561979"/>
              <a:gd name="connsiteX299" fmla="*/ 9619708 w 13629261"/>
              <a:gd name="connsiteY299" fmla="*/ 966463 h 6561979"/>
              <a:gd name="connsiteX300" fmla="*/ 9597721 w 13629261"/>
              <a:gd name="connsiteY300" fmla="*/ 990988 h 6561979"/>
              <a:gd name="connsiteX301" fmla="*/ 9615479 w 13629261"/>
              <a:gd name="connsiteY301" fmla="*/ 1111912 h 6561979"/>
              <a:gd name="connsiteX302" fmla="*/ 9631546 w 13629261"/>
              <a:gd name="connsiteY302" fmla="*/ 1185481 h 6561979"/>
              <a:gd name="connsiteX303" fmla="*/ 9707653 w 13629261"/>
              <a:gd name="connsiteY303" fmla="*/ 1192247 h 6561979"/>
              <a:gd name="connsiteX304" fmla="*/ 9707653 w 13629261"/>
              <a:gd name="connsiteY304" fmla="*/ 1191402 h 6561979"/>
              <a:gd name="connsiteX305" fmla="*/ 9727948 w 13629261"/>
              <a:gd name="connsiteY305" fmla="*/ 1191402 h 6561979"/>
              <a:gd name="connsiteX306" fmla="*/ 9787989 w 13629261"/>
              <a:gd name="connsiteY306" fmla="*/ 1116140 h 6561979"/>
              <a:gd name="connsiteX307" fmla="*/ 9619708 w 13629261"/>
              <a:gd name="connsiteY307" fmla="*/ 966463 h 6561979"/>
              <a:gd name="connsiteX308" fmla="*/ 9593389 w 13629261"/>
              <a:gd name="connsiteY308" fmla="*/ 18 h 6561979"/>
              <a:gd name="connsiteX309" fmla="*/ 9612943 w 13629261"/>
              <a:gd name="connsiteY309" fmla="*/ 14287 h 6561979"/>
              <a:gd name="connsiteX310" fmla="*/ 9738097 w 13629261"/>
              <a:gd name="connsiteY310" fmla="*/ 193561 h 6561979"/>
              <a:gd name="connsiteX311" fmla="*/ 9976562 w 13629261"/>
              <a:gd name="connsiteY311" fmla="*/ 538576 h 6561979"/>
              <a:gd name="connsiteX312" fmla="*/ 10156682 w 13629261"/>
              <a:gd name="connsiteY312" fmla="*/ 665420 h 6561979"/>
              <a:gd name="connsiteX313" fmla="*/ 10258156 w 13629261"/>
              <a:gd name="connsiteY313" fmla="*/ 622293 h 6561979"/>
              <a:gd name="connsiteX314" fmla="*/ 10278451 w 13629261"/>
              <a:gd name="connsiteY314" fmla="*/ 606226 h 6561979"/>
              <a:gd name="connsiteX315" fmla="*/ 10291982 w 13629261"/>
              <a:gd name="connsiteY315" fmla="*/ 629059 h 6561979"/>
              <a:gd name="connsiteX316" fmla="*/ 10114400 w 13629261"/>
              <a:gd name="connsiteY316" fmla="*/ 853995 h 6561979"/>
              <a:gd name="connsiteX317" fmla="*/ 10091568 w 13629261"/>
              <a:gd name="connsiteY317" fmla="*/ 857379 h 6561979"/>
              <a:gd name="connsiteX318" fmla="*/ 10055207 w 13629261"/>
              <a:gd name="connsiteY318" fmla="*/ 903887 h 6561979"/>
              <a:gd name="connsiteX319" fmla="*/ 10067046 w 13629261"/>
              <a:gd name="connsiteY319" fmla="*/ 1110221 h 6561979"/>
              <a:gd name="connsiteX320" fmla="*/ 10076346 w 13629261"/>
              <a:gd name="connsiteY320" fmla="*/ 1275964 h 6561979"/>
              <a:gd name="connsiteX321" fmla="*/ 10122857 w 13629261"/>
              <a:gd name="connsiteY321" fmla="*/ 1341923 h 6561979"/>
              <a:gd name="connsiteX322" fmla="*/ 10424745 w 13629261"/>
              <a:gd name="connsiteY322" fmla="*/ 1458619 h 6561979"/>
              <a:gd name="connsiteX323" fmla="*/ 10509308 w 13629261"/>
              <a:gd name="connsiteY323" fmla="*/ 1456928 h 6561979"/>
              <a:gd name="connsiteX324" fmla="*/ 10635306 w 13629261"/>
              <a:gd name="connsiteY324" fmla="*/ 1396888 h 6561979"/>
              <a:gd name="connsiteX325" fmla="*/ 10669978 w 13629261"/>
              <a:gd name="connsiteY325" fmla="*/ 1395197 h 6561979"/>
              <a:gd name="connsiteX326" fmla="*/ 11206950 w 13629261"/>
              <a:gd name="connsiteY326" fmla="*/ 876828 h 6561979"/>
              <a:gd name="connsiteX327" fmla="*/ 11222170 w 13629261"/>
              <a:gd name="connsiteY327" fmla="*/ 904733 h 6561979"/>
              <a:gd name="connsiteX328" fmla="*/ 11478395 w 13629261"/>
              <a:gd name="connsiteY328" fmla="*/ 1445089 h 6561979"/>
              <a:gd name="connsiteX329" fmla="*/ 11767599 w 13629261"/>
              <a:gd name="connsiteY329" fmla="*/ 1700469 h 6561979"/>
              <a:gd name="connsiteX330" fmla="*/ 11891064 w 13629261"/>
              <a:gd name="connsiteY330" fmla="*/ 1724146 h 6561979"/>
              <a:gd name="connsiteX331" fmla="*/ 12011141 w 13629261"/>
              <a:gd name="connsiteY331" fmla="*/ 1582081 h 6561979"/>
              <a:gd name="connsiteX332" fmla="*/ 11998457 w 13629261"/>
              <a:gd name="connsiteY332" fmla="*/ 1837461 h 6561979"/>
              <a:gd name="connsiteX333" fmla="*/ 11825949 w 13629261"/>
              <a:gd name="connsiteY333" fmla="*/ 1930479 h 6561979"/>
              <a:gd name="connsiteX334" fmla="*/ 11675428 w 13629261"/>
              <a:gd name="connsiteY334" fmla="*/ 1905956 h 6561979"/>
              <a:gd name="connsiteX335" fmla="*/ 11661051 w 13629261"/>
              <a:gd name="connsiteY335" fmla="*/ 1922024 h 6561979"/>
              <a:gd name="connsiteX336" fmla="*/ 11695721 w 13629261"/>
              <a:gd name="connsiteY336" fmla="*/ 2769341 h 6561979"/>
              <a:gd name="connsiteX337" fmla="*/ 11711789 w 13629261"/>
              <a:gd name="connsiteY337" fmla="*/ 2809086 h 6561979"/>
              <a:gd name="connsiteX338" fmla="*/ 11919812 w 13629261"/>
              <a:gd name="connsiteY338" fmla="*/ 3115202 h 6561979"/>
              <a:gd name="connsiteX339" fmla="*/ 11918122 w 13629261"/>
              <a:gd name="connsiteY339" fmla="*/ 3168478 h 6561979"/>
              <a:gd name="connsiteX340" fmla="*/ 11775211 w 13629261"/>
              <a:gd name="connsiteY340" fmla="*/ 3458528 h 6561979"/>
              <a:gd name="connsiteX341" fmla="*/ 11783667 w 13629261"/>
              <a:gd name="connsiteY341" fmla="*/ 3690229 h 6561979"/>
              <a:gd name="connsiteX342" fmla="*/ 11856390 w 13629261"/>
              <a:gd name="connsiteY342" fmla="*/ 3916857 h 6561979"/>
              <a:gd name="connsiteX343" fmla="*/ 12125300 w 13629261"/>
              <a:gd name="connsiteY343" fmla="*/ 4114735 h 6561979"/>
              <a:gd name="connsiteX344" fmla="*/ 12349393 w 13629261"/>
              <a:gd name="connsiteY344" fmla="*/ 4218747 h 6561979"/>
              <a:gd name="connsiteX345" fmla="*/ 12587013 w 13629261"/>
              <a:gd name="connsiteY345" fmla="*/ 4376880 h 6561979"/>
              <a:gd name="connsiteX346" fmla="*/ 12712167 w 13629261"/>
              <a:gd name="connsiteY346" fmla="*/ 4457213 h 6561979"/>
              <a:gd name="connsiteX347" fmla="*/ 12738380 w 13629261"/>
              <a:gd name="connsiteY347" fmla="*/ 4503723 h 6561979"/>
              <a:gd name="connsiteX348" fmla="*/ 12751065 w 13629261"/>
              <a:gd name="connsiteY348" fmla="*/ 6561134 h 6561979"/>
              <a:gd name="connsiteX349" fmla="*/ 12718931 w 13629261"/>
              <a:gd name="connsiteY349" fmla="*/ 6561979 h 6561979"/>
              <a:gd name="connsiteX350" fmla="*/ 541660 w 13629261"/>
              <a:gd name="connsiteY350" fmla="*/ 6561979 h 6561979"/>
              <a:gd name="connsiteX351" fmla="*/ 2189181 w 13629261"/>
              <a:gd name="connsiteY351" fmla="*/ 6255017 h 6561979"/>
              <a:gd name="connsiteX352" fmla="*/ 2718544 w 13629261"/>
              <a:gd name="connsiteY352" fmla="*/ 6306601 h 6561979"/>
              <a:gd name="connsiteX353" fmla="*/ 2749833 w 13629261"/>
              <a:gd name="connsiteY353" fmla="*/ 6269393 h 6561979"/>
              <a:gd name="connsiteX354" fmla="*/ 2645820 w 13629261"/>
              <a:gd name="connsiteY354" fmla="*/ 5770474 h 6561979"/>
              <a:gd name="connsiteX355" fmla="*/ 2634827 w 13629261"/>
              <a:gd name="connsiteY355" fmla="*/ 5751024 h 6561979"/>
              <a:gd name="connsiteX356" fmla="*/ 2613686 w 13629261"/>
              <a:gd name="connsiteY356" fmla="*/ 6029235 h 6561979"/>
              <a:gd name="connsiteX357" fmla="*/ 2607767 w 13629261"/>
              <a:gd name="connsiteY357" fmla="*/ 6030925 h 6561979"/>
              <a:gd name="connsiteX358" fmla="*/ 2545191 w 13629261"/>
              <a:gd name="connsiteY358" fmla="*/ 5781467 h 6561979"/>
              <a:gd name="connsiteX359" fmla="*/ 2502909 w 13629261"/>
              <a:gd name="connsiteY359" fmla="*/ 5789077 h 6561979"/>
              <a:gd name="connsiteX360" fmla="*/ 2448788 w 13629261"/>
              <a:gd name="connsiteY360" fmla="*/ 5798379 h 6561979"/>
              <a:gd name="connsiteX361" fmla="*/ 2425111 w 13629261"/>
              <a:gd name="connsiteY361" fmla="*/ 5808526 h 6561979"/>
              <a:gd name="connsiteX362" fmla="*/ 2382831 w 13629261"/>
              <a:gd name="connsiteY362" fmla="*/ 5788232 h 6561979"/>
              <a:gd name="connsiteX363" fmla="*/ 2359153 w 13629261"/>
              <a:gd name="connsiteY363" fmla="*/ 5803452 h 6561979"/>
              <a:gd name="connsiteX364" fmla="*/ 2359153 w 13629261"/>
              <a:gd name="connsiteY364" fmla="*/ 5986953 h 6561979"/>
              <a:gd name="connsiteX365" fmla="*/ 2352389 w 13629261"/>
              <a:gd name="connsiteY365" fmla="*/ 6006404 h 6561979"/>
              <a:gd name="connsiteX366" fmla="*/ 2223852 w 13629261"/>
              <a:gd name="connsiteY366" fmla="*/ 5800916 h 6561979"/>
              <a:gd name="connsiteX367" fmla="*/ 2200175 w 13629261"/>
              <a:gd name="connsiteY367" fmla="*/ 5863492 h 6561979"/>
              <a:gd name="connsiteX368" fmla="*/ 2152820 w 13629261"/>
              <a:gd name="connsiteY368" fmla="*/ 5762017 h 6561979"/>
              <a:gd name="connsiteX369" fmla="*/ 2148592 w 13629261"/>
              <a:gd name="connsiteY369" fmla="*/ 5843196 h 6561979"/>
              <a:gd name="connsiteX370" fmla="*/ 2140980 w 13629261"/>
              <a:gd name="connsiteY370" fmla="*/ 5868565 h 6561979"/>
              <a:gd name="connsiteX371" fmla="*/ 2116458 w 13629261"/>
              <a:gd name="connsiteY371" fmla="*/ 5855036 h 6561979"/>
              <a:gd name="connsiteX372" fmla="*/ 2033586 w 13629261"/>
              <a:gd name="connsiteY372" fmla="*/ 5550609 h 6561979"/>
              <a:gd name="connsiteX373" fmla="*/ 2003144 w 13629261"/>
              <a:gd name="connsiteY373" fmla="*/ 5529469 h 6561979"/>
              <a:gd name="connsiteX374" fmla="*/ 1895750 w 13629261"/>
              <a:gd name="connsiteY374" fmla="*/ 5556530 h 6561979"/>
              <a:gd name="connsiteX375" fmla="*/ 1860232 w 13629261"/>
              <a:gd name="connsiteY375" fmla="*/ 5524395 h 6561979"/>
              <a:gd name="connsiteX376" fmla="*/ 1879682 w 13629261"/>
              <a:gd name="connsiteY376" fmla="*/ 5486343 h 6561979"/>
              <a:gd name="connsiteX377" fmla="*/ 2530814 w 13629261"/>
              <a:gd name="connsiteY377" fmla="*/ 5326519 h 6561979"/>
              <a:gd name="connsiteX378" fmla="*/ 2548574 w 13629261"/>
              <a:gd name="connsiteY378" fmla="*/ 5299458 h 6561979"/>
              <a:gd name="connsiteX379" fmla="*/ 2529970 w 13629261"/>
              <a:gd name="connsiteY379" fmla="*/ 5211513 h 6561979"/>
              <a:gd name="connsiteX380" fmla="*/ 2496144 w 13629261"/>
              <a:gd name="connsiteY380" fmla="*/ 5187836 h 6561979"/>
              <a:gd name="connsiteX381" fmla="*/ 2268670 w 13629261"/>
              <a:gd name="connsiteY381" fmla="*/ 5139636 h 6561979"/>
              <a:gd name="connsiteX382" fmla="*/ 2226390 w 13629261"/>
              <a:gd name="connsiteY382" fmla="*/ 4784472 h 6561979"/>
              <a:gd name="connsiteX383" fmla="*/ 2394669 w 13629261"/>
              <a:gd name="connsiteY383" fmla="*/ 4688914 h 6561979"/>
              <a:gd name="connsiteX384" fmla="*/ 2409891 w 13629261"/>
              <a:gd name="connsiteY384" fmla="*/ 4659318 h 6561979"/>
              <a:gd name="connsiteX385" fmla="*/ 2431877 w 13629261"/>
              <a:gd name="connsiteY385" fmla="*/ 4571374 h 6561979"/>
              <a:gd name="connsiteX386" fmla="*/ 2470776 w 13629261"/>
              <a:gd name="connsiteY386" fmla="*/ 4562071 h 6561979"/>
              <a:gd name="connsiteX387" fmla="*/ 2457245 w 13629261"/>
              <a:gd name="connsiteY387" fmla="*/ 4583212 h 6561979"/>
              <a:gd name="connsiteX388" fmla="*/ 2451326 w 13629261"/>
              <a:gd name="connsiteY388" fmla="*/ 4660165 h 6561979"/>
              <a:gd name="connsiteX389" fmla="*/ 2500372 w 13629261"/>
              <a:gd name="connsiteY389" fmla="*/ 4670312 h 6561979"/>
              <a:gd name="connsiteX390" fmla="*/ 2709242 w 13629261"/>
              <a:gd name="connsiteY390" fmla="*/ 4711748 h 6561979"/>
              <a:gd name="connsiteX391" fmla="*/ 2838624 w 13629261"/>
              <a:gd name="connsiteY391" fmla="*/ 4877490 h 6561979"/>
              <a:gd name="connsiteX392" fmla="*/ 2781967 w 13629261"/>
              <a:gd name="connsiteY392" fmla="*/ 5055072 h 6561979"/>
              <a:gd name="connsiteX393" fmla="*/ 2628908 w 13629261"/>
              <a:gd name="connsiteY393" fmla="*/ 5158239 h 6561979"/>
              <a:gd name="connsiteX394" fmla="*/ 2601002 w 13629261"/>
              <a:gd name="connsiteY394" fmla="*/ 5208976 h 6561979"/>
              <a:gd name="connsiteX395" fmla="*/ 2614532 w 13629261"/>
              <a:gd name="connsiteY395" fmla="*/ 5274936 h 6561979"/>
              <a:gd name="connsiteX396" fmla="*/ 2649203 w 13629261"/>
              <a:gd name="connsiteY396" fmla="*/ 5296923 h 6561979"/>
              <a:gd name="connsiteX397" fmla="*/ 3291034 w 13629261"/>
              <a:gd name="connsiteY397" fmla="*/ 5137944 h 6561979"/>
              <a:gd name="connsiteX398" fmla="*/ 3332470 w 13629261"/>
              <a:gd name="connsiteY398" fmla="*/ 5164158 h 6561979"/>
              <a:gd name="connsiteX399" fmla="*/ 3308793 w 13629261"/>
              <a:gd name="connsiteY399" fmla="*/ 5207286 h 6561979"/>
              <a:gd name="connsiteX400" fmla="*/ 3271584 w 13629261"/>
              <a:gd name="connsiteY400" fmla="*/ 5248721 h 6561979"/>
              <a:gd name="connsiteX401" fmla="*/ 3258055 w 13629261"/>
              <a:gd name="connsiteY401" fmla="*/ 5438141 h 6561979"/>
              <a:gd name="connsiteX402" fmla="*/ 3211546 w 13629261"/>
              <a:gd name="connsiteY402" fmla="*/ 5376411 h 6561979"/>
              <a:gd name="connsiteX403" fmla="*/ 3157425 w 13629261"/>
              <a:gd name="connsiteY403" fmla="*/ 5548073 h 6561979"/>
              <a:gd name="connsiteX404" fmla="*/ 3102459 w 13629261"/>
              <a:gd name="connsiteY404" fmla="*/ 5458437 h 6561979"/>
              <a:gd name="connsiteX405" fmla="*/ 3082164 w 13629261"/>
              <a:gd name="connsiteY405" fmla="*/ 5733265 h 6561979"/>
              <a:gd name="connsiteX406" fmla="*/ 3004366 w 13629261"/>
              <a:gd name="connsiteY406" fmla="*/ 5539616 h 6561979"/>
              <a:gd name="connsiteX407" fmla="*/ 2996756 w 13629261"/>
              <a:gd name="connsiteY407" fmla="*/ 5539616 h 6561979"/>
              <a:gd name="connsiteX408" fmla="*/ 2935871 w 13629261"/>
              <a:gd name="connsiteY408" fmla="*/ 5677454 h 6561979"/>
              <a:gd name="connsiteX409" fmla="*/ 2896126 w 13629261"/>
              <a:gd name="connsiteY409" fmla="*/ 5635172 h 6561979"/>
              <a:gd name="connsiteX410" fmla="*/ 2896126 w 13629261"/>
              <a:gd name="connsiteY410" fmla="*/ 5797533 h 6561979"/>
              <a:gd name="connsiteX411" fmla="*/ 2848770 w 13629261"/>
              <a:gd name="connsiteY411" fmla="*/ 5729037 h 6561979"/>
              <a:gd name="connsiteX412" fmla="*/ 2841161 w 13629261"/>
              <a:gd name="connsiteY412" fmla="*/ 5730728 h 6561979"/>
              <a:gd name="connsiteX413" fmla="*/ 2841161 w 13629261"/>
              <a:gd name="connsiteY413" fmla="*/ 6077436 h 6561979"/>
              <a:gd name="connsiteX414" fmla="*/ 2832705 w 13629261"/>
              <a:gd name="connsiteY414" fmla="*/ 6079127 h 6561979"/>
              <a:gd name="connsiteX415" fmla="*/ 2740530 w 13629261"/>
              <a:gd name="connsiteY415" fmla="*/ 5855036 h 6561979"/>
              <a:gd name="connsiteX416" fmla="*/ 2820019 w 13629261"/>
              <a:gd name="connsiteY416" fmla="*/ 6270239 h 6561979"/>
              <a:gd name="connsiteX417" fmla="*/ 2859765 w 13629261"/>
              <a:gd name="connsiteY417" fmla="*/ 6295608 h 6561979"/>
              <a:gd name="connsiteX418" fmla="*/ 3068635 w 13629261"/>
              <a:gd name="connsiteY418" fmla="*/ 6203434 h 6561979"/>
              <a:gd name="connsiteX419" fmla="*/ 3658035 w 13629261"/>
              <a:gd name="connsiteY419" fmla="*/ 5773855 h 6561979"/>
              <a:gd name="connsiteX420" fmla="*/ 3916798 w 13629261"/>
              <a:gd name="connsiteY420" fmla="*/ 5656313 h 6561979"/>
              <a:gd name="connsiteX421" fmla="*/ 3936247 w 13629261"/>
              <a:gd name="connsiteY421" fmla="*/ 5641092 h 6561979"/>
              <a:gd name="connsiteX422" fmla="*/ 3917643 w 13629261"/>
              <a:gd name="connsiteY422" fmla="*/ 5625026 h 6561979"/>
              <a:gd name="connsiteX423" fmla="*/ 3767968 w 13629261"/>
              <a:gd name="connsiteY423" fmla="*/ 5488879 h 6561979"/>
              <a:gd name="connsiteX424" fmla="*/ 3784880 w 13629261"/>
              <a:gd name="connsiteY424" fmla="*/ 5263097 h 6561979"/>
              <a:gd name="connsiteX425" fmla="*/ 3923563 w 13629261"/>
              <a:gd name="connsiteY425" fmla="*/ 5216587 h 6561979"/>
              <a:gd name="connsiteX426" fmla="*/ 4112984 w 13629261"/>
              <a:gd name="connsiteY426" fmla="*/ 5321445 h 6561979"/>
              <a:gd name="connsiteX427" fmla="*/ 4227144 w 13629261"/>
              <a:gd name="connsiteY427" fmla="*/ 5433913 h 6561979"/>
              <a:gd name="connsiteX428" fmla="*/ 4262660 w 13629261"/>
              <a:gd name="connsiteY428" fmla="*/ 5438141 h 6561979"/>
              <a:gd name="connsiteX429" fmla="*/ 4391196 w 13629261"/>
              <a:gd name="connsiteY429" fmla="*/ 5346814 h 6561979"/>
              <a:gd name="connsiteX430" fmla="*/ 4400497 w 13629261"/>
              <a:gd name="connsiteY430" fmla="*/ 5304533 h 6561979"/>
              <a:gd name="connsiteX431" fmla="*/ 4268579 w 13629261"/>
              <a:gd name="connsiteY431" fmla="*/ 4981502 h 6561979"/>
              <a:gd name="connsiteX432" fmla="*/ 4252512 w 13629261"/>
              <a:gd name="connsiteY432" fmla="*/ 4785317 h 6561979"/>
              <a:gd name="connsiteX433" fmla="*/ 4376819 w 13629261"/>
              <a:gd name="connsiteY433" fmla="*/ 4589977 h 6561979"/>
              <a:gd name="connsiteX434" fmla="*/ 4624589 w 13629261"/>
              <a:gd name="connsiteY434" fmla="*/ 4626338 h 6561979"/>
              <a:gd name="connsiteX435" fmla="*/ 4841070 w 13629261"/>
              <a:gd name="connsiteY435" fmla="*/ 4981502 h 6561979"/>
              <a:gd name="connsiteX436" fmla="*/ 4857136 w 13629261"/>
              <a:gd name="connsiteY436" fmla="*/ 5046616 h 6561979"/>
              <a:gd name="connsiteX437" fmla="*/ 4904491 w 13629261"/>
              <a:gd name="connsiteY437" fmla="*/ 5075367 h 6561979"/>
              <a:gd name="connsiteX438" fmla="*/ 5005121 w 13629261"/>
              <a:gd name="connsiteY438" fmla="*/ 5046616 h 6561979"/>
              <a:gd name="connsiteX439" fmla="*/ 5030490 w 13629261"/>
              <a:gd name="connsiteY439" fmla="*/ 4891866 h 6561979"/>
              <a:gd name="connsiteX440" fmla="*/ 4986517 w 13629261"/>
              <a:gd name="connsiteY440" fmla="*/ 4848739 h 6561979"/>
              <a:gd name="connsiteX441" fmla="*/ 4878278 w 13629261"/>
              <a:gd name="connsiteY441" fmla="*/ 4837746 h 6561979"/>
              <a:gd name="connsiteX442" fmla="*/ 4856290 w 13629261"/>
              <a:gd name="connsiteY442" fmla="*/ 4817451 h 6561979"/>
              <a:gd name="connsiteX443" fmla="*/ 4859672 w 13629261"/>
              <a:gd name="connsiteY443" fmla="*/ 4704136 h 6561979"/>
              <a:gd name="connsiteX444" fmla="*/ 4885887 w 13629261"/>
              <a:gd name="connsiteY444" fmla="*/ 4686379 h 6561979"/>
              <a:gd name="connsiteX445" fmla="*/ 4970450 w 13629261"/>
              <a:gd name="connsiteY445" fmla="*/ 4687224 h 6561979"/>
              <a:gd name="connsiteX446" fmla="*/ 5011040 w 13629261"/>
              <a:gd name="connsiteY446" fmla="*/ 4647479 h 6561979"/>
              <a:gd name="connsiteX447" fmla="*/ 5000047 w 13629261"/>
              <a:gd name="connsiteY447" fmla="*/ 4522327 h 6561979"/>
              <a:gd name="connsiteX448" fmla="*/ 5028798 w 13629261"/>
              <a:gd name="connsiteY448" fmla="*/ 4484274 h 6561979"/>
              <a:gd name="connsiteX449" fmla="*/ 5109978 w 13629261"/>
              <a:gd name="connsiteY449" fmla="*/ 4475817 h 6561979"/>
              <a:gd name="connsiteX450" fmla="*/ 5143805 w 13629261"/>
              <a:gd name="connsiteY450" fmla="*/ 4505415 h 6561979"/>
              <a:gd name="connsiteX451" fmla="*/ 5155642 w 13629261"/>
              <a:gd name="connsiteY451" fmla="*/ 4633103 h 6561979"/>
              <a:gd name="connsiteX452" fmla="*/ 5224139 w 13629261"/>
              <a:gd name="connsiteY452" fmla="*/ 4697371 h 6561979"/>
              <a:gd name="connsiteX453" fmla="*/ 5290942 w 13629261"/>
              <a:gd name="connsiteY453" fmla="*/ 4697371 h 6561979"/>
              <a:gd name="connsiteX454" fmla="*/ 5335761 w 13629261"/>
              <a:gd name="connsiteY454" fmla="*/ 4743035 h 6561979"/>
              <a:gd name="connsiteX455" fmla="*/ 5328995 w 13629261"/>
              <a:gd name="connsiteY455" fmla="*/ 4836054 h 6561979"/>
              <a:gd name="connsiteX456" fmla="*/ 5301936 w 13629261"/>
              <a:gd name="connsiteY456" fmla="*/ 4859731 h 6561979"/>
              <a:gd name="connsiteX457" fmla="*/ 5223292 w 13629261"/>
              <a:gd name="connsiteY457" fmla="*/ 4855503 h 6561979"/>
              <a:gd name="connsiteX458" fmla="*/ 5178474 w 13629261"/>
              <a:gd name="connsiteY458" fmla="*/ 4903705 h 6561979"/>
              <a:gd name="connsiteX459" fmla="*/ 5185240 w 13629261"/>
              <a:gd name="connsiteY459" fmla="*/ 4976429 h 6561979"/>
              <a:gd name="connsiteX460" fmla="*/ 5228367 w 13629261"/>
              <a:gd name="connsiteY460" fmla="*/ 5011944 h 6561979"/>
              <a:gd name="connsiteX461" fmla="*/ 5437235 w 13629261"/>
              <a:gd name="connsiteY461" fmla="*/ 4993341 h 6561979"/>
              <a:gd name="connsiteX462" fmla="*/ 5536174 w 13629261"/>
              <a:gd name="connsiteY462" fmla="*/ 4990805 h 6561979"/>
              <a:gd name="connsiteX463" fmla="*/ 5800856 w 13629261"/>
              <a:gd name="connsiteY463" fmla="*/ 4990805 h 6561979"/>
              <a:gd name="connsiteX464" fmla="*/ 6986424 w 13629261"/>
              <a:gd name="connsiteY464" fmla="*/ 4708365 h 6561979"/>
              <a:gd name="connsiteX465" fmla="*/ 7164007 w 13629261"/>
              <a:gd name="connsiteY465" fmla="*/ 4620419 h 6561979"/>
              <a:gd name="connsiteX466" fmla="*/ 7201215 w 13629261"/>
              <a:gd name="connsiteY466" fmla="*/ 4551924 h 6561979"/>
              <a:gd name="connsiteX467" fmla="*/ 7187684 w 13629261"/>
              <a:gd name="connsiteY467" fmla="*/ 4439456 h 6561979"/>
              <a:gd name="connsiteX468" fmla="*/ 7144558 w 13629261"/>
              <a:gd name="connsiteY468" fmla="*/ 4417469 h 6561979"/>
              <a:gd name="connsiteX469" fmla="*/ 6991499 w 13629261"/>
              <a:gd name="connsiteY469" fmla="*/ 4496112 h 6561979"/>
              <a:gd name="connsiteX470" fmla="*/ 6963593 w 13629261"/>
              <a:gd name="connsiteY470" fmla="*/ 4494421 h 6561979"/>
              <a:gd name="connsiteX471" fmla="*/ 6962748 w 13629261"/>
              <a:gd name="connsiteY471" fmla="*/ 4466516 h 6561979"/>
              <a:gd name="connsiteX472" fmla="*/ 7094665 w 13629261"/>
              <a:gd name="connsiteY472" fmla="*/ 4289780 h 6561979"/>
              <a:gd name="connsiteX473" fmla="*/ 7106505 w 13629261"/>
              <a:gd name="connsiteY473" fmla="*/ 4281324 h 6561979"/>
              <a:gd name="connsiteX474" fmla="*/ 7125953 w 13629261"/>
              <a:gd name="connsiteY474" fmla="*/ 4186612 h 6561979"/>
              <a:gd name="connsiteX475" fmla="*/ 7136103 w 13629261"/>
              <a:gd name="connsiteY475" fmla="*/ 4138412 h 6561979"/>
              <a:gd name="connsiteX476" fmla="*/ 7207980 w 13629261"/>
              <a:gd name="connsiteY476" fmla="*/ 4111352 h 6561979"/>
              <a:gd name="connsiteX477" fmla="*/ 7245188 w 13629261"/>
              <a:gd name="connsiteY477" fmla="*/ 4140103 h 6561979"/>
              <a:gd name="connsiteX478" fmla="*/ 7306073 w 13629261"/>
              <a:gd name="connsiteY478" fmla="*/ 4166318 h 6561979"/>
              <a:gd name="connsiteX479" fmla="*/ 7539466 w 13629261"/>
              <a:gd name="connsiteY479" fmla="*/ 4060615 h 6561979"/>
              <a:gd name="connsiteX480" fmla="*/ 7575827 w 13629261"/>
              <a:gd name="connsiteY480" fmla="*/ 4011567 h 6561979"/>
              <a:gd name="connsiteX481" fmla="*/ 7536929 w 13629261"/>
              <a:gd name="connsiteY481" fmla="*/ 3983662 h 6561979"/>
              <a:gd name="connsiteX482" fmla="*/ 7484500 w 13629261"/>
              <a:gd name="connsiteY482" fmla="*/ 4002266 h 6561979"/>
              <a:gd name="connsiteX483" fmla="*/ 7456594 w 13629261"/>
              <a:gd name="connsiteY483" fmla="*/ 3975205 h 6561979"/>
              <a:gd name="connsiteX484" fmla="*/ 7505641 w 13629261"/>
              <a:gd name="connsiteY484" fmla="*/ 3869503 h 6561979"/>
              <a:gd name="connsiteX485" fmla="*/ 7543695 w 13629261"/>
              <a:gd name="connsiteY485" fmla="*/ 3843288 h 6561979"/>
              <a:gd name="connsiteX486" fmla="*/ 7919998 w 13629261"/>
              <a:gd name="connsiteY486" fmla="*/ 3752807 h 6561979"/>
              <a:gd name="connsiteX487" fmla="*/ 7960588 w 13629261"/>
              <a:gd name="connsiteY487" fmla="*/ 3705451 h 6561979"/>
              <a:gd name="connsiteX488" fmla="*/ 7893783 w 13629261"/>
              <a:gd name="connsiteY488" fmla="*/ 3610740 h 6561979"/>
              <a:gd name="connsiteX489" fmla="*/ 7892093 w 13629261"/>
              <a:gd name="connsiteY489" fmla="*/ 3610740 h 6561979"/>
              <a:gd name="connsiteX490" fmla="*/ 7890400 w 13629261"/>
              <a:gd name="connsiteY490" fmla="*/ 3609895 h 6561979"/>
              <a:gd name="connsiteX491" fmla="*/ 7815986 w 13629261"/>
              <a:gd name="connsiteY491" fmla="*/ 3510111 h 6561979"/>
              <a:gd name="connsiteX492" fmla="*/ 7745799 w 13629261"/>
              <a:gd name="connsiteY492" fmla="*/ 2379508 h 6561979"/>
              <a:gd name="connsiteX493" fmla="*/ 7700134 w 13629261"/>
              <a:gd name="connsiteY493" fmla="*/ 2308475 h 6561979"/>
              <a:gd name="connsiteX494" fmla="*/ 7533545 w 13629261"/>
              <a:gd name="connsiteY494" fmla="*/ 2153725 h 6561979"/>
              <a:gd name="connsiteX495" fmla="*/ 7501413 w 13629261"/>
              <a:gd name="connsiteY495" fmla="*/ 1959231 h 6561979"/>
              <a:gd name="connsiteX496" fmla="*/ 7515788 w 13629261"/>
              <a:gd name="connsiteY496" fmla="*/ 1940627 h 6561979"/>
              <a:gd name="connsiteX497" fmla="*/ 7536083 w 13629261"/>
              <a:gd name="connsiteY497" fmla="*/ 1953311 h 6561979"/>
              <a:gd name="connsiteX498" fmla="*/ 7550459 w 13629261"/>
              <a:gd name="connsiteY498" fmla="*/ 1978681 h 6561979"/>
              <a:gd name="connsiteX499" fmla="*/ 7724658 w 13629261"/>
              <a:gd name="connsiteY499" fmla="*/ 2035337 h 6561979"/>
              <a:gd name="connsiteX500" fmla="*/ 7887018 w 13629261"/>
              <a:gd name="connsiteY500" fmla="*/ 1905956 h 6561979"/>
              <a:gd name="connsiteX501" fmla="*/ 8188062 w 13629261"/>
              <a:gd name="connsiteY501" fmla="*/ 1335157 h 6561979"/>
              <a:gd name="connsiteX502" fmla="*/ 8264169 w 13629261"/>
              <a:gd name="connsiteY502" fmla="*/ 971538 h 6561979"/>
              <a:gd name="connsiteX503" fmla="*/ 8279389 w 13629261"/>
              <a:gd name="connsiteY503" fmla="*/ 943632 h 6561979"/>
              <a:gd name="connsiteX504" fmla="*/ 8304758 w 13629261"/>
              <a:gd name="connsiteY504" fmla="*/ 963082 h 6561979"/>
              <a:gd name="connsiteX505" fmla="*/ 8597345 w 13629261"/>
              <a:gd name="connsiteY505" fmla="*/ 1359681 h 6561979"/>
              <a:gd name="connsiteX506" fmla="*/ 8983796 w 13629261"/>
              <a:gd name="connsiteY506" fmla="*/ 1562631 h 6561979"/>
              <a:gd name="connsiteX507" fmla="*/ 9009165 w 13629261"/>
              <a:gd name="connsiteY507" fmla="*/ 1569396 h 6561979"/>
              <a:gd name="connsiteX508" fmla="*/ 9021850 w 13629261"/>
              <a:gd name="connsiteY508" fmla="*/ 1601530 h 6561979"/>
              <a:gd name="connsiteX509" fmla="*/ 8875556 w 13629261"/>
              <a:gd name="connsiteY509" fmla="*/ 1764736 h 6561979"/>
              <a:gd name="connsiteX510" fmla="*/ 8867100 w 13629261"/>
              <a:gd name="connsiteY510" fmla="*/ 1791796 h 6561979"/>
              <a:gd name="connsiteX511" fmla="*/ 8901771 w 13629261"/>
              <a:gd name="connsiteY511" fmla="*/ 1842534 h 6561979"/>
              <a:gd name="connsiteX512" fmla="*/ 8944052 w 13629261"/>
              <a:gd name="connsiteY512" fmla="*/ 1844226 h 6561979"/>
              <a:gd name="connsiteX513" fmla="*/ 9161378 w 13629261"/>
              <a:gd name="connsiteY513" fmla="*/ 1620133 h 6561979"/>
              <a:gd name="connsiteX514" fmla="*/ 9182519 w 13629261"/>
              <a:gd name="connsiteY514" fmla="*/ 1544873 h 6561979"/>
              <a:gd name="connsiteX515" fmla="*/ 9111486 w 13629261"/>
              <a:gd name="connsiteY515" fmla="*/ 992678 h 6561979"/>
              <a:gd name="connsiteX516" fmla="*/ 9070896 w 13629261"/>
              <a:gd name="connsiteY516" fmla="*/ 958854 h 6561979"/>
              <a:gd name="connsiteX517" fmla="*/ 8946589 w 13629261"/>
              <a:gd name="connsiteY517" fmla="*/ 953780 h 6561979"/>
              <a:gd name="connsiteX518" fmla="*/ 8807061 w 13629261"/>
              <a:gd name="connsiteY518" fmla="*/ 788882 h 6561979"/>
              <a:gd name="connsiteX519" fmla="*/ 8807061 w 13629261"/>
              <a:gd name="connsiteY519" fmla="*/ 681488 h 6561979"/>
              <a:gd name="connsiteX520" fmla="*/ 8820591 w 13629261"/>
              <a:gd name="connsiteY520" fmla="*/ 659501 h 6561979"/>
              <a:gd name="connsiteX521" fmla="*/ 8841731 w 13629261"/>
              <a:gd name="connsiteY521" fmla="*/ 672185 h 6561979"/>
              <a:gd name="connsiteX522" fmla="*/ 9019313 w 13629261"/>
              <a:gd name="connsiteY522" fmla="*/ 696709 h 6561979"/>
              <a:gd name="connsiteX523" fmla="*/ 9181674 w 13629261"/>
              <a:gd name="connsiteY523" fmla="*/ 519127 h 6561979"/>
              <a:gd name="connsiteX524" fmla="*/ 9561360 w 13629261"/>
              <a:gd name="connsiteY524" fmla="*/ 24435 h 6561979"/>
              <a:gd name="connsiteX525" fmla="*/ 9573199 w 13629261"/>
              <a:gd name="connsiteY525" fmla="*/ 11750 h 6561979"/>
              <a:gd name="connsiteX526" fmla="*/ 9593389 w 13629261"/>
              <a:gd name="connsiteY526" fmla="*/ 18 h 6561979"/>
              <a:gd name="connsiteX0" fmla="*/ 2192951 w 13087601"/>
              <a:gd name="connsiteY0" fmla="*/ 4885101 h 6561979"/>
              <a:gd name="connsiteX1" fmla="*/ 2169274 w 13087601"/>
              <a:gd name="connsiteY1" fmla="*/ 4918926 h 6561979"/>
              <a:gd name="connsiteX2" fmla="*/ 2131221 w 13087601"/>
              <a:gd name="connsiteY2" fmla="*/ 4944294 h 6561979"/>
              <a:gd name="connsiteX3" fmla="*/ 2078791 w 13087601"/>
              <a:gd name="connsiteY3" fmla="*/ 4967971 h 6561979"/>
              <a:gd name="connsiteX4" fmla="*/ 2074564 w 13087601"/>
              <a:gd name="connsiteY4" fmla="*/ 4981502 h 6561979"/>
              <a:gd name="connsiteX5" fmla="*/ 2055959 w 13087601"/>
              <a:gd name="connsiteY5" fmla="*/ 4989113 h 6561979"/>
              <a:gd name="connsiteX6" fmla="*/ 2029746 w 13087601"/>
              <a:gd name="connsiteY6" fmla="*/ 4996724 h 6561979"/>
              <a:gd name="connsiteX7" fmla="*/ 2001840 w 13087601"/>
              <a:gd name="connsiteY7" fmla="*/ 5000951 h 6561979"/>
              <a:gd name="connsiteX8" fmla="*/ 1980699 w 13087601"/>
              <a:gd name="connsiteY8" fmla="*/ 5006025 h 6561979"/>
              <a:gd name="connsiteX9" fmla="*/ 1945183 w 13087601"/>
              <a:gd name="connsiteY9" fmla="*/ 5014482 h 6561979"/>
              <a:gd name="connsiteX10" fmla="*/ 1933343 w 13087601"/>
              <a:gd name="connsiteY10" fmla="*/ 5008563 h 6561979"/>
              <a:gd name="connsiteX11" fmla="*/ 1894444 w 13087601"/>
              <a:gd name="connsiteY11" fmla="*/ 5028012 h 6561979"/>
              <a:gd name="connsiteX12" fmla="*/ 1858929 w 13087601"/>
              <a:gd name="connsiteY12" fmla="*/ 5042388 h 6561979"/>
              <a:gd name="connsiteX13" fmla="*/ 1845399 w 13087601"/>
              <a:gd name="connsiteY13" fmla="*/ 5011944 h 6561979"/>
              <a:gd name="connsiteX14" fmla="*/ 1786205 w 13087601"/>
              <a:gd name="connsiteY14" fmla="*/ 5039005 h 6561979"/>
              <a:gd name="connsiteX15" fmla="*/ 1847090 w 13087601"/>
              <a:gd name="connsiteY15" fmla="*/ 5091434 h 6561979"/>
              <a:gd name="connsiteX16" fmla="*/ 1908820 w 13087601"/>
              <a:gd name="connsiteY16" fmla="*/ 5093971 h 6561979"/>
              <a:gd name="connsiteX17" fmla="*/ 1924888 w 13087601"/>
              <a:gd name="connsiteY17" fmla="*/ 5094816 h 6561979"/>
              <a:gd name="connsiteX18" fmla="*/ 1956175 w 13087601"/>
              <a:gd name="connsiteY18" fmla="*/ 5110038 h 6561979"/>
              <a:gd name="connsiteX19" fmla="*/ 1984927 w 13087601"/>
              <a:gd name="connsiteY19" fmla="*/ 5093126 h 6561979"/>
              <a:gd name="connsiteX20" fmla="*/ 2004376 w 13087601"/>
              <a:gd name="connsiteY20" fmla="*/ 5085515 h 6561979"/>
              <a:gd name="connsiteX21" fmla="*/ 2029746 w 13087601"/>
              <a:gd name="connsiteY21" fmla="*/ 5078749 h 6561979"/>
              <a:gd name="connsiteX22" fmla="*/ 2050040 w 13087601"/>
              <a:gd name="connsiteY22" fmla="*/ 5082132 h 6561979"/>
              <a:gd name="connsiteX23" fmla="*/ 2085557 w 13087601"/>
              <a:gd name="connsiteY23" fmla="*/ 5066911 h 6561979"/>
              <a:gd name="connsiteX24" fmla="*/ 2097395 w 13087601"/>
              <a:gd name="connsiteY24" fmla="*/ 5037313 h 6561979"/>
              <a:gd name="connsiteX25" fmla="*/ 2120228 w 13087601"/>
              <a:gd name="connsiteY25" fmla="*/ 5023785 h 6561979"/>
              <a:gd name="connsiteX26" fmla="*/ 2146443 w 13087601"/>
              <a:gd name="connsiteY26" fmla="*/ 5017020 h 6561979"/>
              <a:gd name="connsiteX27" fmla="*/ 2170120 w 13087601"/>
              <a:gd name="connsiteY27" fmla="*/ 4978121 h 6561979"/>
              <a:gd name="connsiteX28" fmla="*/ 2174348 w 13087601"/>
              <a:gd name="connsiteY28" fmla="*/ 4970509 h 6561979"/>
              <a:gd name="connsiteX29" fmla="*/ 2192951 w 13087601"/>
              <a:gd name="connsiteY29" fmla="*/ 4885101 h 6561979"/>
              <a:gd name="connsiteX30" fmla="*/ 1960403 w 13087601"/>
              <a:gd name="connsiteY30" fmla="*/ 4875799 h 6561979"/>
              <a:gd name="connsiteX31" fmla="*/ 1949411 w 13087601"/>
              <a:gd name="connsiteY31" fmla="*/ 4913007 h 6561979"/>
              <a:gd name="connsiteX32" fmla="*/ 1943491 w 13087601"/>
              <a:gd name="connsiteY32" fmla="*/ 4956133 h 6561979"/>
              <a:gd name="connsiteX33" fmla="*/ 1986618 w 13087601"/>
              <a:gd name="connsiteY33" fmla="*/ 4949368 h 6561979"/>
              <a:gd name="connsiteX34" fmla="*/ 1996766 w 13087601"/>
              <a:gd name="connsiteY34" fmla="*/ 4917234 h 6561979"/>
              <a:gd name="connsiteX35" fmla="*/ 1960403 w 13087601"/>
              <a:gd name="connsiteY35" fmla="*/ 4875799 h 6561979"/>
              <a:gd name="connsiteX36" fmla="*/ 1848463 w 13087601"/>
              <a:gd name="connsiteY36" fmla="*/ 4853707 h 6561979"/>
              <a:gd name="connsiteX37" fmla="*/ 1836097 w 13087601"/>
              <a:gd name="connsiteY37" fmla="*/ 4853812 h 6561979"/>
              <a:gd name="connsiteX38" fmla="*/ 1769292 w 13087601"/>
              <a:gd name="connsiteY38" fmla="*/ 4885101 h 6561979"/>
              <a:gd name="connsiteX39" fmla="*/ 1830178 w 13087601"/>
              <a:gd name="connsiteY39" fmla="*/ 4930765 h 6561979"/>
              <a:gd name="connsiteX40" fmla="*/ 1845399 w 13087601"/>
              <a:gd name="connsiteY40" fmla="*/ 4923153 h 6561979"/>
              <a:gd name="connsiteX41" fmla="*/ 1851318 w 13087601"/>
              <a:gd name="connsiteY41" fmla="*/ 4865652 h 6561979"/>
              <a:gd name="connsiteX42" fmla="*/ 1848463 w 13087601"/>
              <a:gd name="connsiteY42" fmla="*/ 4853707 h 6561979"/>
              <a:gd name="connsiteX43" fmla="*/ 2115154 w 13087601"/>
              <a:gd name="connsiteY43" fmla="*/ 4804766 h 6561979"/>
              <a:gd name="connsiteX44" fmla="*/ 2031437 w 13087601"/>
              <a:gd name="connsiteY44" fmla="*/ 4820833 h 6561979"/>
              <a:gd name="connsiteX45" fmla="*/ 2066952 w 13087601"/>
              <a:gd name="connsiteY45" fmla="*/ 4874108 h 6561979"/>
              <a:gd name="connsiteX46" fmla="*/ 2068645 w 13087601"/>
              <a:gd name="connsiteY46" fmla="*/ 4876645 h 6561979"/>
              <a:gd name="connsiteX47" fmla="*/ 2086402 w 13087601"/>
              <a:gd name="connsiteY47" fmla="*/ 4873263 h 6561979"/>
              <a:gd name="connsiteX48" fmla="*/ 2115154 w 13087601"/>
              <a:gd name="connsiteY48" fmla="*/ 4804766 h 6561979"/>
              <a:gd name="connsiteX49" fmla="*/ 7063553 w 13087601"/>
              <a:gd name="connsiteY49" fmla="*/ 4179108 h 6561979"/>
              <a:gd name="connsiteX50" fmla="*/ 7047698 w 13087601"/>
              <a:gd name="connsiteY50" fmla="*/ 4182385 h 6561979"/>
              <a:gd name="connsiteX51" fmla="*/ 6739889 w 13087601"/>
              <a:gd name="connsiteY51" fmla="*/ 4332907 h 6561979"/>
              <a:gd name="connsiteX52" fmla="*/ 6727205 w 13087601"/>
              <a:gd name="connsiteY52" fmla="*/ 4354893 h 6561979"/>
              <a:gd name="connsiteX53" fmla="*/ 6763567 w 13087601"/>
              <a:gd name="connsiteY53" fmla="*/ 4538394 h 6561979"/>
              <a:gd name="connsiteX54" fmla="*/ 6776251 w 13087601"/>
              <a:gd name="connsiteY54" fmla="*/ 4531628 h 6561979"/>
              <a:gd name="connsiteX55" fmla="*/ 7069683 w 13087601"/>
              <a:gd name="connsiteY55" fmla="*/ 4332061 h 6561979"/>
              <a:gd name="connsiteX56" fmla="*/ 7081523 w 13087601"/>
              <a:gd name="connsiteY56" fmla="*/ 4300773 h 6561979"/>
              <a:gd name="connsiteX57" fmla="*/ 7070530 w 13087601"/>
              <a:gd name="connsiteY57" fmla="*/ 4194223 h 6561979"/>
              <a:gd name="connsiteX58" fmla="*/ 7063553 w 13087601"/>
              <a:gd name="connsiteY58" fmla="*/ 4179108 h 6561979"/>
              <a:gd name="connsiteX59" fmla="*/ 7434995 w 13087601"/>
              <a:gd name="connsiteY59" fmla="*/ 4030173 h 6561979"/>
              <a:gd name="connsiteX60" fmla="*/ 7141562 w 13087601"/>
              <a:gd name="connsiteY60" fmla="*/ 4140103 h 6561979"/>
              <a:gd name="connsiteX61" fmla="*/ 7133106 w 13087601"/>
              <a:gd name="connsiteY61" fmla="*/ 4162090 h 6561979"/>
              <a:gd name="connsiteX62" fmla="*/ 7145790 w 13087601"/>
              <a:gd name="connsiteY62" fmla="*/ 4266102 h 6561979"/>
              <a:gd name="connsiteX63" fmla="*/ 7166932 w 13087601"/>
              <a:gd name="connsiteY63" fmla="*/ 4276250 h 6561979"/>
              <a:gd name="connsiteX64" fmla="*/ 7364807 w 13087601"/>
              <a:gd name="connsiteY64" fmla="*/ 4184076 h 6561979"/>
              <a:gd name="connsiteX65" fmla="*/ 7383411 w 13087601"/>
              <a:gd name="connsiteY65" fmla="*/ 4167163 h 6561979"/>
              <a:gd name="connsiteX66" fmla="*/ 7441760 w 13087601"/>
              <a:gd name="connsiteY66" fmla="*/ 4033554 h 6561979"/>
              <a:gd name="connsiteX67" fmla="*/ 7434995 w 13087601"/>
              <a:gd name="connsiteY67" fmla="*/ 4030173 h 6561979"/>
              <a:gd name="connsiteX68" fmla="*/ 7427094 w 13087601"/>
              <a:gd name="connsiteY68" fmla="*/ 3854018 h 6561979"/>
              <a:gd name="connsiteX69" fmla="*/ 7404553 w 13087601"/>
              <a:gd name="connsiteY69" fmla="*/ 3856818 h 6561979"/>
              <a:gd name="connsiteX70" fmla="*/ 7175387 w 13087601"/>
              <a:gd name="connsiteY70" fmla="*/ 3909248 h 6561979"/>
              <a:gd name="connsiteX71" fmla="*/ 7112811 w 13087601"/>
              <a:gd name="connsiteY71" fmla="*/ 4005648 h 6561979"/>
              <a:gd name="connsiteX72" fmla="*/ 7145790 w 13087601"/>
              <a:gd name="connsiteY72" fmla="*/ 4023407 h 6561979"/>
              <a:gd name="connsiteX73" fmla="*/ 7424002 w 13087601"/>
              <a:gd name="connsiteY73" fmla="*/ 3922777 h 6561979"/>
              <a:gd name="connsiteX74" fmla="*/ 7446834 w 13087601"/>
              <a:gd name="connsiteY74" fmla="*/ 3890643 h 6561979"/>
              <a:gd name="connsiteX75" fmla="*/ 7439012 w 13087601"/>
              <a:gd name="connsiteY75" fmla="*/ 3856608 h 6561979"/>
              <a:gd name="connsiteX76" fmla="*/ 7427094 w 13087601"/>
              <a:gd name="connsiteY76" fmla="*/ 3854018 h 6561979"/>
              <a:gd name="connsiteX77" fmla="*/ 8030105 w 13087601"/>
              <a:gd name="connsiteY77" fmla="*/ 3546473 h 6561979"/>
              <a:gd name="connsiteX78" fmla="*/ 8027779 w 13087601"/>
              <a:gd name="connsiteY78" fmla="*/ 3556621 h 6561979"/>
              <a:gd name="connsiteX79" fmla="*/ 8056530 w 13087601"/>
              <a:gd name="connsiteY79" fmla="*/ 3605667 h 6561979"/>
              <a:gd name="connsiteX80" fmla="*/ 8080208 w 13087601"/>
              <a:gd name="connsiteY80" fmla="*/ 3577761 h 6561979"/>
              <a:gd name="connsiteX81" fmla="*/ 8041309 w 13087601"/>
              <a:gd name="connsiteY81" fmla="*/ 3546473 h 6561979"/>
              <a:gd name="connsiteX82" fmla="*/ 8030105 w 13087601"/>
              <a:gd name="connsiteY82" fmla="*/ 3546473 h 6561979"/>
              <a:gd name="connsiteX83" fmla="*/ 7884869 w 13087601"/>
              <a:gd name="connsiteY83" fmla="*/ 3523642 h 6561979"/>
              <a:gd name="connsiteX84" fmla="*/ 7864573 w 13087601"/>
              <a:gd name="connsiteY84" fmla="*/ 3544781 h 6561979"/>
              <a:gd name="connsiteX85" fmla="*/ 7879795 w 13087601"/>
              <a:gd name="connsiteY85" fmla="*/ 3612431 h 6561979"/>
              <a:gd name="connsiteX86" fmla="*/ 7899244 w 13087601"/>
              <a:gd name="connsiteY86" fmla="*/ 3630191 h 6561979"/>
              <a:gd name="connsiteX87" fmla="*/ 7993954 w 13087601"/>
              <a:gd name="connsiteY87" fmla="*/ 3615814 h 6561979"/>
              <a:gd name="connsiteX88" fmla="*/ 8009175 w 13087601"/>
              <a:gd name="connsiteY88" fmla="*/ 3592137 h 6561979"/>
              <a:gd name="connsiteX89" fmla="*/ 7998182 w 13087601"/>
              <a:gd name="connsiteY89" fmla="*/ 3555774 h 6561979"/>
              <a:gd name="connsiteX90" fmla="*/ 7974505 w 13087601"/>
              <a:gd name="connsiteY90" fmla="*/ 3534635 h 6561979"/>
              <a:gd name="connsiteX91" fmla="*/ 7884869 w 13087601"/>
              <a:gd name="connsiteY91" fmla="*/ 3523642 h 6561979"/>
              <a:gd name="connsiteX92" fmla="*/ 10660163 w 13087601"/>
              <a:gd name="connsiteY92" fmla="*/ 3423830 h 6561979"/>
              <a:gd name="connsiteX93" fmla="*/ 10641611 w 13087601"/>
              <a:gd name="connsiteY93" fmla="*/ 3475440 h 6561979"/>
              <a:gd name="connsiteX94" fmla="*/ 10694041 w 13087601"/>
              <a:gd name="connsiteY94" fmla="*/ 3542245 h 6561979"/>
              <a:gd name="connsiteX95" fmla="*/ 10754926 w 13087601"/>
              <a:gd name="connsiteY95" fmla="*/ 3488124 h 6561979"/>
              <a:gd name="connsiteX96" fmla="*/ 10691503 w 13087601"/>
              <a:gd name="connsiteY96" fmla="*/ 3423857 h 6561979"/>
              <a:gd name="connsiteX97" fmla="*/ 10660163 w 13087601"/>
              <a:gd name="connsiteY97" fmla="*/ 3423830 h 6561979"/>
              <a:gd name="connsiteX98" fmla="*/ 10829342 w 13087601"/>
              <a:gd name="connsiteY98" fmla="*/ 3419629 h 6561979"/>
              <a:gd name="connsiteX99" fmla="*/ 10829342 w 13087601"/>
              <a:gd name="connsiteY99" fmla="*/ 3422167 h 6561979"/>
              <a:gd name="connsiteX100" fmla="*/ 10803126 w 13087601"/>
              <a:gd name="connsiteY100" fmla="*/ 3422167 h 6561979"/>
              <a:gd name="connsiteX101" fmla="*/ 10782832 w 13087601"/>
              <a:gd name="connsiteY101" fmla="*/ 3439924 h 6561979"/>
              <a:gd name="connsiteX102" fmla="*/ 10783678 w 13087601"/>
              <a:gd name="connsiteY102" fmla="*/ 3541400 h 6561979"/>
              <a:gd name="connsiteX103" fmla="*/ 10821731 w 13087601"/>
              <a:gd name="connsiteY103" fmla="*/ 3561693 h 6561979"/>
              <a:gd name="connsiteX104" fmla="*/ 10845409 w 13087601"/>
              <a:gd name="connsiteY104" fmla="*/ 3547319 h 6561979"/>
              <a:gd name="connsiteX105" fmla="*/ 10869085 w 13087601"/>
              <a:gd name="connsiteY105" fmla="*/ 3439924 h 6561979"/>
              <a:gd name="connsiteX106" fmla="*/ 10852173 w 13087601"/>
              <a:gd name="connsiteY106" fmla="*/ 3419629 h 6561979"/>
              <a:gd name="connsiteX107" fmla="*/ 10829342 w 13087601"/>
              <a:gd name="connsiteY107" fmla="*/ 3419629 h 6561979"/>
              <a:gd name="connsiteX108" fmla="*/ 7940680 w 13087601"/>
              <a:gd name="connsiteY108" fmla="*/ 3397643 h 6561979"/>
              <a:gd name="connsiteX109" fmla="*/ 7888250 w 13087601"/>
              <a:gd name="connsiteY109" fmla="*/ 3405252 h 6561979"/>
              <a:gd name="connsiteX110" fmla="*/ 7845970 w 13087601"/>
              <a:gd name="connsiteY110" fmla="*/ 3465293 h 6561979"/>
              <a:gd name="connsiteX111" fmla="*/ 7868802 w 13087601"/>
              <a:gd name="connsiteY111" fmla="*/ 3494889 h 6561979"/>
              <a:gd name="connsiteX112" fmla="*/ 7963512 w 13087601"/>
              <a:gd name="connsiteY112" fmla="*/ 3505882 h 6561979"/>
              <a:gd name="connsiteX113" fmla="*/ 7978732 w 13087601"/>
              <a:gd name="connsiteY113" fmla="*/ 3488970 h 6561979"/>
              <a:gd name="connsiteX114" fmla="*/ 7955901 w 13087601"/>
              <a:gd name="connsiteY114" fmla="*/ 3411172 h 6561979"/>
              <a:gd name="connsiteX115" fmla="*/ 7940680 w 13087601"/>
              <a:gd name="connsiteY115" fmla="*/ 3397643 h 6561979"/>
              <a:gd name="connsiteX116" fmla="*/ 8062451 w 13087601"/>
              <a:gd name="connsiteY116" fmla="*/ 3379040 h 6561979"/>
              <a:gd name="connsiteX117" fmla="*/ 7999874 w 13087601"/>
              <a:gd name="connsiteY117" fmla="*/ 3389187 h 6561979"/>
              <a:gd name="connsiteX118" fmla="*/ 7984653 w 13087601"/>
              <a:gd name="connsiteY118" fmla="*/ 3414555 h 6561979"/>
              <a:gd name="connsiteX119" fmla="*/ 7999874 w 13087601"/>
              <a:gd name="connsiteY119" fmla="*/ 3470366 h 6561979"/>
              <a:gd name="connsiteX120" fmla="*/ 8059068 w 13087601"/>
              <a:gd name="connsiteY120" fmla="*/ 3521104 h 6561979"/>
              <a:gd name="connsiteX121" fmla="*/ 8080208 w 13087601"/>
              <a:gd name="connsiteY121" fmla="*/ 3503346 h 6561979"/>
              <a:gd name="connsiteX122" fmla="*/ 8080208 w 13087601"/>
              <a:gd name="connsiteY122" fmla="*/ 3450916 h 6561979"/>
              <a:gd name="connsiteX123" fmla="*/ 8080208 w 13087601"/>
              <a:gd name="connsiteY123" fmla="*/ 3393414 h 6561979"/>
              <a:gd name="connsiteX124" fmla="*/ 8062451 w 13087601"/>
              <a:gd name="connsiteY124" fmla="*/ 3379040 h 6561979"/>
              <a:gd name="connsiteX125" fmla="*/ 10747316 w 13087601"/>
              <a:gd name="connsiteY125" fmla="*/ 3316461 h 6561979"/>
              <a:gd name="connsiteX126" fmla="*/ 10733786 w 13087601"/>
              <a:gd name="connsiteY126" fmla="*/ 3317308 h 6561979"/>
              <a:gd name="connsiteX127" fmla="*/ 10664445 w 13087601"/>
              <a:gd name="connsiteY127" fmla="*/ 3325764 h 6561979"/>
              <a:gd name="connsiteX128" fmla="*/ 10640766 w 13087601"/>
              <a:gd name="connsiteY128" fmla="*/ 3354515 h 6561979"/>
              <a:gd name="connsiteX129" fmla="*/ 10681357 w 13087601"/>
              <a:gd name="connsiteY129" fmla="*/ 3395952 h 6561979"/>
              <a:gd name="connsiteX130" fmla="*/ 10699115 w 13087601"/>
              <a:gd name="connsiteY130" fmla="*/ 3395952 h 6561979"/>
              <a:gd name="connsiteX131" fmla="*/ 10699115 w 13087601"/>
              <a:gd name="connsiteY131" fmla="*/ 3395106 h 6561979"/>
              <a:gd name="connsiteX132" fmla="*/ 10733786 w 13087601"/>
              <a:gd name="connsiteY132" fmla="*/ 3395106 h 6561979"/>
              <a:gd name="connsiteX133" fmla="*/ 10754081 w 13087601"/>
              <a:gd name="connsiteY133" fmla="*/ 3380730 h 6561979"/>
              <a:gd name="connsiteX134" fmla="*/ 10747316 w 13087601"/>
              <a:gd name="connsiteY134" fmla="*/ 3316461 h 6561979"/>
              <a:gd name="connsiteX135" fmla="*/ 10885153 w 13087601"/>
              <a:gd name="connsiteY135" fmla="*/ 3297858 h 6561979"/>
              <a:gd name="connsiteX136" fmla="*/ 10795517 w 13087601"/>
              <a:gd name="connsiteY136" fmla="*/ 3308006 h 6561979"/>
              <a:gd name="connsiteX137" fmla="*/ 10784524 w 13087601"/>
              <a:gd name="connsiteY137" fmla="*/ 3315617 h 6561979"/>
              <a:gd name="connsiteX138" fmla="*/ 10786215 w 13087601"/>
              <a:gd name="connsiteY138" fmla="*/ 3387495 h 6561979"/>
              <a:gd name="connsiteX139" fmla="*/ 10825959 w 13087601"/>
              <a:gd name="connsiteY139" fmla="*/ 3394260 h 6561979"/>
              <a:gd name="connsiteX140" fmla="*/ 10891917 w 13087601"/>
              <a:gd name="connsiteY140" fmla="*/ 3340140 h 6561979"/>
              <a:gd name="connsiteX141" fmla="*/ 10897838 w 13087601"/>
              <a:gd name="connsiteY141" fmla="*/ 3311389 h 6561979"/>
              <a:gd name="connsiteX142" fmla="*/ 10885153 w 13087601"/>
              <a:gd name="connsiteY142" fmla="*/ 3297858 h 6561979"/>
              <a:gd name="connsiteX143" fmla="*/ 7971967 w 13087601"/>
              <a:gd name="connsiteY143" fmla="*/ 3264879 h 6561979"/>
              <a:gd name="connsiteX144" fmla="*/ 7955055 w 13087601"/>
              <a:gd name="connsiteY144" fmla="*/ 3283484 h 6561979"/>
              <a:gd name="connsiteX145" fmla="*/ 8043846 w 13087601"/>
              <a:gd name="connsiteY145" fmla="*/ 3354515 h 6561979"/>
              <a:gd name="connsiteX146" fmla="*/ 8058222 w 13087601"/>
              <a:gd name="connsiteY146" fmla="*/ 3351979 h 6561979"/>
              <a:gd name="connsiteX147" fmla="*/ 8081900 w 13087601"/>
              <a:gd name="connsiteY147" fmla="*/ 3323226 h 6561979"/>
              <a:gd name="connsiteX148" fmla="*/ 8024397 w 13087601"/>
              <a:gd name="connsiteY148" fmla="*/ 3264879 h 6561979"/>
              <a:gd name="connsiteX149" fmla="*/ 8018478 w 13087601"/>
              <a:gd name="connsiteY149" fmla="*/ 3264879 h 6561979"/>
              <a:gd name="connsiteX150" fmla="*/ 7971967 w 13087601"/>
              <a:gd name="connsiteY150" fmla="*/ 3264879 h 6561979"/>
              <a:gd name="connsiteX151" fmla="*/ 7823138 w 13087601"/>
              <a:gd name="connsiteY151" fmla="*/ 3264879 h 6561979"/>
              <a:gd name="connsiteX152" fmla="*/ 7805379 w 13087601"/>
              <a:gd name="connsiteY152" fmla="*/ 3288556 h 6561979"/>
              <a:gd name="connsiteX153" fmla="*/ 7823138 w 13087601"/>
              <a:gd name="connsiteY153" fmla="*/ 3367199 h 6561979"/>
              <a:gd name="connsiteX154" fmla="*/ 7846815 w 13087601"/>
              <a:gd name="connsiteY154" fmla="*/ 3384113 h 6561979"/>
              <a:gd name="connsiteX155" fmla="*/ 7921230 w 13087601"/>
              <a:gd name="connsiteY155" fmla="*/ 3372275 h 6561979"/>
              <a:gd name="connsiteX156" fmla="*/ 7940680 w 13087601"/>
              <a:gd name="connsiteY156" fmla="*/ 3346060 h 6561979"/>
              <a:gd name="connsiteX157" fmla="*/ 7934761 w 13087601"/>
              <a:gd name="connsiteY157" fmla="*/ 3320691 h 6561979"/>
              <a:gd name="connsiteX158" fmla="*/ 7863728 w 13087601"/>
              <a:gd name="connsiteY158" fmla="*/ 3264879 h 6561979"/>
              <a:gd name="connsiteX159" fmla="*/ 7823138 w 13087601"/>
              <a:gd name="connsiteY159" fmla="*/ 3264879 h 6561979"/>
              <a:gd name="connsiteX160" fmla="*/ 10661591 w 13087601"/>
              <a:gd name="connsiteY160" fmla="*/ 3195867 h 6561979"/>
              <a:gd name="connsiteX161" fmla="*/ 10641611 w 13087601"/>
              <a:gd name="connsiteY161" fmla="*/ 3247121 h 6561979"/>
              <a:gd name="connsiteX162" fmla="*/ 10641611 w 13087601"/>
              <a:gd name="connsiteY162" fmla="*/ 3275872 h 6561979"/>
              <a:gd name="connsiteX163" fmla="*/ 10666981 w 13087601"/>
              <a:gd name="connsiteY163" fmla="*/ 3297858 h 6561979"/>
              <a:gd name="connsiteX164" fmla="*/ 10732940 w 13087601"/>
              <a:gd name="connsiteY164" fmla="*/ 3288556 h 6561979"/>
              <a:gd name="connsiteX165" fmla="*/ 10755772 w 13087601"/>
              <a:gd name="connsiteY165" fmla="*/ 3264879 h 6561979"/>
              <a:gd name="connsiteX166" fmla="*/ 10693196 w 13087601"/>
              <a:gd name="connsiteY166" fmla="*/ 3196383 h 6561979"/>
              <a:gd name="connsiteX167" fmla="*/ 10661591 w 13087601"/>
              <a:gd name="connsiteY167" fmla="*/ 3195867 h 6561979"/>
              <a:gd name="connsiteX168" fmla="*/ 10856402 w 13087601"/>
              <a:gd name="connsiteY168" fmla="*/ 3195537 h 6561979"/>
              <a:gd name="connsiteX169" fmla="*/ 10781987 w 13087601"/>
              <a:gd name="connsiteY169" fmla="*/ 3258959 h 6561979"/>
              <a:gd name="connsiteX170" fmla="*/ 10803126 w 13087601"/>
              <a:gd name="connsiteY170" fmla="*/ 3278409 h 6561979"/>
              <a:gd name="connsiteX171" fmla="*/ 10892764 w 13087601"/>
              <a:gd name="connsiteY171" fmla="*/ 3269107 h 6561979"/>
              <a:gd name="connsiteX172" fmla="*/ 10911368 w 13087601"/>
              <a:gd name="connsiteY172" fmla="*/ 3253885 h 6561979"/>
              <a:gd name="connsiteX173" fmla="*/ 10874159 w 13087601"/>
              <a:gd name="connsiteY173" fmla="*/ 3195537 h 6561979"/>
              <a:gd name="connsiteX174" fmla="*/ 10856402 w 13087601"/>
              <a:gd name="connsiteY174" fmla="*/ 3195537 h 6561979"/>
              <a:gd name="connsiteX175" fmla="*/ 7847938 w 13087601"/>
              <a:gd name="connsiteY175" fmla="*/ 2625624 h 6561979"/>
              <a:gd name="connsiteX176" fmla="*/ 7819755 w 13087601"/>
              <a:gd name="connsiteY176" fmla="*/ 2689007 h 6561979"/>
              <a:gd name="connsiteX177" fmla="*/ 7818909 w 13087601"/>
              <a:gd name="connsiteY177" fmla="*/ 2735516 h 6561979"/>
              <a:gd name="connsiteX178" fmla="*/ 7843433 w 13087601"/>
              <a:gd name="connsiteY178" fmla="*/ 2754120 h 6561979"/>
              <a:gd name="connsiteX179" fmla="*/ 7942371 w 13087601"/>
              <a:gd name="connsiteY179" fmla="*/ 2730443 h 6561979"/>
              <a:gd name="connsiteX180" fmla="*/ 7993954 w 13087601"/>
              <a:gd name="connsiteY180" fmla="*/ 2667021 h 6561979"/>
              <a:gd name="connsiteX181" fmla="*/ 7994799 w 13087601"/>
              <a:gd name="connsiteY181" fmla="*/ 2658563 h 6561979"/>
              <a:gd name="connsiteX182" fmla="*/ 7973660 w 13087601"/>
              <a:gd name="connsiteY182" fmla="*/ 2635733 h 6561979"/>
              <a:gd name="connsiteX183" fmla="*/ 7886560 w 13087601"/>
              <a:gd name="connsiteY183" fmla="*/ 2628967 h 6561979"/>
              <a:gd name="connsiteX184" fmla="*/ 7847938 w 13087601"/>
              <a:gd name="connsiteY184" fmla="*/ 2625624 h 6561979"/>
              <a:gd name="connsiteX185" fmla="*/ 7707260 w 13087601"/>
              <a:gd name="connsiteY185" fmla="*/ 2616256 h 6561979"/>
              <a:gd name="connsiteX186" fmla="*/ 7675153 w 13087601"/>
              <a:gd name="connsiteY186" fmla="*/ 2690698 h 6561979"/>
              <a:gd name="connsiteX187" fmla="*/ 7760561 w 13087601"/>
              <a:gd name="connsiteY187" fmla="*/ 2769341 h 6561979"/>
              <a:gd name="connsiteX188" fmla="*/ 7793540 w 13087601"/>
              <a:gd name="connsiteY188" fmla="*/ 2733825 h 6561979"/>
              <a:gd name="connsiteX189" fmla="*/ 7792695 w 13087601"/>
              <a:gd name="connsiteY189" fmla="*/ 2661101 h 6561979"/>
              <a:gd name="connsiteX190" fmla="*/ 7751259 w 13087601"/>
              <a:gd name="connsiteY190" fmla="*/ 2617974 h 6561979"/>
              <a:gd name="connsiteX191" fmla="*/ 7707260 w 13087601"/>
              <a:gd name="connsiteY191" fmla="*/ 2616256 h 6561979"/>
              <a:gd name="connsiteX192" fmla="*/ 7788150 w 13087601"/>
              <a:gd name="connsiteY192" fmla="*/ 2423057 h 6561979"/>
              <a:gd name="connsiteX193" fmla="*/ 7771554 w 13087601"/>
              <a:gd name="connsiteY193" fmla="*/ 2425171 h 6561979"/>
              <a:gd name="connsiteX194" fmla="*/ 7681918 w 13087601"/>
              <a:gd name="connsiteY194" fmla="*/ 2542713 h 6561979"/>
              <a:gd name="connsiteX195" fmla="*/ 7680227 w 13087601"/>
              <a:gd name="connsiteY195" fmla="*/ 2563009 h 6561979"/>
              <a:gd name="connsiteX196" fmla="*/ 7697985 w 13087601"/>
              <a:gd name="connsiteY196" fmla="*/ 2585841 h 6561979"/>
              <a:gd name="connsiteX197" fmla="*/ 7773246 w 13087601"/>
              <a:gd name="connsiteY197" fmla="*/ 2590914 h 6561979"/>
              <a:gd name="connsiteX198" fmla="*/ 7793540 w 13087601"/>
              <a:gd name="connsiteY198" fmla="*/ 2569774 h 6561979"/>
              <a:gd name="connsiteX199" fmla="*/ 7793540 w 13087601"/>
              <a:gd name="connsiteY199" fmla="*/ 2505505 h 6561979"/>
              <a:gd name="connsiteX200" fmla="*/ 7792695 w 13087601"/>
              <a:gd name="connsiteY200" fmla="*/ 2438701 h 6561979"/>
              <a:gd name="connsiteX201" fmla="*/ 7788150 w 13087601"/>
              <a:gd name="connsiteY201" fmla="*/ 2423057 h 6561979"/>
              <a:gd name="connsiteX202" fmla="*/ 10524189 w 13087601"/>
              <a:gd name="connsiteY202" fmla="*/ 2387343 h 6561979"/>
              <a:gd name="connsiteX203" fmla="*/ 10501239 w 13087601"/>
              <a:gd name="connsiteY203" fmla="*/ 2447158 h 6561979"/>
              <a:gd name="connsiteX204" fmla="*/ 10564661 w 13087601"/>
              <a:gd name="connsiteY204" fmla="*/ 2508043 h 6561979"/>
              <a:gd name="connsiteX205" fmla="*/ 10627237 w 13087601"/>
              <a:gd name="connsiteY205" fmla="*/ 2456459 h 6561979"/>
              <a:gd name="connsiteX206" fmla="*/ 10558742 w 13087601"/>
              <a:gd name="connsiteY206" fmla="*/ 2387964 h 6561979"/>
              <a:gd name="connsiteX207" fmla="*/ 10524189 w 13087601"/>
              <a:gd name="connsiteY207" fmla="*/ 2387343 h 6561979"/>
              <a:gd name="connsiteX208" fmla="*/ 10749337 w 13087601"/>
              <a:gd name="connsiteY208" fmla="*/ 2383564 h 6561979"/>
              <a:gd name="connsiteX209" fmla="*/ 10710954 w 13087601"/>
              <a:gd name="connsiteY209" fmla="*/ 2384581 h 6561979"/>
              <a:gd name="connsiteX210" fmla="*/ 10655142 w 13087601"/>
              <a:gd name="connsiteY210" fmla="*/ 2442929 h 6561979"/>
              <a:gd name="connsiteX211" fmla="*/ 10655142 w 13087601"/>
              <a:gd name="connsiteY211" fmla="*/ 2483520 h 6561979"/>
              <a:gd name="connsiteX212" fmla="*/ 10678820 w 13087601"/>
              <a:gd name="connsiteY212" fmla="*/ 2508043 h 6561979"/>
              <a:gd name="connsiteX213" fmla="*/ 10762536 w 13087601"/>
              <a:gd name="connsiteY213" fmla="*/ 2441237 h 6561979"/>
              <a:gd name="connsiteX214" fmla="*/ 10749337 w 13087601"/>
              <a:gd name="connsiteY214" fmla="*/ 2383564 h 6561979"/>
              <a:gd name="connsiteX215" fmla="*/ 7942477 w 13087601"/>
              <a:gd name="connsiteY215" fmla="*/ 2347479 h 6561979"/>
              <a:gd name="connsiteX216" fmla="*/ 7896707 w 13087601"/>
              <a:gd name="connsiteY216" fmla="*/ 2361749 h 6561979"/>
              <a:gd name="connsiteX217" fmla="*/ 7822293 w 13087601"/>
              <a:gd name="connsiteY217" fmla="*/ 2482674 h 6561979"/>
              <a:gd name="connsiteX218" fmla="*/ 7822293 w 13087601"/>
              <a:gd name="connsiteY218" fmla="*/ 2573157 h 6561979"/>
              <a:gd name="connsiteX219" fmla="*/ 7843433 w 13087601"/>
              <a:gd name="connsiteY219" fmla="*/ 2596833 h 6561979"/>
              <a:gd name="connsiteX220" fmla="*/ 7973660 w 13087601"/>
              <a:gd name="connsiteY220" fmla="*/ 2608673 h 6561979"/>
              <a:gd name="connsiteX221" fmla="*/ 7997337 w 13087601"/>
              <a:gd name="connsiteY221" fmla="*/ 2586687 h 6561979"/>
              <a:gd name="connsiteX222" fmla="*/ 7966048 w 13087601"/>
              <a:gd name="connsiteY222" fmla="*/ 2389656 h 6561979"/>
              <a:gd name="connsiteX223" fmla="*/ 7942477 w 13087601"/>
              <a:gd name="connsiteY223" fmla="*/ 2347479 h 6561979"/>
              <a:gd name="connsiteX224" fmla="*/ 7792695 w 13087601"/>
              <a:gd name="connsiteY224" fmla="*/ 2263657 h 6561979"/>
              <a:gd name="connsiteX225" fmla="*/ 7704749 w 13087601"/>
              <a:gd name="connsiteY225" fmla="*/ 2428553 h 6561979"/>
              <a:gd name="connsiteX226" fmla="*/ 7780856 w 13087601"/>
              <a:gd name="connsiteY226" fmla="*/ 2390500 h 6561979"/>
              <a:gd name="connsiteX227" fmla="*/ 7792695 w 13087601"/>
              <a:gd name="connsiteY227" fmla="*/ 2375279 h 6561979"/>
              <a:gd name="connsiteX228" fmla="*/ 7792695 w 13087601"/>
              <a:gd name="connsiteY228" fmla="*/ 2263657 h 6561979"/>
              <a:gd name="connsiteX229" fmla="*/ 7837513 w 13087601"/>
              <a:gd name="connsiteY229" fmla="*/ 2244207 h 6561979"/>
              <a:gd name="connsiteX230" fmla="*/ 7823984 w 13087601"/>
              <a:gd name="connsiteY230" fmla="*/ 2254354 h 6561979"/>
              <a:gd name="connsiteX231" fmla="*/ 7823138 w 13087601"/>
              <a:gd name="connsiteY231" fmla="*/ 2354984 h 6561979"/>
              <a:gd name="connsiteX232" fmla="*/ 7838358 w 13087601"/>
              <a:gd name="connsiteY232" fmla="*/ 2361749 h 6561979"/>
              <a:gd name="connsiteX233" fmla="*/ 7911083 w 13087601"/>
              <a:gd name="connsiteY233" fmla="*/ 2321159 h 6561979"/>
              <a:gd name="connsiteX234" fmla="*/ 7917847 w 13087601"/>
              <a:gd name="connsiteY234" fmla="*/ 2303401 h 6561979"/>
              <a:gd name="connsiteX235" fmla="*/ 7837513 w 13087601"/>
              <a:gd name="connsiteY235" fmla="*/ 2244207 h 6561979"/>
              <a:gd name="connsiteX236" fmla="*/ 10605437 w 13087601"/>
              <a:gd name="connsiteY236" fmla="*/ 2198292 h 6561979"/>
              <a:gd name="connsiteX237" fmla="*/ 10579037 w 13087601"/>
              <a:gd name="connsiteY237" fmla="*/ 2198543 h 6561979"/>
              <a:gd name="connsiteX238" fmla="*/ 10535910 w 13087601"/>
              <a:gd name="connsiteY238" fmla="*/ 2200234 h 6561979"/>
              <a:gd name="connsiteX239" fmla="*/ 10512231 w 13087601"/>
              <a:gd name="connsiteY239" fmla="*/ 2223066 h 6561979"/>
              <a:gd name="connsiteX240" fmla="*/ 10503775 w 13087601"/>
              <a:gd name="connsiteY240" fmla="*/ 2332998 h 6561979"/>
              <a:gd name="connsiteX241" fmla="*/ 10529145 w 13087601"/>
              <a:gd name="connsiteY241" fmla="*/ 2360057 h 6561979"/>
              <a:gd name="connsiteX242" fmla="*/ 10549439 w 13087601"/>
              <a:gd name="connsiteY242" fmla="*/ 2360057 h 6561979"/>
              <a:gd name="connsiteX243" fmla="*/ 10624701 w 13087601"/>
              <a:gd name="connsiteY243" fmla="*/ 2278031 h 6561979"/>
              <a:gd name="connsiteX244" fmla="*/ 10624701 w 13087601"/>
              <a:gd name="connsiteY244" fmla="*/ 2243361 h 6561979"/>
              <a:gd name="connsiteX245" fmla="*/ 10605437 w 13087601"/>
              <a:gd name="connsiteY245" fmla="*/ 2198292 h 6561979"/>
              <a:gd name="connsiteX246" fmla="*/ 10765273 w 13087601"/>
              <a:gd name="connsiteY246" fmla="*/ 2184736 h 6561979"/>
              <a:gd name="connsiteX247" fmla="*/ 10735476 w 13087601"/>
              <a:gd name="connsiteY247" fmla="*/ 2185859 h 6561979"/>
              <a:gd name="connsiteX248" fmla="*/ 10655142 w 13087601"/>
              <a:gd name="connsiteY248" fmla="*/ 2276341 h 6561979"/>
              <a:gd name="connsiteX249" fmla="*/ 10661907 w 13087601"/>
              <a:gd name="connsiteY249" fmla="*/ 2352446 h 6561979"/>
              <a:gd name="connsiteX250" fmla="*/ 10743933 w 13087601"/>
              <a:gd name="connsiteY250" fmla="*/ 2355829 h 6561979"/>
              <a:gd name="connsiteX251" fmla="*/ 10752388 w 13087601"/>
              <a:gd name="connsiteY251" fmla="*/ 2355829 h 6561979"/>
              <a:gd name="connsiteX252" fmla="*/ 10778604 w 13087601"/>
              <a:gd name="connsiteY252" fmla="*/ 2331307 h 6561979"/>
              <a:gd name="connsiteX253" fmla="*/ 10785368 w 13087601"/>
              <a:gd name="connsiteY253" fmla="*/ 2235751 h 6561979"/>
              <a:gd name="connsiteX254" fmla="*/ 10765273 w 13087601"/>
              <a:gd name="connsiteY254" fmla="*/ 2184736 h 6561979"/>
              <a:gd name="connsiteX255" fmla="*/ 10617936 w 13087601"/>
              <a:gd name="connsiteY255" fmla="*/ 1998974 h 6561979"/>
              <a:gd name="connsiteX256" fmla="*/ 10588338 w 13087601"/>
              <a:gd name="connsiteY256" fmla="*/ 2013351 h 6561979"/>
              <a:gd name="connsiteX257" fmla="*/ 10533372 w 13087601"/>
              <a:gd name="connsiteY257" fmla="*/ 2120745 h 6561979"/>
              <a:gd name="connsiteX258" fmla="*/ 10562123 w 13087601"/>
              <a:gd name="connsiteY258" fmla="*/ 2171483 h 6561979"/>
              <a:gd name="connsiteX259" fmla="*/ 10608633 w 13087601"/>
              <a:gd name="connsiteY259" fmla="*/ 2168947 h 6561979"/>
              <a:gd name="connsiteX260" fmla="*/ 10624701 w 13087601"/>
              <a:gd name="connsiteY260" fmla="*/ 2156263 h 6561979"/>
              <a:gd name="connsiteX261" fmla="*/ 10631465 w 13087601"/>
              <a:gd name="connsiteY261" fmla="*/ 2026035 h 6561979"/>
              <a:gd name="connsiteX262" fmla="*/ 10617936 w 13087601"/>
              <a:gd name="connsiteY262" fmla="*/ 1998974 h 6561979"/>
              <a:gd name="connsiteX263" fmla="*/ 10669518 w 13087601"/>
              <a:gd name="connsiteY263" fmla="*/ 1989674 h 6561979"/>
              <a:gd name="connsiteX264" fmla="*/ 10655142 w 13087601"/>
              <a:gd name="connsiteY264" fmla="*/ 2006586 h 6561979"/>
              <a:gd name="connsiteX265" fmla="*/ 10656835 w 13087601"/>
              <a:gd name="connsiteY265" fmla="*/ 2087765 h 6561979"/>
              <a:gd name="connsiteX266" fmla="*/ 10656835 w 13087601"/>
              <a:gd name="connsiteY266" fmla="*/ 2146114 h 6561979"/>
              <a:gd name="connsiteX267" fmla="*/ 10674593 w 13087601"/>
              <a:gd name="connsiteY267" fmla="*/ 2163872 h 6561979"/>
              <a:gd name="connsiteX268" fmla="*/ 10761692 w 13087601"/>
              <a:gd name="connsiteY268" fmla="*/ 2157108 h 6561979"/>
              <a:gd name="connsiteX269" fmla="*/ 10780294 w 13087601"/>
              <a:gd name="connsiteY269" fmla="*/ 2135121 h 6561979"/>
              <a:gd name="connsiteX270" fmla="*/ 10745625 w 13087601"/>
              <a:gd name="connsiteY270" fmla="*/ 2031108 h 6561979"/>
              <a:gd name="connsiteX271" fmla="*/ 10669518 w 13087601"/>
              <a:gd name="connsiteY271" fmla="*/ 1989674 h 6561979"/>
              <a:gd name="connsiteX272" fmla="*/ 9111873 w 13087601"/>
              <a:gd name="connsiteY272" fmla="*/ 1219306 h 6561979"/>
              <a:gd name="connsiteX273" fmla="*/ 9089886 w 13087601"/>
              <a:gd name="connsiteY273" fmla="*/ 1242985 h 6561979"/>
              <a:gd name="connsiteX274" fmla="*/ 9102571 w 13087601"/>
              <a:gd name="connsiteY274" fmla="*/ 1337695 h 6561979"/>
              <a:gd name="connsiteX275" fmla="*/ 9129632 w 13087601"/>
              <a:gd name="connsiteY275" fmla="*/ 1352917 h 6561979"/>
              <a:gd name="connsiteX276" fmla="*/ 9233643 w 13087601"/>
              <a:gd name="connsiteY276" fmla="*/ 1248058 h 6561979"/>
              <a:gd name="connsiteX277" fmla="*/ 9213349 w 13087601"/>
              <a:gd name="connsiteY277" fmla="*/ 1219306 h 6561979"/>
              <a:gd name="connsiteX278" fmla="*/ 9164302 w 13087601"/>
              <a:gd name="connsiteY278" fmla="*/ 1219306 h 6561979"/>
              <a:gd name="connsiteX279" fmla="*/ 9111873 w 13087601"/>
              <a:gd name="connsiteY279" fmla="*/ 1219306 h 6561979"/>
              <a:gd name="connsiteX280" fmla="*/ 8901312 w 13087601"/>
              <a:gd name="connsiteY280" fmla="*/ 1214233 h 6561979"/>
              <a:gd name="connsiteX281" fmla="*/ 8886091 w 13087601"/>
              <a:gd name="connsiteY281" fmla="*/ 1233682 h 6561979"/>
              <a:gd name="connsiteX282" fmla="*/ 9054370 w 13087601"/>
              <a:gd name="connsiteY282" fmla="*/ 1364755 h 6561979"/>
              <a:gd name="connsiteX283" fmla="*/ 9075511 w 13087601"/>
              <a:gd name="connsiteY283" fmla="*/ 1340232 h 6561979"/>
              <a:gd name="connsiteX284" fmla="*/ 9065364 w 13087601"/>
              <a:gd name="connsiteY284" fmla="*/ 1268353 h 6561979"/>
              <a:gd name="connsiteX285" fmla="*/ 9012090 w 13087601"/>
              <a:gd name="connsiteY285" fmla="*/ 1217615 h 6561979"/>
              <a:gd name="connsiteX286" fmla="*/ 8971499 w 13087601"/>
              <a:gd name="connsiteY286" fmla="*/ 1215078 h 6561979"/>
              <a:gd name="connsiteX287" fmla="*/ 8971499 w 13087601"/>
              <a:gd name="connsiteY287" fmla="*/ 1214233 h 6561979"/>
              <a:gd name="connsiteX288" fmla="*/ 8901312 w 13087601"/>
              <a:gd name="connsiteY288" fmla="*/ 1214233 h 6561979"/>
              <a:gd name="connsiteX289" fmla="*/ 9019912 w 13087601"/>
              <a:gd name="connsiteY289" fmla="*/ 975343 h 6561979"/>
              <a:gd name="connsiteX290" fmla="*/ 9000250 w 13087601"/>
              <a:gd name="connsiteY290" fmla="*/ 977457 h 6561979"/>
              <a:gd name="connsiteX291" fmla="*/ 8874252 w 13087601"/>
              <a:gd name="connsiteY291" fmla="*/ 1166878 h 6561979"/>
              <a:gd name="connsiteX292" fmla="*/ 8894546 w 13087601"/>
              <a:gd name="connsiteY292" fmla="*/ 1188019 h 6561979"/>
              <a:gd name="connsiteX293" fmla="*/ 8964734 w 13087601"/>
              <a:gd name="connsiteY293" fmla="*/ 1188019 h 6561979"/>
              <a:gd name="connsiteX294" fmla="*/ 8964734 w 13087601"/>
              <a:gd name="connsiteY294" fmla="*/ 1190555 h 6561979"/>
              <a:gd name="connsiteX295" fmla="*/ 9029002 w 13087601"/>
              <a:gd name="connsiteY295" fmla="*/ 1190555 h 6561979"/>
              <a:gd name="connsiteX296" fmla="*/ 9052680 w 13087601"/>
              <a:gd name="connsiteY296" fmla="*/ 1166032 h 6561979"/>
              <a:gd name="connsiteX297" fmla="*/ 9028155 w 13087601"/>
              <a:gd name="connsiteY297" fmla="*/ 993524 h 6561979"/>
              <a:gd name="connsiteX298" fmla="*/ 9019912 w 13087601"/>
              <a:gd name="connsiteY298" fmla="*/ 975343 h 6561979"/>
              <a:gd name="connsiteX299" fmla="*/ 9078048 w 13087601"/>
              <a:gd name="connsiteY299" fmla="*/ 966463 h 6561979"/>
              <a:gd name="connsiteX300" fmla="*/ 9056061 w 13087601"/>
              <a:gd name="connsiteY300" fmla="*/ 990988 h 6561979"/>
              <a:gd name="connsiteX301" fmla="*/ 9073819 w 13087601"/>
              <a:gd name="connsiteY301" fmla="*/ 1111912 h 6561979"/>
              <a:gd name="connsiteX302" fmla="*/ 9089886 w 13087601"/>
              <a:gd name="connsiteY302" fmla="*/ 1185481 h 6561979"/>
              <a:gd name="connsiteX303" fmla="*/ 9165993 w 13087601"/>
              <a:gd name="connsiteY303" fmla="*/ 1192247 h 6561979"/>
              <a:gd name="connsiteX304" fmla="*/ 9165993 w 13087601"/>
              <a:gd name="connsiteY304" fmla="*/ 1191402 h 6561979"/>
              <a:gd name="connsiteX305" fmla="*/ 9186288 w 13087601"/>
              <a:gd name="connsiteY305" fmla="*/ 1191402 h 6561979"/>
              <a:gd name="connsiteX306" fmla="*/ 9246329 w 13087601"/>
              <a:gd name="connsiteY306" fmla="*/ 1116140 h 6561979"/>
              <a:gd name="connsiteX307" fmla="*/ 9078048 w 13087601"/>
              <a:gd name="connsiteY307" fmla="*/ 966463 h 6561979"/>
              <a:gd name="connsiteX308" fmla="*/ 9051729 w 13087601"/>
              <a:gd name="connsiteY308" fmla="*/ 18 h 6561979"/>
              <a:gd name="connsiteX309" fmla="*/ 9071283 w 13087601"/>
              <a:gd name="connsiteY309" fmla="*/ 14287 h 6561979"/>
              <a:gd name="connsiteX310" fmla="*/ 9196437 w 13087601"/>
              <a:gd name="connsiteY310" fmla="*/ 193561 h 6561979"/>
              <a:gd name="connsiteX311" fmla="*/ 9434902 w 13087601"/>
              <a:gd name="connsiteY311" fmla="*/ 538576 h 6561979"/>
              <a:gd name="connsiteX312" fmla="*/ 9615022 w 13087601"/>
              <a:gd name="connsiteY312" fmla="*/ 665420 h 6561979"/>
              <a:gd name="connsiteX313" fmla="*/ 9716496 w 13087601"/>
              <a:gd name="connsiteY313" fmla="*/ 622293 h 6561979"/>
              <a:gd name="connsiteX314" fmla="*/ 9736791 w 13087601"/>
              <a:gd name="connsiteY314" fmla="*/ 606226 h 6561979"/>
              <a:gd name="connsiteX315" fmla="*/ 9750322 w 13087601"/>
              <a:gd name="connsiteY315" fmla="*/ 629059 h 6561979"/>
              <a:gd name="connsiteX316" fmla="*/ 9572740 w 13087601"/>
              <a:gd name="connsiteY316" fmla="*/ 853995 h 6561979"/>
              <a:gd name="connsiteX317" fmla="*/ 9549908 w 13087601"/>
              <a:gd name="connsiteY317" fmla="*/ 857379 h 6561979"/>
              <a:gd name="connsiteX318" fmla="*/ 9513547 w 13087601"/>
              <a:gd name="connsiteY318" fmla="*/ 903887 h 6561979"/>
              <a:gd name="connsiteX319" fmla="*/ 9525386 w 13087601"/>
              <a:gd name="connsiteY319" fmla="*/ 1110221 h 6561979"/>
              <a:gd name="connsiteX320" fmla="*/ 9534686 w 13087601"/>
              <a:gd name="connsiteY320" fmla="*/ 1275964 h 6561979"/>
              <a:gd name="connsiteX321" fmla="*/ 9581197 w 13087601"/>
              <a:gd name="connsiteY321" fmla="*/ 1341923 h 6561979"/>
              <a:gd name="connsiteX322" fmla="*/ 9883085 w 13087601"/>
              <a:gd name="connsiteY322" fmla="*/ 1458619 h 6561979"/>
              <a:gd name="connsiteX323" fmla="*/ 9967648 w 13087601"/>
              <a:gd name="connsiteY323" fmla="*/ 1456928 h 6561979"/>
              <a:gd name="connsiteX324" fmla="*/ 10093646 w 13087601"/>
              <a:gd name="connsiteY324" fmla="*/ 1396888 h 6561979"/>
              <a:gd name="connsiteX325" fmla="*/ 10128318 w 13087601"/>
              <a:gd name="connsiteY325" fmla="*/ 1395197 h 6561979"/>
              <a:gd name="connsiteX326" fmla="*/ 10665290 w 13087601"/>
              <a:gd name="connsiteY326" fmla="*/ 876828 h 6561979"/>
              <a:gd name="connsiteX327" fmla="*/ 10680510 w 13087601"/>
              <a:gd name="connsiteY327" fmla="*/ 904733 h 6561979"/>
              <a:gd name="connsiteX328" fmla="*/ 10936735 w 13087601"/>
              <a:gd name="connsiteY328" fmla="*/ 1445089 h 6561979"/>
              <a:gd name="connsiteX329" fmla="*/ 11225939 w 13087601"/>
              <a:gd name="connsiteY329" fmla="*/ 1700469 h 6561979"/>
              <a:gd name="connsiteX330" fmla="*/ 11349404 w 13087601"/>
              <a:gd name="connsiteY330" fmla="*/ 1724146 h 6561979"/>
              <a:gd name="connsiteX331" fmla="*/ 11469481 w 13087601"/>
              <a:gd name="connsiteY331" fmla="*/ 1582081 h 6561979"/>
              <a:gd name="connsiteX332" fmla="*/ 11456797 w 13087601"/>
              <a:gd name="connsiteY332" fmla="*/ 1837461 h 6561979"/>
              <a:gd name="connsiteX333" fmla="*/ 11284289 w 13087601"/>
              <a:gd name="connsiteY333" fmla="*/ 1930479 h 6561979"/>
              <a:gd name="connsiteX334" fmla="*/ 11133768 w 13087601"/>
              <a:gd name="connsiteY334" fmla="*/ 1905956 h 6561979"/>
              <a:gd name="connsiteX335" fmla="*/ 11119391 w 13087601"/>
              <a:gd name="connsiteY335" fmla="*/ 1922024 h 6561979"/>
              <a:gd name="connsiteX336" fmla="*/ 11154061 w 13087601"/>
              <a:gd name="connsiteY336" fmla="*/ 2769341 h 6561979"/>
              <a:gd name="connsiteX337" fmla="*/ 11170129 w 13087601"/>
              <a:gd name="connsiteY337" fmla="*/ 2809086 h 6561979"/>
              <a:gd name="connsiteX338" fmla="*/ 11378152 w 13087601"/>
              <a:gd name="connsiteY338" fmla="*/ 3115202 h 6561979"/>
              <a:gd name="connsiteX339" fmla="*/ 11376462 w 13087601"/>
              <a:gd name="connsiteY339" fmla="*/ 3168478 h 6561979"/>
              <a:gd name="connsiteX340" fmla="*/ 11233551 w 13087601"/>
              <a:gd name="connsiteY340" fmla="*/ 3458528 h 6561979"/>
              <a:gd name="connsiteX341" fmla="*/ 11242007 w 13087601"/>
              <a:gd name="connsiteY341" fmla="*/ 3690229 h 6561979"/>
              <a:gd name="connsiteX342" fmla="*/ 11314730 w 13087601"/>
              <a:gd name="connsiteY342" fmla="*/ 3916857 h 6561979"/>
              <a:gd name="connsiteX343" fmla="*/ 11583640 w 13087601"/>
              <a:gd name="connsiteY343" fmla="*/ 4114735 h 6561979"/>
              <a:gd name="connsiteX344" fmla="*/ 11807733 w 13087601"/>
              <a:gd name="connsiteY344" fmla="*/ 4218747 h 6561979"/>
              <a:gd name="connsiteX345" fmla="*/ 12045353 w 13087601"/>
              <a:gd name="connsiteY345" fmla="*/ 4376880 h 6561979"/>
              <a:gd name="connsiteX346" fmla="*/ 12170507 w 13087601"/>
              <a:gd name="connsiteY346" fmla="*/ 4457213 h 6561979"/>
              <a:gd name="connsiteX347" fmla="*/ 12196720 w 13087601"/>
              <a:gd name="connsiteY347" fmla="*/ 4503723 h 6561979"/>
              <a:gd name="connsiteX348" fmla="*/ 12209405 w 13087601"/>
              <a:gd name="connsiteY348" fmla="*/ 6561134 h 6561979"/>
              <a:gd name="connsiteX349" fmla="*/ 12177271 w 13087601"/>
              <a:gd name="connsiteY349" fmla="*/ 6561979 h 6561979"/>
              <a:gd name="connsiteX350" fmla="*/ 0 w 13087601"/>
              <a:gd name="connsiteY350" fmla="*/ 6561979 h 6561979"/>
              <a:gd name="connsiteX351" fmla="*/ 1647521 w 13087601"/>
              <a:gd name="connsiteY351" fmla="*/ 6255017 h 6561979"/>
              <a:gd name="connsiteX352" fmla="*/ 2176884 w 13087601"/>
              <a:gd name="connsiteY352" fmla="*/ 6306601 h 6561979"/>
              <a:gd name="connsiteX353" fmla="*/ 2208173 w 13087601"/>
              <a:gd name="connsiteY353" fmla="*/ 6269393 h 6561979"/>
              <a:gd name="connsiteX354" fmla="*/ 2104160 w 13087601"/>
              <a:gd name="connsiteY354" fmla="*/ 5770474 h 6561979"/>
              <a:gd name="connsiteX355" fmla="*/ 2093167 w 13087601"/>
              <a:gd name="connsiteY355" fmla="*/ 5751024 h 6561979"/>
              <a:gd name="connsiteX356" fmla="*/ 2072026 w 13087601"/>
              <a:gd name="connsiteY356" fmla="*/ 6029235 h 6561979"/>
              <a:gd name="connsiteX357" fmla="*/ 2066107 w 13087601"/>
              <a:gd name="connsiteY357" fmla="*/ 6030925 h 6561979"/>
              <a:gd name="connsiteX358" fmla="*/ 2003531 w 13087601"/>
              <a:gd name="connsiteY358" fmla="*/ 5781467 h 6561979"/>
              <a:gd name="connsiteX359" fmla="*/ 1961249 w 13087601"/>
              <a:gd name="connsiteY359" fmla="*/ 5789077 h 6561979"/>
              <a:gd name="connsiteX360" fmla="*/ 1907128 w 13087601"/>
              <a:gd name="connsiteY360" fmla="*/ 5798379 h 6561979"/>
              <a:gd name="connsiteX361" fmla="*/ 1883451 w 13087601"/>
              <a:gd name="connsiteY361" fmla="*/ 5808526 h 6561979"/>
              <a:gd name="connsiteX362" fmla="*/ 1841171 w 13087601"/>
              <a:gd name="connsiteY362" fmla="*/ 5788232 h 6561979"/>
              <a:gd name="connsiteX363" fmla="*/ 1817493 w 13087601"/>
              <a:gd name="connsiteY363" fmla="*/ 5803452 h 6561979"/>
              <a:gd name="connsiteX364" fmla="*/ 1817493 w 13087601"/>
              <a:gd name="connsiteY364" fmla="*/ 5986953 h 6561979"/>
              <a:gd name="connsiteX365" fmla="*/ 1810729 w 13087601"/>
              <a:gd name="connsiteY365" fmla="*/ 6006404 h 6561979"/>
              <a:gd name="connsiteX366" fmla="*/ 1682192 w 13087601"/>
              <a:gd name="connsiteY366" fmla="*/ 5800916 h 6561979"/>
              <a:gd name="connsiteX367" fmla="*/ 1658515 w 13087601"/>
              <a:gd name="connsiteY367" fmla="*/ 5863492 h 6561979"/>
              <a:gd name="connsiteX368" fmla="*/ 1611160 w 13087601"/>
              <a:gd name="connsiteY368" fmla="*/ 5762017 h 6561979"/>
              <a:gd name="connsiteX369" fmla="*/ 1606932 w 13087601"/>
              <a:gd name="connsiteY369" fmla="*/ 5843196 h 6561979"/>
              <a:gd name="connsiteX370" fmla="*/ 1599320 w 13087601"/>
              <a:gd name="connsiteY370" fmla="*/ 5868565 h 6561979"/>
              <a:gd name="connsiteX371" fmla="*/ 1574798 w 13087601"/>
              <a:gd name="connsiteY371" fmla="*/ 5855036 h 6561979"/>
              <a:gd name="connsiteX372" fmla="*/ 1491926 w 13087601"/>
              <a:gd name="connsiteY372" fmla="*/ 5550609 h 6561979"/>
              <a:gd name="connsiteX373" fmla="*/ 1461484 w 13087601"/>
              <a:gd name="connsiteY373" fmla="*/ 5529469 h 6561979"/>
              <a:gd name="connsiteX374" fmla="*/ 1354090 w 13087601"/>
              <a:gd name="connsiteY374" fmla="*/ 5556530 h 6561979"/>
              <a:gd name="connsiteX375" fmla="*/ 1318572 w 13087601"/>
              <a:gd name="connsiteY375" fmla="*/ 5524395 h 6561979"/>
              <a:gd name="connsiteX376" fmla="*/ 1338022 w 13087601"/>
              <a:gd name="connsiteY376" fmla="*/ 5486343 h 6561979"/>
              <a:gd name="connsiteX377" fmla="*/ 1989154 w 13087601"/>
              <a:gd name="connsiteY377" fmla="*/ 5326519 h 6561979"/>
              <a:gd name="connsiteX378" fmla="*/ 2006914 w 13087601"/>
              <a:gd name="connsiteY378" fmla="*/ 5299458 h 6561979"/>
              <a:gd name="connsiteX379" fmla="*/ 1988310 w 13087601"/>
              <a:gd name="connsiteY379" fmla="*/ 5211513 h 6561979"/>
              <a:gd name="connsiteX380" fmla="*/ 1954484 w 13087601"/>
              <a:gd name="connsiteY380" fmla="*/ 5187836 h 6561979"/>
              <a:gd name="connsiteX381" fmla="*/ 1727010 w 13087601"/>
              <a:gd name="connsiteY381" fmla="*/ 5139636 h 6561979"/>
              <a:gd name="connsiteX382" fmla="*/ 1684730 w 13087601"/>
              <a:gd name="connsiteY382" fmla="*/ 4784472 h 6561979"/>
              <a:gd name="connsiteX383" fmla="*/ 1853009 w 13087601"/>
              <a:gd name="connsiteY383" fmla="*/ 4688914 h 6561979"/>
              <a:gd name="connsiteX384" fmla="*/ 1868231 w 13087601"/>
              <a:gd name="connsiteY384" fmla="*/ 4659318 h 6561979"/>
              <a:gd name="connsiteX385" fmla="*/ 1890217 w 13087601"/>
              <a:gd name="connsiteY385" fmla="*/ 4571374 h 6561979"/>
              <a:gd name="connsiteX386" fmla="*/ 1929116 w 13087601"/>
              <a:gd name="connsiteY386" fmla="*/ 4562071 h 6561979"/>
              <a:gd name="connsiteX387" fmla="*/ 1915585 w 13087601"/>
              <a:gd name="connsiteY387" fmla="*/ 4583212 h 6561979"/>
              <a:gd name="connsiteX388" fmla="*/ 1909666 w 13087601"/>
              <a:gd name="connsiteY388" fmla="*/ 4660165 h 6561979"/>
              <a:gd name="connsiteX389" fmla="*/ 1958712 w 13087601"/>
              <a:gd name="connsiteY389" fmla="*/ 4670312 h 6561979"/>
              <a:gd name="connsiteX390" fmla="*/ 2167582 w 13087601"/>
              <a:gd name="connsiteY390" fmla="*/ 4711748 h 6561979"/>
              <a:gd name="connsiteX391" fmla="*/ 2296964 w 13087601"/>
              <a:gd name="connsiteY391" fmla="*/ 4877490 h 6561979"/>
              <a:gd name="connsiteX392" fmla="*/ 2240307 w 13087601"/>
              <a:gd name="connsiteY392" fmla="*/ 5055072 h 6561979"/>
              <a:gd name="connsiteX393" fmla="*/ 2087248 w 13087601"/>
              <a:gd name="connsiteY393" fmla="*/ 5158239 h 6561979"/>
              <a:gd name="connsiteX394" fmla="*/ 2059342 w 13087601"/>
              <a:gd name="connsiteY394" fmla="*/ 5208976 h 6561979"/>
              <a:gd name="connsiteX395" fmla="*/ 2072872 w 13087601"/>
              <a:gd name="connsiteY395" fmla="*/ 5274936 h 6561979"/>
              <a:gd name="connsiteX396" fmla="*/ 2107543 w 13087601"/>
              <a:gd name="connsiteY396" fmla="*/ 5296923 h 6561979"/>
              <a:gd name="connsiteX397" fmla="*/ 2749374 w 13087601"/>
              <a:gd name="connsiteY397" fmla="*/ 5137944 h 6561979"/>
              <a:gd name="connsiteX398" fmla="*/ 2790810 w 13087601"/>
              <a:gd name="connsiteY398" fmla="*/ 5164158 h 6561979"/>
              <a:gd name="connsiteX399" fmla="*/ 2767133 w 13087601"/>
              <a:gd name="connsiteY399" fmla="*/ 5207286 h 6561979"/>
              <a:gd name="connsiteX400" fmla="*/ 2729924 w 13087601"/>
              <a:gd name="connsiteY400" fmla="*/ 5248721 h 6561979"/>
              <a:gd name="connsiteX401" fmla="*/ 2716395 w 13087601"/>
              <a:gd name="connsiteY401" fmla="*/ 5438141 h 6561979"/>
              <a:gd name="connsiteX402" fmla="*/ 2669886 w 13087601"/>
              <a:gd name="connsiteY402" fmla="*/ 5376411 h 6561979"/>
              <a:gd name="connsiteX403" fmla="*/ 2615765 w 13087601"/>
              <a:gd name="connsiteY403" fmla="*/ 5548073 h 6561979"/>
              <a:gd name="connsiteX404" fmla="*/ 2560799 w 13087601"/>
              <a:gd name="connsiteY404" fmla="*/ 5458437 h 6561979"/>
              <a:gd name="connsiteX405" fmla="*/ 2540504 w 13087601"/>
              <a:gd name="connsiteY405" fmla="*/ 5733265 h 6561979"/>
              <a:gd name="connsiteX406" fmla="*/ 2462706 w 13087601"/>
              <a:gd name="connsiteY406" fmla="*/ 5539616 h 6561979"/>
              <a:gd name="connsiteX407" fmla="*/ 2455096 w 13087601"/>
              <a:gd name="connsiteY407" fmla="*/ 5539616 h 6561979"/>
              <a:gd name="connsiteX408" fmla="*/ 2394211 w 13087601"/>
              <a:gd name="connsiteY408" fmla="*/ 5677454 h 6561979"/>
              <a:gd name="connsiteX409" fmla="*/ 2354466 w 13087601"/>
              <a:gd name="connsiteY409" fmla="*/ 5635172 h 6561979"/>
              <a:gd name="connsiteX410" fmla="*/ 2354466 w 13087601"/>
              <a:gd name="connsiteY410" fmla="*/ 5797533 h 6561979"/>
              <a:gd name="connsiteX411" fmla="*/ 2307110 w 13087601"/>
              <a:gd name="connsiteY411" fmla="*/ 5729037 h 6561979"/>
              <a:gd name="connsiteX412" fmla="*/ 2299501 w 13087601"/>
              <a:gd name="connsiteY412" fmla="*/ 5730728 h 6561979"/>
              <a:gd name="connsiteX413" fmla="*/ 2299501 w 13087601"/>
              <a:gd name="connsiteY413" fmla="*/ 6077436 h 6561979"/>
              <a:gd name="connsiteX414" fmla="*/ 2291045 w 13087601"/>
              <a:gd name="connsiteY414" fmla="*/ 6079127 h 6561979"/>
              <a:gd name="connsiteX415" fmla="*/ 2198870 w 13087601"/>
              <a:gd name="connsiteY415" fmla="*/ 5855036 h 6561979"/>
              <a:gd name="connsiteX416" fmla="*/ 2278359 w 13087601"/>
              <a:gd name="connsiteY416" fmla="*/ 6270239 h 6561979"/>
              <a:gd name="connsiteX417" fmla="*/ 2318105 w 13087601"/>
              <a:gd name="connsiteY417" fmla="*/ 6295608 h 6561979"/>
              <a:gd name="connsiteX418" fmla="*/ 2526975 w 13087601"/>
              <a:gd name="connsiteY418" fmla="*/ 6203434 h 6561979"/>
              <a:gd name="connsiteX419" fmla="*/ 3116375 w 13087601"/>
              <a:gd name="connsiteY419" fmla="*/ 5773855 h 6561979"/>
              <a:gd name="connsiteX420" fmla="*/ 3375138 w 13087601"/>
              <a:gd name="connsiteY420" fmla="*/ 5656313 h 6561979"/>
              <a:gd name="connsiteX421" fmla="*/ 3394587 w 13087601"/>
              <a:gd name="connsiteY421" fmla="*/ 5641092 h 6561979"/>
              <a:gd name="connsiteX422" fmla="*/ 3375983 w 13087601"/>
              <a:gd name="connsiteY422" fmla="*/ 5625026 h 6561979"/>
              <a:gd name="connsiteX423" fmla="*/ 3226308 w 13087601"/>
              <a:gd name="connsiteY423" fmla="*/ 5488879 h 6561979"/>
              <a:gd name="connsiteX424" fmla="*/ 3243220 w 13087601"/>
              <a:gd name="connsiteY424" fmla="*/ 5263097 h 6561979"/>
              <a:gd name="connsiteX425" fmla="*/ 3381903 w 13087601"/>
              <a:gd name="connsiteY425" fmla="*/ 5216587 h 6561979"/>
              <a:gd name="connsiteX426" fmla="*/ 3571324 w 13087601"/>
              <a:gd name="connsiteY426" fmla="*/ 5321445 h 6561979"/>
              <a:gd name="connsiteX427" fmla="*/ 3685484 w 13087601"/>
              <a:gd name="connsiteY427" fmla="*/ 5433913 h 6561979"/>
              <a:gd name="connsiteX428" fmla="*/ 3721000 w 13087601"/>
              <a:gd name="connsiteY428" fmla="*/ 5438141 h 6561979"/>
              <a:gd name="connsiteX429" fmla="*/ 3849536 w 13087601"/>
              <a:gd name="connsiteY429" fmla="*/ 5346814 h 6561979"/>
              <a:gd name="connsiteX430" fmla="*/ 3858837 w 13087601"/>
              <a:gd name="connsiteY430" fmla="*/ 5304533 h 6561979"/>
              <a:gd name="connsiteX431" fmla="*/ 3726919 w 13087601"/>
              <a:gd name="connsiteY431" fmla="*/ 4981502 h 6561979"/>
              <a:gd name="connsiteX432" fmla="*/ 3710852 w 13087601"/>
              <a:gd name="connsiteY432" fmla="*/ 4785317 h 6561979"/>
              <a:gd name="connsiteX433" fmla="*/ 3835159 w 13087601"/>
              <a:gd name="connsiteY433" fmla="*/ 4589977 h 6561979"/>
              <a:gd name="connsiteX434" fmla="*/ 4082929 w 13087601"/>
              <a:gd name="connsiteY434" fmla="*/ 4626338 h 6561979"/>
              <a:gd name="connsiteX435" fmla="*/ 4299410 w 13087601"/>
              <a:gd name="connsiteY435" fmla="*/ 4981502 h 6561979"/>
              <a:gd name="connsiteX436" fmla="*/ 4315476 w 13087601"/>
              <a:gd name="connsiteY436" fmla="*/ 5046616 h 6561979"/>
              <a:gd name="connsiteX437" fmla="*/ 4362831 w 13087601"/>
              <a:gd name="connsiteY437" fmla="*/ 5075367 h 6561979"/>
              <a:gd name="connsiteX438" fmla="*/ 4463461 w 13087601"/>
              <a:gd name="connsiteY438" fmla="*/ 5046616 h 6561979"/>
              <a:gd name="connsiteX439" fmla="*/ 4488830 w 13087601"/>
              <a:gd name="connsiteY439" fmla="*/ 4891866 h 6561979"/>
              <a:gd name="connsiteX440" fmla="*/ 4444857 w 13087601"/>
              <a:gd name="connsiteY440" fmla="*/ 4848739 h 6561979"/>
              <a:gd name="connsiteX441" fmla="*/ 4336618 w 13087601"/>
              <a:gd name="connsiteY441" fmla="*/ 4837746 h 6561979"/>
              <a:gd name="connsiteX442" fmla="*/ 4314630 w 13087601"/>
              <a:gd name="connsiteY442" fmla="*/ 4817451 h 6561979"/>
              <a:gd name="connsiteX443" fmla="*/ 4318012 w 13087601"/>
              <a:gd name="connsiteY443" fmla="*/ 4704136 h 6561979"/>
              <a:gd name="connsiteX444" fmla="*/ 4344227 w 13087601"/>
              <a:gd name="connsiteY444" fmla="*/ 4686379 h 6561979"/>
              <a:gd name="connsiteX445" fmla="*/ 4428790 w 13087601"/>
              <a:gd name="connsiteY445" fmla="*/ 4687224 h 6561979"/>
              <a:gd name="connsiteX446" fmla="*/ 4469380 w 13087601"/>
              <a:gd name="connsiteY446" fmla="*/ 4647479 h 6561979"/>
              <a:gd name="connsiteX447" fmla="*/ 4458387 w 13087601"/>
              <a:gd name="connsiteY447" fmla="*/ 4522327 h 6561979"/>
              <a:gd name="connsiteX448" fmla="*/ 4487138 w 13087601"/>
              <a:gd name="connsiteY448" fmla="*/ 4484274 h 6561979"/>
              <a:gd name="connsiteX449" fmla="*/ 4568318 w 13087601"/>
              <a:gd name="connsiteY449" fmla="*/ 4475817 h 6561979"/>
              <a:gd name="connsiteX450" fmla="*/ 4602145 w 13087601"/>
              <a:gd name="connsiteY450" fmla="*/ 4505415 h 6561979"/>
              <a:gd name="connsiteX451" fmla="*/ 4613982 w 13087601"/>
              <a:gd name="connsiteY451" fmla="*/ 4633103 h 6561979"/>
              <a:gd name="connsiteX452" fmla="*/ 4682479 w 13087601"/>
              <a:gd name="connsiteY452" fmla="*/ 4697371 h 6561979"/>
              <a:gd name="connsiteX453" fmla="*/ 4749282 w 13087601"/>
              <a:gd name="connsiteY453" fmla="*/ 4697371 h 6561979"/>
              <a:gd name="connsiteX454" fmla="*/ 4794101 w 13087601"/>
              <a:gd name="connsiteY454" fmla="*/ 4743035 h 6561979"/>
              <a:gd name="connsiteX455" fmla="*/ 4787335 w 13087601"/>
              <a:gd name="connsiteY455" fmla="*/ 4836054 h 6561979"/>
              <a:gd name="connsiteX456" fmla="*/ 4760276 w 13087601"/>
              <a:gd name="connsiteY456" fmla="*/ 4859731 h 6561979"/>
              <a:gd name="connsiteX457" fmla="*/ 4681632 w 13087601"/>
              <a:gd name="connsiteY457" fmla="*/ 4855503 h 6561979"/>
              <a:gd name="connsiteX458" fmla="*/ 4636814 w 13087601"/>
              <a:gd name="connsiteY458" fmla="*/ 4903705 h 6561979"/>
              <a:gd name="connsiteX459" fmla="*/ 4643580 w 13087601"/>
              <a:gd name="connsiteY459" fmla="*/ 4976429 h 6561979"/>
              <a:gd name="connsiteX460" fmla="*/ 4686707 w 13087601"/>
              <a:gd name="connsiteY460" fmla="*/ 5011944 h 6561979"/>
              <a:gd name="connsiteX461" fmla="*/ 4895575 w 13087601"/>
              <a:gd name="connsiteY461" fmla="*/ 4993341 h 6561979"/>
              <a:gd name="connsiteX462" fmla="*/ 4994514 w 13087601"/>
              <a:gd name="connsiteY462" fmla="*/ 4990805 h 6561979"/>
              <a:gd name="connsiteX463" fmla="*/ 5259196 w 13087601"/>
              <a:gd name="connsiteY463" fmla="*/ 4990805 h 6561979"/>
              <a:gd name="connsiteX464" fmla="*/ 6444764 w 13087601"/>
              <a:gd name="connsiteY464" fmla="*/ 4708365 h 6561979"/>
              <a:gd name="connsiteX465" fmla="*/ 6622347 w 13087601"/>
              <a:gd name="connsiteY465" fmla="*/ 4620419 h 6561979"/>
              <a:gd name="connsiteX466" fmla="*/ 6659555 w 13087601"/>
              <a:gd name="connsiteY466" fmla="*/ 4551924 h 6561979"/>
              <a:gd name="connsiteX467" fmla="*/ 6646024 w 13087601"/>
              <a:gd name="connsiteY467" fmla="*/ 4439456 h 6561979"/>
              <a:gd name="connsiteX468" fmla="*/ 6602898 w 13087601"/>
              <a:gd name="connsiteY468" fmla="*/ 4417469 h 6561979"/>
              <a:gd name="connsiteX469" fmla="*/ 6449839 w 13087601"/>
              <a:gd name="connsiteY469" fmla="*/ 4496112 h 6561979"/>
              <a:gd name="connsiteX470" fmla="*/ 6421933 w 13087601"/>
              <a:gd name="connsiteY470" fmla="*/ 4494421 h 6561979"/>
              <a:gd name="connsiteX471" fmla="*/ 6421088 w 13087601"/>
              <a:gd name="connsiteY471" fmla="*/ 4466516 h 6561979"/>
              <a:gd name="connsiteX472" fmla="*/ 6553005 w 13087601"/>
              <a:gd name="connsiteY472" fmla="*/ 4289780 h 6561979"/>
              <a:gd name="connsiteX473" fmla="*/ 6564845 w 13087601"/>
              <a:gd name="connsiteY473" fmla="*/ 4281324 h 6561979"/>
              <a:gd name="connsiteX474" fmla="*/ 6584293 w 13087601"/>
              <a:gd name="connsiteY474" fmla="*/ 4186612 h 6561979"/>
              <a:gd name="connsiteX475" fmla="*/ 6594443 w 13087601"/>
              <a:gd name="connsiteY475" fmla="*/ 4138412 h 6561979"/>
              <a:gd name="connsiteX476" fmla="*/ 6666320 w 13087601"/>
              <a:gd name="connsiteY476" fmla="*/ 4111352 h 6561979"/>
              <a:gd name="connsiteX477" fmla="*/ 6703528 w 13087601"/>
              <a:gd name="connsiteY477" fmla="*/ 4140103 h 6561979"/>
              <a:gd name="connsiteX478" fmla="*/ 6764413 w 13087601"/>
              <a:gd name="connsiteY478" fmla="*/ 4166318 h 6561979"/>
              <a:gd name="connsiteX479" fmla="*/ 6997806 w 13087601"/>
              <a:gd name="connsiteY479" fmla="*/ 4060615 h 6561979"/>
              <a:gd name="connsiteX480" fmla="*/ 7034167 w 13087601"/>
              <a:gd name="connsiteY480" fmla="*/ 4011567 h 6561979"/>
              <a:gd name="connsiteX481" fmla="*/ 6995269 w 13087601"/>
              <a:gd name="connsiteY481" fmla="*/ 3983662 h 6561979"/>
              <a:gd name="connsiteX482" fmla="*/ 6942840 w 13087601"/>
              <a:gd name="connsiteY482" fmla="*/ 4002266 h 6561979"/>
              <a:gd name="connsiteX483" fmla="*/ 6914934 w 13087601"/>
              <a:gd name="connsiteY483" fmla="*/ 3975205 h 6561979"/>
              <a:gd name="connsiteX484" fmla="*/ 6963981 w 13087601"/>
              <a:gd name="connsiteY484" fmla="*/ 3869503 h 6561979"/>
              <a:gd name="connsiteX485" fmla="*/ 7002035 w 13087601"/>
              <a:gd name="connsiteY485" fmla="*/ 3843288 h 6561979"/>
              <a:gd name="connsiteX486" fmla="*/ 7378338 w 13087601"/>
              <a:gd name="connsiteY486" fmla="*/ 3752807 h 6561979"/>
              <a:gd name="connsiteX487" fmla="*/ 7418928 w 13087601"/>
              <a:gd name="connsiteY487" fmla="*/ 3705451 h 6561979"/>
              <a:gd name="connsiteX488" fmla="*/ 7352123 w 13087601"/>
              <a:gd name="connsiteY488" fmla="*/ 3610740 h 6561979"/>
              <a:gd name="connsiteX489" fmla="*/ 7350433 w 13087601"/>
              <a:gd name="connsiteY489" fmla="*/ 3610740 h 6561979"/>
              <a:gd name="connsiteX490" fmla="*/ 7348740 w 13087601"/>
              <a:gd name="connsiteY490" fmla="*/ 3609895 h 6561979"/>
              <a:gd name="connsiteX491" fmla="*/ 7274326 w 13087601"/>
              <a:gd name="connsiteY491" fmla="*/ 3510111 h 6561979"/>
              <a:gd name="connsiteX492" fmla="*/ 7204139 w 13087601"/>
              <a:gd name="connsiteY492" fmla="*/ 2379508 h 6561979"/>
              <a:gd name="connsiteX493" fmla="*/ 7158474 w 13087601"/>
              <a:gd name="connsiteY493" fmla="*/ 2308475 h 6561979"/>
              <a:gd name="connsiteX494" fmla="*/ 6991885 w 13087601"/>
              <a:gd name="connsiteY494" fmla="*/ 2153725 h 6561979"/>
              <a:gd name="connsiteX495" fmla="*/ 6959753 w 13087601"/>
              <a:gd name="connsiteY495" fmla="*/ 1959231 h 6561979"/>
              <a:gd name="connsiteX496" fmla="*/ 6974128 w 13087601"/>
              <a:gd name="connsiteY496" fmla="*/ 1940627 h 6561979"/>
              <a:gd name="connsiteX497" fmla="*/ 6994423 w 13087601"/>
              <a:gd name="connsiteY497" fmla="*/ 1953311 h 6561979"/>
              <a:gd name="connsiteX498" fmla="*/ 7008799 w 13087601"/>
              <a:gd name="connsiteY498" fmla="*/ 1978681 h 6561979"/>
              <a:gd name="connsiteX499" fmla="*/ 7182998 w 13087601"/>
              <a:gd name="connsiteY499" fmla="*/ 2035337 h 6561979"/>
              <a:gd name="connsiteX500" fmla="*/ 7345358 w 13087601"/>
              <a:gd name="connsiteY500" fmla="*/ 1905956 h 6561979"/>
              <a:gd name="connsiteX501" fmla="*/ 7646402 w 13087601"/>
              <a:gd name="connsiteY501" fmla="*/ 1335157 h 6561979"/>
              <a:gd name="connsiteX502" fmla="*/ 7722509 w 13087601"/>
              <a:gd name="connsiteY502" fmla="*/ 971538 h 6561979"/>
              <a:gd name="connsiteX503" fmla="*/ 7737729 w 13087601"/>
              <a:gd name="connsiteY503" fmla="*/ 943632 h 6561979"/>
              <a:gd name="connsiteX504" fmla="*/ 7763098 w 13087601"/>
              <a:gd name="connsiteY504" fmla="*/ 963082 h 6561979"/>
              <a:gd name="connsiteX505" fmla="*/ 8055685 w 13087601"/>
              <a:gd name="connsiteY505" fmla="*/ 1359681 h 6561979"/>
              <a:gd name="connsiteX506" fmla="*/ 8442136 w 13087601"/>
              <a:gd name="connsiteY506" fmla="*/ 1562631 h 6561979"/>
              <a:gd name="connsiteX507" fmla="*/ 8467505 w 13087601"/>
              <a:gd name="connsiteY507" fmla="*/ 1569396 h 6561979"/>
              <a:gd name="connsiteX508" fmla="*/ 8480190 w 13087601"/>
              <a:gd name="connsiteY508" fmla="*/ 1601530 h 6561979"/>
              <a:gd name="connsiteX509" fmla="*/ 8333896 w 13087601"/>
              <a:gd name="connsiteY509" fmla="*/ 1764736 h 6561979"/>
              <a:gd name="connsiteX510" fmla="*/ 8325440 w 13087601"/>
              <a:gd name="connsiteY510" fmla="*/ 1791796 h 6561979"/>
              <a:gd name="connsiteX511" fmla="*/ 8360111 w 13087601"/>
              <a:gd name="connsiteY511" fmla="*/ 1842534 h 6561979"/>
              <a:gd name="connsiteX512" fmla="*/ 8402392 w 13087601"/>
              <a:gd name="connsiteY512" fmla="*/ 1844226 h 6561979"/>
              <a:gd name="connsiteX513" fmla="*/ 8619718 w 13087601"/>
              <a:gd name="connsiteY513" fmla="*/ 1620133 h 6561979"/>
              <a:gd name="connsiteX514" fmla="*/ 8640859 w 13087601"/>
              <a:gd name="connsiteY514" fmla="*/ 1544873 h 6561979"/>
              <a:gd name="connsiteX515" fmla="*/ 8569826 w 13087601"/>
              <a:gd name="connsiteY515" fmla="*/ 992678 h 6561979"/>
              <a:gd name="connsiteX516" fmla="*/ 8529236 w 13087601"/>
              <a:gd name="connsiteY516" fmla="*/ 958854 h 6561979"/>
              <a:gd name="connsiteX517" fmla="*/ 8404929 w 13087601"/>
              <a:gd name="connsiteY517" fmla="*/ 953780 h 6561979"/>
              <a:gd name="connsiteX518" fmla="*/ 8265401 w 13087601"/>
              <a:gd name="connsiteY518" fmla="*/ 788882 h 6561979"/>
              <a:gd name="connsiteX519" fmla="*/ 8265401 w 13087601"/>
              <a:gd name="connsiteY519" fmla="*/ 681488 h 6561979"/>
              <a:gd name="connsiteX520" fmla="*/ 8278931 w 13087601"/>
              <a:gd name="connsiteY520" fmla="*/ 659501 h 6561979"/>
              <a:gd name="connsiteX521" fmla="*/ 8300071 w 13087601"/>
              <a:gd name="connsiteY521" fmla="*/ 672185 h 6561979"/>
              <a:gd name="connsiteX522" fmla="*/ 8477653 w 13087601"/>
              <a:gd name="connsiteY522" fmla="*/ 696709 h 6561979"/>
              <a:gd name="connsiteX523" fmla="*/ 8640014 w 13087601"/>
              <a:gd name="connsiteY523" fmla="*/ 519127 h 6561979"/>
              <a:gd name="connsiteX524" fmla="*/ 9019700 w 13087601"/>
              <a:gd name="connsiteY524" fmla="*/ 24435 h 6561979"/>
              <a:gd name="connsiteX525" fmla="*/ 9031539 w 13087601"/>
              <a:gd name="connsiteY525" fmla="*/ 11750 h 6561979"/>
              <a:gd name="connsiteX526" fmla="*/ 9051729 w 13087601"/>
              <a:gd name="connsiteY526" fmla="*/ 18 h 6561979"/>
              <a:gd name="connsiteX0" fmla="*/ 1240451 w 12135101"/>
              <a:gd name="connsiteY0" fmla="*/ 4885101 h 6561979"/>
              <a:gd name="connsiteX1" fmla="*/ 1216774 w 12135101"/>
              <a:gd name="connsiteY1" fmla="*/ 4918926 h 6561979"/>
              <a:gd name="connsiteX2" fmla="*/ 1178721 w 12135101"/>
              <a:gd name="connsiteY2" fmla="*/ 4944294 h 6561979"/>
              <a:gd name="connsiteX3" fmla="*/ 1126291 w 12135101"/>
              <a:gd name="connsiteY3" fmla="*/ 4967971 h 6561979"/>
              <a:gd name="connsiteX4" fmla="*/ 1122064 w 12135101"/>
              <a:gd name="connsiteY4" fmla="*/ 4981502 h 6561979"/>
              <a:gd name="connsiteX5" fmla="*/ 1103459 w 12135101"/>
              <a:gd name="connsiteY5" fmla="*/ 4989113 h 6561979"/>
              <a:gd name="connsiteX6" fmla="*/ 1077246 w 12135101"/>
              <a:gd name="connsiteY6" fmla="*/ 4996724 h 6561979"/>
              <a:gd name="connsiteX7" fmla="*/ 1049340 w 12135101"/>
              <a:gd name="connsiteY7" fmla="*/ 5000951 h 6561979"/>
              <a:gd name="connsiteX8" fmla="*/ 1028199 w 12135101"/>
              <a:gd name="connsiteY8" fmla="*/ 5006025 h 6561979"/>
              <a:gd name="connsiteX9" fmla="*/ 992683 w 12135101"/>
              <a:gd name="connsiteY9" fmla="*/ 5014482 h 6561979"/>
              <a:gd name="connsiteX10" fmla="*/ 980843 w 12135101"/>
              <a:gd name="connsiteY10" fmla="*/ 5008563 h 6561979"/>
              <a:gd name="connsiteX11" fmla="*/ 941944 w 12135101"/>
              <a:gd name="connsiteY11" fmla="*/ 5028012 h 6561979"/>
              <a:gd name="connsiteX12" fmla="*/ 906429 w 12135101"/>
              <a:gd name="connsiteY12" fmla="*/ 5042388 h 6561979"/>
              <a:gd name="connsiteX13" fmla="*/ 892899 w 12135101"/>
              <a:gd name="connsiteY13" fmla="*/ 5011944 h 6561979"/>
              <a:gd name="connsiteX14" fmla="*/ 833705 w 12135101"/>
              <a:gd name="connsiteY14" fmla="*/ 5039005 h 6561979"/>
              <a:gd name="connsiteX15" fmla="*/ 894590 w 12135101"/>
              <a:gd name="connsiteY15" fmla="*/ 5091434 h 6561979"/>
              <a:gd name="connsiteX16" fmla="*/ 956320 w 12135101"/>
              <a:gd name="connsiteY16" fmla="*/ 5093971 h 6561979"/>
              <a:gd name="connsiteX17" fmla="*/ 972388 w 12135101"/>
              <a:gd name="connsiteY17" fmla="*/ 5094816 h 6561979"/>
              <a:gd name="connsiteX18" fmla="*/ 1003675 w 12135101"/>
              <a:gd name="connsiteY18" fmla="*/ 5110038 h 6561979"/>
              <a:gd name="connsiteX19" fmla="*/ 1032427 w 12135101"/>
              <a:gd name="connsiteY19" fmla="*/ 5093126 h 6561979"/>
              <a:gd name="connsiteX20" fmla="*/ 1051876 w 12135101"/>
              <a:gd name="connsiteY20" fmla="*/ 5085515 h 6561979"/>
              <a:gd name="connsiteX21" fmla="*/ 1077246 w 12135101"/>
              <a:gd name="connsiteY21" fmla="*/ 5078749 h 6561979"/>
              <a:gd name="connsiteX22" fmla="*/ 1097540 w 12135101"/>
              <a:gd name="connsiteY22" fmla="*/ 5082132 h 6561979"/>
              <a:gd name="connsiteX23" fmla="*/ 1133057 w 12135101"/>
              <a:gd name="connsiteY23" fmla="*/ 5066911 h 6561979"/>
              <a:gd name="connsiteX24" fmla="*/ 1144895 w 12135101"/>
              <a:gd name="connsiteY24" fmla="*/ 5037313 h 6561979"/>
              <a:gd name="connsiteX25" fmla="*/ 1167728 w 12135101"/>
              <a:gd name="connsiteY25" fmla="*/ 5023785 h 6561979"/>
              <a:gd name="connsiteX26" fmla="*/ 1193943 w 12135101"/>
              <a:gd name="connsiteY26" fmla="*/ 5017020 h 6561979"/>
              <a:gd name="connsiteX27" fmla="*/ 1217620 w 12135101"/>
              <a:gd name="connsiteY27" fmla="*/ 4978121 h 6561979"/>
              <a:gd name="connsiteX28" fmla="*/ 1221848 w 12135101"/>
              <a:gd name="connsiteY28" fmla="*/ 4970509 h 6561979"/>
              <a:gd name="connsiteX29" fmla="*/ 1240451 w 12135101"/>
              <a:gd name="connsiteY29" fmla="*/ 4885101 h 6561979"/>
              <a:gd name="connsiteX30" fmla="*/ 1007903 w 12135101"/>
              <a:gd name="connsiteY30" fmla="*/ 4875799 h 6561979"/>
              <a:gd name="connsiteX31" fmla="*/ 996911 w 12135101"/>
              <a:gd name="connsiteY31" fmla="*/ 4913007 h 6561979"/>
              <a:gd name="connsiteX32" fmla="*/ 990991 w 12135101"/>
              <a:gd name="connsiteY32" fmla="*/ 4956133 h 6561979"/>
              <a:gd name="connsiteX33" fmla="*/ 1034118 w 12135101"/>
              <a:gd name="connsiteY33" fmla="*/ 4949368 h 6561979"/>
              <a:gd name="connsiteX34" fmla="*/ 1044266 w 12135101"/>
              <a:gd name="connsiteY34" fmla="*/ 4917234 h 6561979"/>
              <a:gd name="connsiteX35" fmla="*/ 1007903 w 12135101"/>
              <a:gd name="connsiteY35" fmla="*/ 4875799 h 6561979"/>
              <a:gd name="connsiteX36" fmla="*/ 895963 w 12135101"/>
              <a:gd name="connsiteY36" fmla="*/ 4853707 h 6561979"/>
              <a:gd name="connsiteX37" fmla="*/ 883597 w 12135101"/>
              <a:gd name="connsiteY37" fmla="*/ 4853812 h 6561979"/>
              <a:gd name="connsiteX38" fmla="*/ 816792 w 12135101"/>
              <a:gd name="connsiteY38" fmla="*/ 4885101 h 6561979"/>
              <a:gd name="connsiteX39" fmla="*/ 877678 w 12135101"/>
              <a:gd name="connsiteY39" fmla="*/ 4930765 h 6561979"/>
              <a:gd name="connsiteX40" fmla="*/ 892899 w 12135101"/>
              <a:gd name="connsiteY40" fmla="*/ 4923153 h 6561979"/>
              <a:gd name="connsiteX41" fmla="*/ 898818 w 12135101"/>
              <a:gd name="connsiteY41" fmla="*/ 4865652 h 6561979"/>
              <a:gd name="connsiteX42" fmla="*/ 895963 w 12135101"/>
              <a:gd name="connsiteY42" fmla="*/ 4853707 h 6561979"/>
              <a:gd name="connsiteX43" fmla="*/ 1162654 w 12135101"/>
              <a:gd name="connsiteY43" fmla="*/ 4804766 h 6561979"/>
              <a:gd name="connsiteX44" fmla="*/ 1078937 w 12135101"/>
              <a:gd name="connsiteY44" fmla="*/ 4820833 h 6561979"/>
              <a:gd name="connsiteX45" fmla="*/ 1114452 w 12135101"/>
              <a:gd name="connsiteY45" fmla="*/ 4874108 h 6561979"/>
              <a:gd name="connsiteX46" fmla="*/ 1116145 w 12135101"/>
              <a:gd name="connsiteY46" fmla="*/ 4876645 h 6561979"/>
              <a:gd name="connsiteX47" fmla="*/ 1133902 w 12135101"/>
              <a:gd name="connsiteY47" fmla="*/ 4873263 h 6561979"/>
              <a:gd name="connsiteX48" fmla="*/ 1162654 w 12135101"/>
              <a:gd name="connsiteY48" fmla="*/ 4804766 h 6561979"/>
              <a:gd name="connsiteX49" fmla="*/ 6111053 w 12135101"/>
              <a:gd name="connsiteY49" fmla="*/ 4179108 h 6561979"/>
              <a:gd name="connsiteX50" fmla="*/ 6095198 w 12135101"/>
              <a:gd name="connsiteY50" fmla="*/ 4182385 h 6561979"/>
              <a:gd name="connsiteX51" fmla="*/ 5787389 w 12135101"/>
              <a:gd name="connsiteY51" fmla="*/ 4332907 h 6561979"/>
              <a:gd name="connsiteX52" fmla="*/ 5774705 w 12135101"/>
              <a:gd name="connsiteY52" fmla="*/ 4354893 h 6561979"/>
              <a:gd name="connsiteX53" fmla="*/ 5811067 w 12135101"/>
              <a:gd name="connsiteY53" fmla="*/ 4538394 h 6561979"/>
              <a:gd name="connsiteX54" fmla="*/ 5823751 w 12135101"/>
              <a:gd name="connsiteY54" fmla="*/ 4531628 h 6561979"/>
              <a:gd name="connsiteX55" fmla="*/ 6117183 w 12135101"/>
              <a:gd name="connsiteY55" fmla="*/ 4332061 h 6561979"/>
              <a:gd name="connsiteX56" fmla="*/ 6129023 w 12135101"/>
              <a:gd name="connsiteY56" fmla="*/ 4300773 h 6561979"/>
              <a:gd name="connsiteX57" fmla="*/ 6118030 w 12135101"/>
              <a:gd name="connsiteY57" fmla="*/ 4194223 h 6561979"/>
              <a:gd name="connsiteX58" fmla="*/ 6111053 w 12135101"/>
              <a:gd name="connsiteY58" fmla="*/ 4179108 h 6561979"/>
              <a:gd name="connsiteX59" fmla="*/ 6482495 w 12135101"/>
              <a:gd name="connsiteY59" fmla="*/ 4030173 h 6561979"/>
              <a:gd name="connsiteX60" fmla="*/ 6189062 w 12135101"/>
              <a:gd name="connsiteY60" fmla="*/ 4140103 h 6561979"/>
              <a:gd name="connsiteX61" fmla="*/ 6180606 w 12135101"/>
              <a:gd name="connsiteY61" fmla="*/ 4162090 h 6561979"/>
              <a:gd name="connsiteX62" fmla="*/ 6193290 w 12135101"/>
              <a:gd name="connsiteY62" fmla="*/ 4266102 h 6561979"/>
              <a:gd name="connsiteX63" fmla="*/ 6214432 w 12135101"/>
              <a:gd name="connsiteY63" fmla="*/ 4276250 h 6561979"/>
              <a:gd name="connsiteX64" fmla="*/ 6412307 w 12135101"/>
              <a:gd name="connsiteY64" fmla="*/ 4184076 h 6561979"/>
              <a:gd name="connsiteX65" fmla="*/ 6430911 w 12135101"/>
              <a:gd name="connsiteY65" fmla="*/ 4167163 h 6561979"/>
              <a:gd name="connsiteX66" fmla="*/ 6489260 w 12135101"/>
              <a:gd name="connsiteY66" fmla="*/ 4033554 h 6561979"/>
              <a:gd name="connsiteX67" fmla="*/ 6482495 w 12135101"/>
              <a:gd name="connsiteY67" fmla="*/ 4030173 h 6561979"/>
              <a:gd name="connsiteX68" fmla="*/ 6474594 w 12135101"/>
              <a:gd name="connsiteY68" fmla="*/ 3854018 h 6561979"/>
              <a:gd name="connsiteX69" fmla="*/ 6452053 w 12135101"/>
              <a:gd name="connsiteY69" fmla="*/ 3856818 h 6561979"/>
              <a:gd name="connsiteX70" fmla="*/ 6222887 w 12135101"/>
              <a:gd name="connsiteY70" fmla="*/ 3909248 h 6561979"/>
              <a:gd name="connsiteX71" fmla="*/ 6160311 w 12135101"/>
              <a:gd name="connsiteY71" fmla="*/ 4005648 h 6561979"/>
              <a:gd name="connsiteX72" fmla="*/ 6193290 w 12135101"/>
              <a:gd name="connsiteY72" fmla="*/ 4023407 h 6561979"/>
              <a:gd name="connsiteX73" fmla="*/ 6471502 w 12135101"/>
              <a:gd name="connsiteY73" fmla="*/ 3922777 h 6561979"/>
              <a:gd name="connsiteX74" fmla="*/ 6494334 w 12135101"/>
              <a:gd name="connsiteY74" fmla="*/ 3890643 h 6561979"/>
              <a:gd name="connsiteX75" fmla="*/ 6486512 w 12135101"/>
              <a:gd name="connsiteY75" fmla="*/ 3856608 h 6561979"/>
              <a:gd name="connsiteX76" fmla="*/ 6474594 w 12135101"/>
              <a:gd name="connsiteY76" fmla="*/ 3854018 h 6561979"/>
              <a:gd name="connsiteX77" fmla="*/ 7077605 w 12135101"/>
              <a:gd name="connsiteY77" fmla="*/ 3546473 h 6561979"/>
              <a:gd name="connsiteX78" fmla="*/ 7075279 w 12135101"/>
              <a:gd name="connsiteY78" fmla="*/ 3556621 h 6561979"/>
              <a:gd name="connsiteX79" fmla="*/ 7104030 w 12135101"/>
              <a:gd name="connsiteY79" fmla="*/ 3605667 h 6561979"/>
              <a:gd name="connsiteX80" fmla="*/ 7127708 w 12135101"/>
              <a:gd name="connsiteY80" fmla="*/ 3577761 h 6561979"/>
              <a:gd name="connsiteX81" fmla="*/ 7088809 w 12135101"/>
              <a:gd name="connsiteY81" fmla="*/ 3546473 h 6561979"/>
              <a:gd name="connsiteX82" fmla="*/ 7077605 w 12135101"/>
              <a:gd name="connsiteY82" fmla="*/ 3546473 h 6561979"/>
              <a:gd name="connsiteX83" fmla="*/ 6932369 w 12135101"/>
              <a:gd name="connsiteY83" fmla="*/ 3523642 h 6561979"/>
              <a:gd name="connsiteX84" fmla="*/ 6912073 w 12135101"/>
              <a:gd name="connsiteY84" fmla="*/ 3544781 h 6561979"/>
              <a:gd name="connsiteX85" fmla="*/ 6927295 w 12135101"/>
              <a:gd name="connsiteY85" fmla="*/ 3612431 h 6561979"/>
              <a:gd name="connsiteX86" fmla="*/ 6946744 w 12135101"/>
              <a:gd name="connsiteY86" fmla="*/ 3630191 h 6561979"/>
              <a:gd name="connsiteX87" fmla="*/ 7041454 w 12135101"/>
              <a:gd name="connsiteY87" fmla="*/ 3615814 h 6561979"/>
              <a:gd name="connsiteX88" fmla="*/ 7056675 w 12135101"/>
              <a:gd name="connsiteY88" fmla="*/ 3592137 h 6561979"/>
              <a:gd name="connsiteX89" fmla="*/ 7045682 w 12135101"/>
              <a:gd name="connsiteY89" fmla="*/ 3555774 h 6561979"/>
              <a:gd name="connsiteX90" fmla="*/ 7022005 w 12135101"/>
              <a:gd name="connsiteY90" fmla="*/ 3534635 h 6561979"/>
              <a:gd name="connsiteX91" fmla="*/ 6932369 w 12135101"/>
              <a:gd name="connsiteY91" fmla="*/ 3523642 h 6561979"/>
              <a:gd name="connsiteX92" fmla="*/ 9707663 w 12135101"/>
              <a:gd name="connsiteY92" fmla="*/ 3423830 h 6561979"/>
              <a:gd name="connsiteX93" fmla="*/ 9689111 w 12135101"/>
              <a:gd name="connsiteY93" fmla="*/ 3475440 h 6561979"/>
              <a:gd name="connsiteX94" fmla="*/ 9741541 w 12135101"/>
              <a:gd name="connsiteY94" fmla="*/ 3542245 h 6561979"/>
              <a:gd name="connsiteX95" fmla="*/ 9802426 w 12135101"/>
              <a:gd name="connsiteY95" fmla="*/ 3488124 h 6561979"/>
              <a:gd name="connsiteX96" fmla="*/ 9739003 w 12135101"/>
              <a:gd name="connsiteY96" fmla="*/ 3423857 h 6561979"/>
              <a:gd name="connsiteX97" fmla="*/ 9707663 w 12135101"/>
              <a:gd name="connsiteY97" fmla="*/ 3423830 h 6561979"/>
              <a:gd name="connsiteX98" fmla="*/ 9876842 w 12135101"/>
              <a:gd name="connsiteY98" fmla="*/ 3419629 h 6561979"/>
              <a:gd name="connsiteX99" fmla="*/ 9876842 w 12135101"/>
              <a:gd name="connsiteY99" fmla="*/ 3422167 h 6561979"/>
              <a:gd name="connsiteX100" fmla="*/ 9850626 w 12135101"/>
              <a:gd name="connsiteY100" fmla="*/ 3422167 h 6561979"/>
              <a:gd name="connsiteX101" fmla="*/ 9830332 w 12135101"/>
              <a:gd name="connsiteY101" fmla="*/ 3439924 h 6561979"/>
              <a:gd name="connsiteX102" fmla="*/ 9831178 w 12135101"/>
              <a:gd name="connsiteY102" fmla="*/ 3541400 h 6561979"/>
              <a:gd name="connsiteX103" fmla="*/ 9869231 w 12135101"/>
              <a:gd name="connsiteY103" fmla="*/ 3561693 h 6561979"/>
              <a:gd name="connsiteX104" fmla="*/ 9892909 w 12135101"/>
              <a:gd name="connsiteY104" fmla="*/ 3547319 h 6561979"/>
              <a:gd name="connsiteX105" fmla="*/ 9916585 w 12135101"/>
              <a:gd name="connsiteY105" fmla="*/ 3439924 h 6561979"/>
              <a:gd name="connsiteX106" fmla="*/ 9899673 w 12135101"/>
              <a:gd name="connsiteY106" fmla="*/ 3419629 h 6561979"/>
              <a:gd name="connsiteX107" fmla="*/ 9876842 w 12135101"/>
              <a:gd name="connsiteY107" fmla="*/ 3419629 h 6561979"/>
              <a:gd name="connsiteX108" fmla="*/ 6988180 w 12135101"/>
              <a:gd name="connsiteY108" fmla="*/ 3397643 h 6561979"/>
              <a:gd name="connsiteX109" fmla="*/ 6935750 w 12135101"/>
              <a:gd name="connsiteY109" fmla="*/ 3405252 h 6561979"/>
              <a:gd name="connsiteX110" fmla="*/ 6893470 w 12135101"/>
              <a:gd name="connsiteY110" fmla="*/ 3465293 h 6561979"/>
              <a:gd name="connsiteX111" fmla="*/ 6916302 w 12135101"/>
              <a:gd name="connsiteY111" fmla="*/ 3494889 h 6561979"/>
              <a:gd name="connsiteX112" fmla="*/ 7011012 w 12135101"/>
              <a:gd name="connsiteY112" fmla="*/ 3505882 h 6561979"/>
              <a:gd name="connsiteX113" fmla="*/ 7026232 w 12135101"/>
              <a:gd name="connsiteY113" fmla="*/ 3488970 h 6561979"/>
              <a:gd name="connsiteX114" fmla="*/ 7003401 w 12135101"/>
              <a:gd name="connsiteY114" fmla="*/ 3411172 h 6561979"/>
              <a:gd name="connsiteX115" fmla="*/ 6988180 w 12135101"/>
              <a:gd name="connsiteY115" fmla="*/ 3397643 h 6561979"/>
              <a:gd name="connsiteX116" fmla="*/ 7109951 w 12135101"/>
              <a:gd name="connsiteY116" fmla="*/ 3379040 h 6561979"/>
              <a:gd name="connsiteX117" fmla="*/ 7047374 w 12135101"/>
              <a:gd name="connsiteY117" fmla="*/ 3389187 h 6561979"/>
              <a:gd name="connsiteX118" fmla="*/ 7032153 w 12135101"/>
              <a:gd name="connsiteY118" fmla="*/ 3414555 h 6561979"/>
              <a:gd name="connsiteX119" fmla="*/ 7047374 w 12135101"/>
              <a:gd name="connsiteY119" fmla="*/ 3470366 h 6561979"/>
              <a:gd name="connsiteX120" fmla="*/ 7106568 w 12135101"/>
              <a:gd name="connsiteY120" fmla="*/ 3521104 h 6561979"/>
              <a:gd name="connsiteX121" fmla="*/ 7127708 w 12135101"/>
              <a:gd name="connsiteY121" fmla="*/ 3503346 h 6561979"/>
              <a:gd name="connsiteX122" fmla="*/ 7127708 w 12135101"/>
              <a:gd name="connsiteY122" fmla="*/ 3450916 h 6561979"/>
              <a:gd name="connsiteX123" fmla="*/ 7127708 w 12135101"/>
              <a:gd name="connsiteY123" fmla="*/ 3393414 h 6561979"/>
              <a:gd name="connsiteX124" fmla="*/ 7109951 w 12135101"/>
              <a:gd name="connsiteY124" fmla="*/ 3379040 h 6561979"/>
              <a:gd name="connsiteX125" fmla="*/ 9794816 w 12135101"/>
              <a:gd name="connsiteY125" fmla="*/ 3316461 h 6561979"/>
              <a:gd name="connsiteX126" fmla="*/ 9781286 w 12135101"/>
              <a:gd name="connsiteY126" fmla="*/ 3317308 h 6561979"/>
              <a:gd name="connsiteX127" fmla="*/ 9711945 w 12135101"/>
              <a:gd name="connsiteY127" fmla="*/ 3325764 h 6561979"/>
              <a:gd name="connsiteX128" fmla="*/ 9688266 w 12135101"/>
              <a:gd name="connsiteY128" fmla="*/ 3354515 h 6561979"/>
              <a:gd name="connsiteX129" fmla="*/ 9728857 w 12135101"/>
              <a:gd name="connsiteY129" fmla="*/ 3395952 h 6561979"/>
              <a:gd name="connsiteX130" fmla="*/ 9746615 w 12135101"/>
              <a:gd name="connsiteY130" fmla="*/ 3395952 h 6561979"/>
              <a:gd name="connsiteX131" fmla="*/ 9746615 w 12135101"/>
              <a:gd name="connsiteY131" fmla="*/ 3395106 h 6561979"/>
              <a:gd name="connsiteX132" fmla="*/ 9781286 w 12135101"/>
              <a:gd name="connsiteY132" fmla="*/ 3395106 h 6561979"/>
              <a:gd name="connsiteX133" fmla="*/ 9801581 w 12135101"/>
              <a:gd name="connsiteY133" fmla="*/ 3380730 h 6561979"/>
              <a:gd name="connsiteX134" fmla="*/ 9794816 w 12135101"/>
              <a:gd name="connsiteY134" fmla="*/ 3316461 h 6561979"/>
              <a:gd name="connsiteX135" fmla="*/ 9932653 w 12135101"/>
              <a:gd name="connsiteY135" fmla="*/ 3297858 h 6561979"/>
              <a:gd name="connsiteX136" fmla="*/ 9843017 w 12135101"/>
              <a:gd name="connsiteY136" fmla="*/ 3308006 h 6561979"/>
              <a:gd name="connsiteX137" fmla="*/ 9832024 w 12135101"/>
              <a:gd name="connsiteY137" fmla="*/ 3315617 h 6561979"/>
              <a:gd name="connsiteX138" fmla="*/ 9833715 w 12135101"/>
              <a:gd name="connsiteY138" fmla="*/ 3387495 h 6561979"/>
              <a:gd name="connsiteX139" fmla="*/ 9873459 w 12135101"/>
              <a:gd name="connsiteY139" fmla="*/ 3394260 h 6561979"/>
              <a:gd name="connsiteX140" fmla="*/ 9939417 w 12135101"/>
              <a:gd name="connsiteY140" fmla="*/ 3340140 h 6561979"/>
              <a:gd name="connsiteX141" fmla="*/ 9945338 w 12135101"/>
              <a:gd name="connsiteY141" fmla="*/ 3311389 h 6561979"/>
              <a:gd name="connsiteX142" fmla="*/ 9932653 w 12135101"/>
              <a:gd name="connsiteY142" fmla="*/ 3297858 h 6561979"/>
              <a:gd name="connsiteX143" fmla="*/ 7019467 w 12135101"/>
              <a:gd name="connsiteY143" fmla="*/ 3264879 h 6561979"/>
              <a:gd name="connsiteX144" fmla="*/ 7002555 w 12135101"/>
              <a:gd name="connsiteY144" fmla="*/ 3283484 h 6561979"/>
              <a:gd name="connsiteX145" fmla="*/ 7091346 w 12135101"/>
              <a:gd name="connsiteY145" fmla="*/ 3354515 h 6561979"/>
              <a:gd name="connsiteX146" fmla="*/ 7105722 w 12135101"/>
              <a:gd name="connsiteY146" fmla="*/ 3351979 h 6561979"/>
              <a:gd name="connsiteX147" fmla="*/ 7129400 w 12135101"/>
              <a:gd name="connsiteY147" fmla="*/ 3323226 h 6561979"/>
              <a:gd name="connsiteX148" fmla="*/ 7071897 w 12135101"/>
              <a:gd name="connsiteY148" fmla="*/ 3264879 h 6561979"/>
              <a:gd name="connsiteX149" fmla="*/ 7065978 w 12135101"/>
              <a:gd name="connsiteY149" fmla="*/ 3264879 h 6561979"/>
              <a:gd name="connsiteX150" fmla="*/ 7019467 w 12135101"/>
              <a:gd name="connsiteY150" fmla="*/ 3264879 h 6561979"/>
              <a:gd name="connsiteX151" fmla="*/ 6870638 w 12135101"/>
              <a:gd name="connsiteY151" fmla="*/ 3264879 h 6561979"/>
              <a:gd name="connsiteX152" fmla="*/ 6852879 w 12135101"/>
              <a:gd name="connsiteY152" fmla="*/ 3288556 h 6561979"/>
              <a:gd name="connsiteX153" fmla="*/ 6870638 w 12135101"/>
              <a:gd name="connsiteY153" fmla="*/ 3367199 h 6561979"/>
              <a:gd name="connsiteX154" fmla="*/ 6894315 w 12135101"/>
              <a:gd name="connsiteY154" fmla="*/ 3384113 h 6561979"/>
              <a:gd name="connsiteX155" fmla="*/ 6968730 w 12135101"/>
              <a:gd name="connsiteY155" fmla="*/ 3372275 h 6561979"/>
              <a:gd name="connsiteX156" fmla="*/ 6988180 w 12135101"/>
              <a:gd name="connsiteY156" fmla="*/ 3346060 h 6561979"/>
              <a:gd name="connsiteX157" fmla="*/ 6982261 w 12135101"/>
              <a:gd name="connsiteY157" fmla="*/ 3320691 h 6561979"/>
              <a:gd name="connsiteX158" fmla="*/ 6911228 w 12135101"/>
              <a:gd name="connsiteY158" fmla="*/ 3264879 h 6561979"/>
              <a:gd name="connsiteX159" fmla="*/ 6870638 w 12135101"/>
              <a:gd name="connsiteY159" fmla="*/ 3264879 h 6561979"/>
              <a:gd name="connsiteX160" fmla="*/ 9709091 w 12135101"/>
              <a:gd name="connsiteY160" fmla="*/ 3195867 h 6561979"/>
              <a:gd name="connsiteX161" fmla="*/ 9689111 w 12135101"/>
              <a:gd name="connsiteY161" fmla="*/ 3247121 h 6561979"/>
              <a:gd name="connsiteX162" fmla="*/ 9689111 w 12135101"/>
              <a:gd name="connsiteY162" fmla="*/ 3275872 h 6561979"/>
              <a:gd name="connsiteX163" fmla="*/ 9714481 w 12135101"/>
              <a:gd name="connsiteY163" fmla="*/ 3297858 h 6561979"/>
              <a:gd name="connsiteX164" fmla="*/ 9780440 w 12135101"/>
              <a:gd name="connsiteY164" fmla="*/ 3288556 h 6561979"/>
              <a:gd name="connsiteX165" fmla="*/ 9803272 w 12135101"/>
              <a:gd name="connsiteY165" fmla="*/ 3264879 h 6561979"/>
              <a:gd name="connsiteX166" fmla="*/ 9740696 w 12135101"/>
              <a:gd name="connsiteY166" fmla="*/ 3196383 h 6561979"/>
              <a:gd name="connsiteX167" fmla="*/ 9709091 w 12135101"/>
              <a:gd name="connsiteY167" fmla="*/ 3195867 h 6561979"/>
              <a:gd name="connsiteX168" fmla="*/ 9903902 w 12135101"/>
              <a:gd name="connsiteY168" fmla="*/ 3195537 h 6561979"/>
              <a:gd name="connsiteX169" fmla="*/ 9829487 w 12135101"/>
              <a:gd name="connsiteY169" fmla="*/ 3258959 h 6561979"/>
              <a:gd name="connsiteX170" fmla="*/ 9850626 w 12135101"/>
              <a:gd name="connsiteY170" fmla="*/ 3278409 h 6561979"/>
              <a:gd name="connsiteX171" fmla="*/ 9940264 w 12135101"/>
              <a:gd name="connsiteY171" fmla="*/ 3269107 h 6561979"/>
              <a:gd name="connsiteX172" fmla="*/ 9958868 w 12135101"/>
              <a:gd name="connsiteY172" fmla="*/ 3253885 h 6561979"/>
              <a:gd name="connsiteX173" fmla="*/ 9921659 w 12135101"/>
              <a:gd name="connsiteY173" fmla="*/ 3195537 h 6561979"/>
              <a:gd name="connsiteX174" fmla="*/ 9903902 w 12135101"/>
              <a:gd name="connsiteY174" fmla="*/ 3195537 h 6561979"/>
              <a:gd name="connsiteX175" fmla="*/ 6895438 w 12135101"/>
              <a:gd name="connsiteY175" fmla="*/ 2625624 h 6561979"/>
              <a:gd name="connsiteX176" fmla="*/ 6867255 w 12135101"/>
              <a:gd name="connsiteY176" fmla="*/ 2689007 h 6561979"/>
              <a:gd name="connsiteX177" fmla="*/ 6866409 w 12135101"/>
              <a:gd name="connsiteY177" fmla="*/ 2735516 h 6561979"/>
              <a:gd name="connsiteX178" fmla="*/ 6890933 w 12135101"/>
              <a:gd name="connsiteY178" fmla="*/ 2754120 h 6561979"/>
              <a:gd name="connsiteX179" fmla="*/ 6989871 w 12135101"/>
              <a:gd name="connsiteY179" fmla="*/ 2730443 h 6561979"/>
              <a:gd name="connsiteX180" fmla="*/ 7041454 w 12135101"/>
              <a:gd name="connsiteY180" fmla="*/ 2667021 h 6561979"/>
              <a:gd name="connsiteX181" fmla="*/ 7042299 w 12135101"/>
              <a:gd name="connsiteY181" fmla="*/ 2658563 h 6561979"/>
              <a:gd name="connsiteX182" fmla="*/ 7021160 w 12135101"/>
              <a:gd name="connsiteY182" fmla="*/ 2635733 h 6561979"/>
              <a:gd name="connsiteX183" fmla="*/ 6934060 w 12135101"/>
              <a:gd name="connsiteY183" fmla="*/ 2628967 h 6561979"/>
              <a:gd name="connsiteX184" fmla="*/ 6895438 w 12135101"/>
              <a:gd name="connsiteY184" fmla="*/ 2625624 h 6561979"/>
              <a:gd name="connsiteX185" fmla="*/ 6754760 w 12135101"/>
              <a:gd name="connsiteY185" fmla="*/ 2616256 h 6561979"/>
              <a:gd name="connsiteX186" fmla="*/ 6722653 w 12135101"/>
              <a:gd name="connsiteY186" fmla="*/ 2690698 h 6561979"/>
              <a:gd name="connsiteX187" fmla="*/ 6808061 w 12135101"/>
              <a:gd name="connsiteY187" fmla="*/ 2769341 h 6561979"/>
              <a:gd name="connsiteX188" fmla="*/ 6841040 w 12135101"/>
              <a:gd name="connsiteY188" fmla="*/ 2733825 h 6561979"/>
              <a:gd name="connsiteX189" fmla="*/ 6840195 w 12135101"/>
              <a:gd name="connsiteY189" fmla="*/ 2661101 h 6561979"/>
              <a:gd name="connsiteX190" fmla="*/ 6798759 w 12135101"/>
              <a:gd name="connsiteY190" fmla="*/ 2617974 h 6561979"/>
              <a:gd name="connsiteX191" fmla="*/ 6754760 w 12135101"/>
              <a:gd name="connsiteY191" fmla="*/ 2616256 h 6561979"/>
              <a:gd name="connsiteX192" fmla="*/ 6835650 w 12135101"/>
              <a:gd name="connsiteY192" fmla="*/ 2423057 h 6561979"/>
              <a:gd name="connsiteX193" fmla="*/ 6819054 w 12135101"/>
              <a:gd name="connsiteY193" fmla="*/ 2425171 h 6561979"/>
              <a:gd name="connsiteX194" fmla="*/ 6729418 w 12135101"/>
              <a:gd name="connsiteY194" fmla="*/ 2542713 h 6561979"/>
              <a:gd name="connsiteX195" fmla="*/ 6727727 w 12135101"/>
              <a:gd name="connsiteY195" fmla="*/ 2563009 h 6561979"/>
              <a:gd name="connsiteX196" fmla="*/ 6745485 w 12135101"/>
              <a:gd name="connsiteY196" fmla="*/ 2585841 h 6561979"/>
              <a:gd name="connsiteX197" fmla="*/ 6820746 w 12135101"/>
              <a:gd name="connsiteY197" fmla="*/ 2590914 h 6561979"/>
              <a:gd name="connsiteX198" fmla="*/ 6841040 w 12135101"/>
              <a:gd name="connsiteY198" fmla="*/ 2569774 h 6561979"/>
              <a:gd name="connsiteX199" fmla="*/ 6841040 w 12135101"/>
              <a:gd name="connsiteY199" fmla="*/ 2505505 h 6561979"/>
              <a:gd name="connsiteX200" fmla="*/ 6840195 w 12135101"/>
              <a:gd name="connsiteY200" fmla="*/ 2438701 h 6561979"/>
              <a:gd name="connsiteX201" fmla="*/ 6835650 w 12135101"/>
              <a:gd name="connsiteY201" fmla="*/ 2423057 h 6561979"/>
              <a:gd name="connsiteX202" fmla="*/ 9571689 w 12135101"/>
              <a:gd name="connsiteY202" fmla="*/ 2387343 h 6561979"/>
              <a:gd name="connsiteX203" fmla="*/ 9548739 w 12135101"/>
              <a:gd name="connsiteY203" fmla="*/ 2447158 h 6561979"/>
              <a:gd name="connsiteX204" fmla="*/ 9612161 w 12135101"/>
              <a:gd name="connsiteY204" fmla="*/ 2508043 h 6561979"/>
              <a:gd name="connsiteX205" fmla="*/ 9674737 w 12135101"/>
              <a:gd name="connsiteY205" fmla="*/ 2456459 h 6561979"/>
              <a:gd name="connsiteX206" fmla="*/ 9606242 w 12135101"/>
              <a:gd name="connsiteY206" fmla="*/ 2387964 h 6561979"/>
              <a:gd name="connsiteX207" fmla="*/ 9571689 w 12135101"/>
              <a:gd name="connsiteY207" fmla="*/ 2387343 h 6561979"/>
              <a:gd name="connsiteX208" fmla="*/ 9796837 w 12135101"/>
              <a:gd name="connsiteY208" fmla="*/ 2383564 h 6561979"/>
              <a:gd name="connsiteX209" fmla="*/ 9758454 w 12135101"/>
              <a:gd name="connsiteY209" fmla="*/ 2384581 h 6561979"/>
              <a:gd name="connsiteX210" fmla="*/ 9702642 w 12135101"/>
              <a:gd name="connsiteY210" fmla="*/ 2442929 h 6561979"/>
              <a:gd name="connsiteX211" fmla="*/ 9702642 w 12135101"/>
              <a:gd name="connsiteY211" fmla="*/ 2483520 h 6561979"/>
              <a:gd name="connsiteX212" fmla="*/ 9726320 w 12135101"/>
              <a:gd name="connsiteY212" fmla="*/ 2508043 h 6561979"/>
              <a:gd name="connsiteX213" fmla="*/ 9810036 w 12135101"/>
              <a:gd name="connsiteY213" fmla="*/ 2441237 h 6561979"/>
              <a:gd name="connsiteX214" fmla="*/ 9796837 w 12135101"/>
              <a:gd name="connsiteY214" fmla="*/ 2383564 h 6561979"/>
              <a:gd name="connsiteX215" fmla="*/ 6989977 w 12135101"/>
              <a:gd name="connsiteY215" fmla="*/ 2347479 h 6561979"/>
              <a:gd name="connsiteX216" fmla="*/ 6944207 w 12135101"/>
              <a:gd name="connsiteY216" fmla="*/ 2361749 h 6561979"/>
              <a:gd name="connsiteX217" fmla="*/ 6869793 w 12135101"/>
              <a:gd name="connsiteY217" fmla="*/ 2482674 h 6561979"/>
              <a:gd name="connsiteX218" fmla="*/ 6869793 w 12135101"/>
              <a:gd name="connsiteY218" fmla="*/ 2573157 h 6561979"/>
              <a:gd name="connsiteX219" fmla="*/ 6890933 w 12135101"/>
              <a:gd name="connsiteY219" fmla="*/ 2596833 h 6561979"/>
              <a:gd name="connsiteX220" fmla="*/ 7021160 w 12135101"/>
              <a:gd name="connsiteY220" fmla="*/ 2608673 h 6561979"/>
              <a:gd name="connsiteX221" fmla="*/ 7044837 w 12135101"/>
              <a:gd name="connsiteY221" fmla="*/ 2586687 h 6561979"/>
              <a:gd name="connsiteX222" fmla="*/ 7013548 w 12135101"/>
              <a:gd name="connsiteY222" fmla="*/ 2389656 h 6561979"/>
              <a:gd name="connsiteX223" fmla="*/ 6989977 w 12135101"/>
              <a:gd name="connsiteY223" fmla="*/ 2347479 h 6561979"/>
              <a:gd name="connsiteX224" fmla="*/ 6840195 w 12135101"/>
              <a:gd name="connsiteY224" fmla="*/ 2263657 h 6561979"/>
              <a:gd name="connsiteX225" fmla="*/ 6752249 w 12135101"/>
              <a:gd name="connsiteY225" fmla="*/ 2428553 h 6561979"/>
              <a:gd name="connsiteX226" fmla="*/ 6828356 w 12135101"/>
              <a:gd name="connsiteY226" fmla="*/ 2390500 h 6561979"/>
              <a:gd name="connsiteX227" fmla="*/ 6840195 w 12135101"/>
              <a:gd name="connsiteY227" fmla="*/ 2375279 h 6561979"/>
              <a:gd name="connsiteX228" fmla="*/ 6840195 w 12135101"/>
              <a:gd name="connsiteY228" fmla="*/ 2263657 h 6561979"/>
              <a:gd name="connsiteX229" fmla="*/ 6885013 w 12135101"/>
              <a:gd name="connsiteY229" fmla="*/ 2244207 h 6561979"/>
              <a:gd name="connsiteX230" fmla="*/ 6871484 w 12135101"/>
              <a:gd name="connsiteY230" fmla="*/ 2254354 h 6561979"/>
              <a:gd name="connsiteX231" fmla="*/ 6870638 w 12135101"/>
              <a:gd name="connsiteY231" fmla="*/ 2354984 h 6561979"/>
              <a:gd name="connsiteX232" fmla="*/ 6885858 w 12135101"/>
              <a:gd name="connsiteY232" fmla="*/ 2361749 h 6561979"/>
              <a:gd name="connsiteX233" fmla="*/ 6958583 w 12135101"/>
              <a:gd name="connsiteY233" fmla="*/ 2321159 h 6561979"/>
              <a:gd name="connsiteX234" fmla="*/ 6965347 w 12135101"/>
              <a:gd name="connsiteY234" fmla="*/ 2303401 h 6561979"/>
              <a:gd name="connsiteX235" fmla="*/ 6885013 w 12135101"/>
              <a:gd name="connsiteY235" fmla="*/ 2244207 h 6561979"/>
              <a:gd name="connsiteX236" fmla="*/ 9652937 w 12135101"/>
              <a:gd name="connsiteY236" fmla="*/ 2198292 h 6561979"/>
              <a:gd name="connsiteX237" fmla="*/ 9626537 w 12135101"/>
              <a:gd name="connsiteY237" fmla="*/ 2198543 h 6561979"/>
              <a:gd name="connsiteX238" fmla="*/ 9583410 w 12135101"/>
              <a:gd name="connsiteY238" fmla="*/ 2200234 h 6561979"/>
              <a:gd name="connsiteX239" fmla="*/ 9559731 w 12135101"/>
              <a:gd name="connsiteY239" fmla="*/ 2223066 h 6561979"/>
              <a:gd name="connsiteX240" fmla="*/ 9551275 w 12135101"/>
              <a:gd name="connsiteY240" fmla="*/ 2332998 h 6561979"/>
              <a:gd name="connsiteX241" fmla="*/ 9576645 w 12135101"/>
              <a:gd name="connsiteY241" fmla="*/ 2360057 h 6561979"/>
              <a:gd name="connsiteX242" fmla="*/ 9596939 w 12135101"/>
              <a:gd name="connsiteY242" fmla="*/ 2360057 h 6561979"/>
              <a:gd name="connsiteX243" fmla="*/ 9672201 w 12135101"/>
              <a:gd name="connsiteY243" fmla="*/ 2278031 h 6561979"/>
              <a:gd name="connsiteX244" fmla="*/ 9672201 w 12135101"/>
              <a:gd name="connsiteY244" fmla="*/ 2243361 h 6561979"/>
              <a:gd name="connsiteX245" fmla="*/ 9652937 w 12135101"/>
              <a:gd name="connsiteY245" fmla="*/ 2198292 h 6561979"/>
              <a:gd name="connsiteX246" fmla="*/ 9812773 w 12135101"/>
              <a:gd name="connsiteY246" fmla="*/ 2184736 h 6561979"/>
              <a:gd name="connsiteX247" fmla="*/ 9782976 w 12135101"/>
              <a:gd name="connsiteY247" fmla="*/ 2185859 h 6561979"/>
              <a:gd name="connsiteX248" fmla="*/ 9702642 w 12135101"/>
              <a:gd name="connsiteY248" fmla="*/ 2276341 h 6561979"/>
              <a:gd name="connsiteX249" fmla="*/ 9709407 w 12135101"/>
              <a:gd name="connsiteY249" fmla="*/ 2352446 h 6561979"/>
              <a:gd name="connsiteX250" fmla="*/ 9791433 w 12135101"/>
              <a:gd name="connsiteY250" fmla="*/ 2355829 h 6561979"/>
              <a:gd name="connsiteX251" fmla="*/ 9799888 w 12135101"/>
              <a:gd name="connsiteY251" fmla="*/ 2355829 h 6561979"/>
              <a:gd name="connsiteX252" fmla="*/ 9826104 w 12135101"/>
              <a:gd name="connsiteY252" fmla="*/ 2331307 h 6561979"/>
              <a:gd name="connsiteX253" fmla="*/ 9832868 w 12135101"/>
              <a:gd name="connsiteY253" fmla="*/ 2235751 h 6561979"/>
              <a:gd name="connsiteX254" fmla="*/ 9812773 w 12135101"/>
              <a:gd name="connsiteY254" fmla="*/ 2184736 h 6561979"/>
              <a:gd name="connsiteX255" fmla="*/ 9665436 w 12135101"/>
              <a:gd name="connsiteY255" fmla="*/ 1998974 h 6561979"/>
              <a:gd name="connsiteX256" fmla="*/ 9635838 w 12135101"/>
              <a:gd name="connsiteY256" fmla="*/ 2013351 h 6561979"/>
              <a:gd name="connsiteX257" fmla="*/ 9580872 w 12135101"/>
              <a:gd name="connsiteY257" fmla="*/ 2120745 h 6561979"/>
              <a:gd name="connsiteX258" fmla="*/ 9609623 w 12135101"/>
              <a:gd name="connsiteY258" fmla="*/ 2171483 h 6561979"/>
              <a:gd name="connsiteX259" fmla="*/ 9656133 w 12135101"/>
              <a:gd name="connsiteY259" fmla="*/ 2168947 h 6561979"/>
              <a:gd name="connsiteX260" fmla="*/ 9672201 w 12135101"/>
              <a:gd name="connsiteY260" fmla="*/ 2156263 h 6561979"/>
              <a:gd name="connsiteX261" fmla="*/ 9678965 w 12135101"/>
              <a:gd name="connsiteY261" fmla="*/ 2026035 h 6561979"/>
              <a:gd name="connsiteX262" fmla="*/ 9665436 w 12135101"/>
              <a:gd name="connsiteY262" fmla="*/ 1998974 h 6561979"/>
              <a:gd name="connsiteX263" fmla="*/ 9717018 w 12135101"/>
              <a:gd name="connsiteY263" fmla="*/ 1989674 h 6561979"/>
              <a:gd name="connsiteX264" fmla="*/ 9702642 w 12135101"/>
              <a:gd name="connsiteY264" fmla="*/ 2006586 h 6561979"/>
              <a:gd name="connsiteX265" fmla="*/ 9704335 w 12135101"/>
              <a:gd name="connsiteY265" fmla="*/ 2087765 h 6561979"/>
              <a:gd name="connsiteX266" fmla="*/ 9704335 w 12135101"/>
              <a:gd name="connsiteY266" fmla="*/ 2146114 h 6561979"/>
              <a:gd name="connsiteX267" fmla="*/ 9722093 w 12135101"/>
              <a:gd name="connsiteY267" fmla="*/ 2163872 h 6561979"/>
              <a:gd name="connsiteX268" fmla="*/ 9809192 w 12135101"/>
              <a:gd name="connsiteY268" fmla="*/ 2157108 h 6561979"/>
              <a:gd name="connsiteX269" fmla="*/ 9827794 w 12135101"/>
              <a:gd name="connsiteY269" fmla="*/ 2135121 h 6561979"/>
              <a:gd name="connsiteX270" fmla="*/ 9793125 w 12135101"/>
              <a:gd name="connsiteY270" fmla="*/ 2031108 h 6561979"/>
              <a:gd name="connsiteX271" fmla="*/ 9717018 w 12135101"/>
              <a:gd name="connsiteY271" fmla="*/ 1989674 h 6561979"/>
              <a:gd name="connsiteX272" fmla="*/ 8159373 w 12135101"/>
              <a:gd name="connsiteY272" fmla="*/ 1219306 h 6561979"/>
              <a:gd name="connsiteX273" fmla="*/ 8137386 w 12135101"/>
              <a:gd name="connsiteY273" fmla="*/ 1242985 h 6561979"/>
              <a:gd name="connsiteX274" fmla="*/ 8150071 w 12135101"/>
              <a:gd name="connsiteY274" fmla="*/ 1337695 h 6561979"/>
              <a:gd name="connsiteX275" fmla="*/ 8177132 w 12135101"/>
              <a:gd name="connsiteY275" fmla="*/ 1352917 h 6561979"/>
              <a:gd name="connsiteX276" fmla="*/ 8281143 w 12135101"/>
              <a:gd name="connsiteY276" fmla="*/ 1248058 h 6561979"/>
              <a:gd name="connsiteX277" fmla="*/ 8260849 w 12135101"/>
              <a:gd name="connsiteY277" fmla="*/ 1219306 h 6561979"/>
              <a:gd name="connsiteX278" fmla="*/ 8211802 w 12135101"/>
              <a:gd name="connsiteY278" fmla="*/ 1219306 h 6561979"/>
              <a:gd name="connsiteX279" fmla="*/ 8159373 w 12135101"/>
              <a:gd name="connsiteY279" fmla="*/ 1219306 h 6561979"/>
              <a:gd name="connsiteX280" fmla="*/ 7948812 w 12135101"/>
              <a:gd name="connsiteY280" fmla="*/ 1214233 h 6561979"/>
              <a:gd name="connsiteX281" fmla="*/ 7933591 w 12135101"/>
              <a:gd name="connsiteY281" fmla="*/ 1233682 h 6561979"/>
              <a:gd name="connsiteX282" fmla="*/ 8101870 w 12135101"/>
              <a:gd name="connsiteY282" fmla="*/ 1364755 h 6561979"/>
              <a:gd name="connsiteX283" fmla="*/ 8123011 w 12135101"/>
              <a:gd name="connsiteY283" fmla="*/ 1340232 h 6561979"/>
              <a:gd name="connsiteX284" fmla="*/ 8112864 w 12135101"/>
              <a:gd name="connsiteY284" fmla="*/ 1268353 h 6561979"/>
              <a:gd name="connsiteX285" fmla="*/ 8059590 w 12135101"/>
              <a:gd name="connsiteY285" fmla="*/ 1217615 h 6561979"/>
              <a:gd name="connsiteX286" fmla="*/ 8018999 w 12135101"/>
              <a:gd name="connsiteY286" fmla="*/ 1215078 h 6561979"/>
              <a:gd name="connsiteX287" fmla="*/ 8018999 w 12135101"/>
              <a:gd name="connsiteY287" fmla="*/ 1214233 h 6561979"/>
              <a:gd name="connsiteX288" fmla="*/ 7948812 w 12135101"/>
              <a:gd name="connsiteY288" fmla="*/ 1214233 h 6561979"/>
              <a:gd name="connsiteX289" fmla="*/ 8067412 w 12135101"/>
              <a:gd name="connsiteY289" fmla="*/ 975343 h 6561979"/>
              <a:gd name="connsiteX290" fmla="*/ 8047750 w 12135101"/>
              <a:gd name="connsiteY290" fmla="*/ 977457 h 6561979"/>
              <a:gd name="connsiteX291" fmla="*/ 7921752 w 12135101"/>
              <a:gd name="connsiteY291" fmla="*/ 1166878 h 6561979"/>
              <a:gd name="connsiteX292" fmla="*/ 7942046 w 12135101"/>
              <a:gd name="connsiteY292" fmla="*/ 1188019 h 6561979"/>
              <a:gd name="connsiteX293" fmla="*/ 8012234 w 12135101"/>
              <a:gd name="connsiteY293" fmla="*/ 1188019 h 6561979"/>
              <a:gd name="connsiteX294" fmla="*/ 8012234 w 12135101"/>
              <a:gd name="connsiteY294" fmla="*/ 1190555 h 6561979"/>
              <a:gd name="connsiteX295" fmla="*/ 8076502 w 12135101"/>
              <a:gd name="connsiteY295" fmla="*/ 1190555 h 6561979"/>
              <a:gd name="connsiteX296" fmla="*/ 8100180 w 12135101"/>
              <a:gd name="connsiteY296" fmla="*/ 1166032 h 6561979"/>
              <a:gd name="connsiteX297" fmla="*/ 8075655 w 12135101"/>
              <a:gd name="connsiteY297" fmla="*/ 993524 h 6561979"/>
              <a:gd name="connsiteX298" fmla="*/ 8067412 w 12135101"/>
              <a:gd name="connsiteY298" fmla="*/ 975343 h 6561979"/>
              <a:gd name="connsiteX299" fmla="*/ 8125548 w 12135101"/>
              <a:gd name="connsiteY299" fmla="*/ 966463 h 6561979"/>
              <a:gd name="connsiteX300" fmla="*/ 8103561 w 12135101"/>
              <a:gd name="connsiteY300" fmla="*/ 990988 h 6561979"/>
              <a:gd name="connsiteX301" fmla="*/ 8121319 w 12135101"/>
              <a:gd name="connsiteY301" fmla="*/ 1111912 h 6561979"/>
              <a:gd name="connsiteX302" fmla="*/ 8137386 w 12135101"/>
              <a:gd name="connsiteY302" fmla="*/ 1185481 h 6561979"/>
              <a:gd name="connsiteX303" fmla="*/ 8213493 w 12135101"/>
              <a:gd name="connsiteY303" fmla="*/ 1192247 h 6561979"/>
              <a:gd name="connsiteX304" fmla="*/ 8213493 w 12135101"/>
              <a:gd name="connsiteY304" fmla="*/ 1191402 h 6561979"/>
              <a:gd name="connsiteX305" fmla="*/ 8233788 w 12135101"/>
              <a:gd name="connsiteY305" fmla="*/ 1191402 h 6561979"/>
              <a:gd name="connsiteX306" fmla="*/ 8293829 w 12135101"/>
              <a:gd name="connsiteY306" fmla="*/ 1116140 h 6561979"/>
              <a:gd name="connsiteX307" fmla="*/ 8125548 w 12135101"/>
              <a:gd name="connsiteY307" fmla="*/ 966463 h 6561979"/>
              <a:gd name="connsiteX308" fmla="*/ 8099229 w 12135101"/>
              <a:gd name="connsiteY308" fmla="*/ 18 h 6561979"/>
              <a:gd name="connsiteX309" fmla="*/ 8118783 w 12135101"/>
              <a:gd name="connsiteY309" fmla="*/ 14287 h 6561979"/>
              <a:gd name="connsiteX310" fmla="*/ 8243937 w 12135101"/>
              <a:gd name="connsiteY310" fmla="*/ 193561 h 6561979"/>
              <a:gd name="connsiteX311" fmla="*/ 8482402 w 12135101"/>
              <a:gd name="connsiteY311" fmla="*/ 538576 h 6561979"/>
              <a:gd name="connsiteX312" fmla="*/ 8662522 w 12135101"/>
              <a:gd name="connsiteY312" fmla="*/ 665420 h 6561979"/>
              <a:gd name="connsiteX313" fmla="*/ 8763996 w 12135101"/>
              <a:gd name="connsiteY313" fmla="*/ 622293 h 6561979"/>
              <a:gd name="connsiteX314" fmla="*/ 8784291 w 12135101"/>
              <a:gd name="connsiteY314" fmla="*/ 606226 h 6561979"/>
              <a:gd name="connsiteX315" fmla="*/ 8797822 w 12135101"/>
              <a:gd name="connsiteY315" fmla="*/ 629059 h 6561979"/>
              <a:gd name="connsiteX316" fmla="*/ 8620240 w 12135101"/>
              <a:gd name="connsiteY316" fmla="*/ 853995 h 6561979"/>
              <a:gd name="connsiteX317" fmla="*/ 8597408 w 12135101"/>
              <a:gd name="connsiteY317" fmla="*/ 857379 h 6561979"/>
              <a:gd name="connsiteX318" fmla="*/ 8561047 w 12135101"/>
              <a:gd name="connsiteY318" fmla="*/ 903887 h 6561979"/>
              <a:gd name="connsiteX319" fmla="*/ 8572886 w 12135101"/>
              <a:gd name="connsiteY319" fmla="*/ 1110221 h 6561979"/>
              <a:gd name="connsiteX320" fmla="*/ 8582186 w 12135101"/>
              <a:gd name="connsiteY320" fmla="*/ 1275964 h 6561979"/>
              <a:gd name="connsiteX321" fmla="*/ 8628697 w 12135101"/>
              <a:gd name="connsiteY321" fmla="*/ 1341923 h 6561979"/>
              <a:gd name="connsiteX322" fmla="*/ 8930585 w 12135101"/>
              <a:gd name="connsiteY322" fmla="*/ 1458619 h 6561979"/>
              <a:gd name="connsiteX323" fmla="*/ 9015148 w 12135101"/>
              <a:gd name="connsiteY323" fmla="*/ 1456928 h 6561979"/>
              <a:gd name="connsiteX324" fmla="*/ 9141146 w 12135101"/>
              <a:gd name="connsiteY324" fmla="*/ 1396888 h 6561979"/>
              <a:gd name="connsiteX325" fmla="*/ 9175818 w 12135101"/>
              <a:gd name="connsiteY325" fmla="*/ 1395197 h 6561979"/>
              <a:gd name="connsiteX326" fmla="*/ 9712790 w 12135101"/>
              <a:gd name="connsiteY326" fmla="*/ 876828 h 6561979"/>
              <a:gd name="connsiteX327" fmla="*/ 9728010 w 12135101"/>
              <a:gd name="connsiteY327" fmla="*/ 904733 h 6561979"/>
              <a:gd name="connsiteX328" fmla="*/ 9984235 w 12135101"/>
              <a:gd name="connsiteY328" fmla="*/ 1445089 h 6561979"/>
              <a:gd name="connsiteX329" fmla="*/ 10273439 w 12135101"/>
              <a:gd name="connsiteY329" fmla="*/ 1700469 h 6561979"/>
              <a:gd name="connsiteX330" fmla="*/ 10396904 w 12135101"/>
              <a:gd name="connsiteY330" fmla="*/ 1724146 h 6561979"/>
              <a:gd name="connsiteX331" fmla="*/ 10516981 w 12135101"/>
              <a:gd name="connsiteY331" fmla="*/ 1582081 h 6561979"/>
              <a:gd name="connsiteX332" fmla="*/ 10504297 w 12135101"/>
              <a:gd name="connsiteY332" fmla="*/ 1837461 h 6561979"/>
              <a:gd name="connsiteX333" fmla="*/ 10331789 w 12135101"/>
              <a:gd name="connsiteY333" fmla="*/ 1930479 h 6561979"/>
              <a:gd name="connsiteX334" fmla="*/ 10181268 w 12135101"/>
              <a:gd name="connsiteY334" fmla="*/ 1905956 h 6561979"/>
              <a:gd name="connsiteX335" fmla="*/ 10166891 w 12135101"/>
              <a:gd name="connsiteY335" fmla="*/ 1922024 h 6561979"/>
              <a:gd name="connsiteX336" fmla="*/ 10201561 w 12135101"/>
              <a:gd name="connsiteY336" fmla="*/ 2769341 h 6561979"/>
              <a:gd name="connsiteX337" fmla="*/ 10217629 w 12135101"/>
              <a:gd name="connsiteY337" fmla="*/ 2809086 h 6561979"/>
              <a:gd name="connsiteX338" fmla="*/ 10425652 w 12135101"/>
              <a:gd name="connsiteY338" fmla="*/ 3115202 h 6561979"/>
              <a:gd name="connsiteX339" fmla="*/ 10423962 w 12135101"/>
              <a:gd name="connsiteY339" fmla="*/ 3168478 h 6561979"/>
              <a:gd name="connsiteX340" fmla="*/ 10281051 w 12135101"/>
              <a:gd name="connsiteY340" fmla="*/ 3458528 h 6561979"/>
              <a:gd name="connsiteX341" fmla="*/ 10289507 w 12135101"/>
              <a:gd name="connsiteY341" fmla="*/ 3690229 h 6561979"/>
              <a:gd name="connsiteX342" fmla="*/ 10362230 w 12135101"/>
              <a:gd name="connsiteY342" fmla="*/ 3916857 h 6561979"/>
              <a:gd name="connsiteX343" fmla="*/ 10631140 w 12135101"/>
              <a:gd name="connsiteY343" fmla="*/ 4114735 h 6561979"/>
              <a:gd name="connsiteX344" fmla="*/ 10855233 w 12135101"/>
              <a:gd name="connsiteY344" fmla="*/ 4218747 h 6561979"/>
              <a:gd name="connsiteX345" fmla="*/ 11092853 w 12135101"/>
              <a:gd name="connsiteY345" fmla="*/ 4376880 h 6561979"/>
              <a:gd name="connsiteX346" fmla="*/ 11218007 w 12135101"/>
              <a:gd name="connsiteY346" fmla="*/ 4457213 h 6561979"/>
              <a:gd name="connsiteX347" fmla="*/ 11244220 w 12135101"/>
              <a:gd name="connsiteY347" fmla="*/ 4503723 h 6561979"/>
              <a:gd name="connsiteX348" fmla="*/ 11256905 w 12135101"/>
              <a:gd name="connsiteY348" fmla="*/ 6561134 h 6561979"/>
              <a:gd name="connsiteX349" fmla="*/ 11224771 w 12135101"/>
              <a:gd name="connsiteY349" fmla="*/ 6561979 h 6561979"/>
              <a:gd name="connsiteX350" fmla="*/ 0 w 12135101"/>
              <a:gd name="connsiteY350" fmla="*/ 6552454 h 6561979"/>
              <a:gd name="connsiteX351" fmla="*/ 695021 w 12135101"/>
              <a:gd name="connsiteY351" fmla="*/ 6255017 h 6561979"/>
              <a:gd name="connsiteX352" fmla="*/ 1224384 w 12135101"/>
              <a:gd name="connsiteY352" fmla="*/ 6306601 h 6561979"/>
              <a:gd name="connsiteX353" fmla="*/ 1255673 w 12135101"/>
              <a:gd name="connsiteY353" fmla="*/ 6269393 h 6561979"/>
              <a:gd name="connsiteX354" fmla="*/ 1151660 w 12135101"/>
              <a:gd name="connsiteY354" fmla="*/ 5770474 h 6561979"/>
              <a:gd name="connsiteX355" fmla="*/ 1140667 w 12135101"/>
              <a:gd name="connsiteY355" fmla="*/ 5751024 h 6561979"/>
              <a:gd name="connsiteX356" fmla="*/ 1119526 w 12135101"/>
              <a:gd name="connsiteY356" fmla="*/ 6029235 h 6561979"/>
              <a:gd name="connsiteX357" fmla="*/ 1113607 w 12135101"/>
              <a:gd name="connsiteY357" fmla="*/ 6030925 h 6561979"/>
              <a:gd name="connsiteX358" fmla="*/ 1051031 w 12135101"/>
              <a:gd name="connsiteY358" fmla="*/ 5781467 h 6561979"/>
              <a:gd name="connsiteX359" fmla="*/ 1008749 w 12135101"/>
              <a:gd name="connsiteY359" fmla="*/ 5789077 h 6561979"/>
              <a:gd name="connsiteX360" fmla="*/ 954628 w 12135101"/>
              <a:gd name="connsiteY360" fmla="*/ 5798379 h 6561979"/>
              <a:gd name="connsiteX361" fmla="*/ 930951 w 12135101"/>
              <a:gd name="connsiteY361" fmla="*/ 5808526 h 6561979"/>
              <a:gd name="connsiteX362" fmla="*/ 888671 w 12135101"/>
              <a:gd name="connsiteY362" fmla="*/ 5788232 h 6561979"/>
              <a:gd name="connsiteX363" fmla="*/ 864993 w 12135101"/>
              <a:gd name="connsiteY363" fmla="*/ 5803452 h 6561979"/>
              <a:gd name="connsiteX364" fmla="*/ 864993 w 12135101"/>
              <a:gd name="connsiteY364" fmla="*/ 5986953 h 6561979"/>
              <a:gd name="connsiteX365" fmla="*/ 858229 w 12135101"/>
              <a:gd name="connsiteY365" fmla="*/ 6006404 h 6561979"/>
              <a:gd name="connsiteX366" fmla="*/ 729692 w 12135101"/>
              <a:gd name="connsiteY366" fmla="*/ 5800916 h 6561979"/>
              <a:gd name="connsiteX367" fmla="*/ 706015 w 12135101"/>
              <a:gd name="connsiteY367" fmla="*/ 5863492 h 6561979"/>
              <a:gd name="connsiteX368" fmla="*/ 658660 w 12135101"/>
              <a:gd name="connsiteY368" fmla="*/ 5762017 h 6561979"/>
              <a:gd name="connsiteX369" fmla="*/ 654432 w 12135101"/>
              <a:gd name="connsiteY369" fmla="*/ 5843196 h 6561979"/>
              <a:gd name="connsiteX370" fmla="*/ 646820 w 12135101"/>
              <a:gd name="connsiteY370" fmla="*/ 5868565 h 6561979"/>
              <a:gd name="connsiteX371" fmla="*/ 622298 w 12135101"/>
              <a:gd name="connsiteY371" fmla="*/ 5855036 h 6561979"/>
              <a:gd name="connsiteX372" fmla="*/ 539426 w 12135101"/>
              <a:gd name="connsiteY372" fmla="*/ 5550609 h 6561979"/>
              <a:gd name="connsiteX373" fmla="*/ 508984 w 12135101"/>
              <a:gd name="connsiteY373" fmla="*/ 5529469 h 6561979"/>
              <a:gd name="connsiteX374" fmla="*/ 401590 w 12135101"/>
              <a:gd name="connsiteY374" fmla="*/ 5556530 h 6561979"/>
              <a:gd name="connsiteX375" fmla="*/ 366072 w 12135101"/>
              <a:gd name="connsiteY375" fmla="*/ 5524395 h 6561979"/>
              <a:gd name="connsiteX376" fmla="*/ 385522 w 12135101"/>
              <a:gd name="connsiteY376" fmla="*/ 5486343 h 6561979"/>
              <a:gd name="connsiteX377" fmla="*/ 1036654 w 12135101"/>
              <a:gd name="connsiteY377" fmla="*/ 5326519 h 6561979"/>
              <a:gd name="connsiteX378" fmla="*/ 1054414 w 12135101"/>
              <a:gd name="connsiteY378" fmla="*/ 5299458 h 6561979"/>
              <a:gd name="connsiteX379" fmla="*/ 1035810 w 12135101"/>
              <a:gd name="connsiteY379" fmla="*/ 5211513 h 6561979"/>
              <a:gd name="connsiteX380" fmla="*/ 1001984 w 12135101"/>
              <a:gd name="connsiteY380" fmla="*/ 5187836 h 6561979"/>
              <a:gd name="connsiteX381" fmla="*/ 774510 w 12135101"/>
              <a:gd name="connsiteY381" fmla="*/ 5139636 h 6561979"/>
              <a:gd name="connsiteX382" fmla="*/ 732230 w 12135101"/>
              <a:gd name="connsiteY382" fmla="*/ 4784472 h 6561979"/>
              <a:gd name="connsiteX383" fmla="*/ 900509 w 12135101"/>
              <a:gd name="connsiteY383" fmla="*/ 4688914 h 6561979"/>
              <a:gd name="connsiteX384" fmla="*/ 915731 w 12135101"/>
              <a:gd name="connsiteY384" fmla="*/ 4659318 h 6561979"/>
              <a:gd name="connsiteX385" fmla="*/ 937717 w 12135101"/>
              <a:gd name="connsiteY385" fmla="*/ 4571374 h 6561979"/>
              <a:gd name="connsiteX386" fmla="*/ 976616 w 12135101"/>
              <a:gd name="connsiteY386" fmla="*/ 4562071 h 6561979"/>
              <a:gd name="connsiteX387" fmla="*/ 963085 w 12135101"/>
              <a:gd name="connsiteY387" fmla="*/ 4583212 h 6561979"/>
              <a:gd name="connsiteX388" fmla="*/ 957166 w 12135101"/>
              <a:gd name="connsiteY388" fmla="*/ 4660165 h 6561979"/>
              <a:gd name="connsiteX389" fmla="*/ 1006212 w 12135101"/>
              <a:gd name="connsiteY389" fmla="*/ 4670312 h 6561979"/>
              <a:gd name="connsiteX390" fmla="*/ 1215082 w 12135101"/>
              <a:gd name="connsiteY390" fmla="*/ 4711748 h 6561979"/>
              <a:gd name="connsiteX391" fmla="*/ 1344464 w 12135101"/>
              <a:gd name="connsiteY391" fmla="*/ 4877490 h 6561979"/>
              <a:gd name="connsiteX392" fmla="*/ 1287807 w 12135101"/>
              <a:gd name="connsiteY392" fmla="*/ 5055072 h 6561979"/>
              <a:gd name="connsiteX393" fmla="*/ 1134748 w 12135101"/>
              <a:gd name="connsiteY393" fmla="*/ 5158239 h 6561979"/>
              <a:gd name="connsiteX394" fmla="*/ 1106842 w 12135101"/>
              <a:gd name="connsiteY394" fmla="*/ 5208976 h 6561979"/>
              <a:gd name="connsiteX395" fmla="*/ 1120372 w 12135101"/>
              <a:gd name="connsiteY395" fmla="*/ 5274936 h 6561979"/>
              <a:gd name="connsiteX396" fmla="*/ 1155043 w 12135101"/>
              <a:gd name="connsiteY396" fmla="*/ 5296923 h 6561979"/>
              <a:gd name="connsiteX397" fmla="*/ 1796874 w 12135101"/>
              <a:gd name="connsiteY397" fmla="*/ 5137944 h 6561979"/>
              <a:gd name="connsiteX398" fmla="*/ 1838310 w 12135101"/>
              <a:gd name="connsiteY398" fmla="*/ 5164158 h 6561979"/>
              <a:gd name="connsiteX399" fmla="*/ 1814633 w 12135101"/>
              <a:gd name="connsiteY399" fmla="*/ 5207286 h 6561979"/>
              <a:gd name="connsiteX400" fmla="*/ 1777424 w 12135101"/>
              <a:gd name="connsiteY400" fmla="*/ 5248721 h 6561979"/>
              <a:gd name="connsiteX401" fmla="*/ 1763895 w 12135101"/>
              <a:gd name="connsiteY401" fmla="*/ 5438141 h 6561979"/>
              <a:gd name="connsiteX402" fmla="*/ 1717386 w 12135101"/>
              <a:gd name="connsiteY402" fmla="*/ 5376411 h 6561979"/>
              <a:gd name="connsiteX403" fmla="*/ 1663265 w 12135101"/>
              <a:gd name="connsiteY403" fmla="*/ 5548073 h 6561979"/>
              <a:gd name="connsiteX404" fmla="*/ 1608299 w 12135101"/>
              <a:gd name="connsiteY404" fmla="*/ 5458437 h 6561979"/>
              <a:gd name="connsiteX405" fmla="*/ 1588004 w 12135101"/>
              <a:gd name="connsiteY405" fmla="*/ 5733265 h 6561979"/>
              <a:gd name="connsiteX406" fmla="*/ 1510206 w 12135101"/>
              <a:gd name="connsiteY406" fmla="*/ 5539616 h 6561979"/>
              <a:gd name="connsiteX407" fmla="*/ 1502596 w 12135101"/>
              <a:gd name="connsiteY407" fmla="*/ 5539616 h 6561979"/>
              <a:gd name="connsiteX408" fmla="*/ 1441711 w 12135101"/>
              <a:gd name="connsiteY408" fmla="*/ 5677454 h 6561979"/>
              <a:gd name="connsiteX409" fmla="*/ 1401966 w 12135101"/>
              <a:gd name="connsiteY409" fmla="*/ 5635172 h 6561979"/>
              <a:gd name="connsiteX410" fmla="*/ 1401966 w 12135101"/>
              <a:gd name="connsiteY410" fmla="*/ 5797533 h 6561979"/>
              <a:gd name="connsiteX411" fmla="*/ 1354610 w 12135101"/>
              <a:gd name="connsiteY411" fmla="*/ 5729037 h 6561979"/>
              <a:gd name="connsiteX412" fmla="*/ 1347001 w 12135101"/>
              <a:gd name="connsiteY412" fmla="*/ 5730728 h 6561979"/>
              <a:gd name="connsiteX413" fmla="*/ 1347001 w 12135101"/>
              <a:gd name="connsiteY413" fmla="*/ 6077436 h 6561979"/>
              <a:gd name="connsiteX414" fmla="*/ 1338545 w 12135101"/>
              <a:gd name="connsiteY414" fmla="*/ 6079127 h 6561979"/>
              <a:gd name="connsiteX415" fmla="*/ 1246370 w 12135101"/>
              <a:gd name="connsiteY415" fmla="*/ 5855036 h 6561979"/>
              <a:gd name="connsiteX416" fmla="*/ 1325859 w 12135101"/>
              <a:gd name="connsiteY416" fmla="*/ 6270239 h 6561979"/>
              <a:gd name="connsiteX417" fmla="*/ 1365605 w 12135101"/>
              <a:gd name="connsiteY417" fmla="*/ 6295608 h 6561979"/>
              <a:gd name="connsiteX418" fmla="*/ 1574475 w 12135101"/>
              <a:gd name="connsiteY418" fmla="*/ 6203434 h 6561979"/>
              <a:gd name="connsiteX419" fmla="*/ 2163875 w 12135101"/>
              <a:gd name="connsiteY419" fmla="*/ 5773855 h 6561979"/>
              <a:gd name="connsiteX420" fmla="*/ 2422638 w 12135101"/>
              <a:gd name="connsiteY420" fmla="*/ 5656313 h 6561979"/>
              <a:gd name="connsiteX421" fmla="*/ 2442087 w 12135101"/>
              <a:gd name="connsiteY421" fmla="*/ 5641092 h 6561979"/>
              <a:gd name="connsiteX422" fmla="*/ 2423483 w 12135101"/>
              <a:gd name="connsiteY422" fmla="*/ 5625026 h 6561979"/>
              <a:gd name="connsiteX423" fmla="*/ 2273808 w 12135101"/>
              <a:gd name="connsiteY423" fmla="*/ 5488879 h 6561979"/>
              <a:gd name="connsiteX424" fmla="*/ 2290720 w 12135101"/>
              <a:gd name="connsiteY424" fmla="*/ 5263097 h 6561979"/>
              <a:gd name="connsiteX425" fmla="*/ 2429403 w 12135101"/>
              <a:gd name="connsiteY425" fmla="*/ 5216587 h 6561979"/>
              <a:gd name="connsiteX426" fmla="*/ 2618824 w 12135101"/>
              <a:gd name="connsiteY426" fmla="*/ 5321445 h 6561979"/>
              <a:gd name="connsiteX427" fmla="*/ 2732984 w 12135101"/>
              <a:gd name="connsiteY427" fmla="*/ 5433913 h 6561979"/>
              <a:gd name="connsiteX428" fmla="*/ 2768500 w 12135101"/>
              <a:gd name="connsiteY428" fmla="*/ 5438141 h 6561979"/>
              <a:gd name="connsiteX429" fmla="*/ 2897036 w 12135101"/>
              <a:gd name="connsiteY429" fmla="*/ 5346814 h 6561979"/>
              <a:gd name="connsiteX430" fmla="*/ 2906337 w 12135101"/>
              <a:gd name="connsiteY430" fmla="*/ 5304533 h 6561979"/>
              <a:gd name="connsiteX431" fmla="*/ 2774419 w 12135101"/>
              <a:gd name="connsiteY431" fmla="*/ 4981502 h 6561979"/>
              <a:gd name="connsiteX432" fmla="*/ 2758352 w 12135101"/>
              <a:gd name="connsiteY432" fmla="*/ 4785317 h 6561979"/>
              <a:gd name="connsiteX433" fmla="*/ 2882659 w 12135101"/>
              <a:gd name="connsiteY433" fmla="*/ 4589977 h 6561979"/>
              <a:gd name="connsiteX434" fmla="*/ 3130429 w 12135101"/>
              <a:gd name="connsiteY434" fmla="*/ 4626338 h 6561979"/>
              <a:gd name="connsiteX435" fmla="*/ 3346910 w 12135101"/>
              <a:gd name="connsiteY435" fmla="*/ 4981502 h 6561979"/>
              <a:gd name="connsiteX436" fmla="*/ 3362976 w 12135101"/>
              <a:gd name="connsiteY436" fmla="*/ 5046616 h 6561979"/>
              <a:gd name="connsiteX437" fmla="*/ 3410331 w 12135101"/>
              <a:gd name="connsiteY437" fmla="*/ 5075367 h 6561979"/>
              <a:gd name="connsiteX438" fmla="*/ 3510961 w 12135101"/>
              <a:gd name="connsiteY438" fmla="*/ 5046616 h 6561979"/>
              <a:gd name="connsiteX439" fmla="*/ 3536330 w 12135101"/>
              <a:gd name="connsiteY439" fmla="*/ 4891866 h 6561979"/>
              <a:gd name="connsiteX440" fmla="*/ 3492357 w 12135101"/>
              <a:gd name="connsiteY440" fmla="*/ 4848739 h 6561979"/>
              <a:gd name="connsiteX441" fmla="*/ 3384118 w 12135101"/>
              <a:gd name="connsiteY441" fmla="*/ 4837746 h 6561979"/>
              <a:gd name="connsiteX442" fmla="*/ 3362130 w 12135101"/>
              <a:gd name="connsiteY442" fmla="*/ 4817451 h 6561979"/>
              <a:gd name="connsiteX443" fmla="*/ 3365512 w 12135101"/>
              <a:gd name="connsiteY443" fmla="*/ 4704136 h 6561979"/>
              <a:gd name="connsiteX444" fmla="*/ 3391727 w 12135101"/>
              <a:gd name="connsiteY444" fmla="*/ 4686379 h 6561979"/>
              <a:gd name="connsiteX445" fmla="*/ 3476290 w 12135101"/>
              <a:gd name="connsiteY445" fmla="*/ 4687224 h 6561979"/>
              <a:gd name="connsiteX446" fmla="*/ 3516880 w 12135101"/>
              <a:gd name="connsiteY446" fmla="*/ 4647479 h 6561979"/>
              <a:gd name="connsiteX447" fmla="*/ 3505887 w 12135101"/>
              <a:gd name="connsiteY447" fmla="*/ 4522327 h 6561979"/>
              <a:gd name="connsiteX448" fmla="*/ 3534638 w 12135101"/>
              <a:gd name="connsiteY448" fmla="*/ 4484274 h 6561979"/>
              <a:gd name="connsiteX449" fmla="*/ 3615818 w 12135101"/>
              <a:gd name="connsiteY449" fmla="*/ 4475817 h 6561979"/>
              <a:gd name="connsiteX450" fmla="*/ 3649645 w 12135101"/>
              <a:gd name="connsiteY450" fmla="*/ 4505415 h 6561979"/>
              <a:gd name="connsiteX451" fmla="*/ 3661482 w 12135101"/>
              <a:gd name="connsiteY451" fmla="*/ 4633103 h 6561979"/>
              <a:gd name="connsiteX452" fmla="*/ 3729979 w 12135101"/>
              <a:gd name="connsiteY452" fmla="*/ 4697371 h 6561979"/>
              <a:gd name="connsiteX453" fmla="*/ 3796782 w 12135101"/>
              <a:gd name="connsiteY453" fmla="*/ 4697371 h 6561979"/>
              <a:gd name="connsiteX454" fmla="*/ 3841601 w 12135101"/>
              <a:gd name="connsiteY454" fmla="*/ 4743035 h 6561979"/>
              <a:gd name="connsiteX455" fmla="*/ 3834835 w 12135101"/>
              <a:gd name="connsiteY455" fmla="*/ 4836054 h 6561979"/>
              <a:gd name="connsiteX456" fmla="*/ 3807776 w 12135101"/>
              <a:gd name="connsiteY456" fmla="*/ 4859731 h 6561979"/>
              <a:gd name="connsiteX457" fmla="*/ 3729132 w 12135101"/>
              <a:gd name="connsiteY457" fmla="*/ 4855503 h 6561979"/>
              <a:gd name="connsiteX458" fmla="*/ 3684314 w 12135101"/>
              <a:gd name="connsiteY458" fmla="*/ 4903705 h 6561979"/>
              <a:gd name="connsiteX459" fmla="*/ 3691080 w 12135101"/>
              <a:gd name="connsiteY459" fmla="*/ 4976429 h 6561979"/>
              <a:gd name="connsiteX460" fmla="*/ 3734207 w 12135101"/>
              <a:gd name="connsiteY460" fmla="*/ 5011944 h 6561979"/>
              <a:gd name="connsiteX461" fmla="*/ 3943075 w 12135101"/>
              <a:gd name="connsiteY461" fmla="*/ 4993341 h 6561979"/>
              <a:gd name="connsiteX462" fmla="*/ 4042014 w 12135101"/>
              <a:gd name="connsiteY462" fmla="*/ 4990805 h 6561979"/>
              <a:gd name="connsiteX463" fmla="*/ 4306696 w 12135101"/>
              <a:gd name="connsiteY463" fmla="*/ 4990805 h 6561979"/>
              <a:gd name="connsiteX464" fmla="*/ 5492264 w 12135101"/>
              <a:gd name="connsiteY464" fmla="*/ 4708365 h 6561979"/>
              <a:gd name="connsiteX465" fmla="*/ 5669847 w 12135101"/>
              <a:gd name="connsiteY465" fmla="*/ 4620419 h 6561979"/>
              <a:gd name="connsiteX466" fmla="*/ 5707055 w 12135101"/>
              <a:gd name="connsiteY466" fmla="*/ 4551924 h 6561979"/>
              <a:gd name="connsiteX467" fmla="*/ 5693524 w 12135101"/>
              <a:gd name="connsiteY467" fmla="*/ 4439456 h 6561979"/>
              <a:gd name="connsiteX468" fmla="*/ 5650398 w 12135101"/>
              <a:gd name="connsiteY468" fmla="*/ 4417469 h 6561979"/>
              <a:gd name="connsiteX469" fmla="*/ 5497339 w 12135101"/>
              <a:gd name="connsiteY469" fmla="*/ 4496112 h 6561979"/>
              <a:gd name="connsiteX470" fmla="*/ 5469433 w 12135101"/>
              <a:gd name="connsiteY470" fmla="*/ 4494421 h 6561979"/>
              <a:gd name="connsiteX471" fmla="*/ 5468588 w 12135101"/>
              <a:gd name="connsiteY471" fmla="*/ 4466516 h 6561979"/>
              <a:gd name="connsiteX472" fmla="*/ 5600505 w 12135101"/>
              <a:gd name="connsiteY472" fmla="*/ 4289780 h 6561979"/>
              <a:gd name="connsiteX473" fmla="*/ 5612345 w 12135101"/>
              <a:gd name="connsiteY473" fmla="*/ 4281324 h 6561979"/>
              <a:gd name="connsiteX474" fmla="*/ 5631793 w 12135101"/>
              <a:gd name="connsiteY474" fmla="*/ 4186612 h 6561979"/>
              <a:gd name="connsiteX475" fmla="*/ 5641943 w 12135101"/>
              <a:gd name="connsiteY475" fmla="*/ 4138412 h 6561979"/>
              <a:gd name="connsiteX476" fmla="*/ 5713820 w 12135101"/>
              <a:gd name="connsiteY476" fmla="*/ 4111352 h 6561979"/>
              <a:gd name="connsiteX477" fmla="*/ 5751028 w 12135101"/>
              <a:gd name="connsiteY477" fmla="*/ 4140103 h 6561979"/>
              <a:gd name="connsiteX478" fmla="*/ 5811913 w 12135101"/>
              <a:gd name="connsiteY478" fmla="*/ 4166318 h 6561979"/>
              <a:gd name="connsiteX479" fmla="*/ 6045306 w 12135101"/>
              <a:gd name="connsiteY479" fmla="*/ 4060615 h 6561979"/>
              <a:gd name="connsiteX480" fmla="*/ 6081667 w 12135101"/>
              <a:gd name="connsiteY480" fmla="*/ 4011567 h 6561979"/>
              <a:gd name="connsiteX481" fmla="*/ 6042769 w 12135101"/>
              <a:gd name="connsiteY481" fmla="*/ 3983662 h 6561979"/>
              <a:gd name="connsiteX482" fmla="*/ 5990340 w 12135101"/>
              <a:gd name="connsiteY482" fmla="*/ 4002266 h 6561979"/>
              <a:gd name="connsiteX483" fmla="*/ 5962434 w 12135101"/>
              <a:gd name="connsiteY483" fmla="*/ 3975205 h 6561979"/>
              <a:gd name="connsiteX484" fmla="*/ 6011481 w 12135101"/>
              <a:gd name="connsiteY484" fmla="*/ 3869503 h 6561979"/>
              <a:gd name="connsiteX485" fmla="*/ 6049535 w 12135101"/>
              <a:gd name="connsiteY485" fmla="*/ 3843288 h 6561979"/>
              <a:gd name="connsiteX486" fmla="*/ 6425838 w 12135101"/>
              <a:gd name="connsiteY486" fmla="*/ 3752807 h 6561979"/>
              <a:gd name="connsiteX487" fmla="*/ 6466428 w 12135101"/>
              <a:gd name="connsiteY487" fmla="*/ 3705451 h 6561979"/>
              <a:gd name="connsiteX488" fmla="*/ 6399623 w 12135101"/>
              <a:gd name="connsiteY488" fmla="*/ 3610740 h 6561979"/>
              <a:gd name="connsiteX489" fmla="*/ 6397933 w 12135101"/>
              <a:gd name="connsiteY489" fmla="*/ 3610740 h 6561979"/>
              <a:gd name="connsiteX490" fmla="*/ 6396240 w 12135101"/>
              <a:gd name="connsiteY490" fmla="*/ 3609895 h 6561979"/>
              <a:gd name="connsiteX491" fmla="*/ 6321826 w 12135101"/>
              <a:gd name="connsiteY491" fmla="*/ 3510111 h 6561979"/>
              <a:gd name="connsiteX492" fmla="*/ 6251639 w 12135101"/>
              <a:gd name="connsiteY492" fmla="*/ 2379508 h 6561979"/>
              <a:gd name="connsiteX493" fmla="*/ 6205974 w 12135101"/>
              <a:gd name="connsiteY493" fmla="*/ 2308475 h 6561979"/>
              <a:gd name="connsiteX494" fmla="*/ 6039385 w 12135101"/>
              <a:gd name="connsiteY494" fmla="*/ 2153725 h 6561979"/>
              <a:gd name="connsiteX495" fmla="*/ 6007253 w 12135101"/>
              <a:gd name="connsiteY495" fmla="*/ 1959231 h 6561979"/>
              <a:gd name="connsiteX496" fmla="*/ 6021628 w 12135101"/>
              <a:gd name="connsiteY496" fmla="*/ 1940627 h 6561979"/>
              <a:gd name="connsiteX497" fmla="*/ 6041923 w 12135101"/>
              <a:gd name="connsiteY497" fmla="*/ 1953311 h 6561979"/>
              <a:gd name="connsiteX498" fmla="*/ 6056299 w 12135101"/>
              <a:gd name="connsiteY498" fmla="*/ 1978681 h 6561979"/>
              <a:gd name="connsiteX499" fmla="*/ 6230498 w 12135101"/>
              <a:gd name="connsiteY499" fmla="*/ 2035337 h 6561979"/>
              <a:gd name="connsiteX500" fmla="*/ 6392858 w 12135101"/>
              <a:gd name="connsiteY500" fmla="*/ 1905956 h 6561979"/>
              <a:gd name="connsiteX501" fmla="*/ 6693902 w 12135101"/>
              <a:gd name="connsiteY501" fmla="*/ 1335157 h 6561979"/>
              <a:gd name="connsiteX502" fmla="*/ 6770009 w 12135101"/>
              <a:gd name="connsiteY502" fmla="*/ 971538 h 6561979"/>
              <a:gd name="connsiteX503" fmla="*/ 6785229 w 12135101"/>
              <a:gd name="connsiteY503" fmla="*/ 943632 h 6561979"/>
              <a:gd name="connsiteX504" fmla="*/ 6810598 w 12135101"/>
              <a:gd name="connsiteY504" fmla="*/ 963082 h 6561979"/>
              <a:gd name="connsiteX505" fmla="*/ 7103185 w 12135101"/>
              <a:gd name="connsiteY505" fmla="*/ 1359681 h 6561979"/>
              <a:gd name="connsiteX506" fmla="*/ 7489636 w 12135101"/>
              <a:gd name="connsiteY506" fmla="*/ 1562631 h 6561979"/>
              <a:gd name="connsiteX507" fmla="*/ 7515005 w 12135101"/>
              <a:gd name="connsiteY507" fmla="*/ 1569396 h 6561979"/>
              <a:gd name="connsiteX508" fmla="*/ 7527690 w 12135101"/>
              <a:gd name="connsiteY508" fmla="*/ 1601530 h 6561979"/>
              <a:gd name="connsiteX509" fmla="*/ 7381396 w 12135101"/>
              <a:gd name="connsiteY509" fmla="*/ 1764736 h 6561979"/>
              <a:gd name="connsiteX510" fmla="*/ 7372940 w 12135101"/>
              <a:gd name="connsiteY510" fmla="*/ 1791796 h 6561979"/>
              <a:gd name="connsiteX511" fmla="*/ 7407611 w 12135101"/>
              <a:gd name="connsiteY511" fmla="*/ 1842534 h 6561979"/>
              <a:gd name="connsiteX512" fmla="*/ 7449892 w 12135101"/>
              <a:gd name="connsiteY512" fmla="*/ 1844226 h 6561979"/>
              <a:gd name="connsiteX513" fmla="*/ 7667218 w 12135101"/>
              <a:gd name="connsiteY513" fmla="*/ 1620133 h 6561979"/>
              <a:gd name="connsiteX514" fmla="*/ 7688359 w 12135101"/>
              <a:gd name="connsiteY514" fmla="*/ 1544873 h 6561979"/>
              <a:gd name="connsiteX515" fmla="*/ 7617326 w 12135101"/>
              <a:gd name="connsiteY515" fmla="*/ 992678 h 6561979"/>
              <a:gd name="connsiteX516" fmla="*/ 7576736 w 12135101"/>
              <a:gd name="connsiteY516" fmla="*/ 958854 h 6561979"/>
              <a:gd name="connsiteX517" fmla="*/ 7452429 w 12135101"/>
              <a:gd name="connsiteY517" fmla="*/ 953780 h 6561979"/>
              <a:gd name="connsiteX518" fmla="*/ 7312901 w 12135101"/>
              <a:gd name="connsiteY518" fmla="*/ 788882 h 6561979"/>
              <a:gd name="connsiteX519" fmla="*/ 7312901 w 12135101"/>
              <a:gd name="connsiteY519" fmla="*/ 681488 h 6561979"/>
              <a:gd name="connsiteX520" fmla="*/ 7326431 w 12135101"/>
              <a:gd name="connsiteY520" fmla="*/ 659501 h 6561979"/>
              <a:gd name="connsiteX521" fmla="*/ 7347571 w 12135101"/>
              <a:gd name="connsiteY521" fmla="*/ 672185 h 6561979"/>
              <a:gd name="connsiteX522" fmla="*/ 7525153 w 12135101"/>
              <a:gd name="connsiteY522" fmla="*/ 696709 h 6561979"/>
              <a:gd name="connsiteX523" fmla="*/ 7687514 w 12135101"/>
              <a:gd name="connsiteY523" fmla="*/ 519127 h 6561979"/>
              <a:gd name="connsiteX524" fmla="*/ 8067200 w 12135101"/>
              <a:gd name="connsiteY524" fmla="*/ 24435 h 6561979"/>
              <a:gd name="connsiteX525" fmla="*/ 8079039 w 12135101"/>
              <a:gd name="connsiteY525" fmla="*/ 11750 h 6561979"/>
              <a:gd name="connsiteX526" fmla="*/ 8099229 w 12135101"/>
              <a:gd name="connsiteY526" fmla="*/ 18 h 6561979"/>
              <a:gd name="connsiteX0" fmla="*/ 1240451 w 12135101"/>
              <a:gd name="connsiteY0" fmla="*/ 4885101 h 6561979"/>
              <a:gd name="connsiteX1" fmla="*/ 1216774 w 12135101"/>
              <a:gd name="connsiteY1" fmla="*/ 4918926 h 6561979"/>
              <a:gd name="connsiteX2" fmla="*/ 1178721 w 12135101"/>
              <a:gd name="connsiteY2" fmla="*/ 4944294 h 6561979"/>
              <a:gd name="connsiteX3" fmla="*/ 1126291 w 12135101"/>
              <a:gd name="connsiteY3" fmla="*/ 4967971 h 6561979"/>
              <a:gd name="connsiteX4" fmla="*/ 1122064 w 12135101"/>
              <a:gd name="connsiteY4" fmla="*/ 4981502 h 6561979"/>
              <a:gd name="connsiteX5" fmla="*/ 1103459 w 12135101"/>
              <a:gd name="connsiteY5" fmla="*/ 4989113 h 6561979"/>
              <a:gd name="connsiteX6" fmla="*/ 1077246 w 12135101"/>
              <a:gd name="connsiteY6" fmla="*/ 4996724 h 6561979"/>
              <a:gd name="connsiteX7" fmla="*/ 1049340 w 12135101"/>
              <a:gd name="connsiteY7" fmla="*/ 5000951 h 6561979"/>
              <a:gd name="connsiteX8" fmla="*/ 1028199 w 12135101"/>
              <a:gd name="connsiteY8" fmla="*/ 5006025 h 6561979"/>
              <a:gd name="connsiteX9" fmla="*/ 992683 w 12135101"/>
              <a:gd name="connsiteY9" fmla="*/ 5014482 h 6561979"/>
              <a:gd name="connsiteX10" fmla="*/ 980843 w 12135101"/>
              <a:gd name="connsiteY10" fmla="*/ 5008563 h 6561979"/>
              <a:gd name="connsiteX11" fmla="*/ 941944 w 12135101"/>
              <a:gd name="connsiteY11" fmla="*/ 5028012 h 6561979"/>
              <a:gd name="connsiteX12" fmla="*/ 906429 w 12135101"/>
              <a:gd name="connsiteY12" fmla="*/ 5042388 h 6561979"/>
              <a:gd name="connsiteX13" fmla="*/ 892899 w 12135101"/>
              <a:gd name="connsiteY13" fmla="*/ 5011944 h 6561979"/>
              <a:gd name="connsiteX14" fmla="*/ 833705 w 12135101"/>
              <a:gd name="connsiteY14" fmla="*/ 5039005 h 6561979"/>
              <a:gd name="connsiteX15" fmla="*/ 894590 w 12135101"/>
              <a:gd name="connsiteY15" fmla="*/ 5091434 h 6561979"/>
              <a:gd name="connsiteX16" fmla="*/ 956320 w 12135101"/>
              <a:gd name="connsiteY16" fmla="*/ 5093971 h 6561979"/>
              <a:gd name="connsiteX17" fmla="*/ 972388 w 12135101"/>
              <a:gd name="connsiteY17" fmla="*/ 5094816 h 6561979"/>
              <a:gd name="connsiteX18" fmla="*/ 1003675 w 12135101"/>
              <a:gd name="connsiteY18" fmla="*/ 5110038 h 6561979"/>
              <a:gd name="connsiteX19" fmla="*/ 1032427 w 12135101"/>
              <a:gd name="connsiteY19" fmla="*/ 5093126 h 6561979"/>
              <a:gd name="connsiteX20" fmla="*/ 1051876 w 12135101"/>
              <a:gd name="connsiteY20" fmla="*/ 5085515 h 6561979"/>
              <a:gd name="connsiteX21" fmla="*/ 1077246 w 12135101"/>
              <a:gd name="connsiteY21" fmla="*/ 5078749 h 6561979"/>
              <a:gd name="connsiteX22" fmla="*/ 1097540 w 12135101"/>
              <a:gd name="connsiteY22" fmla="*/ 5082132 h 6561979"/>
              <a:gd name="connsiteX23" fmla="*/ 1133057 w 12135101"/>
              <a:gd name="connsiteY23" fmla="*/ 5066911 h 6561979"/>
              <a:gd name="connsiteX24" fmla="*/ 1144895 w 12135101"/>
              <a:gd name="connsiteY24" fmla="*/ 5037313 h 6561979"/>
              <a:gd name="connsiteX25" fmla="*/ 1167728 w 12135101"/>
              <a:gd name="connsiteY25" fmla="*/ 5023785 h 6561979"/>
              <a:gd name="connsiteX26" fmla="*/ 1193943 w 12135101"/>
              <a:gd name="connsiteY26" fmla="*/ 5017020 h 6561979"/>
              <a:gd name="connsiteX27" fmla="*/ 1217620 w 12135101"/>
              <a:gd name="connsiteY27" fmla="*/ 4978121 h 6561979"/>
              <a:gd name="connsiteX28" fmla="*/ 1221848 w 12135101"/>
              <a:gd name="connsiteY28" fmla="*/ 4970509 h 6561979"/>
              <a:gd name="connsiteX29" fmla="*/ 1240451 w 12135101"/>
              <a:gd name="connsiteY29" fmla="*/ 4885101 h 6561979"/>
              <a:gd name="connsiteX30" fmla="*/ 1007903 w 12135101"/>
              <a:gd name="connsiteY30" fmla="*/ 4875799 h 6561979"/>
              <a:gd name="connsiteX31" fmla="*/ 996911 w 12135101"/>
              <a:gd name="connsiteY31" fmla="*/ 4913007 h 6561979"/>
              <a:gd name="connsiteX32" fmla="*/ 990991 w 12135101"/>
              <a:gd name="connsiteY32" fmla="*/ 4956133 h 6561979"/>
              <a:gd name="connsiteX33" fmla="*/ 1034118 w 12135101"/>
              <a:gd name="connsiteY33" fmla="*/ 4949368 h 6561979"/>
              <a:gd name="connsiteX34" fmla="*/ 1044266 w 12135101"/>
              <a:gd name="connsiteY34" fmla="*/ 4917234 h 6561979"/>
              <a:gd name="connsiteX35" fmla="*/ 1007903 w 12135101"/>
              <a:gd name="connsiteY35" fmla="*/ 4875799 h 6561979"/>
              <a:gd name="connsiteX36" fmla="*/ 895963 w 12135101"/>
              <a:gd name="connsiteY36" fmla="*/ 4853707 h 6561979"/>
              <a:gd name="connsiteX37" fmla="*/ 883597 w 12135101"/>
              <a:gd name="connsiteY37" fmla="*/ 4853812 h 6561979"/>
              <a:gd name="connsiteX38" fmla="*/ 816792 w 12135101"/>
              <a:gd name="connsiteY38" fmla="*/ 4885101 h 6561979"/>
              <a:gd name="connsiteX39" fmla="*/ 877678 w 12135101"/>
              <a:gd name="connsiteY39" fmla="*/ 4930765 h 6561979"/>
              <a:gd name="connsiteX40" fmla="*/ 892899 w 12135101"/>
              <a:gd name="connsiteY40" fmla="*/ 4923153 h 6561979"/>
              <a:gd name="connsiteX41" fmla="*/ 898818 w 12135101"/>
              <a:gd name="connsiteY41" fmla="*/ 4865652 h 6561979"/>
              <a:gd name="connsiteX42" fmla="*/ 895963 w 12135101"/>
              <a:gd name="connsiteY42" fmla="*/ 4853707 h 6561979"/>
              <a:gd name="connsiteX43" fmla="*/ 1162654 w 12135101"/>
              <a:gd name="connsiteY43" fmla="*/ 4804766 h 6561979"/>
              <a:gd name="connsiteX44" fmla="*/ 1078937 w 12135101"/>
              <a:gd name="connsiteY44" fmla="*/ 4820833 h 6561979"/>
              <a:gd name="connsiteX45" fmla="*/ 1114452 w 12135101"/>
              <a:gd name="connsiteY45" fmla="*/ 4874108 h 6561979"/>
              <a:gd name="connsiteX46" fmla="*/ 1116145 w 12135101"/>
              <a:gd name="connsiteY46" fmla="*/ 4876645 h 6561979"/>
              <a:gd name="connsiteX47" fmla="*/ 1133902 w 12135101"/>
              <a:gd name="connsiteY47" fmla="*/ 4873263 h 6561979"/>
              <a:gd name="connsiteX48" fmla="*/ 1162654 w 12135101"/>
              <a:gd name="connsiteY48" fmla="*/ 4804766 h 6561979"/>
              <a:gd name="connsiteX49" fmla="*/ 6111053 w 12135101"/>
              <a:gd name="connsiteY49" fmla="*/ 4179108 h 6561979"/>
              <a:gd name="connsiteX50" fmla="*/ 6095198 w 12135101"/>
              <a:gd name="connsiteY50" fmla="*/ 4182385 h 6561979"/>
              <a:gd name="connsiteX51" fmla="*/ 5787389 w 12135101"/>
              <a:gd name="connsiteY51" fmla="*/ 4332907 h 6561979"/>
              <a:gd name="connsiteX52" fmla="*/ 5774705 w 12135101"/>
              <a:gd name="connsiteY52" fmla="*/ 4354893 h 6561979"/>
              <a:gd name="connsiteX53" fmla="*/ 5811067 w 12135101"/>
              <a:gd name="connsiteY53" fmla="*/ 4538394 h 6561979"/>
              <a:gd name="connsiteX54" fmla="*/ 5823751 w 12135101"/>
              <a:gd name="connsiteY54" fmla="*/ 4531628 h 6561979"/>
              <a:gd name="connsiteX55" fmla="*/ 6117183 w 12135101"/>
              <a:gd name="connsiteY55" fmla="*/ 4332061 h 6561979"/>
              <a:gd name="connsiteX56" fmla="*/ 6129023 w 12135101"/>
              <a:gd name="connsiteY56" fmla="*/ 4300773 h 6561979"/>
              <a:gd name="connsiteX57" fmla="*/ 6118030 w 12135101"/>
              <a:gd name="connsiteY57" fmla="*/ 4194223 h 6561979"/>
              <a:gd name="connsiteX58" fmla="*/ 6111053 w 12135101"/>
              <a:gd name="connsiteY58" fmla="*/ 4179108 h 6561979"/>
              <a:gd name="connsiteX59" fmla="*/ 6482495 w 12135101"/>
              <a:gd name="connsiteY59" fmla="*/ 4030173 h 6561979"/>
              <a:gd name="connsiteX60" fmla="*/ 6189062 w 12135101"/>
              <a:gd name="connsiteY60" fmla="*/ 4140103 h 6561979"/>
              <a:gd name="connsiteX61" fmla="*/ 6180606 w 12135101"/>
              <a:gd name="connsiteY61" fmla="*/ 4162090 h 6561979"/>
              <a:gd name="connsiteX62" fmla="*/ 6193290 w 12135101"/>
              <a:gd name="connsiteY62" fmla="*/ 4266102 h 6561979"/>
              <a:gd name="connsiteX63" fmla="*/ 6214432 w 12135101"/>
              <a:gd name="connsiteY63" fmla="*/ 4276250 h 6561979"/>
              <a:gd name="connsiteX64" fmla="*/ 6412307 w 12135101"/>
              <a:gd name="connsiteY64" fmla="*/ 4184076 h 6561979"/>
              <a:gd name="connsiteX65" fmla="*/ 6430911 w 12135101"/>
              <a:gd name="connsiteY65" fmla="*/ 4167163 h 6561979"/>
              <a:gd name="connsiteX66" fmla="*/ 6489260 w 12135101"/>
              <a:gd name="connsiteY66" fmla="*/ 4033554 h 6561979"/>
              <a:gd name="connsiteX67" fmla="*/ 6482495 w 12135101"/>
              <a:gd name="connsiteY67" fmla="*/ 4030173 h 6561979"/>
              <a:gd name="connsiteX68" fmla="*/ 6474594 w 12135101"/>
              <a:gd name="connsiteY68" fmla="*/ 3854018 h 6561979"/>
              <a:gd name="connsiteX69" fmla="*/ 6452053 w 12135101"/>
              <a:gd name="connsiteY69" fmla="*/ 3856818 h 6561979"/>
              <a:gd name="connsiteX70" fmla="*/ 6222887 w 12135101"/>
              <a:gd name="connsiteY70" fmla="*/ 3909248 h 6561979"/>
              <a:gd name="connsiteX71" fmla="*/ 6160311 w 12135101"/>
              <a:gd name="connsiteY71" fmla="*/ 4005648 h 6561979"/>
              <a:gd name="connsiteX72" fmla="*/ 6193290 w 12135101"/>
              <a:gd name="connsiteY72" fmla="*/ 4023407 h 6561979"/>
              <a:gd name="connsiteX73" fmla="*/ 6471502 w 12135101"/>
              <a:gd name="connsiteY73" fmla="*/ 3922777 h 6561979"/>
              <a:gd name="connsiteX74" fmla="*/ 6494334 w 12135101"/>
              <a:gd name="connsiteY74" fmla="*/ 3890643 h 6561979"/>
              <a:gd name="connsiteX75" fmla="*/ 6486512 w 12135101"/>
              <a:gd name="connsiteY75" fmla="*/ 3856608 h 6561979"/>
              <a:gd name="connsiteX76" fmla="*/ 6474594 w 12135101"/>
              <a:gd name="connsiteY76" fmla="*/ 3854018 h 6561979"/>
              <a:gd name="connsiteX77" fmla="*/ 7077605 w 12135101"/>
              <a:gd name="connsiteY77" fmla="*/ 3546473 h 6561979"/>
              <a:gd name="connsiteX78" fmla="*/ 7075279 w 12135101"/>
              <a:gd name="connsiteY78" fmla="*/ 3556621 h 6561979"/>
              <a:gd name="connsiteX79" fmla="*/ 7104030 w 12135101"/>
              <a:gd name="connsiteY79" fmla="*/ 3605667 h 6561979"/>
              <a:gd name="connsiteX80" fmla="*/ 7127708 w 12135101"/>
              <a:gd name="connsiteY80" fmla="*/ 3577761 h 6561979"/>
              <a:gd name="connsiteX81" fmla="*/ 7088809 w 12135101"/>
              <a:gd name="connsiteY81" fmla="*/ 3546473 h 6561979"/>
              <a:gd name="connsiteX82" fmla="*/ 7077605 w 12135101"/>
              <a:gd name="connsiteY82" fmla="*/ 3546473 h 6561979"/>
              <a:gd name="connsiteX83" fmla="*/ 6932369 w 12135101"/>
              <a:gd name="connsiteY83" fmla="*/ 3523642 h 6561979"/>
              <a:gd name="connsiteX84" fmla="*/ 6912073 w 12135101"/>
              <a:gd name="connsiteY84" fmla="*/ 3544781 h 6561979"/>
              <a:gd name="connsiteX85" fmla="*/ 6927295 w 12135101"/>
              <a:gd name="connsiteY85" fmla="*/ 3612431 h 6561979"/>
              <a:gd name="connsiteX86" fmla="*/ 6946744 w 12135101"/>
              <a:gd name="connsiteY86" fmla="*/ 3630191 h 6561979"/>
              <a:gd name="connsiteX87" fmla="*/ 7041454 w 12135101"/>
              <a:gd name="connsiteY87" fmla="*/ 3615814 h 6561979"/>
              <a:gd name="connsiteX88" fmla="*/ 7056675 w 12135101"/>
              <a:gd name="connsiteY88" fmla="*/ 3592137 h 6561979"/>
              <a:gd name="connsiteX89" fmla="*/ 7045682 w 12135101"/>
              <a:gd name="connsiteY89" fmla="*/ 3555774 h 6561979"/>
              <a:gd name="connsiteX90" fmla="*/ 7022005 w 12135101"/>
              <a:gd name="connsiteY90" fmla="*/ 3534635 h 6561979"/>
              <a:gd name="connsiteX91" fmla="*/ 6932369 w 12135101"/>
              <a:gd name="connsiteY91" fmla="*/ 3523642 h 6561979"/>
              <a:gd name="connsiteX92" fmla="*/ 9707663 w 12135101"/>
              <a:gd name="connsiteY92" fmla="*/ 3423830 h 6561979"/>
              <a:gd name="connsiteX93" fmla="*/ 9689111 w 12135101"/>
              <a:gd name="connsiteY93" fmla="*/ 3475440 h 6561979"/>
              <a:gd name="connsiteX94" fmla="*/ 9741541 w 12135101"/>
              <a:gd name="connsiteY94" fmla="*/ 3542245 h 6561979"/>
              <a:gd name="connsiteX95" fmla="*/ 9802426 w 12135101"/>
              <a:gd name="connsiteY95" fmla="*/ 3488124 h 6561979"/>
              <a:gd name="connsiteX96" fmla="*/ 9739003 w 12135101"/>
              <a:gd name="connsiteY96" fmla="*/ 3423857 h 6561979"/>
              <a:gd name="connsiteX97" fmla="*/ 9707663 w 12135101"/>
              <a:gd name="connsiteY97" fmla="*/ 3423830 h 6561979"/>
              <a:gd name="connsiteX98" fmla="*/ 9876842 w 12135101"/>
              <a:gd name="connsiteY98" fmla="*/ 3419629 h 6561979"/>
              <a:gd name="connsiteX99" fmla="*/ 9876842 w 12135101"/>
              <a:gd name="connsiteY99" fmla="*/ 3422167 h 6561979"/>
              <a:gd name="connsiteX100" fmla="*/ 9850626 w 12135101"/>
              <a:gd name="connsiteY100" fmla="*/ 3422167 h 6561979"/>
              <a:gd name="connsiteX101" fmla="*/ 9830332 w 12135101"/>
              <a:gd name="connsiteY101" fmla="*/ 3439924 h 6561979"/>
              <a:gd name="connsiteX102" fmla="*/ 9831178 w 12135101"/>
              <a:gd name="connsiteY102" fmla="*/ 3541400 h 6561979"/>
              <a:gd name="connsiteX103" fmla="*/ 9869231 w 12135101"/>
              <a:gd name="connsiteY103" fmla="*/ 3561693 h 6561979"/>
              <a:gd name="connsiteX104" fmla="*/ 9892909 w 12135101"/>
              <a:gd name="connsiteY104" fmla="*/ 3547319 h 6561979"/>
              <a:gd name="connsiteX105" fmla="*/ 9916585 w 12135101"/>
              <a:gd name="connsiteY105" fmla="*/ 3439924 h 6561979"/>
              <a:gd name="connsiteX106" fmla="*/ 9899673 w 12135101"/>
              <a:gd name="connsiteY106" fmla="*/ 3419629 h 6561979"/>
              <a:gd name="connsiteX107" fmla="*/ 9876842 w 12135101"/>
              <a:gd name="connsiteY107" fmla="*/ 3419629 h 6561979"/>
              <a:gd name="connsiteX108" fmla="*/ 6988180 w 12135101"/>
              <a:gd name="connsiteY108" fmla="*/ 3397643 h 6561979"/>
              <a:gd name="connsiteX109" fmla="*/ 6935750 w 12135101"/>
              <a:gd name="connsiteY109" fmla="*/ 3405252 h 6561979"/>
              <a:gd name="connsiteX110" fmla="*/ 6893470 w 12135101"/>
              <a:gd name="connsiteY110" fmla="*/ 3465293 h 6561979"/>
              <a:gd name="connsiteX111" fmla="*/ 6916302 w 12135101"/>
              <a:gd name="connsiteY111" fmla="*/ 3494889 h 6561979"/>
              <a:gd name="connsiteX112" fmla="*/ 7011012 w 12135101"/>
              <a:gd name="connsiteY112" fmla="*/ 3505882 h 6561979"/>
              <a:gd name="connsiteX113" fmla="*/ 7026232 w 12135101"/>
              <a:gd name="connsiteY113" fmla="*/ 3488970 h 6561979"/>
              <a:gd name="connsiteX114" fmla="*/ 7003401 w 12135101"/>
              <a:gd name="connsiteY114" fmla="*/ 3411172 h 6561979"/>
              <a:gd name="connsiteX115" fmla="*/ 6988180 w 12135101"/>
              <a:gd name="connsiteY115" fmla="*/ 3397643 h 6561979"/>
              <a:gd name="connsiteX116" fmla="*/ 7109951 w 12135101"/>
              <a:gd name="connsiteY116" fmla="*/ 3379040 h 6561979"/>
              <a:gd name="connsiteX117" fmla="*/ 7047374 w 12135101"/>
              <a:gd name="connsiteY117" fmla="*/ 3389187 h 6561979"/>
              <a:gd name="connsiteX118" fmla="*/ 7032153 w 12135101"/>
              <a:gd name="connsiteY118" fmla="*/ 3414555 h 6561979"/>
              <a:gd name="connsiteX119" fmla="*/ 7047374 w 12135101"/>
              <a:gd name="connsiteY119" fmla="*/ 3470366 h 6561979"/>
              <a:gd name="connsiteX120" fmla="*/ 7106568 w 12135101"/>
              <a:gd name="connsiteY120" fmla="*/ 3521104 h 6561979"/>
              <a:gd name="connsiteX121" fmla="*/ 7127708 w 12135101"/>
              <a:gd name="connsiteY121" fmla="*/ 3503346 h 6561979"/>
              <a:gd name="connsiteX122" fmla="*/ 7127708 w 12135101"/>
              <a:gd name="connsiteY122" fmla="*/ 3450916 h 6561979"/>
              <a:gd name="connsiteX123" fmla="*/ 7127708 w 12135101"/>
              <a:gd name="connsiteY123" fmla="*/ 3393414 h 6561979"/>
              <a:gd name="connsiteX124" fmla="*/ 7109951 w 12135101"/>
              <a:gd name="connsiteY124" fmla="*/ 3379040 h 6561979"/>
              <a:gd name="connsiteX125" fmla="*/ 9794816 w 12135101"/>
              <a:gd name="connsiteY125" fmla="*/ 3316461 h 6561979"/>
              <a:gd name="connsiteX126" fmla="*/ 9781286 w 12135101"/>
              <a:gd name="connsiteY126" fmla="*/ 3317308 h 6561979"/>
              <a:gd name="connsiteX127" fmla="*/ 9711945 w 12135101"/>
              <a:gd name="connsiteY127" fmla="*/ 3325764 h 6561979"/>
              <a:gd name="connsiteX128" fmla="*/ 9688266 w 12135101"/>
              <a:gd name="connsiteY128" fmla="*/ 3354515 h 6561979"/>
              <a:gd name="connsiteX129" fmla="*/ 9728857 w 12135101"/>
              <a:gd name="connsiteY129" fmla="*/ 3395952 h 6561979"/>
              <a:gd name="connsiteX130" fmla="*/ 9746615 w 12135101"/>
              <a:gd name="connsiteY130" fmla="*/ 3395952 h 6561979"/>
              <a:gd name="connsiteX131" fmla="*/ 9746615 w 12135101"/>
              <a:gd name="connsiteY131" fmla="*/ 3395106 h 6561979"/>
              <a:gd name="connsiteX132" fmla="*/ 9781286 w 12135101"/>
              <a:gd name="connsiteY132" fmla="*/ 3395106 h 6561979"/>
              <a:gd name="connsiteX133" fmla="*/ 9801581 w 12135101"/>
              <a:gd name="connsiteY133" fmla="*/ 3380730 h 6561979"/>
              <a:gd name="connsiteX134" fmla="*/ 9794816 w 12135101"/>
              <a:gd name="connsiteY134" fmla="*/ 3316461 h 6561979"/>
              <a:gd name="connsiteX135" fmla="*/ 9932653 w 12135101"/>
              <a:gd name="connsiteY135" fmla="*/ 3297858 h 6561979"/>
              <a:gd name="connsiteX136" fmla="*/ 9843017 w 12135101"/>
              <a:gd name="connsiteY136" fmla="*/ 3308006 h 6561979"/>
              <a:gd name="connsiteX137" fmla="*/ 9832024 w 12135101"/>
              <a:gd name="connsiteY137" fmla="*/ 3315617 h 6561979"/>
              <a:gd name="connsiteX138" fmla="*/ 9833715 w 12135101"/>
              <a:gd name="connsiteY138" fmla="*/ 3387495 h 6561979"/>
              <a:gd name="connsiteX139" fmla="*/ 9873459 w 12135101"/>
              <a:gd name="connsiteY139" fmla="*/ 3394260 h 6561979"/>
              <a:gd name="connsiteX140" fmla="*/ 9939417 w 12135101"/>
              <a:gd name="connsiteY140" fmla="*/ 3340140 h 6561979"/>
              <a:gd name="connsiteX141" fmla="*/ 9945338 w 12135101"/>
              <a:gd name="connsiteY141" fmla="*/ 3311389 h 6561979"/>
              <a:gd name="connsiteX142" fmla="*/ 9932653 w 12135101"/>
              <a:gd name="connsiteY142" fmla="*/ 3297858 h 6561979"/>
              <a:gd name="connsiteX143" fmla="*/ 7019467 w 12135101"/>
              <a:gd name="connsiteY143" fmla="*/ 3264879 h 6561979"/>
              <a:gd name="connsiteX144" fmla="*/ 7002555 w 12135101"/>
              <a:gd name="connsiteY144" fmla="*/ 3283484 h 6561979"/>
              <a:gd name="connsiteX145" fmla="*/ 7091346 w 12135101"/>
              <a:gd name="connsiteY145" fmla="*/ 3354515 h 6561979"/>
              <a:gd name="connsiteX146" fmla="*/ 7105722 w 12135101"/>
              <a:gd name="connsiteY146" fmla="*/ 3351979 h 6561979"/>
              <a:gd name="connsiteX147" fmla="*/ 7129400 w 12135101"/>
              <a:gd name="connsiteY147" fmla="*/ 3323226 h 6561979"/>
              <a:gd name="connsiteX148" fmla="*/ 7071897 w 12135101"/>
              <a:gd name="connsiteY148" fmla="*/ 3264879 h 6561979"/>
              <a:gd name="connsiteX149" fmla="*/ 7065978 w 12135101"/>
              <a:gd name="connsiteY149" fmla="*/ 3264879 h 6561979"/>
              <a:gd name="connsiteX150" fmla="*/ 7019467 w 12135101"/>
              <a:gd name="connsiteY150" fmla="*/ 3264879 h 6561979"/>
              <a:gd name="connsiteX151" fmla="*/ 6870638 w 12135101"/>
              <a:gd name="connsiteY151" fmla="*/ 3264879 h 6561979"/>
              <a:gd name="connsiteX152" fmla="*/ 6852879 w 12135101"/>
              <a:gd name="connsiteY152" fmla="*/ 3288556 h 6561979"/>
              <a:gd name="connsiteX153" fmla="*/ 6870638 w 12135101"/>
              <a:gd name="connsiteY153" fmla="*/ 3367199 h 6561979"/>
              <a:gd name="connsiteX154" fmla="*/ 6894315 w 12135101"/>
              <a:gd name="connsiteY154" fmla="*/ 3384113 h 6561979"/>
              <a:gd name="connsiteX155" fmla="*/ 6968730 w 12135101"/>
              <a:gd name="connsiteY155" fmla="*/ 3372275 h 6561979"/>
              <a:gd name="connsiteX156" fmla="*/ 6988180 w 12135101"/>
              <a:gd name="connsiteY156" fmla="*/ 3346060 h 6561979"/>
              <a:gd name="connsiteX157" fmla="*/ 6982261 w 12135101"/>
              <a:gd name="connsiteY157" fmla="*/ 3320691 h 6561979"/>
              <a:gd name="connsiteX158" fmla="*/ 6911228 w 12135101"/>
              <a:gd name="connsiteY158" fmla="*/ 3264879 h 6561979"/>
              <a:gd name="connsiteX159" fmla="*/ 6870638 w 12135101"/>
              <a:gd name="connsiteY159" fmla="*/ 3264879 h 6561979"/>
              <a:gd name="connsiteX160" fmla="*/ 9709091 w 12135101"/>
              <a:gd name="connsiteY160" fmla="*/ 3195867 h 6561979"/>
              <a:gd name="connsiteX161" fmla="*/ 9689111 w 12135101"/>
              <a:gd name="connsiteY161" fmla="*/ 3247121 h 6561979"/>
              <a:gd name="connsiteX162" fmla="*/ 9689111 w 12135101"/>
              <a:gd name="connsiteY162" fmla="*/ 3275872 h 6561979"/>
              <a:gd name="connsiteX163" fmla="*/ 9714481 w 12135101"/>
              <a:gd name="connsiteY163" fmla="*/ 3297858 h 6561979"/>
              <a:gd name="connsiteX164" fmla="*/ 9780440 w 12135101"/>
              <a:gd name="connsiteY164" fmla="*/ 3288556 h 6561979"/>
              <a:gd name="connsiteX165" fmla="*/ 9803272 w 12135101"/>
              <a:gd name="connsiteY165" fmla="*/ 3264879 h 6561979"/>
              <a:gd name="connsiteX166" fmla="*/ 9740696 w 12135101"/>
              <a:gd name="connsiteY166" fmla="*/ 3196383 h 6561979"/>
              <a:gd name="connsiteX167" fmla="*/ 9709091 w 12135101"/>
              <a:gd name="connsiteY167" fmla="*/ 3195867 h 6561979"/>
              <a:gd name="connsiteX168" fmla="*/ 9903902 w 12135101"/>
              <a:gd name="connsiteY168" fmla="*/ 3195537 h 6561979"/>
              <a:gd name="connsiteX169" fmla="*/ 9829487 w 12135101"/>
              <a:gd name="connsiteY169" fmla="*/ 3258959 h 6561979"/>
              <a:gd name="connsiteX170" fmla="*/ 9850626 w 12135101"/>
              <a:gd name="connsiteY170" fmla="*/ 3278409 h 6561979"/>
              <a:gd name="connsiteX171" fmla="*/ 9940264 w 12135101"/>
              <a:gd name="connsiteY171" fmla="*/ 3269107 h 6561979"/>
              <a:gd name="connsiteX172" fmla="*/ 9958868 w 12135101"/>
              <a:gd name="connsiteY172" fmla="*/ 3253885 h 6561979"/>
              <a:gd name="connsiteX173" fmla="*/ 9921659 w 12135101"/>
              <a:gd name="connsiteY173" fmla="*/ 3195537 h 6561979"/>
              <a:gd name="connsiteX174" fmla="*/ 9903902 w 12135101"/>
              <a:gd name="connsiteY174" fmla="*/ 3195537 h 6561979"/>
              <a:gd name="connsiteX175" fmla="*/ 6895438 w 12135101"/>
              <a:gd name="connsiteY175" fmla="*/ 2625624 h 6561979"/>
              <a:gd name="connsiteX176" fmla="*/ 6867255 w 12135101"/>
              <a:gd name="connsiteY176" fmla="*/ 2689007 h 6561979"/>
              <a:gd name="connsiteX177" fmla="*/ 6866409 w 12135101"/>
              <a:gd name="connsiteY177" fmla="*/ 2735516 h 6561979"/>
              <a:gd name="connsiteX178" fmla="*/ 6890933 w 12135101"/>
              <a:gd name="connsiteY178" fmla="*/ 2754120 h 6561979"/>
              <a:gd name="connsiteX179" fmla="*/ 6989871 w 12135101"/>
              <a:gd name="connsiteY179" fmla="*/ 2730443 h 6561979"/>
              <a:gd name="connsiteX180" fmla="*/ 7041454 w 12135101"/>
              <a:gd name="connsiteY180" fmla="*/ 2667021 h 6561979"/>
              <a:gd name="connsiteX181" fmla="*/ 7042299 w 12135101"/>
              <a:gd name="connsiteY181" fmla="*/ 2658563 h 6561979"/>
              <a:gd name="connsiteX182" fmla="*/ 7021160 w 12135101"/>
              <a:gd name="connsiteY182" fmla="*/ 2635733 h 6561979"/>
              <a:gd name="connsiteX183" fmla="*/ 6934060 w 12135101"/>
              <a:gd name="connsiteY183" fmla="*/ 2628967 h 6561979"/>
              <a:gd name="connsiteX184" fmla="*/ 6895438 w 12135101"/>
              <a:gd name="connsiteY184" fmla="*/ 2625624 h 6561979"/>
              <a:gd name="connsiteX185" fmla="*/ 6754760 w 12135101"/>
              <a:gd name="connsiteY185" fmla="*/ 2616256 h 6561979"/>
              <a:gd name="connsiteX186" fmla="*/ 6722653 w 12135101"/>
              <a:gd name="connsiteY186" fmla="*/ 2690698 h 6561979"/>
              <a:gd name="connsiteX187" fmla="*/ 6808061 w 12135101"/>
              <a:gd name="connsiteY187" fmla="*/ 2769341 h 6561979"/>
              <a:gd name="connsiteX188" fmla="*/ 6841040 w 12135101"/>
              <a:gd name="connsiteY188" fmla="*/ 2733825 h 6561979"/>
              <a:gd name="connsiteX189" fmla="*/ 6840195 w 12135101"/>
              <a:gd name="connsiteY189" fmla="*/ 2661101 h 6561979"/>
              <a:gd name="connsiteX190" fmla="*/ 6798759 w 12135101"/>
              <a:gd name="connsiteY190" fmla="*/ 2617974 h 6561979"/>
              <a:gd name="connsiteX191" fmla="*/ 6754760 w 12135101"/>
              <a:gd name="connsiteY191" fmla="*/ 2616256 h 6561979"/>
              <a:gd name="connsiteX192" fmla="*/ 6835650 w 12135101"/>
              <a:gd name="connsiteY192" fmla="*/ 2423057 h 6561979"/>
              <a:gd name="connsiteX193" fmla="*/ 6819054 w 12135101"/>
              <a:gd name="connsiteY193" fmla="*/ 2425171 h 6561979"/>
              <a:gd name="connsiteX194" fmla="*/ 6729418 w 12135101"/>
              <a:gd name="connsiteY194" fmla="*/ 2542713 h 6561979"/>
              <a:gd name="connsiteX195" fmla="*/ 6727727 w 12135101"/>
              <a:gd name="connsiteY195" fmla="*/ 2563009 h 6561979"/>
              <a:gd name="connsiteX196" fmla="*/ 6745485 w 12135101"/>
              <a:gd name="connsiteY196" fmla="*/ 2585841 h 6561979"/>
              <a:gd name="connsiteX197" fmla="*/ 6820746 w 12135101"/>
              <a:gd name="connsiteY197" fmla="*/ 2590914 h 6561979"/>
              <a:gd name="connsiteX198" fmla="*/ 6841040 w 12135101"/>
              <a:gd name="connsiteY198" fmla="*/ 2569774 h 6561979"/>
              <a:gd name="connsiteX199" fmla="*/ 6841040 w 12135101"/>
              <a:gd name="connsiteY199" fmla="*/ 2505505 h 6561979"/>
              <a:gd name="connsiteX200" fmla="*/ 6840195 w 12135101"/>
              <a:gd name="connsiteY200" fmla="*/ 2438701 h 6561979"/>
              <a:gd name="connsiteX201" fmla="*/ 6835650 w 12135101"/>
              <a:gd name="connsiteY201" fmla="*/ 2423057 h 6561979"/>
              <a:gd name="connsiteX202" fmla="*/ 9571689 w 12135101"/>
              <a:gd name="connsiteY202" fmla="*/ 2387343 h 6561979"/>
              <a:gd name="connsiteX203" fmla="*/ 9548739 w 12135101"/>
              <a:gd name="connsiteY203" fmla="*/ 2447158 h 6561979"/>
              <a:gd name="connsiteX204" fmla="*/ 9612161 w 12135101"/>
              <a:gd name="connsiteY204" fmla="*/ 2508043 h 6561979"/>
              <a:gd name="connsiteX205" fmla="*/ 9674737 w 12135101"/>
              <a:gd name="connsiteY205" fmla="*/ 2456459 h 6561979"/>
              <a:gd name="connsiteX206" fmla="*/ 9606242 w 12135101"/>
              <a:gd name="connsiteY206" fmla="*/ 2387964 h 6561979"/>
              <a:gd name="connsiteX207" fmla="*/ 9571689 w 12135101"/>
              <a:gd name="connsiteY207" fmla="*/ 2387343 h 6561979"/>
              <a:gd name="connsiteX208" fmla="*/ 9796837 w 12135101"/>
              <a:gd name="connsiteY208" fmla="*/ 2383564 h 6561979"/>
              <a:gd name="connsiteX209" fmla="*/ 9758454 w 12135101"/>
              <a:gd name="connsiteY209" fmla="*/ 2384581 h 6561979"/>
              <a:gd name="connsiteX210" fmla="*/ 9702642 w 12135101"/>
              <a:gd name="connsiteY210" fmla="*/ 2442929 h 6561979"/>
              <a:gd name="connsiteX211" fmla="*/ 9702642 w 12135101"/>
              <a:gd name="connsiteY211" fmla="*/ 2483520 h 6561979"/>
              <a:gd name="connsiteX212" fmla="*/ 9726320 w 12135101"/>
              <a:gd name="connsiteY212" fmla="*/ 2508043 h 6561979"/>
              <a:gd name="connsiteX213" fmla="*/ 9810036 w 12135101"/>
              <a:gd name="connsiteY213" fmla="*/ 2441237 h 6561979"/>
              <a:gd name="connsiteX214" fmla="*/ 9796837 w 12135101"/>
              <a:gd name="connsiteY214" fmla="*/ 2383564 h 6561979"/>
              <a:gd name="connsiteX215" fmla="*/ 6989977 w 12135101"/>
              <a:gd name="connsiteY215" fmla="*/ 2347479 h 6561979"/>
              <a:gd name="connsiteX216" fmla="*/ 6944207 w 12135101"/>
              <a:gd name="connsiteY216" fmla="*/ 2361749 h 6561979"/>
              <a:gd name="connsiteX217" fmla="*/ 6869793 w 12135101"/>
              <a:gd name="connsiteY217" fmla="*/ 2482674 h 6561979"/>
              <a:gd name="connsiteX218" fmla="*/ 6869793 w 12135101"/>
              <a:gd name="connsiteY218" fmla="*/ 2573157 h 6561979"/>
              <a:gd name="connsiteX219" fmla="*/ 6890933 w 12135101"/>
              <a:gd name="connsiteY219" fmla="*/ 2596833 h 6561979"/>
              <a:gd name="connsiteX220" fmla="*/ 7021160 w 12135101"/>
              <a:gd name="connsiteY220" fmla="*/ 2608673 h 6561979"/>
              <a:gd name="connsiteX221" fmla="*/ 7044837 w 12135101"/>
              <a:gd name="connsiteY221" fmla="*/ 2586687 h 6561979"/>
              <a:gd name="connsiteX222" fmla="*/ 7013548 w 12135101"/>
              <a:gd name="connsiteY222" fmla="*/ 2389656 h 6561979"/>
              <a:gd name="connsiteX223" fmla="*/ 6989977 w 12135101"/>
              <a:gd name="connsiteY223" fmla="*/ 2347479 h 6561979"/>
              <a:gd name="connsiteX224" fmla="*/ 6840195 w 12135101"/>
              <a:gd name="connsiteY224" fmla="*/ 2263657 h 6561979"/>
              <a:gd name="connsiteX225" fmla="*/ 6752249 w 12135101"/>
              <a:gd name="connsiteY225" fmla="*/ 2428553 h 6561979"/>
              <a:gd name="connsiteX226" fmla="*/ 6828356 w 12135101"/>
              <a:gd name="connsiteY226" fmla="*/ 2390500 h 6561979"/>
              <a:gd name="connsiteX227" fmla="*/ 6840195 w 12135101"/>
              <a:gd name="connsiteY227" fmla="*/ 2375279 h 6561979"/>
              <a:gd name="connsiteX228" fmla="*/ 6840195 w 12135101"/>
              <a:gd name="connsiteY228" fmla="*/ 2263657 h 6561979"/>
              <a:gd name="connsiteX229" fmla="*/ 6885013 w 12135101"/>
              <a:gd name="connsiteY229" fmla="*/ 2244207 h 6561979"/>
              <a:gd name="connsiteX230" fmla="*/ 6871484 w 12135101"/>
              <a:gd name="connsiteY230" fmla="*/ 2254354 h 6561979"/>
              <a:gd name="connsiteX231" fmla="*/ 6870638 w 12135101"/>
              <a:gd name="connsiteY231" fmla="*/ 2354984 h 6561979"/>
              <a:gd name="connsiteX232" fmla="*/ 6885858 w 12135101"/>
              <a:gd name="connsiteY232" fmla="*/ 2361749 h 6561979"/>
              <a:gd name="connsiteX233" fmla="*/ 6958583 w 12135101"/>
              <a:gd name="connsiteY233" fmla="*/ 2321159 h 6561979"/>
              <a:gd name="connsiteX234" fmla="*/ 6965347 w 12135101"/>
              <a:gd name="connsiteY234" fmla="*/ 2303401 h 6561979"/>
              <a:gd name="connsiteX235" fmla="*/ 6885013 w 12135101"/>
              <a:gd name="connsiteY235" fmla="*/ 2244207 h 6561979"/>
              <a:gd name="connsiteX236" fmla="*/ 9652937 w 12135101"/>
              <a:gd name="connsiteY236" fmla="*/ 2198292 h 6561979"/>
              <a:gd name="connsiteX237" fmla="*/ 9626537 w 12135101"/>
              <a:gd name="connsiteY237" fmla="*/ 2198543 h 6561979"/>
              <a:gd name="connsiteX238" fmla="*/ 9583410 w 12135101"/>
              <a:gd name="connsiteY238" fmla="*/ 2200234 h 6561979"/>
              <a:gd name="connsiteX239" fmla="*/ 9559731 w 12135101"/>
              <a:gd name="connsiteY239" fmla="*/ 2223066 h 6561979"/>
              <a:gd name="connsiteX240" fmla="*/ 9551275 w 12135101"/>
              <a:gd name="connsiteY240" fmla="*/ 2332998 h 6561979"/>
              <a:gd name="connsiteX241" fmla="*/ 9576645 w 12135101"/>
              <a:gd name="connsiteY241" fmla="*/ 2360057 h 6561979"/>
              <a:gd name="connsiteX242" fmla="*/ 9596939 w 12135101"/>
              <a:gd name="connsiteY242" fmla="*/ 2360057 h 6561979"/>
              <a:gd name="connsiteX243" fmla="*/ 9672201 w 12135101"/>
              <a:gd name="connsiteY243" fmla="*/ 2278031 h 6561979"/>
              <a:gd name="connsiteX244" fmla="*/ 9672201 w 12135101"/>
              <a:gd name="connsiteY244" fmla="*/ 2243361 h 6561979"/>
              <a:gd name="connsiteX245" fmla="*/ 9652937 w 12135101"/>
              <a:gd name="connsiteY245" fmla="*/ 2198292 h 6561979"/>
              <a:gd name="connsiteX246" fmla="*/ 9812773 w 12135101"/>
              <a:gd name="connsiteY246" fmla="*/ 2184736 h 6561979"/>
              <a:gd name="connsiteX247" fmla="*/ 9782976 w 12135101"/>
              <a:gd name="connsiteY247" fmla="*/ 2185859 h 6561979"/>
              <a:gd name="connsiteX248" fmla="*/ 9702642 w 12135101"/>
              <a:gd name="connsiteY248" fmla="*/ 2276341 h 6561979"/>
              <a:gd name="connsiteX249" fmla="*/ 9709407 w 12135101"/>
              <a:gd name="connsiteY249" fmla="*/ 2352446 h 6561979"/>
              <a:gd name="connsiteX250" fmla="*/ 9791433 w 12135101"/>
              <a:gd name="connsiteY250" fmla="*/ 2355829 h 6561979"/>
              <a:gd name="connsiteX251" fmla="*/ 9799888 w 12135101"/>
              <a:gd name="connsiteY251" fmla="*/ 2355829 h 6561979"/>
              <a:gd name="connsiteX252" fmla="*/ 9826104 w 12135101"/>
              <a:gd name="connsiteY252" fmla="*/ 2331307 h 6561979"/>
              <a:gd name="connsiteX253" fmla="*/ 9832868 w 12135101"/>
              <a:gd name="connsiteY253" fmla="*/ 2235751 h 6561979"/>
              <a:gd name="connsiteX254" fmla="*/ 9812773 w 12135101"/>
              <a:gd name="connsiteY254" fmla="*/ 2184736 h 6561979"/>
              <a:gd name="connsiteX255" fmla="*/ 9665436 w 12135101"/>
              <a:gd name="connsiteY255" fmla="*/ 1998974 h 6561979"/>
              <a:gd name="connsiteX256" fmla="*/ 9635838 w 12135101"/>
              <a:gd name="connsiteY256" fmla="*/ 2013351 h 6561979"/>
              <a:gd name="connsiteX257" fmla="*/ 9580872 w 12135101"/>
              <a:gd name="connsiteY257" fmla="*/ 2120745 h 6561979"/>
              <a:gd name="connsiteX258" fmla="*/ 9609623 w 12135101"/>
              <a:gd name="connsiteY258" fmla="*/ 2171483 h 6561979"/>
              <a:gd name="connsiteX259" fmla="*/ 9656133 w 12135101"/>
              <a:gd name="connsiteY259" fmla="*/ 2168947 h 6561979"/>
              <a:gd name="connsiteX260" fmla="*/ 9672201 w 12135101"/>
              <a:gd name="connsiteY260" fmla="*/ 2156263 h 6561979"/>
              <a:gd name="connsiteX261" fmla="*/ 9678965 w 12135101"/>
              <a:gd name="connsiteY261" fmla="*/ 2026035 h 6561979"/>
              <a:gd name="connsiteX262" fmla="*/ 9665436 w 12135101"/>
              <a:gd name="connsiteY262" fmla="*/ 1998974 h 6561979"/>
              <a:gd name="connsiteX263" fmla="*/ 9717018 w 12135101"/>
              <a:gd name="connsiteY263" fmla="*/ 1989674 h 6561979"/>
              <a:gd name="connsiteX264" fmla="*/ 9702642 w 12135101"/>
              <a:gd name="connsiteY264" fmla="*/ 2006586 h 6561979"/>
              <a:gd name="connsiteX265" fmla="*/ 9704335 w 12135101"/>
              <a:gd name="connsiteY265" fmla="*/ 2087765 h 6561979"/>
              <a:gd name="connsiteX266" fmla="*/ 9704335 w 12135101"/>
              <a:gd name="connsiteY266" fmla="*/ 2146114 h 6561979"/>
              <a:gd name="connsiteX267" fmla="*/ 9722093 w 12135101"/>
              <a:gd name="connsiteY267" fmla="*/ 2163872 h 6561979"/>
              <a:gd name="connsiteX268" fmla="*/ 9809192 w 12135101"/>
              <a:gd name="connsiteY268" fmla="*/ 2157108 h 6561979"/>
              <a:gd name="connsiteX269" fmla="*/ 9827794 w 12135101"/>
              <a:gd name="connsiteY269" fmla="*/ 2135121 h 6561979"/>
              <a:gd name="connsiteX270" fmla="*/ 9793125 w 12135101"/>
              <a:gd name="connsiteY270" fmla="*/ 2031108 h 6561979"/>
              <a:gd name="connsiteX271" fmla="*/ 9717018 w 12135101"/>
              <a:gd name="connsiteY271" fmla="*/ 1989674 h 6561979"/>
              <a:gd name="connsiteX272" fmla="*/ 8159373 w 12135101"/>
              <a:gd name="connsiteY272" fmla="*/ 1219306 h 6561979"/>
              <a:gd name="connsiteX273" fmla="*/ 8137386 w 12135101"/>
              <a:gd name="connsiteY273" fmla="*/ 1242985 h 6561979"/>
              <a:gd name="connsiteX274" fmla="*/ 8150071 w 12135101"/>
              <a:gd name="connsiteY274" fmla="*/ 1337695 h 6561979"/>
              <a:gd name="connsiteX275" fmla="*/ 8177132 w 12135101"/>
              <a:gd name="connsiteY275" fmla="*/ 1352917 h 6561979"/>
              <a:gd name="connsiteX276" fmla="*/ 8281143 w 12135101"/>
              <a:gd name="connsiteY276" fmla="*/ 1248058 h 6561979"/>
              <a:gd name="connsiteX277" fmla="*/ 8260849 w 12135101"/>
              <a:gd name="connsiteY277" fmla="*/ 1219306 h 6561979"/>
              <a:gd name="connsiteX278" fmla="*/ 8211802 w 12135101"/>
              <a:gd name="connsiteY278" fmla="*/ 1219306 h 6561979"/>
              <a:gd name="connsiteX279" fmla="*/ 8159373 w 12135101"/>
              <a:gd name="connsiteY279" fmla="*/ 1219306 h 6561979"/>
              <a:gd name="connsiteX280" fmla="*/ 7948812 w 12135101"/>
              <a:gd name="connsiteY280" fmla="*/ 1214233 h 6561979"/>
              <a:gd name="connsiteX281" fmla="*/ 7933591 w 12135101"/>
              <a:gd name="connsiteY281" fmla="*/ 1233682 h 6561979"/>
              <a:gd name="connsiteX282" fmla="*/ 8101870 w 12135101"/>
              <a:gd name="connsiteY282" fmla="*/ 1364755 h 6561979"/>
              <a:gd name="connsiteX283" fmla="*/ 8123011 w 12135101"/>
              <a:gd name="connsiteY283" fmla="*/ 1340232 h 6561979"/>
              <a:gd name="connsiteX284" fmla="*/ 8112864 w 12135101"/>
              <a:gd name="connsiteY284" fmla="*/ 1268353 h 6561979"/>
              <a:gd name="connsiteX285" fmla="*/ 8059590 w 12135101"/>
              <a:gd name="connsiteY285" fmla="*/ 1217615 h 6561979"/>
              <a:gd name="connsiteX286" fmla="*/ 8018999 w 12135101"/>
              <a:gd name="connsiteY286" fmla="*/ 1215078 h 6561979"/>
              <a:gd name="connsiteX287" fmla="*/ 8018999 w 12135101"/>
              <a:gd name="connsiteY287" fmla="*/ 1214233 h 6561979"/>
              <a:gd name="connsiteX288" fmla="*/ 7948812 w 12135101"/>
              <a:gd name="connsiteY288" fmla="*/ 1214233 h 6561979"/>
              <a:gd name="connsiteX289" fmla="*/ 8067412 w 12135101"/>
              <a:gd name="connsiteY289" fmla="*/ 975343 h 6561979"/>
              <a:gd name="connsiteX290" fmla="*/ 8047750 w 12135101"/>
              <a:gd name="connsiteY290" fmla="*/ 977457 h 6561979"/>
              <a:gd name="connsiteX291" fmla="*/ 7921752 w 12135101"/>
              <a:gd name="connsiteY291" fmla="*/ 1166878 h 6561979"/>
              <a:gd name="connsiteX292" fmla="*/ 7942046 w 12135101"/>
              <a:gd name="connsiteY292" fmla="*/ 1188019 h 6561979"/>
              <a:gd name="connsiteX293" fmla="*/ 8012234 w 12135101"/>
              <a:gd name="connsiteY293" fmla="*/ 1188019 h 6561979"/>
              <a:gd name="connsiteX294" fmla="*/ 8012234 w 12135101"/>
              <a:gd name="connsiteY294" fmla="*/ 1190555 h 6561979"/>
              <a:gd name="connsiteX295" fmla="*/ 8076502 w 12135101"/>
              <a:gd name="connsiteY295" fmla="*/ 1190555 h 6561979"/>
              <a:gd name="connsiteX296" fmla="*/ 8100180 w 12135101"/>
              <a:gd name="connsiteY296" fmla="*/ 1166032 h 6561979"/>
              <a:gd name="connsiteX297" fmla="*/ 8075655 w 12135101"/>
              <a:gd name="connsiteY297" fmla="*/ 993524 h 6561979"/>
              <a:gd name="connsiteX298" fmla="*/ 8067412 w 12135101"/>
              <a:gd name="connsiteY298" fmla="*/ 975343 h 6561979"/>
              <a:gd name="connsiteX299" fmla="*/ 8125548 w 12135101"/>
              <a:gd name="connsiteY299" fmla="*/ 966463 h 6561979"/>
              <a:gd name="connsiteX300" fmla="*/ 8103561 w 12135101"/>
              <a:gd name="connsiteY300" fmla="*/ 990988 h 6561979"/>
              <a:gd name="connsiteX301" fmla="*/ 8121319 w 12135101"/>
              <a:gd name="connsiteY301" fmla="*/ 1111912 h 6561979"/>
              <a:gd name="connsiteX302" fmla="*/ 8137386 w 12135101"/>
              <a:gd name="connsiteY302" fmla="*/ 1185481 h 6561979"/>
              <a:gd name="connsiteX303" fmla="*/ 8213493 w 12135101"/>
              <a:gd name="connsiteY303" fmla="*/ 1192247 h 6561979"/>
              <a:gd name="connsiteX304" fmla="*/ 8213493 w 12135101"/>
              <a:gd name="connsiteY304" fmla="*/ 1191402 h 6561979"/>
              <a:gd name="connsiteX305" fmla="*/ 8233788 w 12135101"/>
              <a:gd name="connsiteY305" fmla="*/ 1191402 h 6561979"/>
              <a:gd name="connsiteX306" fmla="*/ 8293829 w 12135101"/>
              <a:gd name="connsiteY306" fmla="*/ 1116140 h 6561979"/>
              <a:gd name="connsiteX307" fmla="*/ 8125548 w 12135101"/>
              <a:gd name="connsiteY307" fmla="*/ 966463 h 6561979"/>
              <a:gd name="connsiteX308" fmla="*/ 8099229 w 12135101"/>
              <a:gd name="connsiteY308" fmla="*/ 18 h 6561979"/>
              <a:gd name="connsiteX309" fmla="*/ 8118783 w 12135101"/>
              <a:gd name="connsiteY309" fmla="*/ 14287 h 6561979"/>
              <a:gd name="connsiteX310" fmla="*/ 8243937 w 12135101"/>
              <a:gd name="connsiteY310" fmla="*/ 193561 h 6561979"/>
              <a:gd name="connsiteX311" fmla="*/ 8482402 w 12135101"/>
              <a:gd name="connsiteY311" fmla="*/ 538576 h 6561979"/>
              <a:gd name="connsiteX312" fmla="*/ 8662522 w 12135101"/>
              <a:gd name="connsiteY312" fmla="*/ 665420 h 6561979"/>
              <a:gd name="connsiteX313" fmla="*/ 8763996 w 12135101"/>
              <a:gd name="connsiteY313" fmla="*/ 622293 h 6561979"/>
              <a:gd name="connsiteX314" fmla="*/ 8784291 w 12135101"/>
              <a:gd name="connsiteY314" fmla="*/ 606226 h 6561979"/>
              <a:gd name="connsiteX315" fmla="*/ 8797822 w 12135101"/>
              <a:gd name="connsiteY315" fmla="*/ 629059 h 6561979"/>
              <a:gd name="connsiteX316" fmla="*/ 8620240 w 12135101"/>
              <a:gd name="connsiteY316" fmla="*/ 853995 h 6561979"/>
              <a:gd name="connsiteX317" fmla="*/ 8597408 w 12135101"/>
              <a:gd name="connsiteY317" fmla="*/ 857379 h 6561979"/>
              <a:gd name="connsiteX318" fmla="*/ 8561047 w 12135101"/>
              <a:gd name="connsiteY318" fmla="*/ 903887 h 6561979"/>
              <a:gd name="connsiteX319" fmla="*/ 8572886 w 12135101"/>
              <a:gd name="connsiteY319" fmla="*/ 1110221 h 6561979"/>
              <a:gd name="connsiteX320" fmla="*/ 8582186 w 12135101"/>
              <a:gd name="connsiteY320" fmla="*/ 1275964 h 6561979"/>
              <a:gd name="connsiteX321" fmla="*/ 8628697 w 12135101"/>
              <a:gd name="connsiteY321" fmla="*/ 1341923 h 6561979"/>
              <a:gd name="connsiteX322" fmla="*/ 8930585 w 12135101"/>
              <a:gd name="connsiteY322" fmla="*/ 1458619 h 6561979"/>
              <a:gd name="connsiteX323" fmla="*/ 9015148 w 12135101"/>
              <a:gd name="connsiteY323" fmla="*/ 1456928 h 6561979"/>
              <a:gd name="connsiteX324" fmla="*/ 9141146 w 12135101"/>
              <a:gd name="connsiteY324" fmla="*/ 1396888 h 6561979"/>
              <a:gd name="connsiteX325" fmla="*/ 9175818 w 12135101"/>
              <a:gd name="connsiteY325" fmla="*/ 1395197 h 6561979"/>
              <a:gd name="connsiteX326" fmla="*/ 9712790 w 12135101"/>
              <a:gd name="connsiteY326" fmla="*/ 876828 h 6561979"/>
              <a:gd name="connsiteX327" fmla="*/ 9728010 w 12135101"/>
              <a:gd name="connsiteY327" fmla="*/ 904733 h 6561979"/>
              <a:gd name="connsiteX328" fmla="*/ 9984235 w 12135101"/>
              <a:gd name="connsiteY328" fmla="*/ 1445089 h 6561979"/>
              <a:gd name="connsiteX329" fmla="*/ 10273439 w 12135101"/>
              <a:gd name="connsiteY329" fmla="*/ 1700469 h 6561979"/>
              <a:gd name="connsiteX330" fmla="*/ 10396904 w 12135101"/>
              <a:gd name="connsiteY330" fmla="*/ 1724146 h 6561979"/>
              <a:gd name="connsiteX331" fmla="*/ 10516981 w 12135101"/>
              <a:gd name="connsiteY331" fmla="*/ 1582081 h 6561979"/>
              <a:gd name="connsiteX332" fmla="*/ 10504297 w 12135101"/>
              <a:gd name="connsiteY332" fmla="*/ 1837461 h 6561979"/>
              <a:gd name="connsiteX333" fmla="*/ 10331789 w 12135101"/>
              <a:gd name="connsiteY333" fmla="*/ 1930479 h 6561979"/>
              <a:gd name="connsiteX334" fmla="*/ 10181268 w 12135101"/>
              <a:gd name="connsiteY334" fmla="*/ 1905956 h 6561979"/>
              <a:gd name="connsiteX335" fmla="*/ 10166891 w 12135101"/>
              <a:gd name="connsiteY335" fmla="*/ 1922024 h 6561979"/>
              <a:gd name="connsiteX336" fmla="*/ 10201561 w 12135101"/>
              <a:gd name="connsiteY336" fmla="*/ 2769341 h 6561979"/>
              <a:gd name="connsiteX337" fmla="*/ 10217629 w 12135101"/>
              <a:gd name="connsiteY337" fmla="*/ 2809086 h 6561979"/>
              <a:gd name="connsiteX338" fmla="*/ 10425652 w 12135101"/>
              <a:gd name="connsiteY338" fmla="*/ 3115202 h 6561979"/>
              <a:gd name="connsiteX339" fmla="*/ 10423962 w 12135101"/>
              <a:gd name="connsiteY339" fmla="*/ 3168478 h 6561979"/>
              <a:gd name="connsiteX340" fmla="*/ 10281051 w 12135101"/>
              <a:gd name="connsiteY340" fmla="*/ 3458528 h 6561979"/>
              <a:gd name="connsiteX341" fmla="*/ 10289507 w 12135101"/>
              <a:gd name="connsiteY341" fmla="*/ 3690229 h 6561979"/>
              <a:gd name="connsiteX342" fmla="*/ 10362230 w 12135101"/>
              <a:gd name="connsiteY342" fmla="*/ 3916857 h 6561979"/>
              <a:gd name="connsiteX343" fmla="*/ 10631140 w 12135101"/>
              <a:gd name="connsiteY343" fmla="*/ 4114735 h 6561979"/>
              <a:gd name="connsiteX344" fmla="*/ 10855233 w 12135101"/>
              <a:gd name="connsiteY344" fmla="*/ 4218747 h 6561979"/>
              <a:gd name="connsiteX345" fmla="*/ 11092853 w 12135101"/>
              <a:gd name="connsiteY345" fmla="*/ 4376880 h 6561979"/>
              <a:gd name="connsiteX346" fmla="*/ 11218007 w 12135101"/>
              <a:gd name="connsiteY346" fmla="*/ 4457213 h 6561979"/>
              <a:gd name="connsiteX347" fmla="*/ 11244220 w 12135101"/>
              <a:gd name="connsiteY347" fmla="*/ 4503723 h 6561979"/>
              <a:gd name="connsiteX348" fmla="*/ 11256905 w 12135101"/>
              <a:gd name="connsiteY348" fmla="*/ 6561134 h 6561979"/>
              <a:gd name="connsiteX349" fmla="*/ 11224771 w 12135101"/>
              <a:gd name="connsiteY349" fmla="*/ 6561979 h 6561979"/>
              <a:gd name="connsiteX350" fmla="*/ 0 w 12135101"/>
              <a:gd name="connsiteY350" fmla="*/ 6552454 h 6561979"/>
              <a:gd name="connsiteX351" fmla="*/ 695021 w 12135101"/>
              <a:gd name="connsiteY351" fmla="*/ 6255017 h 6561979"/>
              <a:gd name="connsiteX352" fmla="*/ 1224384 w 12135101"/>
              <a:gd name="connsiteY352" fmla="*/ 6306601 h 6561979"/>
              <a:gd name="connsiteX353" fmla="*/ 1255673 w 12135101"/>
              <a:gd name="connsiteY353" fmla="*/ 6269393 h 6561979"/>
              <a:gd name="connsiteX354" fmla="*/ 1151660 w 12135101"/>
              <a:gd name="connsiteY354" fmla="*/ 5770474 h 6561979"/>
              <a:gd name="connsiteX355" fmla="*/ 1140667 w 12135101"/>
              <a:gd name="connsiteY355" fmla="*/ 5751024 h 6561979"/>
              <a:gd name="connsiteX356" fmla="*/ 1119526 w 12135101"/>
              <a:gd name="connsiteY356" fmla="*/ 6029235 h 6561979"/>
              <a:gd name="connsiteX357" fmla="*/ 1113607 w 12135101"/>
              <a:gd name="connsiteY357" fmla="*/ 6030925 h 6561979"/>
              <a:gd name="connsiteX358" fmla="*/ 1051031 w 12135101"/>
              <a:gd name="connsiteY358" fmla="*/ 5781467 h 6561979"/>
              <a:gd name="connsiteX359" fmla="*/ 1008749 w 12135101"/>
              <a:gd name="connsiteY359" fmla="*/ 5789077 h 6561979"/>
              <a:gd name="connsiteX360" fmla="*/ 954628 w 12135101"/>
              <a:gd name="connsiteY360" fmla="*/ 5798379 h 6561979"/>
              <a:gd name="connsiteX361" fmla="*/ 930951 w 12135101"/>
              <a:gd name="connsiteY361" fmla="*/ 5808526 h 6561979"/>
              <a:gd name="connsiteX362" fmla="*/ 888671 w 12135101"/>
              <a:gd name="connsiteY362" fmla="*/ 5788232 h 6561979"/>
              <a:gd name="connsiteX363" fmla="*/ 864993 w 12135101"/>
              <a:gd name="connsiteY363" fmla="*/ 5803452 h 6561979"/>
              <a:gd name="connsiteX364" fmla="*/ 864993 w 12135101"/>
              <a:gd name="connsiteY364" fmla="*/ 5986953 h 6561979"/>
              <a:gd name="connsiteX365" fmla="*/ 858229 w 12135101"/>
              <a:gd name="connsiteY365" fmla="*/ 6006404 h 6561979"/>
              <a:gd name="connsiteX366" fmla="*/ 729692 w 12135101"/>
              <a:gd name="connsiteY366" fmla="*/ 5800916 h 6561979"/>
              <a:gd name="connsiteX367" fmla="*/ 706015 w 12135101"/>
              <a:gd name="connsiteY367" fmla="*/ 5863492 h 6561979"/>
              <a:gd name="connsiteX368" fmla="*/ 658660 w 12135101"/>
              <a:gd name="connsiteY368" fmla="*/ 5762017 h 6561979"/>
              <a:gd name="connsiteX369" fmla="*/ 654432 w 12135101"/>
              <a:gd name="connsiteY369" fmla="*/ 5843196 h 6561979"/>
              <a:gd name="connsiteX370" fmla="*/ 646820 w 12135101"/>
              <a:gd name="connsiteY370" fmla="*/ 5868565 h 6561979"/>
              <a:gd name="connsiteX371" fmla="*/ 622298 w 12135101"/>
              <a:gd name="connsiteY371" fmla="*/ 5855036 h 6561979"/>
              <a:gd name="connsiteX372" fmla="*/ 539426 w 12135101"/>
              <a:gd name="connsiteY372" fmla="*/ 5550609 h 6561979"/>
              <a:gd name="connsiteX373" fmla="*/ 508984 w 12135101"/>
              <a:gd name="connsiteY373" fmla="*/ 5529469 h 6561979"/>
              <a:gd name="connsiteX374" fmla="*/ 401590 w 12135101"/>
              <a:gd name="connsiteY374" fmla="*/ 5556530 h 6561979"/>
              <a:gd name="connsiteX375" fmla="*/ 366072 w 12135101"/>
              <a:gd name="connsiteY375" fmla="*/ 5524395 h 6561979"/>
              <a:gd name="connsiteX376" fmla="*/ 385522 w 12135101"/>
              <a:gd name="connsiteY376" fmla="*/ 5486343 h 6561979"/>
              <a:gd name="connsiteX377" fmla="*/ 1036654 w 12135101"/>
              <a:gd name="connsiteY377" fmla="*/ 5326519 h 6561979"/>
              <a:gd name="connsiteX378" fmla="*/ 1054414 w 12135101"/>
              <a:gd name="connsiteY378" fmla="*/ 5299458 h 6561979"/>
              <a:gd name="connsiteX379" fmla="*/ 1035810 w 12135101"/>
              <a:gd name="connsiteY379" fmla="*/ 5211513 h 6561979"/>
              <a:gd name="connsiteX380" fmla="*/ 1001984 w 12135101"/>
              <a:gd name="connsiteY380" fmla="*/ 5187836 h 6561979"/>
              <a:gd name="connsiteX381" fmla="*/ 774510 w 12135101"/>
              <a:gd name="connsiteY381" fmla="*/ 5139636 h 6561979"/>
              <a:gd name="connsiteX382" fmla="*/ 732230 w 12135101"/>
              <a:gd name="connsiteY382" fmla="*/ 4784472 h 6561979"/>
              <a:gd name="connsiteX383" fmla="*/ 900509 w 12135101"/>
              <a:gd name="connsiteY383" fmla="*/ 4688914 h 6561979"/>
              <a:gd name="connsiteX384" fmla="*/ 915731 w 12135101"/>
              <a:gd name="connsiteY384" fmla="*/ 4659318 h 6561979"/>
              <a:gd name="connsiteX385" fmla="*/ 937717 w 12135101"/>
              <a:gd name="connsiteY385" fmla="*/ 4571374 h 6561979"/>
              <a:gd name="connsiteX386" fmla="*/ 976616 w 12135101"/>
              <a:gd name="connsiteY386" fmla="*/ 4562071 h 6561979"/>
              <a:gd name="connsiteX387" fmla="*/ 963085 w 12135101"/>
              <a:gd name="connsiteY387" fmla="*/ 4583212 h 6561979"/>
              <a:gd name="connsiteX388" fmla="*/ 957166 w 12135101"/>
              <a:gd name="connsiteY388" fmla="*/ 4660165 h 6561979"/>
              <a:gd name="connsiteX389" fmla="*/ 1006212 w 12135101"/>
              <a:gd name="connsiteY389" fmla="*/ 4670312 h 6561979"/>
              <a:gd name="connsiteX390" fmla="*/ 1215082 w 12135101"/>
              <a:gd name="connsiteY390" fmla="*/ 4711748 h 6561979"/>
              <a:gd name="connsiteX391" fmla="*/ 1344464 w 12135101"/>
              <a:gd name="connsiteY391" fmla="*/ 4877490 h 6561979"/>
              <a:gd name="connsiteX392" fmla="*/ 1287807 w 12135101"/>
              <a:gd name="connsiteY392" fmla="*/ 5055072 h 6561979"/>
              <a:gd name="connsiteX393" fmla="*/ 1134748 w 12135101"/>
              <a:gd name="connsiteY393" fmla="*/ 5158239 h 6561979"/>
              <a:gd name="connsiteX394" fmla="*/ 1106842 w 12135101"/>
              <a:gd name="connsiteY394" fmla="*/ 5208976 h 6561979"/>
              <a:gd name="connsiteX395" fmla="*/ 1120372 w 12135101"/>
              <a:gd name="connsiteY395" fmla="*/ 5274936 h 6561979"/>
              <a:gd name="connsiteX396" fmla="*/ 1155043 w 12135101"/>
              <a:gd name="connsiteY396" fmla="*/ 5296923 h 6561979"/>
              <a:gd name="connsiteX397" fmla="*/ 1796874 w 12135101"/>
              <a:gd name="connsiteY397" fmla="*/ 5137944 h 6561979"/>
              <a:gd name="connsiteX398" fmla="*/ 1838310 w 12135101"/>
              <a:gd name="connsiteY398" fmla="*/ 5164158 h 6561979"/>
              <a:gd name="connsiteX399" fmla="*/ 1814633 w 12135101"/>
              <a:gd name="connsiteY399" fmla="*/ 5207286 h 6561979"/>
              <a:gd name="connsiteX400" fmla="*/ 1777424 w 12135101"/>
              <a:gd name="connsiteY400" fmla="*/ 5248721 h 6561979"/>
              <a:gd name="connsiteX401" fmla="*/ 1763895 w 12135101"/>
              <a:gd name="connsiteY401" fmla="*/ 5438141 h 6561979"/>
              <a:gd name="connsiteX402" fmla="*/ 1717386 w 12135101"/>
              <a:gd name="connsiteY402" fmla="*/ 5376411 h 6561979"/>
              <a:gd name="connsiteX403" fmla="*/ 1663265 w 12135101"/>
              <a:gd name="connsiteY403" fmla="*/ 5548073 h 6561979"/>
              <a:gd name="connsiteX404" fmla="*/ 1608299 w 12135101"/>
              <a:gd name="connsiteY404" fmla="*/ 5458437 h 6561979"/>
              <a:gd name="connsiteX405" fmla="*/ 1588004 w 12135101"/>
              <a:gd name="connsiteY405" fmla="*/ 5733265 h 6561979"/>
              <a:gd name="connsiteX406" fmla="*/ 1510206 w 12135101"/>
              <a:gd name="connsiteY406" fmla="*/ 5539616 h 6561979"/>
              <a:gd name="connsiteX407" fmla="*/ 1502596 w 12135101"/>
              <a:gd name="connsiteY407" fmla="*/ 5539616 h 6561979"/>
              <a:gd name="connsiteX408" fmla="*/ 1441711 w 12135101"/>
              <a:gd name="connsiteY408" fmla="*/ 5677454 h 6561979"/>
              <a:gd name="connsiteX409" fmla="*/ 1401966 w 12135101"/>
              <a:gd name="connsiteY409" fmla="*/ 5635172 h 6561979"/>
              <a:gd name="connsiteX410" fmla="*/ 1401966 w 12135101"/>
              <a:gd name="connsiteY410" fmla="*/ 5797533 h 6561979"/>
              <a:gd name="connsiteX411" fmla="*/ 1354610 w 12135101"/>
              <a:gd name="connsiteY411" fmla="*/ 5729037 h 6561979"/>
              <a:gd name="connsiteX412" fmla="*/ 1347001 w 12135101"/>
              <a:gd name="connsiteY412" fmla="*/ 5730728 h 6561979"/>
              <a:gd name="connsiteX413" fmla="*/ 1347001 w 12135101"/>
              <a:gd name="connsiteY413" fmla="*/ 6077436 h 6561979"/>
              <a:gd name="connsiteX414" fmla="*/ 1338545 w 12135101"/>
              <a:gd name="connsiteY414" fmla="*/ 6079127 h 6561979"/>
              <a:gd name="connsiteX415" fmla="*/ 1246370 w 12135101"/>
              <a:gd name="connsiteY415" fmla="*/ 5855036 h 6561979"/>
              <a:gd name="connsiteX416" fmla="*/ 1325859 w 12135101"/>
              <a:gd name="connsiteY416" fmla="*/ 6270239 h 6561979"/>
              <a:gd name="connsiteX417" fmla="*/ 1365605 w 12135101"/>
              <a:gd name="connsiteY417" fmla="*/ 6295608 h 6561979"/>
              <a:gd name="connsiteX418" fmla="*/ 1574475 w 12135101"/>
              <a:gd name="connsiteY418" fmla="*/ 6203434 h 6561979"/>
              <a:gd name="connsiteX419" fmla="*/ 2163875 w 12135101"/>
              <a:gd name="connsiteY419" fmla="*/ 5773855 h 6561979"/>
              <a:gd name="connsiteX420" fmla="*/ 2422638 w 12135101"/>
              <a:gd name="connsiteY420" fmla="*/ 5656313 h 6561979"/>
              <a:gd name="connsiteX421" fmla="*/ 2442087 w 12135101"/>
              <a:gd name="connsiteY421" fmla="*/ 5641092 h 6561979"/>
              <a:gd name="connsiteX422" fmla="*/ 2423483 w 12135101"/>
              <a:gd name="connsiteY422" fmla="*/ 5625026 h 6561979"/>
              <a:gd name="connsiteX423" fmla="*/ 2273808 w 12135101"/>
              <a:gd name="connsiteY423" fmla="*/ 5488879 h 6561979"/>
              <a:gd name="connsiteX424" fmla="*/ 2290720 w 12135101"/>
              <a:gd name="connsiteY424" fmla="*/ 5263097 h 6561979"/>
              <a:gd name="connsiteX425" fmla="*/ 2429403 w 12135101"/>
              <a:gd name="connsiteY425" fmla="*/ 5216587 h 6561979"/>
              <a:gd name="connsiteX426" fmla="*/ 2618824 w 12135101"/>
              <a:gd name="connsiteY426" fmla="*/ 5321445 h 6561979"/>
              <a:gd name="connsiteX427" fmla="*/ 2732984 w 12135101"/>
              <a:gd name="connsiteY427" fmla="*/ 5433913 h 6561979"/>
              <a:gd name="connsiteX428" fmla="*/ 2768500 w 12135101"/>
              <a:gd name="connsiteY428" fmla="*/ 5438141 h 6561979"/>
              <a:gd name="connsiteX429" fmla="*/ 2897036 w 12135101"/>
              <a:gd name="connsiteY429" fmla="*/ 5346814 h 6561979"/>
              <a:gd name="connsiteX430" fmla="*/ 2906337 w 12135101"/>
              <a:gd name="connsiteY430" fmla="*/ 5304533 h 6561979"/>
              <a:gd name="connsiteX431" fmla="*/ 2774419 w 12135101"/>
              <a:gd name="connsiteY431" fmla="*/ 4981502 h 6561979"/>
              <a:gd name="connsiteX432" fmla="*/ 2758352 w 12135101"/>
              <a:gd name="connsiteY432" fmla="*/ 4785317 h 6561979"/>
              <a:gd name="connsiteX433" fmla="*/ 2882659 w 12135101"/>
              <a:gd name="connsiteY433" fmla="*/ 4589977 h 6561979"/>
              <a:gd name="connsiteX434" fmla="*/ 3130429 w 12135101"/>
              <a:gd name="connsiteY434" fmla="*/ 4626338 h 6561979"/>
              <a:gd name="connsiteX435" fmla="*/ 3346910 w 12135101"/>
              <a:gd name="connsiteY435" fmla="*/ 4981502 h 6561979"/>
              <a:gd name="connsiteX436" fmla="*/ 3362976 w 12135101"/>
              <a:gd name="connsiteY436" fmla="*/ 5046616 h 6561979"/>
              <a:gd name="connsiteX437" fmla="*/ 3410331 w 12135101"/>
              <a:gd name="connsiteY437" fmla="*/ 5075367 h 6561979"/>
              <a:gd name="connsiteX438" fmla="*/ 3510961 w 12135101"/>
              <a:gd name="connsiteY438" fmla="*/ 5046616 h 6561979"/>
              <a:gd name="connsiteX439" fmla="*/ 3536330 w 12135101"/>
              <a:gd name="connsiteY439" fmla="*/ 4891866 h 6561979"/>
              <a:gd name="connsiteX440" fmla="*/ 3492357 w 12135101"/>
              <a:gd name="connsiteY440" fmla="*/ 4848739 h 6561979"/>
              <a:gd name="connsiteX441" fmla="*/ 3384118 w 12135101"/>
              <a:gd name="connsiteY441" fmla="*/ 4837746 h 6561979"/>
              <a:gd name="connsiteX442" fmla="*/ 3362130 w 12135101"/>
              <a:gd name="connsiteY442" fmla="*/ 4817451 h 6561979"/>
              <a:gd name="connsiteX443" fmla="*/ 3365512 w 12135101"/>
              <a:gd name="connsiteY443" fmla="*/ 4704136 h 6561979"/>
              <a:gd name="connsiteX444" fmla="*/ 3391727 w 12135101"/>
              <a:gd name="connsiteY444" fmla="*/ 4686379 h 6561979"/>
              <a:gd name="connsiteX445" fmla="*/ 3476290 w 12135101"/>
              <a:gd name="connsiteY445" fmla="*/ 4687224 h 6561979"/>
              <a:gd name="connsiteX446" fmla="*/ 3516880 w 12135101"/>
              <a:gd name="connsiteY446" fmla="*/ 4647479 h 6561979"/>
              <a:gd name="connsiteX447" fmla="*/ 3505887 w 12135101"/>
              <a:gd name="connsiteY447" fmla="*/ 4522327 h 6561979"/>
              <a:gd name="connsiteX448" fmla="*/ 3534638 w 12135101"/>
              <a:gd name="connsiteY448" fmla="*/ 4484274 h 6561979"/>
              <a:gd name="connsiteX449" fmla="*/ 3615818 w 12135101"/>
              <a:gd name="connsiteY449" fmla="*/ 4475817 h 6561979"/>
              <a:gd name="connsiteX450" fmla="*/ 3649645 w 12135101"/>
              <a:gd name="connsiteY450" fmla="*/ 4505415 h 6561979"/>
              <a:gd name="connsiteX451" fmla="*/ 3661482 w 12135101"/>
              <a:gd name="connsiteY451" fmla="*/ 4633103 h 6561979"/>
              <a:gd name="connsiteX452" fmla="*/ 3729979 w 12135101"/>
              <a:gd name="connsiteY452" fmla="*/ 4697371 h 6561979"/>
              <a:gd name="connsiteX453" fmla="*/ 3796782 w 12135101"/>
              <a:gd name="connsiteY453" fmla="*/ 4697371 h 6561979"/>
              <a:gd name="connsiteX454" fmla="*/ 3841601 w 12135101"/>
              <a:gd name="connsiteY454" fmla="*/ 4743035 h 6561979"/>
              <a:gd name="connsiteX455" fmla="*/ 3834835 w 12135101"/>
              <a:gd name="connsiteY455" fmla="*/ 4836054 h 6561979"/>
              <a:gd name="connsiteX456" fmla="*/ 3807776 w 12135101"/>
              <a:gd name="connsiteY456" fmla="*/ 4859731 h 6561979"/>
              <a:gd name="connsiteX457" fmla="*/ 3729132 w 12135101"/>
              <a:gd name="connsiteY457" fmla="*/ 4855503 h 6561979"/>
              <a:gd name="connsiteX458" fmla="*/ 3684314 w 12135101"/>
              <a:gd name="connsiteY458" fmla="*/ 4903705 h 6561979"/>
              <a:gd name="connsiteX459" fmla="*/ 3691080 w 12135101"/>
              <a:gd name="connsiteY459" fmla="*/ 4976429 h 6561979"/>
              <a:gd name="connsiteX460" fmla="*/ 3734207 w 12135101"/>
              <a:gd name="connsiteY460" fmla="*/ 5011944 h 6561979"/>
              <a:gd name="connsiteX461" fmla="*/ 3943075 w 12135101"/>
              <a:gd name="connsiteY461" fmla="*/ 4993341 h 6561979"/>
              <a:gd name="connsiteX462" fmla="*/ 4042014 w 12135101"/>
              <a:gd name="connsiteY462" fmla="*/ 4990805 h 6561979"/>
              <a:gd name="connsiteX463" fmla="*/ 4306696 w 12135101"/>
              <a:gd name="connsiteY463" fmla="*/ 4990805 h 6561979"/>
              <a:gd name="connsiteX464" fmla="*/ 5492264 w 12135101"/>
              <a:gd name="connsiteY464" fmla="*/ 4708365 h 6561979"/>
              <a:gd name="connsiteX465" fmla="*/ 5669847 w 12135101"/>
              <a:gd name="connsiteY465" fmla="*/ 4620419 h 6561979"/>
              <a:gd name="connsiteX466" fmla="*/ 5707055 w 12135101"/>
              <a:gd name="connsiteY466" fmla="*/ 4551924 h 6561979"/>
              <a:gd name="connsiteX467" fmla="*/ 5693524 w 12135101"/>
              <a:gd name="connsiteY467" fmla="*/ 4439456 h 6561979"/>
              <a:gd name="connsiteX468" fmla="*/ 5650398 w 12135101"/>
              <a:gd name="connsiteY468" fmla="*/ 4417469 h 6561979"/>
              <a:gd name="connsiteX469" fmla="*/ 5497339 w 12135101"/>
              <a:gd name="connsiteY469" fmla="*/ 4496112 h 6561979"/>
              <a:gd name="connsiteX470" fmla="*/ 5469433 w 12135101"/>
              <a:gd name="connsiteY470" fmla="*/ 4494421 h 6561979"/>
              <a:gd name="connsiteX471" fmla="*/ 5468588 w 12135101"/>
              <a:gd name="connsiteY471" fmla="*/ 4466516 h 6561979"/>
              <a:gd name="connsiteX472" fmla="*/ 5600505 w 12135101"/>
              <a:gd name="connsiteY472" fmla="*/ 4289780 h 6561979"/>
              <a:gd name="connsiteX473" fmla="*/ 5612345 w 12135101"/>
              <a:gd name="connsiteY473" fmla="*/ 4281324 h 6561979"/>
              <a:gd name="connsiteX474" fmla="*/ 5631793 w 12135101"/>
              <a:gd name="connsiteY474" fmla="*/ 4186612 h 6561979"/>
              <a:gd name="connsiteX475" fmla="*/ 5641943 w 12135101"/>
              <a:gd name="connsiteY475" fmla="*/ 4138412 h 6561979"/>
              <a:gd name="connsiteX476" fmla="*/ 5713820 w 12135101"/>
              <a:gd name="connsiteY476" fmla="*/ 4111352 h 6561979"/>
              <a:gd name="connsiteX477" fmla="*/ 5751028 w 12135101"/>
              <a:gd name="connsiteY477" fmla="*/ 4140103 h 6561979"/>
              <a:gd name="connsiteX478" fmla="*/ 5811913 w 12135101"/>
              <a:gd name="connsiteY478" fmla="*/ 4166318 h 6561979"/>
              <a:gd name="connsiteX479" fmla="*/ 6045306 w 12135101"/>
              <a:gd name="connsiteY479" fmla="*/ 4060615 h 6561979"/>
              <a:gd name="connsiteX480" fmla="*/ 6081667 w 12135101"/>
              <a:gd name="connsiteY480" fmla="*/ 4011567 h 6561979"/>
              <a:gd name="connsiteX481" fmla="*/ 6042769 w 12135101"/>
              <a:gd name="connsiteY481" fmla="*/ 3983662 h 6561979"/>
              <a:gd name="connsiteX482" fmla="*/ 5990340 w 12135101"/>
              <a:gd name="connsiteY482" fmla="*/ 4002266 h 6561979"/>
              <a:gd name="connsiteX483" fmla="*/ 5962434 w 12135101"/>
              <a:gd name="connsiteY483" fmla="*/ 3975205 h 6561979"/>
              <a:gd name="connsiteX484" fmla="*/ 6011481 w 12135101"/>
              <a:gd name="connsiteY484" fmla="*/ 3869503 h 6561979"/>
              <a:gd name="connsiteX485" fmla="*/ 6049535 w 12135101"/>
              <a:gd name="connsiteY485" fmla="*/ 3843288 h 6561979"/>
              <a:gd name="connsiteX486" fmla="*/ 6425838 w 12135101"/>
              <a:gd name="connsiteY486" fmla="*/ 3752807 h 6561979"/>
              <a:gd name="connsiteX487" fmla="*/ 6466428 w 12135101"/>
              <a:gd name="connsiteY487" fmla="*/ 3705451 h 6561979"/>
              <a:gd name="connsiteX488" fmla="*/ 6399623 w 12135101"/>
              <a:gd name="connsiteY488" fmla="*/ 3610740 h 6561979"/>
              <a:gd name="connsiteX489" fmla="*/ 6397933 w 12135101"/>
              <a:gd name="connsiteY489" fmla="*/ 3610740 h 6561979"/>
              <a:gd name="connsiteX490" fmla="*/ 6396240 w 12135101"/>
              <a:gd name="connsiteY490" fmla="*/ 3609895 h 6561979"/>
              <a:gd name="connsiteX491" fmla="*/ 6321826 w 12135101"/>
              <a:gd name="connsiteY491" fmla="*/ 3510111 h 6561979"/>
              <a:gd name="connsiteX492" fmla="*/ 6251639 w 12135101"/>
              <a:gd name="connsiteY492" fmla="*/ 2379508 h 6561979"/>
              <a:gd name="connsiteX493" fmla="*/ 6205974 w 12135101"/>
              <a:gd name="connsiteY493" fmla="*/ 2308475 h 6561979"/>
              <a:gd name="connsiteX494" fmla="*/ 6039385 w 12135101"/>
              <a:gd name="connsiteY494" fmla="*/ 2153725 h 6561979"/>
              <a:gd name="connsiteX495" fmla="*/ 6007253 w 12135101"/>
              <a:gd name="connsiteY495" fmla="*/ 1959231 h 6561979"/>
              <a:gd name="connsiteX496" fmla="*/ 6021628 w 12135101"/>
              <a:gd name="connsiteY496" fmla="*/ 1940627 h 6561979"/>
              <a:gd name="connsiteX497" fmla="*/ 6041923 w 12135101"/>
              <a:gd name="connsiteY497" fmla="*/ 1953311 h 6561979"/>
              <a:gd name="connsiteX498" fmla="*/ 6056299 w 12135101"/>
              <a:gd name="connsiteY498" fmla="*/ 1978681 h 6561979"/>
              <a:gd name="connsiteX499" fmla="*/ 6230498 w 12135101"/>
              <a:gd name="connsiteY499" fmla="*/ 2035337 h 6561979"/>
              <a:gd name="connsiteX500" fmla="*/ 6392858 w 12135101"/>
              <a:gd name="connsiteY500" fmla="*/ 1905956 h 6561979"/>
              <a:gd name="connsiteX501" fmla="*/ 6693902 w 12135101"/>
              <a:gd name="connsiteY501" fmla="*/ 1335157 h 6561979"/>
              <a:gd name="connsiteX502" fmla="*/ 6770009 w 12135101"/>
              <a:gd name="connsiteY502" fmla="*/ 971538 h 6561979"/>
              <a:gd name="connsiteX503" fmla="*/ 6785229 w 12135101"/>
              <a:gd name="connsiteY503" fmla="*/ 943632 h 6561979"/>
              <a:gd name="connsiteX504" fmla="*/ 6810598 w 12135101"/>
              <a:gd name="connsiteY504" fmla="*/ 963082 h 6561979"/>
              <a:gd name="connsiteX505" fmla="*/ 7103185 w 12135101"/>
              <a:gd name="connsiteY505" fmla="*/ 1359681 h 6561979"/>
              <a:gd name="connsiteX506" fmla="*/ 7489636 w 12135101"/>
              <a:gd name="connsiteY506" fmla="*/ 1562631 h 6561979"/>
              <a:gd name="connsiteX507" fmla="*/ 7515005 w 12135101"/>
              <a:gd name="connsiteY507" fmla="*/ 1569396 h 6561979"/>
              <a:gd name="connsiteX508" fmla="*/ 7527690 w 12135101"/>
              <a:gd name="connsiteY508" fmla="*/ 1601530 h 6561979"/>
              <a:gd name="connsiteX509" fmla="*/ 7381396 w 12135101"/>
              <a:gd name="connsiteY509" fmla="*/ 1764736 h 6561979"/>
              <a:gd name="connsiteX510" fmla="*/ 7372940 w 12135101"/>
              <a:gd name="connsiteY510" fmla="*/ 1791796 h 6561979"/>
              <a:gd name="connsiteX511" fmla="*/ 7407611 w 12135101"/>
              <a:gd name="connsiteY511" fmla="*/ 1842534 h 6561979"/>
              <a:gd name="connsiteX512" fmla="*/ 7449892 w 12135101"/>
              <a:gd name="connsiteY512" fmla="*/ 1844226 h 6561979"/>
              <a:gd name="connsiteX513" fmla="*/ 7667218 w 12135101"/>
              <a:gd name="connsiteY513" fmla="*/ 1620133 h 6561979"/>
              <a:gd name="connsiteX514" fmla="*/ 7688359 w 12135101"/>
              <a:gd name="connsiteY514" fmla="*/ 1544873 h 6561979"/>
              <a:gd name="connsiteX515" fmla="*/ 7617326 w 12135101"/>
              <a:gd name="connsiteY515" fmla="*/ 992678 h 6561979"/>
              <a:gd name="connsiteX516" fmla="*/ 7576736 w 12135101"/>
              <a:gd name="connsiteY516" fmla="*/ 958854 h 6561979"/>
              <a:gd name="connsiteX517" fmla="*/ 7452429 w 12135101"/>
              <a:gd name="connsiteY517" fmla="*/ 953780 h 6561979"/>
              <a:gd name="connsiteX518" fmla="*/ 7312901 w 12135101"/>
              <a:gd name="connsiteY518" fmla="*/ 788882 h 6561979"/>
              <a:gd name="connsiteX519" fmla="*/ 7312901 w 12135101"/>
              <a:gd name="connsiteY519" fmla="*/ 681488 h 6561979"/>
              <a:gd name="connsiteX520" fmla="*/ 7326431 w 12135101"/>
              <a:gd name="connsiteY520" fmla="*/ 659501 h 6561979"/>
              <a:gd name="connsiteX521" fmla="*/ 7347571 w 12135101"/>
              <a:gd name="connsiteY521" fmla="*/ 672185 h 6561979"/>
              <a:gd name="connsiteX522" fmla="*/ 7525153 w 12135101"/>
              <a:gd name="connsiteY522" fmla="*/ 696709 h 6561979"/>
              <a:gd name="connsiteX523" fmla="*/ 7687514 w 12135101"/>
              <a:gd name="connsiteY523" fmla="*/ 519127 h 6561979"/>
              <a:gd name="connsiteX524" fmla="*/ 8067200 w 12135101"/>
              <a:gd name="connsiteY524" fmla="*/ 24435 h 6561979"/>
              <a:gd name="connsiteX525" fmla="*/ 8079039 w 12135101"/>
              <a:gd name="connsiteY525" fmla="*/ 11750 h 6561979"/>
              <a:gd name="connsiteX526" fmla="*/ 8099229 w 12135101"/>
              <a:gd name="connsiteY526" fmla="*/ 18 h 6561979"/>
              <a:gd name="connsiteX0" fmla="*/ 1240451 w 12135101"/>
              <a:gd name="connsiteY0" fmla="*/ 4885101 h 6561979"/>
              <a:gd name="connsiteX1" fmla="*/ 1216774 w 12135101"/>
              <a:gd name="connsiteY1" fmla="*/ 4918926 h 6561979"/>
              <a:gd name="connsiteX2" fmla="*/ 1178721 w 12135101"/>
              <a:gd name="connsiteY2" fmla="*/ 4944294 h 6561979"/>
              <a:gd name="connsiteX3" fmla="*/ 1126291 w 12135101"/>
              <a:gd name="connsiteY3" fmla="*/ 4967971 h 6561979"/>
              <a:gd name="connsiteX4" fmla="*/ 1122064 w 12135101"/>
              <a:gd name="connsiteY4" fmla="*/ 4981502 h 6561979"/>
              <a:gd name="connsiteX5" fmla="*/ 1103459 w 12135101"/>
              <a:gd name="connsiteY5" fmla="*/ 4989113 h 6561979"/>
              <a:gd name="connsiteX6" fmla="*/ 1077246 w 12135101"/>
              <a:gd name="connsiteY6" fmla="*/ 4996724 h 6561979"/>
              <a:gd name="connsiteX7" fmla="*/ 1049340 w 12135101"/>
              <a:gd name="connsiteY7" fmla="*/ 5000951 h 6561979"/>
              <a:gd name="connsiteX8" fmla="*/ 1028199 w 12135101"/>
              <a:gd name="connsiteY8" fmla="*/ 5006025 h 6561979"/>
              <a:gd name="connsiteX9" fmla="*/ 992683 w 12135101"/>
              <a:gd name="connsiteY9" fmla="*/ 5014482 h 6561979"/>
              <a:gd name="connsiteX10" fmla="*/ 980843 w 12135101"/>
              <a:gd name="connsiteY10" fmla="*/ 5008563 h 6561979"/>
              <a:gd name="connsiteX11" fmla="*/ 941944 w 12135101"/>
              <a:gd name="connsiteY11" fmla="*/ 5028012 h 6561979"/>
              <a:gd name="connsiteX12" fmla="*/ 906429 w 12135101"/>
              <a:gd name="connsiteY12" fmla="*/ 5042388 h 6561979"/>
              <a:gd name="connsiteX13" fmla="*/ 892899 w 12135101"/>
              <a:gd name="connsiteY13" fmla="*/ 5011944 h 6561979"/>
              <a:gd name="connsiteX14" fmla="*/ 833705 w 12135101"/>
              <a:gd name="connsiteY14" fmla="*/ 5039005 h 6561979"/>
              <a:gd name="connsiteX15" fmla="*/ 894590 w 12135101"/>
              <a:gd name="connsiteY15" fmla="*/ 5091434 h 6561979"/>
              <a:gd name="connsiteX16" fmla="*/ 956320 w 12135101"/>
              <a:gd name="connsiteY16" fmla="*/ 5093971 h 6561979"/>
              <a:gd name="connsiteX17" fmla="*/ 972388 w 12135101"/>
              <a:gd name="connsiteY17" fmla="*/ 5094816 h 6561979"/>
              <a:gd name="connsiteX18" fmla="*/ 1003675 w 12135101"/>
              <a:gd name="connsiteY18" fmla="*/ 5110038 h 6561979"/>
              <a:gd name="connsiteX19" fmla="*/ 1032427 w 12135101"/>
              <a:gd name="connsiteY19" fmla="*/ 5093126 h 6561979"/>
              <a:gd name="connsiteX20" fmla="*/ 1051876 w 12135101"/>
              <a:gd name="connsiteY20" fmla="*/ 5085515 h 6561979"/>
              <a:gd name="connsiteX21" fmla="*/ 1077246 w 12135101"/>
              <a:gd name="connsiteY21" fmla="*/ 5078749 h 6561979"/>
              <a:gd name="connsiteX22" fmla="*/ 1097540 w 12135101"/>
              <a:gd name="connsiteY22" fmla="*/ 5082132 h 6561979"/>
              <a:gd name="connsiteX23" fmla="*/ 1133057 w 12135101"/>
              <a:gd name="connsiteY23" fmla="*/ 5066911 h 6561979"/>
              <a:gd name="connsiteX24" fmla="*/ 1144895 w 12135101"/>
              <a:gd name="connsiteY24" fmla="*/ 5037313 h 6561979"/>
              <a:gd name="connsiteX25" fmla="*/ 1167728 w 12135101"/>
              <a:gd name="connsiteY25" fmla="*/ 5023785 h 6561979"/>
              <a:gd name="connsiteX26" fmla="*/ 1193943 w 12135101"/>
              <a:gd name="connsiteY26" fmla="*/ 5017020 h 6561979"/>
              <a:gd name="connsiteX27" fmla="*/ 1217620 w 12135101"/>
              <a:gd name="connsiteY27" fmla="*/ 4978121 h 6561979"/>
              <a:gd name="connsiteX28" fmla="*/ 1221848 w 12135101"/>
              <a:gd name="connsiteY28" fmla="*/ 4970509 h 6561979"/>
              <a:gd name="connsiteX29" fmla="*/ 1240451 w 12135101"/>
              <a:gd name="connsiteY29" fmla="*/ 4885101 h 6561979"/>
              <a:gd name="connsiteX30" fmla="*/ 1007903 w 12135101"/>
              <a:gd name="connsiteY30" fmla="*/ 4875799 h 6561979"/>
              <a:gd name="connsiteX31" fmla="*/ 996911 w 12135101"/>
              <a:gd name="connsiteY31" fmla="*/ 4913007 h 6561979"/>
              <a:gd name="connsiteX32" fmla="*/ 990991 w 12135101"/>
              <a:gd name="connsiteY32" fmla="*/ 4956133 h 6561979"/>
              <a:gd name="connsiteX33" fmla="*/ 1034118 w 12135101"/>
              <a:gd name="connsiteY33" fmla="*/ 4949368 h 6561979"/>
              <a:gd name="connsiteX34" fmla="*/ 1044266 w 12135101"/>
              <a:gd name="connsiteY34" fmla="*/ 4917234 h 6561979"/>
              <a:gd name="connsiteX35" fmla="*/ 1007903 w 12135101"/>
              <a:gd name="connsiteY35" fmla="*/ 4875799 h 6561979"/>
              <a:gd name="connsiteX36" fmla="*/ 895963 w 12135101"/>
              <a:gd name="connsiteY36" fmla="*/ 4853707 h 6561979"/>
              <a:gd name="connsiteX37" fmla="*/ 883597 w 12135101"/>
              <a:gd name="connsiteY37" fmla="*/ 4853812 h 6561979"/>
              <a:gd name="connsiteX38" fmla="*/ 816792 w 12135101"/>
              <a:gd name="connsiteY38" fmla="*/ 4885101 h 6561979"/>
              <a:gd name="connsiteX39" fmla="*/ 877678 w 12135101"/>
              <a:gd name="connsiteY39" fmla="*/ 4930765 h 6561979"/>
              <a:gd name="connsiteX40" fmla="*/ 892899 w 12135101"/>
              <a:gd name="connsiteY40" fmla="*/ 4923153 h 6561979"/>
              <a:gd name="connsiteX41" fmla="*/ 898818 w 12135101"/>
              <a:gd name="connsiteY41" fmla="*/ 4865652 h 6561979"/>
              <a:gd name="connsiteX42" fmla="*/ 895963 w 12135101"/>
              <a:gd name="connsiteY42" fmla="*/ 4853707 h 6561979"/>
              <a:gd name="connsiteX43" fmla="*/ 1162654 w 12135101"/>
              <a:gd name="connsiteY43" fmla="*/ 4804766 h 6561979"/>
              <a:gd name="connsiteX44" fmla="*/ 1078937 w 12135101"/>
              <a:gd name="connsiteY44" fmla="*/ 4820833 h 6561979"/>
              <a:gd name="connsiteX45" fmla="*/ 1114452 w 12135101"/>
              <a:gd name="connsiteY45" fmla="*/ 4874108 h 6561979"/>
              <a:gd name="connsiteX46" fmla="*/ 1116145 w 12135101"/>
              <a:gd name="connsiteY46" fmla="*/ 4876645 h 6561979"/>
              <a:gd name="connsiteX47" fmla="*/ 1133902 w 12135101"/>
              <a:gd name="connsiteY47" fmla="*/ 4873263 h 6561979"/>
              <a:gd name="connsiteX48" fmla="*/ 1162654 w 12135101"/>
              <a:gd name="connsiteY48" fmla="*/ 4804766 h 6561979"/>
              <a:gd name="connsiteX49" fmla="*/ 6111053 w 12135101"/>
              <a:gd name="connsiteY49" fmla="*/ 4179108 h 6561979"/>
              <a:gd name="connsiteX50" fmla="*/ 6095198 w 12135101"/>
              <a:gd name="connsiteY50" fmla="*/ 4182385 h 6561979"/>
              <a:gd name="connsiteX51" fmla="*/ 5787389 w 12135101"/>
              <a:gd name="connsiteY51" fmla="*/ 4332907 h 6561979"/>
              <a:gd name="connsiteX52" fmla="*/ 5774705 w 12135101"/>
              <a:gd name="connsiteY52" fmla="*/ 4354893 h 6561979"/>
              <a:gd name="connsiteX53" fmla="*/ 5811067 w 12135101"/>
              <a:gd name="connsiteY53" fmla="*/ 4538394 h 6561979"/>
              <a:gd name="connsiteX54" fmla="*/ 5823751 w 12135101"/>
              <a:gd name="connsiteY54" fmla="*/ 4531628 h 6561979"/>
              <a:gd name="connsiteX55" fmla="*/ 6117183 w 12135101"/>
              <a:gd name="connsiteY55" fmla="*/ 4332061 h 6561979"/>
              <a:gd name="connsiteX56" fmla="*/ 6129023 w 12135101"/>
              <a:gd name="connsiteY56" fmla="*/ 4300773 h 6561979"/>
              <a:gd name="connsiteX57" fmla="*/ 6118030 w 12135101"/>
              <a:gd name="connsiteY57" fmla="*/ 4194223 h 6561979"/>
              <a:gd name="connsiteX58" fmla="*/ 6111053 w 12135101"/>
              <a:gd name="connsiteY58" fmla="*/ 4179108 h 6561979"/>
              <a:gd name="connsiteX59" fmla="*/ 6482495 w 12135101"/>
              <a:gd name="connsiteY59" fmla="*/ 4030173 h 6561979"/>
              <a:gd name="connsiteX60" fmla="*/ 6189062 w 12135101"/>
              <a:gd name="connsiteY60" fmla="*/ 4140103 h 6561979"/>
              <a:gd name="connsiteX61" fmla="*/ 6180606 w 12135101"/>
              <a:gd name="connsiteY61" fmla="*/ 4162090 h 6561979"/>
              <a:gd name="connsiteX62" fmla="*/ 6193290 w 12135101"/>
              <a:gd name="connsiteY62" fmla="*/ 4266102 h 6561979"/>
              <a:gd name="connsiteX63" fmla="*/ 6214432 w 12135101"/>
              <a:gd name="connsiteY63" fmla="*/ 4276250 h 6561979"/>
              <a:gd name="connsiteX64" fmla="*/ 6412307 w 12135101"/>
              <a:gd name="connsiteY64" fmla="*/ 4184076 h 6561979"/>
              <a:gd name="connsiteX65" fmla="*/ 6430911 w 12135101"/>
              <a:gd name="connsiteY65" fmla="*/ 4167163 h 6561979"/>
              <a:gd name="connsiteX66" fmla="*/ 6489260 w 12135101"/>
              <a:gd name="connsiteY66" fmla="*/ 4033554 h 6561979"/>
              <a:gd name="connsiteX67" fmla="*/ 6482495 w 12135101"/>
              <a:gd name="connsiteY67" fmla="*/ 4030173 h 6561979"/>
              <a:gd name="connsiteX68" fmla="*/ 6474594 w 12135101"/>
              <a:gd name="connsiteY68" fmla="*/ 3854018 h 6561979"/>
              <a:gd name="connsiteX69" fmla="*/ 6452053 w 12135101"/>
              <a:gd name="connsiteY69" fmla="*/ 3856818 h 6561979"/>
              <a:gd name="connsiteX70" fmla="*/ 6222887 w 12135101"/>
              <a:gd name="connsiteY70" fmla="*/ 3909248 h 6561979"/>
              <a:gd name="connsiteX71" fmla="*/ 6160311 w 12135101"/>
              <a:gd name="connsiteY71" fmla="*/ 4005648 h 6561979"/>
              <a:gd name="connsiteX72" fmla="*/ 6193290 w 12135101"/>
              <a:gd name="connsiteY72" fmla="*/ 4023407 h 6561979"/>
              <a:gd name="connsiteX73" fmla="*/ 6471502 w 12135101"/>
              <a:gd name="connsiteY73" fmla="*/ 3922777 h 6561979"/>
              <a:gd name="connsiteX74" fmla="*/ 6494334 w 12135101"/>
              <a:gd name="connsiteY74" fmla="*/ 3890643 h 6561979"/>
              <a:gd name="connsiteX75" fmla="*/ 6486512 w 12135101"/>
              <a:gd name="connsiteY75" fmla="*/ 3856608 h 6561979"/>
              <a:gd name="connsiteX76" fmla="*/ 6474594 w 12135101"/>
              <a:gd name="connsiteY76" fmla="*/ 3854018 h 6561979"/>
              <a:gd name="connsiteX77" fmla="*/ 7077605 w 12135101"/>
              <a:gd name="connsiteY77" fmla="*/ 3546473 h 6561979"/>
              <a:gd name="connsiteX78" fmla="*/ 7075279 w 12135101"/>
              <a:gd name="connsiteY78" fmla="*/ 3556621 h 6561979"/>
              <a:gd name="connsiteX79" fmla="*/ 7104030 w 12135101"/>
              <a:gd name="connsiteY79" fmla="*/ 3605667 h 6561979"/>
              <a:gd name="connsiteX80" fmla="*/ 7127708 w 12135101"/>
              <a:gd name="connsiteY80" fmla="*/ 3577761 h 6561979"/>
              <a:gd name="connsiteX81" fmla="*/ 7088809 w 12135101"/>
              <a:gd name="connsiteY81" fmla="*/ 3546473 h 6561979"/>
              <a:gd name="connsiteX82" fmla="*/ 7077605 w 12135101"/>
              <a:gd name="connsiteY82" fmla="*/ 3546473 h 6561979"/>
              <a:gd name="connsiteX83" fmla="*/ 6932369 w 12135101"/>
              <a:gd name="connsiteY83" fmla="*/ 3523642 h 6561979"/>
              <a:gd name="connsiteX84" fmla="*/ 6912073 w 12135101"/>
              <a:gd name="connsiteY84" fmla="*/ 3544781 h 6561979"/>
              <a:gd name="connsiteX85" fmla="*/ 6927295 w 12135101"/>
              <a:gd name="connsiteY85" fmla="*/ 3612431 h 6561979"/>
              <a:gd name="connsiteX86" fmla="*/ 6946744 w 12135101"/>
              <a:gd name="connsiteY86" fmla="*/ 3630191 h 6561979"/>
              <a:gd name="connsiteX87" fmla="*/ 7041454 w 12135101"/>
              <a:gd name="connsiteY87" fmla="*/ 3615814 h 6561979"/>
              <a:gd name="connsiteX88" fmla="*/ 7056675 w 12135101"/>
              <a:gd name="connsiteY88" fmla="*/ 3592137 h 6561979"/>
              <a:gd name="connsiteX89" fmla="*/ 7045682 w 12135101"/>
              <a:gd name="connsiteY89" fmla="*/ 3555774 h 6561979"/>
              <a:gd name="connsiteX90" fmla="*/ 7022005 w 12135101"/>
              <a:gd name="connsiteY90" fmla="*/ 3534635 h 6561979"/>
              <a:gd name="connsiteX91" fmla="*/ 6932369 w 12135101"/>
              <a:gd name="connsiteY91" fmla="*/ 3523642 h 6561979"/>
              <a:gd name="connsiteX92" fmla="*/ 9707663 w 12135101"/>
              <a:gd name="connsiteY92" fmla="*/ 3423830 h 6561979"/>
              <a:gd name="connsiteX93" fmla="*/ 9689111 w 12135101"/>
              <a:gd name="connsiteY93" fmla="*/ 3475440 h 6561979"/>
              <a:gd name="connsiteX94" fmla="*/ 9741541 w 12135101"/>
              <a:gd name="connsiteY94" fmla="*/ 3542245 h 6561979"/>
              <a:gd name="connsiteX95" fmla="*/ 9802426 w 12135101"/>
              <a:gd name="connsiteY95" fmla="*/ 3488124 h 6561979"/>
              <a:gd name="connsiteX96" fmla="*/ 9739003 w 12135101"/>
              <a:gd name="connsiteY96" fmla="*/ 3423857 h 6561979"/>
              <a:gd name="connsiteX97" fmla="*/ 9707663 w 12135101"/>
              <a:gd name="connsiteY97" fmla="*/ 3423830 h 6561979"/>
              <a:gd name="connsiteX98" fmla="*/ 9876842 w 12135101"/>
              <a:gd name="connsiteY98" fmla="*/ 3419629 h 6561979"/>
              <a:gd name="connsiteX99" fmla="*/ 9876842 w 12135101"/>
              <a:gd name="connsiteY99" fmla="*/ 3422167 h 6561979"/>
              <a:gd name="connsiteX100" fmla="*/ 9850626 w 12135101"/>
              <a:gd name="connsiteY100" fmla="*/ 3422167 h 6561979"/>
              <a:gd name="connsiteX101" fmla="*/ 9830332 w 12135101"/>
              <a:gd name="connsiteY101" fmla="*/ 3439924 h 6561979"/>
              <a:gd name="connsiteX102" fmla="*/ 9831178 w 12135101"/>
              <a:gd name="connsiteY102" fmla="*/ 3541400 h 6561979"/>
              <a:gd name="connsiteX103" fmla="*/ 9869231 w 12135101"/>
              <a:gd name="connsiteY103" fmla="*/ 3561693 h 6561979"/>
              <a:gd name="connsiteX104" fmla="*/ 9892909 w 12135101"/>
              <a:gd name="connsiteY104" fmla="*/ 3547319 h 6561979"/>
              <a:gd name="connsiteX105" fmla="*/ 9916585 w 12135101"/>
              <a:gd name="connsiteY105" fmla="*/ 3439924 h 6561979"/>
              <a:gd name="connsiteX106" fmla="*/ 9899673 w 12135101"/>
              <a:gd name="connsiteY106" fmla="*/ 3419629 h 6561979"/>
              <a:gd name="connsiteX107" fmla="*/ 9876842 w 12135101"/>
              <a:gd name="connsiteY107" fmla="*/ 3419629 h 6561979"/>
              <a:gd name="connsiteX108" fmla="*/ 6988180 w 12135101"/>
              <a:gd name="connsiteY108" fmla="*/ 3397643 h 6561979"/>
              <a:gd name="connsiteX109" fmla="*/ 6935750 w 12135101"/>
              <a:gd name="connsiteY109" fmla="*/ 3405252 h 6561979"/>
              <a:gd name="connsiteX110" fmla="*/ 6893470 w 12135101"/>
              <a:gd name="connsiteY110" fmla="*/ 3465293 h 6561979"/>
              <a:gd name="connsiteX111" fmla="*/ 6916302 w 12135101"/>
              <a:gd name="connsiteY111" fmla="*/ 3494889 h 6561979"/>
              <a:gd name="connsiteX112" fmla="*/ 7011012 w 12135101"/>
              <a:gd name="connsiteY112" fmla="*/ 3505882 h 6561979"/>
              <a:gd name="connsiteX113" fmla="*/ 7026232 w 12135101"/>
              <a:gd name="connsiteY113" fmla="*/ 3488970 h 6561979"/>
              <a:gd name="connsiteX114" fmla="*/ 7003401 w 12135101"/>
              <a:gd name="connsiteY114" fmla="*/ 3411172 h 6561979"/>
              <a:gd name="connsiteX115" fmla="*/ 6988180 w 12135101"/>
              <a:gd name="connsiteY115" fmla="*/ 3397643 h 6561979"/>
              <a:gd name="connsiteX116" fmla="*/ 7109951 w 12135101"/>
              <a:gd name="connsiteY116" fmla="*/ 3379040 h 6561979"/>
              <a:gd name="connsiteX117" fmla="*/ 7047374 w 12135101"/>
              <a:gd name="connsiteY117" fmla="*/ 3389187 h 6561979"/>
              <a:gd name="connsiteX118" fmla="*/ 7032153 w 12135101"/>
              <a:gd name="connsiteY118" fmla="*/ 3414555 h 6561979"/>
              <a:gd name="connsiteX119" fmla="*/ 7047374 w 12135101"/>
              <a:gd name="connsiteY119" fmla="*/ 3470366 h 6561979"/>
              <a:gd name="connsiteX120" fmla="*/ 7106568 w 12135101"/>
              <a:gd name="connsiteY120" fmla="*/ 3521104 h 6561979"/>
              <a:gd name="connsiteX121" fmla="*/ 7127708 w 12135101"/>
              <a:gd name="connsiteY121" fmla="*/ 3503346 h 6561979"/>
              <a:gd name="connsiteX122" fmla="*/ 7127708 w 12135101"/>
              <a:gd name="connsiteY122" fmla="*/ 3450916 h 6561979"/>
              <a:gd name="connsiteX123" fmla="*/ 7127708 w 12135101"/>
              <a:gd name="connsiteY123" fmla="*/ 3393414 h 6561979"/>
              <a:gd name="connsiteX124" fmla="*/ 7109951 w 12135101"/>
              <a:gd name="connsiteY124" fmla="*/ 3379040 h 6561979"/>
              <a:gd name="connsiteX125" fmla="*/ 9794816 w 12135101"/>
              <a:gd name="connsiteY125" fmla="*/ 3316461 h 6561979"/>
              <a:gd name="connsiteX126" fmla="*/ 9781286 w 12135101"/>
              <a:gd name="connsiteY126" fmla="*/ 3317308 h 6561979"/>
              <a:gd name="connsiteX127" fmla="*/ 9711945 w 12135101"/>
              <a:gd name="connsiteY127" fmla="*/ 3325764 h 6561979"/>
              <a:gd name="connsiteX128" fmla="*/ 9688266 w 12135101"/>
              <a:gd name="connsiteY128" fmla="*/ 3354515 h 6561979"/>
              <a:gd name="connsiteX129" fmla="*/ 9728857 w 12135101"/>
              <a:gd name="connsiteY129" fmla="*/ 3395952 h 6561979"/>
              <a:gd name="connsiteX130" fmla="*/ 9746615 w 12135101"/>
              <a:gd name="connsiteY130" fmla="*/ 3395952 h 6561979"/>
              <a:gd name="connsiteX131" fmla="*/ 9746615 w 12135101"/>
              <a:gd name="connsiteY131" fmla="*/ 3395106 h 6561979"/>
              <a:gd name="connsiteX132" fmla="*/ 9781286 w 12135101"/>
              <a:gd name="connsiteY132" fmla="*/ 3395106 h 6561979"/>
              <a:gd name="connsiteX133" fmla="*/ 9801581 w 12135101"/>
              <a:gd name="connsiteY133" fmla="*/ 3380730 h 6561979"/>
              <a:gd name="connsiteX134" fmla="*/ 9794816 w 12135101"/>
              <a:gd name="connsiteY134" fmla="*/ 3316461 h 6561979"/>
              <a:gd name="connsiteX135" fmla="*/ 9932653 w 12135101"/>
              <a:gd name="connsiteY135" fmla="*/ 3297858 h 6561979"/>
              <a:gd name="connsiteX136" fmla="*/ 9843017 w 12135101"/>
              <a:gd name="connsiteY136" fmla="*/ 3308006 h 6561979"/>
              <a:gd name="connsiteX137" fmla="*/ 9832024 w 12135101"/>
              <a:gd name="connsiteY137" fmla="*/ 3315617 h 6561979"/>
              <a:gd name="connsiteX138" fmla="*/ 9833715 w 12135101"/>
              <a:gd name="connsiteY138" fmla="*/ 3387495 h 6561979"/>
              <a:gd name="connsiteX139" fmla="*/ 9873459 w 12135101"/>
              <a:gd name="connsiteY139" fmla="*/ 3394260 h 6561979"/>
              <a:gd name="connsiteX140" fmla="*/ 9939417 w 12135101"/>
              <a:gd name="connsiteY140" fmla="*/ 3340140 h 6561979"/>
              <a:gd name="connsiteX141" fmla="*/ 9945338 w 12135101"/>
              <a:gd name="connsiteY141" fmla="*/ 3311389 h 6561979"/>
              <a:gd name="connsiteX142" fmla="*/ 9932653 w 12135101"/>
              <a:gd name="connsiteY142" fmla="*/ 3297858 h 6561979"/>
              <a:gd name="connsiteX143" fmla="*/ 7019467 w 12135101"/>
              <a:gd name="connsiteY143" fmla="*/ 3264879 h 6561979"/>
              <a:gd name="connsiteX144" fmla="*/ 7002555 w 12135101"/>
              <a:gd name="connsiteY144" fmla="*/ 3283484 h 6561979"/>
              <a:gd name="connsiteX145" fmla="*/ 7091346 w 12135101"/>
              <a:gd name="connsiteY145" fmla="*/ 3354515 h 6561979"/>
              <a:gd name="connsiteX146" fmla="*/ 7105722 w 12135101"/>
              <a:gd name="connsiteY146" fmla="*/ 3351979 h 6561979"/>
              <a:gd name="connsiteX147" fmla="*/ 7129400 w 12135101"/>
              <a:gd name="connsiteY147" fmla="*/ 3323226 h 6561979"/>
              <a:gd name="connsiteX148" fmla="*/ 7071897 w 12135101"/>
              <a:gd name="connsiteY148" fmla="*/ 3264879 h 6561979"/>
              <a:gd name="connsiteX149" fmla="*/ 7065978 w 12135101"/>
              <a:gd name="connsiteY149" fmla="*/ 3264879 h 6561979"/>
              <a:gd name="connsiteX150" fmla="*/ 7019467 w 12135101"/>
              <a:gd name="connsiteY150" fmla="*/ 3264879 h 6561979"/>
              <a:gd name="connsiteX151" fmla="*/ 6870638 w 12135101"/>
              <a:gd name="connsiteY151" fmla="*/ 3264879 h 6561979"/>
              <a:gd name="connsiteX152" fmla="*/ 6852879 w 12135101"/>
              <a:gd name="connsiteY152" fmla="*/ 3288556 h 6561979"/>
              <a:gd name="connsiteX153" fmla="*/ 6870638 w 12135101"/>
              <a:gd name="connsiteY153" fmla="*/ 3367199 h 6561979"/>
              <a:gd name="connsiteX154" fmla="*/ 6894315 w 12135101"/>
              <a:gd name="connsiteY154" fmla="*/ 3384113 h 6561979"/>
              <a:gd name="connsiteX155" fmla="*/ 6968730 w 12135101"/>
              <a:gd name="connsiteY155" fmla="*/ 3372275 h 6561979"/>
              <a:gd name="connsiteX156" fmla="*/ 6988180 w 12135101"/>
              <a:gd name="connsiteY156" fmla="*/ 3346060 h 6561979"/>
              <a:gd name="connsiteX157" fmla="*/ 6982261 w 12135101"/>
              <a:gd name="connsiteY157" fmla="*/ 3320691 h 6561979"/>
              <a:gd name="connsiteX158" fmla="*/ 6911228 w 12135101"/>
              <a:gd name="connsiteY158" fmla="*/ 3264879 h 6561979"/>
              <a:gd name="connsiteX159" fmla="*/ 6870638 w 12135101"/>
              <a:gd name="connsiteY159" fmla="*/ 3264879 h 6561979"/>
              <a:gd name="connsiteX160" fmla="*/ 9709091 w 12135101"/>
              <a:gd name="connsiteY160" fmla="*/ 3195867 h 6561979"/>
              <a:gd name="connsiteX161" fmla="*/ 9689111 w 12135101"/>
              <a:gd name="connsiteY161" fmla="*/ 3247121 h 6561979"/>
              <a:gd name="connsiteX162" fmla="*/ 9689111 w 12135101"/>
              <a:gd name="connsiteY162" fmla="*/ 3275872 h 6561979"/>
              <a:gd name="connsiteX163" fmla="*/ 9714481 w 12135101"/>
              <a:gd name="connsiteY163" fmla="*/ 3297858 h 6561979"/>
              <a:gd name="connsiteX164" fmla="*/ 9780440 w 12135101"/>
              <a:gd name="connsiteY164" fmla="*/ 3288556 h 6561979"/>
              <a:gd name="connsiteX165" fmla="*/ 9803272 w 12135101"/>
              <a:gd name="connsiteY165" fmla="*/ 3264879 h 6561979"/>
              <a:gd name="connsiteX166" fmla="*/ 9740696 w 12135101"/>
              <a:gd name="connsiteY166" fmla="*/ 3196383 h 6561979"/>
              <a:gd name="connsiteX167" fmla="*/ 9709091 w 12135101"/>
              <a:gd name="connsiteY167" fmla="*/ 3195867 h 6561979"/>
              <a:gd name="connsiteX168" fmla="*/ 9903902 w 12135101"/>
              <a:gd name="connsiteY168" fmla="*/ 3195537 h 6561979"/>
              <a:gd name="connsiteX169" fmla="*/ 9829487 w 12135101"/>
              <a:gd name="connsiteY169" fmla="*/ 3258959 h 6561979"/>
              <a:gd name="connsiteX170" fmla="*/ 9850626 w 12135101"/>
              <a:gd name="connsiteY170" fmla="*/ 3278409 h 6561979"/>
              <a:gd name="connsiteX171" fmla="*/ 9940264 w 12135101"/>
              <a:gd name="connsiteY171" fmla="*/ 3269107 h 6561979"/>
              <a:gd name="connsiteX172" fmla="*/ 9958868 w 12135101"/>
              <a:gd name="connsiteY172" fmla="*/ 3253885 h 6561979"/>
              <a:gd name="connsiteX173" fmla="*/ 9921659 w 12135101"/>
              <a:gd name="connsiteY173" fmla="*/ 3195537 h 6561979"/>
              <a:gd name="connsiteX174" fmla="*/ 9903902 w 12135101"/>
              <a:gd name="connsiteY174" fmla="*/ 3195537 h 6561979"/>
              <a:gd name="connsiteX175" fmla="*/ 6895438 w 12135101"/>
              <a:gd name="connsiteY175" fmla="*/ 2625624 h 6561979"/>
              <a:gd name="connsiteX176" fmla="*/ 6867255 w 12135101"/>
              <a:gd name="connsiteY176" fmla="*/ 2689007 h 6561979"/>
              <a:gd name="connsiteX177" fmla="*/ 6866409 w 12135101"/>
              <a:gd name="connsiteY177" fmla="*/ 2735516 h 6561979"/>
              <a:gd name="connsiteX178" fmla="*/ 6890933 w 12135101"/>
              <a:gd name="connsiteY178" fmla="*/ 2754120 h 6561979"/>
              <a:gd name="connsiteX179" fmla="*/ 6989871 w 12135101"/>
              <a:gd name="connsiteY179" fmla="*/ 2730443 h 6561979"/>
              <a:gd name="connsiteX180" fmla="*/ 7041454 w 12135101"/>
              <a:gd name="connsiteY180" fmla="*/ 2667021 h 6561979"/>
              <a:gd name="connsiteX181" fmla="*/ 7042299 w 12135101"/>
              <a:gd name="connsiteY181" fmla="*/ 2658563 h 6561979"/>
              <a:gd name="connsiteX182" fmla="*/ 7021160 w 12135101"/>
              <a:gd name="connsiteY182" fmla="*/ 2635733 h 6561979"/>
              <a:gd name="connsiteX183" fmla="*/ 6934060 w 12135101"/>
              <a:gd name="connsiteY183" fmla="*/ 2628967 h 6561979"/>
              <a:gd name="connsiteX184" fmla="*/ 6895438 w 12135101"/>
              <a:gd name="connsiteY184" fmla="*/ 2625624 h 6561979"/>
              <a:gd name="connsiteX185" fmla="*/ 6754760 w 12135101"/>
              <a:gd name="connsiteY185" fmla="*/ 2616256 h 6561979"/>
              <a:gd name="connsiteX186" fmla="*/ 6722653 w 12135101"/>
              <a:gd name="connsiteY186" fmla="*/ 2690698 h 6561979"/>
              <a:gd name="connsiteX187" fmla="*/ 6808061 w 12135101"/>
              <a:gd name="connsiteY187" fmla="*/ 2769341 h 6561979"/>
              <a:gd name="connsiteX188" fmla="*/ 6841040 w 12135101"/>
              <a:gd name="connsiteY188" fmla="*/ 2733825 h 6561979"/>
              <a:gd name="connsiteX189" fmla="*/ 6840195 w 12135101"/>
              <a:gd name="connsiteY189" fmla="*/ 2661101 h 6561979"/>
              <a:gd name="connsiteX190" fmla="*/ 6798759 w 12135101"/>
              <a:gd name="connsiteY190" fmla="*/ 2617974 h 6561979"/>
              <a:gd name="connsiteX191" fmla="*/ 6754760 w 12135101"/>
              <a:gd name="connsiteY191" fmla="*/ 2616256 h 6561979"/>
              <a:gd name="connsiteX192" fmla="*/ 6835650 w 12135101"/>
              <a:gd name="connsiteY192" fmla="*/ 2423057 h 6561979"/>
              <a:gd name="connsiteX193" fmla="*/ 6819054 w 12135101"/>
              <a:gd name="connsiteY193" fmla="*/ 2425171 h 6561979"/>
              <a:gd name="connsiteX194" fmla="*/ 6729418 w 12135101"/>
              <a:gd name="connsiteY194" fmla="*/ 2542713 h 6561979"/>
              <a:gd name="connsiteX195" fmla="*/ 6727727 w 12135101"/>
              <a:gd name="connsiteY195" fmla="*/ 2563009 h 6561979"/>
              <a:gd name="connsiteX196" fmla="*/ 6745485 w 12135101"/>
              <a:gd name="connsiteY196" fmla="*/ 2585841 h 6561979"/>
              <a:gd name="connsiteX197" fmla="*/ 6820746 w 12135101"/>
              <a:gd name="connsiteY197" fmla="*/ 2590914 h 6561979"/>
              <a:gd name="connsiteX198" fmla="*/ 6841040 w 12135101"/>
              <a:gd name="connsiteY198" fmla="*/ 2569774 h 6561979"/>
              <a:gd name="connsiteX199" fmla="*/ 6841040 w 12135101"/>
              <a:gd name="connsiteY199" fmla="*/ 2505505 h 6561979"/>
              <a:gd name="connsiteX200" fmla="*/ 6840195 w 12135101"/>
              <a:gd name="connsiteY200" fmla="*/ 2438701 h 6561979"/>
              <a:gd name="connsiteX201" fmla="*/ 6835650 w 12135101"/>
              <a:gd name="connsiteY201" fmla="*/ 2423057 h 6561979"/>
              <a:gd name="connsiteX202" fmla="*/ 9571689 w 12135101"/>
              <a:gd name="connsiteY202" fmla="*/ 2387343 h 6561979"/>
              <a:gd name="connsiteX203" fmla="*/ 9548739 w 12135101"/>
              <a:gd name="connsiteY203" fmla="*/ 2447158 h 6561979"/>
              <a:gd name="connsiteX204" fmla="*/ 9612161 w 12135101"/>
              <a:gd name="connsiteY204" fmla="*/ 2508043 h 6561979"/>
              <a:gd name="connsiteX205" fmla="*/ 9674737 w 12135101"/>
              <a:gd name="connsiteY205" fmla="*/ 2456459 h 6561979"/>
              <a:gd name="connsiteX206" fmla="*/ 9606242 w 12135101"/>
              <a:gd name="connsiteY206" fmla="*/ 2387964 h 6561979"/>
              <a:gd name="connsiteX207" fmla="*/ 9571689 w 12135101"/>
              <a:gd name="connsiteY207" fmla="*/ 2387343 h 6561979"/>
              <a:gd name="connsiteX208" fmla="*/ 9796837 w 12135101"/>
              <a:gd name="connsiteY208" fmla="*/ 2383564 h 6561979"/>
              <a:gd name="connsiteX209" fmla="*/ 9758454 w 12135101"/>
              <a:gd name="connsiteY209" fmla="*/ 2384581 h 6561979"/>
              <a:gd name="connsiteX210" fmla="*/ 9702642 w 12135101"/>
              <a:gd name="connsiteY210" fmla="*/ 2442929 h 6561979"/>
              <a:gd name="connsiteX211" fmla="*/ 9702642 w 12135101"/>
              <a:gd name="connsiteY211" fmla="*/ 2483520 h 6561979"/>
              <a:gd name="connsiteX212" fmla="*/ 9726320 w 12135101"/>
              <a:gd name="connsiteY212" fmla="*/ 2508043 h 6561979"/>
              <a:gd name="connsiteX213" fmla="*/ 9810036 w 12135101"/>
              <a:gd name="connsiteY213" fmla="*/ 2441237 h 6561979"/>
              <a:gd name="connsiteX214" fmla="*/ 9796837 w 12135101"/>
              <a:gd name="connsiteY214" fmla="*/ 2383564 h 6561979"/>
              <a:gd name="connsiteX215" fmla="*/ 6989977 w 12135101"/>
              <a:gd name="connsiteY215" fmla="*/ 2347479 h 6561979"/>
              <a:gd name="connsiteX216" fmla="*/ 6944207 w 12135101"/>
              <a:gd name="connsiteY216" fmla="*/ 2361749 h 6561979"/>
              <a:gd name="connsiteX217" fmla="*/ 6869793 w 12135101"/>
              <a:gd name="connsiteY217" fmla="*/ 2482674 h 6561979"/>
              <a:gd name="connsiteX218" fmla="*/ 6869793 w 12135101"/>
              <a:gd name="connsiteY218" fmla="*/ 2573157 h 6561979"/>
              <a:gd name="connsiteX219" fmla="*/ 6890933 w 12135101"/>
              <a:gd name="connsiteY219" fmla="*/ 2596833 h 6561979"/>
              <a:gd name="connsiteX220" fmla="*/ 7021160 w 12135101"/>
              <a:gd name="connsiteY220" fmla="*/ 2608673 h 6561979"/>
              <a:gd name="connsiteX221" fmla="*/ 7044837 w 12135101"/>
              <a:gd name="connsiteY221" fmla="*/ 2586687 h 6561979"/>
              <a:gd name="connsiteX222" fmla="*/ 7013548 w 12135101"/>
              <a:gd name="connsiteY222" fmla="*/ 2389656 h 6561979"/>
              <a:gd name="connsiteX223" fmla="*/ 6989977 w 12135101"/>
              <a:gd name="connsiteY223" fmla="*/ 2347479 h 6561979"/>
              <a:gd name="connsiteX224" fmla="*/ 6840195 w 12135101"/>
              <a:gd name="connsiteY224" fmla="*/ 2263657 h 6561979"/>
              <a:gd name="connsiteX225" fmla="*/ 6752249 w 12135101"/>
              <a:gd name="connsiteY225" fmla="*/ 2428553 h 6561979"/>
              <a:gd name="connsiteX226" fmla="*/ 6828356 w 12135101"/>
              <a:gd name="connsiteY226" fmla="*/ 2390500 h 6561979"/>
              <a:gd name="connsiteX227" fmla="*/ 6840195 w 12135101"/>
              <a:gd name="connsiteY227" fmla="*/ 2375279 h 6561979"/>
              <a:gd name="connsiteX228" fmla="*/ 6840195 w 12135101"/>
              <a:gd name="connsiteY228" fmla="*/ 2263657 h 6561979"/>
              <a:gd name="connsiteX229" fmla="*/ 6885013 w 12135101"/>
              <a:gd name="connsiteY229" fmla="*/ 2244207 h 6561979"/>
              <a:gd name="connsiteX230" fmla="*/ 6871484 w 12135101"/>
              <a:gd name="connsiteY230" fmla="*/ 2254354 h 6561979"/>
              <a:gd name="connsiteX231" fmla="*/ 6870638 w 12135101"/>
              <a:gd name="connsiteY231" fmla="*/ 2354984 h 6561979"/>
              <a:gd name="connsiteX232" fmla="*/ 6885858 w 12135101"/>
              <a:gd name="connsiteY232" fmla="*/ 2361749 h 6561979"/>
              <a:gd name="connsiteX233" fmla="*/ 6958583 w 12135101"/>
              <a:gd name="connsiteY233" fmla="*/ 2321159 h 6561979"/>
              <a:gd name="connsiteX234" fmla="*/ 6965347 w 12135101"/>
              <a:gd name="connsiteY234" fmla="*/ 2303401 h 6561979"/>
              <a:gd name="connsiteX235" fmla="*/ 6885013 w 12135101"/>
              <a:gd name="connsiteY235" fmla="*/ 2244207 h 6561979"/>
              <a:gd name="connsiteX236" fmla="*/ 9652937 w 12135101"/>
              <a:gd name="connsiteY236" fmla="*/ 2198292 h 6561979"/>
              <a:gd name="connsiteX237" fmla="*/ 9626537 w 12135101"/>
              <a:gd name="connsiteY237" fmla="*/ 2198543 h 6561979"/>
              <a:gd name="connsiteX238" fmla="*/ 9583410 w 12135101"/>
              <a:gd name="connsiteY238" fmla="*/ 2200234 h 6561979"/>
              <a:gd name="connsiteX239" fmla="*/ 9559731 w 12135101"/>
              <a:gd name="connsiteY239" fmla="*/ 2223066 h 6561979"/>
              <a:gd name="connsiteX240" fmla="*/ 9551275 w 12135101"/>
              <a:gd name="connsiteY240" fmla="*/ 2332998 h 6561979"/>
              <a:gd name="connsiteX241" fmla="*/ 9576645 w 12135101"/>
              <a:gd name="connsiteY241" fmla="*/ 2360057 h 6561979"/>
              <a:gd name="connsiteX242" fmla="*/ 9596939 w 12135101"/>
              <a:gd name="connsiteY242" fmla="*/ 2360057 h 6561979"/>
              <a:gd name="connsiteX243" fmla="*/ 9672201 w 12135101"/>
              <a:gd name="connsiteY243" fmla="*/ 2278031 h 6561979"/>
              <a:gd name="connsiteX244" fmla="*/ 9672201 w 12135101"/>
              <a:gd name="connsiteY244" fmla="*/ 2243361 h 6561979"/>
              <a:gd name="connsiteX245" fmla="*/ 9652937 w 12135101"/>
              <a:gd name="connsiteY245" fmla="*/ 2198292 h 6561979"/>
              <a:gd name="connsiteX246" fmla="*/ 9812773 w 12135101"/>
              <a:gd name="connsiteY246" fmla="*/ 2184736 h 6561979"/>
              <a:gd name="connsiteX247" fmla="*/ 9782976 w 12135101"/>
              <a:gd name="connsiteY247" fmla="*/ 2185859 h 6561979"/>
              <a:gd name="connsiteX248" fmla="*/ 9702642 w 12135101"/>
              <a:gd name="connsiteY248" fmla="*/ 2276341 h 6561979"/>
              <a:gd name="connsiteX249" fmla="*/ 9709407 w 12135101"/>
              <a:gd name="connsiteY249" fmla="*/ 2352446 h 6561979"/>
              <a:gd name="connsiteX250" fmla="*/ 9791433 w 12135101"/>
              <a:gd name="connsiteY250" fmla="*/ 2355829 h 6561979"/>
              <a:gd name="connsiteX251" fmla="*/ 9799888 w 12135101"/>
              <a:gd name="connsiteY251" fmla="*/ 2355829 h 6561979"/>
              <a:gd name="connsiteX252" fmla="*/ 9826104 w 12135101"/>
              <a:gd name="connsiteY252" fmla="*/ 2331307 h 6561979"/>
              <a:gd name="connsiteX253" fmla="*/ 9832868 w 12135101"/>
              <a:gd name="connsiteY253" fmla="*/ 2235751 h 6561979"/>
              <a:gd name="connsiteX254" fmla="*/ 9812773 w 12135101"/>
              <a:gd name="connsiteY254" fmla="*/ 2184736 h 6561979"/>
              <a:gd name="connsiteX255" fmla="*/ 9665436 w 12135101"/>
              <a:gd name="connsiteY255" fmla="*/ 1998974 h 6561979"/>
              <a:gd name="connsiteX256" fmla="*/ 9635838 w 12135101"/>
              <a:gd name="connsiteY256" fmla="*/ 2013351 h 6561979"/>
              <a:gd name="connsiteX257" fmla="*/ 9580872 w 12135101"/>
              <a:gd name="connsiteY257" fmla="*/ 2120745 h 6561979"/>
              <a:gd name="connsiteX258" fmla="*/ 9609623 w 12135101"/>
              <a:gd name="connsiteY258" fmla="*/ 2171483 h 6561979"/>
              <a:gd name="connsiteX259" fmla="*/ 9656133 w 12135101"/>
              <a:gd name="connsiteY259" fmla="*/ 2168947 h 6561979"/>
              <a:gd name="connsiteX260" fmla="*/ 9672201 w 12135101"/>
              <a:gd name="connsiteY260" fmla="*/ 2156263 h 6561979"/>
              <a:gd name="connsiteX261" fmla="*/ 9678965 w 12135101"/>
              <a:gd name="connsiteY261" fmla="*/ 2026035 h 6561979"/>
              <a:gd name="connsiteX262" fmla="*/ 9665436 w 12135101"/>
              <a:gd name="connsiteY262" fmla="*/ 1998974 h 6561979"/>
              <a:gd name="connsiteX263" fmla="*/ 9717018 w 12135101"/>
              <a:gd name="connsiteY263" fmla="*/ 1989674 h 6561979"/>
              <a:gd name="connsiteX264" fmla="*/ 9702642 w 12135101"/>
              <a:gd name="connsiteY264" fmla="*/ 2006586 h 6561979"/>
              <a:gd name="connsiteX265" fmla="*/ 9704335 w 12135101"/>
              <a:gd name="connsiteY265" fmla="*/ 2087765 h 6561979"/>
              <a:gd name="connsiteX266" fmla="*/ 9704335 w 12135101"/>
              <a:gd name="connsiteY266" fmla="*/ 2146114 h 6561979"/>
              <a:gd name="connsiteX267" fmla="*/ 9722093 w 12135101"/>
              <a:gd name="connsiteY267" fmla="*/ 2163872 h 6561979"/>
              <a:gd name="connsiteX268" fmla="*/ 9809192 w 12135101"/>
              <a:gd name="connsiteY268" fmla="*/ 2157108 h 6561979"/>
              <a:gd name="connsiteX269" fmla="*/ 9827794 w 12135101"/>
              <a:gd name="connsiteY269" fmla="*/ 2135121 h 6561979"/>
              <a:gd name="connsiteX270" fmla="*/ 9793125 w 12135101"/>
              <a:gd name="connsiteY270" fmla="*/ 2031108 h 6561979"/>
              <a:gd name="connsiteX271" fmla="*/ 9717018 w 12135101"/>
              <a:gd name="connsiteY271" fmla="*/ 1989674 h 6561979"/>
              <a:gd name="connsiteX272" fmla="*/ 8159373 w 12135101"/>
              <a:gd name="connsiteY272" fmla="*/ 1219306 h 6561979"/>
              <a:gd name="connsiteX273" fmla="*/ 8137386 w 12135101"/>
              <a:gd name="connsiteY273" fmla="*/ 1242985 h 6561979"/>
              <a:gd name="connsiteX274" fmla="*/ 8150071 w 12135101"/>
              <a:gd name="connsiteY274" fmla="*/ 1337695 h 6561979"/>
              <a:gd name="connsiteX275" fmla="*/ 8177132 w 12135101"/>
              <a:gd name="connsiteY275" fmla="*/ 1352917 h 6561979"/>
              <a:gd name="connsiteX276" fmla="*/ 8281143 w 12135101"/>
              <a:gd name="connsiteY276" fmla="*/ 1248058 h 6561979"/>
              <a:gd name="connsiteX277" fmla="*/ 8260849 w 12135101"/>
              <a:gd name="connsiteY277" fmla="*/ 1219306 h 6561979"/>
              <a:gd name="connsiteX278" fmla="*/ 8211802 w 12135101"/>
              <a:gd name="connsiteY278" fmla="*/ 1219306 h 6561979"/>
              <a:gd name="connsiteX279" fmla="*/ 8159373 w 12135101"/>
              <a:gd name="connsiteY279" fmla="*/ 1219306 h 6561979"/>
              <a:gd name="connsiteX280" fmla="*/ 7948812 w 12135101"/>
              <a:gd name="connsiteY280" fmla="*/ 1214233 h 6561979"/>
              <a:gd name="connsiteX281" fmla="*/ 7933591 w 12135101"/>
              <a:gd name="connsiteY281" fmla="*/ 1233682 h 6561979"/>
              <a:gd name="connsiteX282" fmla="*/ 8101870 w 12135101"/>
              <a:gd name="connsiteY282" fmla="*/ 1364755 h 6561979"/>
              <a:gd name="connsiteX283" fmla="*/ 8123011 w 12135101"/>
              <a:gd name="connsiteY283" fmla="*/ 1340232 h 6561979"/>
              <a:gd name="connsiteX284" fmla="*/ 8112864 w 12135101"/>
              <a:gd name="connsiteY284" fmla="*/ 1268353 h 6561979"/>
              <a:gd name="connsiteX285" fmla="*/ 8059590 w 12135101"/>
              <a:gd name="connsiteY285" fmla="*/ 1217615 h 6561979"/>
              <a:gd name="connsiteX286" fmla="*/ 8018999 w 12135101"/>
              <a:gd name="connsiteY286" fmla="*/ 1215078 h 6561979"/>
              <a:gd name="connsiteX287" fmla="*/ 8018999 w 12135101"/>
              <a:gd name="connsiteY287" fmla="*/ 1214233 h 6561979"/>
              <a:gd name="connsiteX288" fmla="*/ 7948812 w 12135101"/>
              <a:gd name="connsiteY288" fmla="*/ 1214233 h 6561979"/>
              <a:gd name="connsiteX289" fmla="*/ 8067412 w 12135101"/>
              <a:gd name="connsiteY289" fmla="*/ 975343 h 6561979"/>
              <a:gd name="connsiteX290" fmla="*/ 8047750 w 12135101"/>
              <a:gd name="connsiteY290" fmla="*/ 977457 h 6561979"/>
              <a:gd name="connsiteX291" fmla="*/ 7921752 w 12135101"/>
              <a:gd name="connsiteY291" fmla="*/ 1166878 h 6561979"/>
              <a:gd name="connsiteX292" fmla="*/ 7942046 w 12135101"/>
              <a:gd name="connsiteY292" fmla="*/ 1188019 h 6561979"/>
              <a:gd name="connsiteX293" fmla="*/ 8012234 w 12135101"/>
              <a:gd name="connsiteY293" fmla="*/ 1188019 h 6561979"/>
              <a:gd name="connsiteX294" fmla="*/ 8012234 w 12135101"/>
              <a:gd name="connsiteY294" fmla="*/ 1190555 h 6561979"/>
              <a:gd name="connsiteX295" fmla="*/ 8076502 w 12135101"/>
              <a:gd name="connsiteY295" fmla="*/ 1190555 h 6561979"/>
              <a:gd name="connsiteX296" fmla="*/ 8100180 w 12135101"/>
              <a:gd name="connsiteY296" fmla="*/ 1166032 h 6561979"/>
              <a:gd name="connsiteX297" fmla="*/ 8075655 w 12135101"/>
              <a:gd name="connsiteY297" fmla="*/ 993524 h 6561979"/>
              <a:gd name="connsiteX298" fmla="*/ 8067412 w 12135101"/>
              <a:gd name="connsiteY298" fmla="*/ 975343 h 6561979"/>
              <a:gd name="connsiteX299" fmla="*/ 8125548 w 12135101"/>
              <a:gd name="connsiteY299" fmla="*/ 966463 h 6561979"/>
              <a:gd name="connsiteX300" fmla="*/ 8103561 w 12135101"/>
              <a:gd name="connsiteY300" fmla="*/ 990988 h 6561979"/>
              <a:gd name="connsiteX301" fmla="*/ 8121319 w 12135101"/>
              <a:gd name="connsiteY301" fmla="*/ 1111912 h 6561979"/>
              <a:gd name="connsiteX302" fmla="*/ 8137386 w 12135101"/>
              <a:gd name="connsiteY302" fmla="*/ 1185481 h 6561979"/>
              <a:gd name="connsiteX303" fmla="*/ 8213493 w 12135101"/>
              <a:gd name="connsiteY303" fmla="*/ 1192247 h 6561979"/>
              <a:gd name="connsiteX304" fmla="*/ 8213493 w 12135101"/>
              <a:gd name="connsiteY304" fmla="*/ 1191402 h 6561979"/>
              <a:gd name="connsiteX305" fmla="*/ 8233788 w 12135101"/>
              <a:gd name="connsiteY305" fmla="*/ 1191402 h 6561979"/>
              <a:gd name="connsiteX306" fmla="*/ 8293829 w 12135101"/>
              <a:gd name="connsiteY306" fmla="*/ 1116140 h 6561979"/>
              <a:gd name="connsiteX307" fmla="*/ 8125548 w 12135101"/>
              <a:gd name="connsiteY307" fmla="*/ 966463 h 6561979"/>
              <a:gd name="connsiteX308" fmla="*/ 8099229 w 12135101"/>
              <a:gd name="connsiteY308" fmla="*/ 18 h 6561979"/>
              <a:gd name="connsiteX309" fmla="*/ 8118783 w 12135101"/>
              <a:gd name="connsiteY309" fmla="*/ 14287 h 6561979"/>
              <a:gd name="connsiteX310" fmla="*/ 8243937 w 12135101"/>
              <a:gd name="connsiteY310" fmla="*/ 193561 h 6561979"/>
              <a:gd name="connsiteX311" fmla="*/ 8482402 w 12135101"/>
              <a:gd name="connsiteY311" fmla="*/ 538576 h 6561979"/>
              <a:gd name="connsiteX312" fmla="*/ 8662522 w 12135101"/>
              <a:gd name="connsiteY312" fmla="*/ 665420 h 6561979"/>
              <a:gd name="connsiteX313" fmla="*/ 8763996 w 12135101"/>
              <a:gd name="connsiteY313" fmla="*/ 622293 h 6561979"/>
              <a:gd name="connsiteX314" fmla="*/ 8784291 w 12135101"/>
              <a:gd name="connsiteY314" fmla="*/ 606226 h 6561979"/>
              <a:gd name="connsiteX315" fmla="*/ 8797822 w 12135101"/>
              <a:gd name="connsiteY315" fmla="*/ 629059 h 6561979"/>
              <a:gd name="connsiteX316" fmla="*/ 8620240 w 12135101"/>
              <a:gd name="connsiteY316" fmla="*/ 853995 h 6561979"/>
              <a:gd name="connsiteX317" fmla="*/ 8597408 w 12135101"/>
              <a:gd name="connsiteY317" fmla="*/ 857379 h 6561979"/>
              <a:gd name="connsiteX318" fmla="*/ 8561047 w 12135101"/>
              <a:gd name="connsiteY318" fmla="*/ 903887 h 6561979"/>
              <a:gd name="connsiteX319" fmla="*/ 8572886 w 12135101"/>
              <a:gd name="connsiteY319" fmla="*/ 1110221 h 6561979"/>
              <a:gd name="connsiteX320" fmla="*/ 8582186 w 12135101"/>
              <a:gd name="connsiteY320" fmla="*/ 1275964 h 6561979"/>
              <a:gd name="connsiteX321" fmla="*/ 8628697 w 12135101"/>
              <a:gd name="connsiteY321" fmla="*/ 1341923 h 6561979"/>
              <a:gd name="connsiteX322" fmla="*/ 8930585 w 12135101"/>
              <a:gd name="connsiteY322" fmla="*/ 1458619 h 6561979"/>
              <a:gd name="connsiteX323" fmla="*/ 9015148 w 12135101"/>
              <a:gd name="connsiteY323" fmla="*/ 1456928 h 6561979"/>
              <a:gd name="connsiteX324" fmla="*/ 9141146 w 12135101"/>
              <a:gd name="connsiteY324" fmla="*/ 1396888 h 6561979"/>
              <a:gd name="connsiteX325" fmla="*/ 9175818 w 12135101"/>
              <a:gd name="connsiteY325" fmla="*/ 1395197 h 6561979"/>
              <a:gd name="connsiteX326" fmla="*/ 9712790 w 12135101"/>
              <a:gd name="connsiteY326" fmla="*/ 876828 h 6561979"/>
              <a:gd name="connsiteX327" fmla="*/ 9728010 w 12135101"/>
              <a:gd name="connsiteY327" fmla="*/ 904733 h 6561979"/>
              <a:gd name="connsiteX328" fmla="*/ 9984235 w 12135101"/>
              <a:gd name="connsiteY328" fmla="*/ 1445089 h 6561979"/>
              <a:gd name="connsiteX329" fmla="*/ 10273439 w 12135101"/>
              <a:gd name="connsiteY329" fmla="*/ 1700469 h 6561979"/>
              <a:gd name="connsiteX330" fmla="*/ 10396904 w 12135101"/>
              <a:gd name="connsiteY330" fmla="*/ 1724146 h 6561979"/>
              <a:gd name="connsiteX331" fmla="*/ 10516981 w 12135101"/>
              <a:gd name="connsiteY331" fmla="*/ 1582081 h 6561979"/>
              <a:gd name="connsiteX332" fmla="*/ 10504297 w 12135101"/>
              <a:gd name="connsiteY332" fmla="*/ 1837461 h 6561979"/>
              <a:gd name="connsiteX333" fmla="*/ 10331789 w 12135101"/>
              <a:gd name="connsiteY333" fmla="*/ 1930479 h 6561979"/>
              <a:gd name="connsiteX334" fmla="*/ 10181268 w 12135101"/>
              <a:gd name="connsiteY334" fmla="*/ 1905956 h 6561979"/>
              <a:gd name="connsiteX335" fmla="*/ 10166891 w 12135101"/>
              <a:gd name="connsiteY335" fmla="*/ 1922024 h 6561979"/>
              <a:gd name="connsiteX336" fmla="*/ 10201561 w 12135101"/>
              <a:gd name="connsiteY336" fmla="*/ 2769341 h 6561979"/>
              <a:gd name="connsiteX337" fmla="*/ 10217629 w 12135101"/>
              <a:gd name="connsiteY337" fmla="*/ 2809086 h 6561979"/>
              <a:gd name="connsiteX338" fmla="*/ 10425652 w 12135101"/>
              <a:gd name="connsiteY338" fmla="*/ 3115202 h 6561979"/>
              <a:gd name="connsiteX339" fmla="*/ 10423962 w 12135101"/>
              <a:gd name="connsiteY339" fmla="*/ 3168478 h 6561979"/>
              <a:gd name="connsiteX340" fmla="*/ 10281051 w 12135101"/>
              <a:gd name="connsiteY340" fmla="*/ 3458528 h 6561979"/>
              <a:gd name="connsiteX341" fmla="*/ 10289507 w 12135101"/>
              <a:gd name="connsiteY341" fmla="*/ 3690229 h 6561979"/>
              <a:gd name="connsiteX342" fmla="*/ 10362230 w 12135101"/>
              <a:gd name="connsiteY342" fmla="*/ 3916857 h 6561979"/>
              <a:gd name="connsiteX343" fmla="*/ 10631140 w 12135101"/>
              <a:gd name="connsiteY343" fmla="*/ 4114735 h 6561979"/>
              <a:gd name="connsiteX344" fmla="*/ 10855233 w 12135101"/>
              <a:gd name="connsiteY344" fmla="*/ 4218747 h 6561979"/>
              <a:gd name="connsiteX345" fmla="*/ 11092853 w 12135101"/>
              <a:gd name="connsiteY345" fmla="*/ 4376880 h 6561979"/>
              <a:gd name="connsiteX346" fmla="*/ 11218007 w 12135101"/>
              <a:gd name="connsiteY346" fmla="*/ 4457213 h 6561979"/>
              <a:gd name="connsiteX347" fmla="*/ 11244220 w 12135101"/>
              <a:gd name="connsiteY347" fmla="*/ 4503723 h 6561979"/>
              <a:gd name="connsiteX348" fmla="*/ 11256905 w 12135101"/>
              <a:gd name="connsiteY348" fmla="*/ 6561134 h 6561979"/>
              <a:gd name="connsiteX349" fmla="*/ 11224771 w 12135101"/>
              <a:gd name="connsiteY349" fmla="*/ 6561979 h 6561979"/>
              <a:gd name="connsiteX350" fmla="*/ 0 w 12135101"/>
              <a:gd name="connsiteY350" fmla="*/ 6552454 h 6561979"/>
              <a:gd name="connsiteX351" fmla="*/ 695021 w 12135101"/>
              <a:gd name="connsiteY351" fmla="*/ 6255017 h 6561979"/>
              <a:gd name="connsiteX352" fmla="*/ 1224384 w 12135101"/>
              <a:gd name="connsiteY352" fmla="*/ 6306601 h 6561979"/>
              <a:gd name="connsiteX353" fmla="*/ 1255673 w 12135101"/>
              <a:gd name="connsiteY353" fmla="*/ 6269393 h 6561979"/>
              <a:gd name="connsiteX354" fmla="*/ 1151660 w 12135101"/>
              <a:gd name="connsiteY354" fmla="*/ 5770474 h 6561979"/>
              <a:gd name="connsiteX355" fmla="*/ 1140667 w 12135101"/>
              <a:gd name="connsiteY355" fmla="*/ 5751024 h 6561979"/>
              <a:gd name="connsiteX356" fmla="*/ 1119526 w 12135101"/>
              <a:gd name="connsiteY356" fmla="*/ 6029235 h 6561979"/>
              <a:gd name="connsiteX357" fmla="*/ 1113607 w 12135101"/>
              <a:gd name="connsiteY357" fmla="*/ 6030925 h 6561979"/>
              <a:gd name="connsiteX358" fmla="*/ 1051031 w 12135101"/>
              <a:gd name="connsiteY358" fmla="*/ 5781467 h 6561979"/>
              <a:gd name="connsiteX359" fmla="*/ 1008749 w 12135101"/>
              <a:gd name="connsiteY359" fmla="*/ 5789077 h 6561979"/>
              <a:gd name="connsiteX360" fmla="*/ 954628 w 12135101"/>
              <a:gd name="connsiteY360" fmla="*/ 5798379 h 6561979"/>
              <a:gd name="connsiteX361" fmla="*/ 930951 w 12135101"/>
              <a:gd name="connsiteY361" fmla="*/ 5808526 h 6561979"/>
              <a:gd name="connsiteX362" fmla="*/ 888671 w 12135101"/>
              <a:gd name="connsiteY362" fmla="*/ 5788232 h 6561979"/>
              <a:gd name="connsiteX363" fmla="*/ 864993 w 12135101"/>
              <a:gd name="connsiteY363" fmla="*/ 5803452 h 6561979"/>
              <a:gd name="connsiteX364" fmla="*/ 864993 w 12135101"/>
              <a:gd name="connsiteY364" fmla="*/ 5986953 h 6561979"/>
              <a:gd name="connsiteX365" fmla="*/ 858229 w 12135101"/>
              <a:gd name="connsiteY365" fmla="*/ 6006404 h 6561979"/>
              <a:gd name="connsiteX366" fmla="*/ 729692 w 12135101"/>
              <a:gd name="connsiteY366" fmla="*/ 5800916 h 6561979"/>
              <a:gd name="connsiteX367" fmla="*/ 706015 w 12135101"/>
              <a:gd name="connsiteY367" fmla="*/ 5863492 h 6561979"/>
              <a:gd name="connsiteX368" fmla="*/ 658660 w 12135101"/>
              <a:gd name="connsiteY368" fmla="*/ 5762017 h 6561979"/>
              <a:gd name="connsiteX369" fmla="*/ 654432 w 12135101"/>
              <a:gd name="connsiteY369" fmla="*/ 5843196 h 6561979"/>
              <a:gd name="connsiteX370" fmla="*/ 646820 w 12135101"/>
              <a:gd name="connsiteY370" fmla="*/ 5868565 h 6561979"/>
              <a:gd name="connsiteX371" fmla="*/ 622298 w 12135101"/>
              <a:gd name="connsiteY371" fmla="*/ 5855036 h 6561979"/>
              <a:gd name="connsiteX372" fmla="*/ 539426 w 12135101"/>
              <a:gd name="connsiteY372" fmla="*/ 5550609 h 6561979"/>
              <a:gd name="connsiteX373" fmla="*/ 508984 w 12135101"/>
              <a:gd name="connsiteY373" fmla="*/ 5529469 h 6561979"/>
              <a:gd name="connsiteX374" fmla="*/ 401590 w 12135101"/>
              <a:gd name="connsiteY374" fmla="*/ 5556530 h 6561979"/>
              <a:gd name="connsiteX375" fmla="*/ 366072 w 12135101"/>
              <a:gd name="connsiteY375" fmla="*/ 5524395 h 6561979"/>
              <a:gd name="connsiteX376" fmla="*/ 385522 w 12135101"/>
              <a:gd name="connsiteY376" fmla="*/ 5486343 h 6561979"/>
              <a:gd name="connsiteX377" fmla="*/ 1036654 w 12135101"/>
              <a:gd name="connsiteY377" fmla="*/ 5326519 h 6561979"/>
              <a:gd name="connsiteX378" fmla="*/ 1054414 w 12135101"/>
              <a:gd name="connsiteY378" fmla="*/ 5299458 h 6561979"/>
              <a:gd name="connsiteX379" fmla="*/ 1035810 w 12135101"/>
              <a:gd name="connsiteY379" fmla="*/ 5211513 h 6561979"/>
              <a:gd name="connsiteX380" fmla="*/ 1001984 w 12135101"/>
              <a:gd name="connsiteY380" fmla="*/ 5187836 h 6561979"/>
              <a:gd name="connsiteX381" fmla="*/ 774510 w 12135101"/>
              <a:gd name="connsiteY381" fmla="*/ 5139636 h 6561979"/>
              <a:gd name="connsiteX382" fmla="*/ 732230 w 12135101"/>
              <a:gd name="connsiteY382" fmla="*/ 4784472 h 6561979"/>
              <a:gd name="connsiteX383" fmla="*/ 900509 w 12135101"/>
              <a:gd name="connsiteY383" fmla="*/ 4688914 h 6561979"/>
              <a:gd name="connsiteX384" fmla="*/ 915731 w 12135101"/>
              <a:gd name="connsiteY384" fmla="*/ 4659318 h 6561979"/>
              <a:gd name="connsiteX385" fmla="*/ 937717 w 12135101"/>
              <a:gd name="connsiteY385" fmla="*/ 4571374 h 6561979"/>
              <a:gd name="connsiteX386" fmla="*/ 976616 w 12135101"/>
              <a:gd name="connsiteY386" fmla="*/ 4562071 h 6561979"/>
              <a:gd name="connsiteX387" fmla="*/ 963085 w 12135101"/>
              <a:gd name="connsiteY387" fmla="*/ 4583212 h 6561979"/>
              <a:gd name="connsiteX388" fmla="*/ 957166 w 12135101"/>
              <a:gd name="connsiteY388" fmla="*/ 4660165 h 6561979"/>
              <a:gd name="connsiteX389" fmla="*/ 1006212 w 12135101"/>
              <a:gd name="connsiteY389" fmla="*/ 4670312 h 6561979"/>
              <a:gd name="connsiteX390" fmla="*/ 1215082 w 12135101"/>
              <a:gd name="connsiteY390" fmla="*/ 4711748 h 6561979"/>
              <a:gd name="connsiteX391" fmla="*/ 1344464 w 12135101"/>
              <a:gd name="connsiteY391" fmla="*/ 4877490 h 6561979"/>
              <a:gd name="connsiteX392" fmla="*/ 1287807 w 12135101"/>
              <a:gd name="connsiteY392" fmla="*/ 5055072 h 6561979"/>
              <a:gd name="connsiteX393" fmla="*/ 1134748 w 12135101"/>
              <a:gd name="connsiteY393" fmla="*/ 5158239 h 6561979"/>
              <a:gd name="connsiteX394" fmla="*/ 1106842 w 12135101"/>
              <a:gd name="connsiteY394" fmla="*/ 5208976 h 6561979"/>
              <a:gd name="connsiteX395" fmla="*/ 1120372 w 12135101"/>
              <a:gd name="connsiteY395" fmla="*/ 5274936 h 6561979"/>
              <a:gd name="connsiteX396" fmla="*/ 1155043 w 12135101"/>
              <a:gd name="connsiteY396" fmla="*/ 5296923 h 6561979"/>
              <a:gd name="connsiteX397" fmla="*/ 1796874 w 12135101"/>
              <a:gd name="connsiteY397" fmla="*/ 5137944 h 6561979"/>
              <a:gd name="connsiteX398" fmla="*/ 1838310 w 12135101"/>
              <a:gd name="connsiteY398" fmla="*/ 5164158 h 6561979"/>
              <a:gd name="connsiteX399" fmla="*/ 1814633 w 12135101"/>
              <a:gd name="connsiteY399" fmla="*/ 5207286 h 6561979"/>
              <a:gd name="connsiteX400" fmla="*/ 1777424 w 12135101"/>
              <a:gd name="connsiteY400" fmla="*/ 5248721 h 6561979"/>
              <a:gd name="connsiteX401" fmla="*/ 1763895 w 12135101"/>
              <a:gd name="connsiteY401" fmla="*/ 5438141 h 6561979"/>
              <a:gd name="connsiteX402" fmla="*/ 1717386 w 12135101"/>
              <a:gd name="connsiteY402" fmla="*/ 5376411 h 6561979"/>
              <a:gd name="connsiteX403" fmla="*/ 1663265 w 12135101"/>
              <a:gd name="connsiteY403" fmla="*/ 5548073 h 6561979"/>
              <a:gd name="connsiteX404" fmla="*/ 1608299 w 12135101"/>
              <a:gd name="connsiteY404" fmla="*/ 5458437 h 6561979"/>
              <a:gd name="connsiteX405" fmla="*/ 1588004 w 12135101"/>
              <a:gd name="connsiteY405" fmla="*/ 5733265 h 6561979"/>
              <a:gd name="connsiteX406" fmla="*/ 1510206 w 12135101"/>
              <a:gd name="connsiteY406" fmla="*/ 5539616 h 6561979"/>
              <a:gd name="connsiteX407" fmla="*/ 1502596 w 12135101"/>
              <a:gd name="connsiteY407" fmla="*/ 5539616 h 6561979"/>
              <a:gd name="connsiteX408" fmla="*/ 1441711 w 12135101"/>
              <a:gd name="connsiteY408" fmla="*/ 5677454 h 6561979"/>
              <a:gd name="connsiteX409" fmla="*/ 1401966 w 12135101"/>
              <a:gd name="connsiteY409" fmla="*/ 5635172 h 6561979"/>
              <a:gd name="connsiteX410" fmla="*/ 1401966 w 12135101"/>
              <a:gd name="connsiteY410" fmla="*/ 5797533 h 6561979"/>
              <a:gd name="connsiteX411" fmla="*/ 1354610 w 12135101"/>
              <a:gd name="connsiteY411" fmla="*/ 5729037 h 6561979"/>
              <a:gd name="connsiteX412" fmla="*/ 1347001 w 12135101"/>
              <a:gd name="connsiteY412" fmla="*/ 5730728 h 6561979"/>
              <a:gd name="connsiteX413" fmla="*/ 1347001 w 12135101"/>
              <a:gd name="connsiteY413" fmla="*/ 6077436 h 6561979"/>
              <a:gd name="connsiteX414" fmla="*/ 1338545 w 12135101"/>
              <a:gd name="connsiteY414" fmla="*/ 6079127 h 6561979"/>
              <a:gd name="connsiteX415" fmla="*/ 1246370 w 12135101"/>
              <a:gd name="connsiteY415" fmla="*/ 5855036 h 6561979"/>
              <a:gd name="connsiteX416" fmla="*/ 1325859 w 12135101"/>
              <a:gd name="connsiteY416" fmla="*/ 6270239 h 6561979"/>
              <a:gd name="connsiteX417" fmla="*/ 1365605 w 12135101"/>
              <a:gd name="connsiteY417" fmla="*/ 6295608 h 6561979"/>
              <a:gd name="connsiteX418" fmla="*/ 1574475 w 12135101"/>
              <a:gd name="connsiteY418" fmla="*/ 6203434 h 6561979"/>
              <a:gd name="connsiteX419" fmla="*/ 2163875 w 12135101"/>
              <a:gd name="connsiteY419" fmla="*/ 5773855 h 6561979"/>
              <a:gd name="connsiteX420" fmla="*/ 2422638 w 12135101"/>
              <a:gd name="connsiteY420" fmla="*/ 5656313 h 6561979"/>
              <a:gd name="connsiteX421" fmla="*/ 2442087 w 12135101"/>
              <a:gd name="connsiteY421" fmla="*/ 5641092 h 6561979"/>
              <a:gd name="connsiteX422" fmla="*/ 2423483 w 12135101"/>
              <a:gd name="connsiteY422" fmla="*/ 5625026 h 6561979"/>
              <a:gd name="connsiteX423" fmla="*/ 2273808 w 12135101"/>
              <a:gd name="connsiteY423" fmla="*/ 5488879 h 6561979"/>
              <a:gd name="connsiteX424" fmla="*/ 2290720 w 12135101"/>
              <a:gd name="connsiteY424" fmla="*/ 5263097 h 6561979"/>
              <a:gd name="connsiteX425" fmla="*/ 2429403 w 12135101"/>
              <a:gd name="connsiteY425" fmla="*/ 5216587 h 6561979"/>
              <a:gd name="connsiteX426" fmla="*/ 2618824 w 12135101"/>
              <a:gd name="connsiteY426" fmla="*/ 5321445 h 6561979"/>
              <a:gd name="connsiteX427" fmla="*/ 2732984 w 12135101"/>
              <a:gd name="connsiteY427" fmla="*/ 5433913 h 6561979"/>
              <a:gd name="connsiteX428" fmla="*/ 2768500 w 12135101"/>
              <a:gd name="connsiteY428" fmla="*/ 5438141 h 6561979"/>
              <a:gd name="connsiteX429" fmla="*/ 2897036 w 12135101"/>
              <a:gd name="connsiteY429" fmla="*/ 5346814 h 6561979"/>
              <a:gd name="connsiteX430" fmla="*/ 2906337 w 12135101"/>
              <a:gd name="connsiteY430" fmla="*/ 5304533 h 6561979"/>
              <a:gd name="connsiteX431" fmla="*/ 2774419 w 12135101"/>
              <a:gd name="connsiteY431" fmla="*/ 4981502 h 6561979"/>
              <a:gd name="connsiteX432" fmla="*/ 2758352 w 12135101"/>
              <a:gd name="connsiteY432" fmla="*/ 4785317 h 6561979"/>
              <a:gd name="connsiteX433" fmla="*/ 2882659 w 12135101"/>
              <a:gd name="connsiteY433" fmla="*/ 4589977 h 6561979"/>
              <a:gd name="connsiteX434" fmla="*/ 3130429 w 12135101"/>
              <a:gd name="connsiteY434" fmla="*/ 4626338 h 6561979"/>
              <a:gd name="connsiteX435" fmla="*/ 3346910 w 12135101"/>
              <a:gd name="connsiteY435" fmla="*/ 4981502 h 6561979"/>
              <a:gd name="connsiteX436" fmla="*/ 3362976 w 12135101"/>
              <a:gd name="connsiteY436" fmla="*/ 5046616 h 6561979"/>
              <a:gd name="connsiteX437" fmla="*/ 3410331 w 12135101"/>
              <a:gd name="connsiteY437" fmla="*/ 5075367 h 6561979"/>
              <a:gd name="connsiteX438" fmla="*/ 3510961 w 12135101"/>
              <a:gd name="connsiteY438" fmla="*/ 5046616 h 6561979"/>
              <a:gd name="connsiteX439" fmla="*/ 3536330 w 12135101"/>
              <a:gd name="connsiteY439" fmla="*/ 4891866 h 6561979"/>
              <a:gd name="connsiteX440" fmla="*/ 3492357 w 12135101"/>
              <a:gd name="connsiteY440" fmla="*/ 4848739 h 6561979"/>
              <a:gd name="connsiteX441" fmla="*/ 3384118 w 12135101"/>
              <a:gd name="connsiteY441" fmla="*/ 4837746 h 6561979"/>
              <a:gd name="connsiteX442" fmla="*/ 3362130 w 12135101"/>
              <a:gd name="connsiteY442" fmla="*/ 4817451 h 6561979"/>
              <a:gd name="connsiteX443" fmla="*/ 3365512 w 12135101"/>
              <a:gd name="connsiteY443" fmla="*/ 4704136 h 6561979"/>
              <a:gd name="connsiteX444" fmla="*/ 3391727 w 12135101"/>
              <a:gd name="connsiteY444" fmla="*/ 4686379 h 6561979"/>
              <a:gd name="connsiteX445" fmla="*/ 3476290 w 12135101"/>
              <a:gd name="connsiteY445" fmla="*/ 4687224 h 6561979"/>
              <a:gd name="connsiteX446" fmla="*/ 3516880 w 12135101"/>
              <a:gd name="connsiteY446" fmla="*/ 4647479 h 6561979"/>
              <a:gd name="connsiteX447" fmla="*/ 3505887 w 12135101"/>
              <a:gd name="connsiteY447" fmla="*/ 4522327 h 6561979"/>
              <a:gd name="connsiteX448" fmla="*/ 3534638 w 12135101"/>
              <a:gd name="connsiteY448" fmla="*/ 4484274 h 6561979"/>
              <a:gd name="connsiteX449" fmla="*/ 3615818 w 12135101"/>
              <a:gd name="connsiteY449" fmla="*/ 4475817 h 6561979"/>
              <a:gd name="connsiteX450" fmla="*/ 3649645 w 12135101"/>
              <a:gd name="connsiteY450" fmla="*/ 4505415 h 6561979"/>
              <a:gd name="connsiteX451" fmla="*/ 3661482 w 12135101"/>
              <a:gd name="connsiteY451" fmla="*/ 4633103 h 6561979"/>
              <a:gd name="connsiteX452" fmla="*/ 3729979 w 12135101"/>
              <a:gd name="connsiteY452" fmla="*/ 4697371 h 6561979"/>
              <a:gd name="connsiteX453" fmla="*/ 3796782 w 12135101"/>
              <a:gd name="connsiteY453" fmla="*/ 4697371 h 6561979"/>
              <a:gd name="connsiteX454" fmla="*/ 3841601 w 12135101"/>
              <a:gd name="connsiteY454" fmla="*/ 4743035 h 6561979"/>
              <a:gd name="connsiteX455" fmla="*/ 3834835 w 12135101"/>
              <a:gd name="connsiteY455" fmla="*/ 4836054 h 6561979"/>
              <a:gd name="connsiteX456" fmla="*/ 3807776 w 12135101"/>
              <a:gd name="connsiteY456" fmla="*/ 4859731 h 6561979"/>
              <a:gd name="connsiteX457" fmla="*/ 3729132 w 12135101"/>
              <a:gd name="connsiteY457" fmla="*/ 4855503 h 6561979"/>
              <a:gd name="connsiteX458" fmla="*/ 3684314 w 12135101"/>
              <a:gd name="connsiteY458" fmla="*/ 4903705 h 6561979"/>
              <a:gd name="connsiteX459" fmla="*/ 3691080 w 12135101"/>
              <a:gd name="connsiteY459" fmla="*/ 4976429 h 6561979"/>
              <a:gd name="connsiteX460" fmla="*/ 3734207 w 12135101"/>
              <a:gd name="connsiteY460" fmla="*/ 5011944 h 6561979"/>
              <a:gd name="connsiteX461" fmla="*/ 3943075 w 12135101"/>
              <a:gd name="connsiteY461" fmla="*/ 4993341 h 6561979"/>
              <a:gd name="connsiteX462" fmla="*/ 4042014 w 12135101"/>
              <a:gd name="connsiteY462" fmla="*/ 4990805 h 6561979"/>
              <a:gd name="connsiteX463" fmla="*/ 4306696 w 12135101"/>
              <a:gd name="connsiteY463" fmla="*/ 4990805 h 6561979"/>
              <a:gd name="connsiteX464" fmla="*/ 5492264 w 12135101"/>
              <a:gd name="connsiteY464" fmla="*/ 4708365 h 6561979"/>
              <a:gd name="connsiteX465" fmla="*/ 5669847 w 12135101"/>
              <a:gd name="connsiteY465" fmla="*/ 4620419 h 6561979"/>
              <a:gd name="connsiteX466" fmla="*/ 5707055 w 12135101"/>
              <a:gd name="connsiteY466" fmla="*/ 4551924 h 6561979"/>
              <a:gd name="connsiteX467" fmla="*/ 5693524 w 12135101"/>
              <a:gd name="connsiteY467" fmla="*/ 4439456 h 6561979"/>
              <a:gd name="connsiteX468" fmla="*/ 5650398 w 12135101"/>
              <a:gd name="connsiteY468" fmla="*/ 4417469 h 6561979"/>
              <a:gd name="connsiteX469" fmla="*/ 5497339 w 12135101"/>
              <a:gd name="connsiteY469" fmla="*/ 4496112 h 6561979"/>
              <a:gd name="connsiteX470" fmla="*/ 5469433 w 12135101"/>
              <a:gd name="connsiteY470" fmla="*/ 4494421 h 6561979"/>
              <a:gd name="connsiteX471" fmla="*/ 5468588 w 12135101"/>
              <a:gd name="connsiteY471" fmla="*/ 4466516 h 6561979"/>
              <a:gd name="connsiteX472" fmla="*/ 5600505 w 12135101"/>
              <a:gd name="connsiteY472" fmla="*/ 4289780 h 6561979"/>
              <a:gd name="connsiteX473" fmla="*/ 5612345 w 12135101"/>
              <a:gd name="connsiteY473" fmla="*/ 4281324 h 6561979"/>
              <a:gd name="connsiteX474" fmla="*/ 5631793 w 12135101"/>
              <a:gd name="connsiteY474" fmla="*/ 4186612 h 6561979"/>
              <a:gd name="connsiteX475" fmla="*/ 5641943 w 12135101"/>
              <a:gd name="connsiteY475" fmla="*/ 4138412 h 6561979"/>
              <a:gd name="connsiteX476" fmla="*/ 5713820 w 12135101"/>
              <a:gd name="connsiteY476" fmla="*/ 4111352 h 6561979"/>
              <a:gd name="connsiteX477" fmla="*/ 5751028 w 12135101"/>
              <a:gd name="connsiteY477" fmla="*/ 4140103 h 6561979"/>
              <a:gd name="connsiteX478" fmla="*/ 5811913 w 12135101"/>
              <a:gd name="connsiteY478" fmla="*/ 4166318 h 6561979"/>
              <a:gd name="connsiteX479" fmla="*/ 6045306 w 12135101"/>
              <a:gd name="connsiteY479" fmla="*/ 4060615 h 6561979"/>
              <a:gd name="connsiteX480" fmla="*/ 6081667 w 12135101"/>
              <a:gd name="connsiteY480" fmla="*/ 4011567 h 6561979"/>
              <a:gd name="connsiteX481" fmla="*/ 6042769 w 12135101"/>
              <a:gd name="connsiteY481" fmla="*/ 3983662 h 6561979"/>
              <a:gd name="connsiteX482" fmla="*/ 5990340 w 12135101"/>
              <a:gd name="connsiteY482" fmla="*/ 4002266 h 6561979"/>
              <a:gd name="connsiteX483" fmla="*/ 5962434 w 12135101"/>
              <a:gd name="connsiteY483" fmla="*/ 3975205 h 6561979"/>
              <a:gd name="connsiteX484" fmla="*/ 6011481 w 12135101"/>
              <a:gd name="connsiteY484" fmla="*/ 3869503 h 6561979"/>
              <a:gd name="connsiteX485" fmla="*/ 6049535 w 12135101"/>
              <a:gd name="connsiteY485" fmla="*/ 3843288 h 6561979"/>
              <a:gd name="connsiteX486" fmla="*/ 6425838 w 12135101"/>
              <a:gd name="connsiteY486" fmla="*/ 3752807 h 6561979"/>
              <a:gd name="connsiteX487" fmla="*/ 6466428 w 12135101"/>
              <a:gd name="connsiteY487" fmla="*/ 3705451 h 6561979"/>
              <a:gd name="connsiteX488" fmla="*/ 6399623 w 12135101"/>
              <a:gd name="connsiteY488" fmla="*/ 3610740 h 6561979"/>
              <a:gd name="connsiteX489" fmla="*/ 6397933 w 12135101"/>
              <a:gd name="connsiteY489" fmla="*/ 3610740 h 6561979"/>
              <a:gd name="connsiteX490" fmla="*/ 6396240 w 12135101"/>
              <a:gd name="connsiteY490" fmla="*/ 3609895 h 6561979"/>
              <a:gd name="connsiteX491" fmla="*/ 6321826 w 12135101"/>
              <a:gd name="connsiteY491" fmla="*/ 3510111 h 6561979"/>
              <a:gd name="connsiteX492" fmla="*/ 6251639 w 12135101"/>
              <a:gd name="connsiteY492" fmla="*/ 2379508 h 6561979"/>
              <a:gd name="connsiteX493" fmla="*/ 6205974 w 12135101"/>
              <a:gd name="connsiteY493" fmla="*/ 2308475 h 6561979"/>
              <a:gd name="connsiteX494" fmla="*/ 6039385 w 12135101"/>
              <a:gd name="connsiteY494" fmla="*/ 2153725 h 6561979"/>
              <a:gd name="connsiteX495" fmla="*/ 6007253 w 12135101"/>
              <a:gd name="connsiteY495" fmla="*/ 1959231 h 6561979"/>
              <a:gd name="connsiteX496" fmla="*/ 6021628 w 12135101"/>
              <a:gd name="connsiteY496" fmla="*/ 1940627 h 6561979"/>
              <a:gd name="connsiteX497" fmla="*/ 6041923 w 12135101"/>
              <a:gd name="connsiteY497" fmla="*/ 1953311 h 6561979"/>
              <a:gd name="connsiteX498" fmla="*/ 6056299 w 12135101"/>
              <a:gd name="connsiteY498" fmla="*/ 1978681 h 6561979"/>
              <a:gd name="connsiteX499" fmla="*/ 6230498 w 12135101"/>
              <a:gd name="connsiteY499" fmla="*/ 2035337 h 6561979"/>
              <a:gd name="connsiteX500" fmla="*/ 6392858 w 12135101"/>
              <a:gd name="connsiteY500" fmla="*/ 1905956 h 6561979"/>
              <a:gd name="connsiteX501" fmla="*/ 6693902 w 12135101"/>
              <a:gd name="connsiteY501" fmla="*/ 1335157 h 6561979"/>
              <a:gd name="connsiteX502" fmla="*/ 6770009 w 12135101"/>
              <a:gd name="connsiteY502" fmla="*/ 971538 h 6561979"/>
              <a:gd name="connsiteX503" fmla="*/ 6785229 w 12135101"/>
              <a:gd name="connsiteY503" fmla="*/ 943632 h 6561979"/>
              <a:gd name="connsiteX504" fmla="*/ 6810598 w 12135101"/>
              <a:gd name="connsiteY504" fmla="*/ 963082 h 6561979"/>
              <a:gd name="connsiteX505" fmla="*/ 7103185 w 12135101"/>
              <a:gd name="connsiteY505" fmla="*/ 1359681 h 6561979"/>
              <a:gd name="connsiteX506" fmla="*/ 7489636 w 12135101"/>
              <a:gd name="connsiteY506" fmla="*/ 1562631 h 6561979"/>
              <a:gd name="connsiteX507" fmla="*/ 7515005 w 12135101"/>
              <a:gd name="connsiteY507" fmla="*/ 1569396 h 6561979"/>
              <a:gd name="connsiteX508" fmla="*/ 7527690 w 12135101"/>
              <a:gd name="connsiteY508" fmla="*/ 1601530 h 6561979"/>
              <a:gd name="connsiteX509" fmla="*/ 7381396 w 12135101"/>
              <a:gd name="connsiteY509" fmla="*/ 1764736 h 6561979"/>
              <a:gd name="connsiteX510" fmla="*/ 7372940 w 12135101"/>
              <a:gd name="connsiteY510" fmla="*/ 1791796 h 6561979"/>
              <a:gd name="connsiteX511" fmla="*/ 7407611 w 12135101"/>
              <a:gd name="connsiteY511" fmla="*/ 1842534 h 6561979"/>
              <a:gd name="connsiteX512" fmla="*/ 7449892 w 12135101"/>
              <a:gd name="connsiteY512" fmla="*/ 1844226 h 6561979"/>
              <a:gd name="connsiteX513" fmla="*/ 7667218 w 12135101"/>
              <a:gd name="connsiteY513" fmla="*/ 1620133 h 6561979"/>
              <a:gd name="connsiteX514" fmla="*/ 7688359 w 12135101"/>
              <a:gd name="connsiteY514" fmla="*/ 1544873 h 6561979"/>
              <a:gd name="connsiteX515" fmla="*/ 7617326 w 12135101"/>
              <a:gd name="connsiteY515" fmla="*/ 992678 h 6561979"/>
              <a:gd name="connsiteX516" fmla="*/ 7576736 w 12135101"/>
              <a:gd name="connsiteY516" fmla="*/ 958854 h 6561979"/>
              <a:gd name="connsiteX517" fmla="*/ 7452429 w 12135101"/>
              <a:gd name="connsiteY517" fmla="*/ 953780 h 6561979"/>
              <a:gd name="connsiteX518" fmla="*/ 7312901 w 12135101"/>
              <a:gd name="connsiteY518" fmla="*/ 788882 h 6561979"/>
              <a:gd name="connsiteX519" fmla="*/ 7312901 w 12135101"/>
              <a:gd name="connsiteY519" fmla="*/ 681488 h 6561979"/>
              <a:gd name="connsiteX520" fmla="*/ 7326431 w 12135101"/>
              <a:gd name="connsiteY520" fmla="*/ 659501 h 6561979"/>
              <a:gd name="connsiteX521" fmla="*/ 7347571 w 12135101"/>
              <a:gd name="connsiteY521" fmla="*/ 672185 h 6561979"/>
              <a:gd name="connsiteX522" fmla="*/ 7525153 w 12135101"/>
              <a:gd name="connsiteY522" fmla="*/ 696709 h 6561979"/>
              <a:gd name="connsiteX523" fmla="*/ 7687514 w 12135101"/>
              <a:gd name="connsiteY523" fmla="*/ 519127 h 6561979"/>
              <a:gd name="connsiteX524" fmla="*/ 8067200 w 12135101"/>
              <a:gd name="connsiteY524" fmla="*/ 24435 h 6561979"/>
              <a:gd name="connsiteX525" fmla="*/ 8079039 w 12135101"/>
              <a:gd name="connsiteY525" fmla="*/ 11750 h 6561979"/>
              <a:gd name="connsiteX526" fmla="*/ 8099229 w 12135101"/>
              <a:gd name="connsiteY526" fmla="*/ 18 h 6561979"/>
              <a:gd name="connsiteX0" fmla="*/ 1783571 w 12678221"/>
              <a:gd name="connsiteY0" fmla="*/ 4885101 h 6561979"/>
              <a:gd name="connsiteX1" fmla="*/ 1759894 w 12678221"/>
              <a:gd name="connsiteY1" fmla="*/ 4918926 h 6561979"/>
              <a:gd name="connsiteX2" fmla="*/ 1721841 w 12678221"/>
              <a:gd name="connsiteY2" fmla="*/ 4944294 h 6561979"/>
              <a:gd name="connsiteX3" fmla="*/ 1669411 w 12678221"/>
              <a:gd name="connsiteY3" fmla="*/ 4967971 h 6561979"/>
              <a:gd name="connsiteX4" fmla="*/ 1665184 w 12678221"/>
              <a:gd name="connsiteY4" fmla="*/ 4981502 h 6561979"/>
              <a:gd name="connsiteX5" fmla="*/ 1646579 w 12678221"/>
              <a:gd name="connsiteY5" fmla="*/ 4989113 h 6561979"/>
              <a:gd name="connsiteX6" fmla="*/ 1620366 w 12678221"/>
              <a:gd name="connsiteY6" fmla="*/ 4996724 h 6561979"/>
              <a:gd name="connsiteX7" fmla="*/ 1592460 w 12678221"/>
              <a:gd name="connsiteY7" fmla="*/ 5000951 h 6561979"/>
              <a:gd name="connsiteX8" fmla="*/ 1571319 w 12678221"/>
              <a:gd name="connsiteY8" fmla="*/ 5006025 h 6561979"/>
              <a:gd name="connsiteX9" fmla="*/ 1535803 w 12678221"/>
              <a:gd name="connsiteY9" fmla="*/ 5014482 h 6561979"/>
              <a:gd name="connsiteX10" fmla="*/ 1523963 w 12678221"/>
              <a:gd name="connsiteY10" fmla="*/ 5008563 h 6561979"/>
              <a:gd name="connsiteX11" fmla="*/ 1485064 w 12678221"/>
              <a:gd name="connsiteY11" fmla="*/ 5028012 h 6561979"/>
              <a:gd name="connsiteX12" fmla="*/ 1449549 w 12678221"/>
              <a:gd name="connsiteY12" fmla="*/ 5042388 h 6561979"/>
              <a:gd name="connsiteX13" fmla="*/ 1436019 w 12678221"/>
              <a:gd name="connsiteY13" fmla="*/ 5011944 h 6561979"/>
              <a:gd name="connsiteX14" fmla="*/ 1376825 w 12678221"/>
              <a:gd name="connsiteY14" fmla="*/ 5039005 h 6561979"/>
              <a:gd name="connsiteX15" fmla="*/ 1437710 w 12678221"/>
              <a:gd name="connsiteY15" fmla="*/ 5091434 h 6561979"/>
              <a:gd name="connsiteX16" fmla="*/ 1499440 w 12678221"/>
              <a:gd name="connsiteY16" fmla="*/ 5093971 h 6561979"/>
              <a:gd name="connsiteX17" fmla="*/ 1515508 w 12678221"/>
              <a:gd name="connsiteY17" fmla="*/ 5094816 h 6561979"/>
              <a:gd name="connsiteX18" fmla="*/ 1546795 w 12678221"/>
              <a:gd name="connsiteY18" fmla="*/ 5110038 h 6561979"/>
              <a:gd name="connsiteX19" fmla="*/ 1575547 w 12678221"/>
              <a:gd name="connsiteY19" fmla="*/ 5093126 h 6561979"/>
              <a:gd name="connsiteX20" fmla="*/ 1594996 w 12678221"/>
              <a:gd name="connsiteY20" fmla="*/ 5085515 h 6561979"/>
              <a:gd name="connsiteX21" fmla="*/ 1620366 w 12678221"/>
              <a:gd name="connsiteY21" fmla="*/ 5078749 h 6561979"/>
              <a:gd name="connsiteX22" fmla="*/ 1640660 w 12678221"/>
              <a:gd name="connsiteY22" fmla="*/ 5082132 h 6561979"/>
              <a:gd name="connsiteX23" fmla="*/ 1676177 w 12678221"/>
              <a:gd name="connsiteY23" fmla="*/ 5066911 h 6561979"/>
              <a:gd name="connsiteX24" fmla="*/ 1688015 w 12678221"/>
              <a:gd name="connsiteY24" fmla="*/ 5037313 h 6561979"/>
              <a:gd name="connsiteX25" fmla="*/ 1710848 w 12678221"/>
              <a:gd name="connsiteY25" fmla="*/ 5023785 h 6561979"/>
              <a:gd name="connsiteX26" fmla="*/ 1737063 w 12678221"/>
              <a:gd name="connsiteY26" fmla="*/ 5017020 h 6561979"/>
              <a:gd name="connsiteX27" fmla="*/ 1760740 w 12678221"/>
              <a:gd name="connsiteY27" fmla="*/ 4978121 h 6561979"/>
              <a:gd name="connsiteX28" fmla="*/ 1764968 w 12678221"/>
              <a:gd name="connsiteY28" fmla="*/ 4970509 h 6561979"/>
              <a:gd name="connsiteX29" fmla="*/ 1783571 w 12678221"/>
              <a:gd name="connsiteY29" fmla="*/ 4885101 h 6561979"/>
              <a:gd name="connsiteX30" fmla="*/ 1551023 w 12678221"/>
              <a:gd name="connsiteY30" fmla="*/ 4875799 h 6561979"/>
              <a:gd name="connsiteX31" fmla="*/ 1540031 w 12678221"/>
              <a:gd name="connsiteY31" fmla="*/ 4913007 h 6561979"/>
              <a:gd name="connsiteX32" fmla="*/ 1534111 w 12678221"/>
              <a:gd name="connsiteY32" fmla="*/ 4956133 h 6561979"/>
              <a:gd name="connsiteX33" fmla="*/ 1577238 w 12678221"/>
              <a:gd name="connsiteY33" fmla="*/ 4949368 h 6561979"/>
              <a:gd name="connsiteX34" fmla="*/ 1587386 w 12678221"/>
              <a:gd name="connsiteY34" fmla="*/ 4917234 h 6561979"/>
              <a:gd name="connsiteX35" fmla="*/ 1551023 w 12678221"/>
              <a:gd name="connsiteY35" fmla="*/ 4875799 h 6561979"/>
              <a:gd name="connsiteX36" fmla="*/ 1439083 w 12678221"/>
              <a:gd name="connsiteY36" fmla="*/ 4853707 h 6561979"/>
              <a:gd name="connsiteX37" fmla="*/ 1426717 w 12678221"/>
              <a:gd name="connsiteY37" fmla="*/ 4853812 h 6561979"/>
              <a:gd name="connsiteX38" fmla="*/ 1359912 w 12678221"/>
              <a:gd name="connsiteY38" fmla="*/ 4885101 h 6561979"/>
              <a:gd name="connsiteX39" fmla="*/ 1420798 w 12678221"/>
              <a:gd name="connsiteY39" fmla="*/ 4930765 h 6561979"/>
              <a:gd name="connsiteX40" fmla="*/ 1436019 w 12678221"/>
              <a:gd name="connsiteY40" fmla="*/ 4923153 h 6561979"/>
              <a:gd name="connsiteX41" fmla="*/ 1441938 w 12678221"/>
              <a:gd name="connsiteY41" fmla="*/ 4865652 h 6561979"/>
              <a:gd name="connsiteX42" fmla="*/ 1439083 w 12678221"/>
              <a:gd name="connsiteY42" fmla="*/ 4853707 h 6561979"/>
              <a:gd name="connsiteX43" fmla="*/ 1705774 w 12678221"/>
              <a:gd name="connsiteY43" fmla="*/ 4804766 h 6561979"/>
              <a:gd name="connsiteX44" fmla="*/ 1622057 w 12678221"/>
              <a:gd name="connsiteY44" fmla="*/ 4820833 h 6561979"/>
              <a:gd name="connsiteX45" fmla="*/ 1657572 w 12678221"/>
              <a:gd name="connsiteY45" fmla="*/ 4874108 h 6561979"/>
              <a:gd name="connsiteX46" fmla="*/ 1659265 w 12678221"/>
              <a:gd name="connsiteY46" fmla="*/ 4876645 h 6561979"/>
              <a:gd name="connsiteX47" fmla="*/ 1677022 w 12678221"/>
              <a:gd name="connsiteY47" fmla="*/ 4873263 h 6561979"/>
              <a:gd name="connsiteX48" fmla="*/ 1705774 w 12678221"/>
              <a:gd name="connsiteY48" fmla="*/ 4804766 h 6561979"/>
              <a:gd name="connsiteX49" fmla="*/ 6654173 w 12678221"/>
              <a:gd name="connsiteY49" fmla="*/ 4179108 h 6561979"/>
              <a:gd name="connsiteX50" fmla="*/ 6638318 w 12678221"/>
              <a:gd name="connsiteY50" fmla="*/ 4182385 h 6561979"/>
              <a:gd name="connsiteX51" fmla="*/ 6330509 w 12678221"/>
              <a:gd name="connsiteY51" fmla="*/ 4332907 h 6561979"/>
              <a:gd name="connsiteX52" fmla="*/ 6317825 w 12678221"/>
              <a:gd name="connsiteY52" fmla="*/ 4354893 h 6561979"/>
              <a:gd name="connsiteX53" fmla="*/ 6354187 w 12678221"/>
              <a:gd name="connsiteY53" fmla="*/ 4538394 h 6561979"/>
              <a:gd name="connsiteX54" fmla="*/ 6366871 w 12678221"/>
              <a:gd name="connsiteY54" fmla="*/ 4531628 h 6561979"/>
              <a:gd name="connsiteX55" fmla="*/ 6660303 w 12678221"/>
              <a:gd name="connsiteY55" fmla="*/ 4332061 h 6561979"/>
              <a:gd name="connsiteX56" fmla="*/ 6672143 w 12678221"/>
              <a:gd name="connsiteY56" fmla="*/ 4300773 h 6561979"/>
              <a:gd name="connsiteX57" fmla="*/ 6661150 w 12678221"/>
              <a:gd name="connsiteY57" fmla="*/ 4194223 h 6561979"/>
              <a:gd name="connsiteX58" fmla="*/ 6654173 w 12678221"/>
              <a:gd name="connsiteY58" fmla="*/ 4179108 h 6561979"/>
              <a:gd name="connsiteX59" fmla="*/ 7025615 w 12678221"/>
              <a:gd name="connsiteY59" fmla="*/ 4030173 h 6561979"/>
              <a:gd name="connsiteX60" fmla="*/ 6732182 w 12678221"/>
              <a:gd name="connsiteY60" fmla="*/ 4140103 h 6561979"/>
              <a:gd name="connsiteX61" fmla="*/ 6723726 w 12678221"/>
              <a:gd name="connsiteY61" fmla="*/ 4162090 h 6561979"/>
              <a:gd name="connsiteX62" fmla="*/ 6736410 w 12678221"/>
              <a:gd name="connsiteY62" fmla="*/ 4266102 h 6561979"/>
              <a:gd name="connsiteX63" fmla="*/ 6757552 w 12678221"/>
              <a:gd name="connsiteY63" fmla="*/ 4276250 h 6561979"/>
              <a:gd name="connsiteX64" fmla="*/ 6955427 w 12678221"/>
              <a:gd name="connsiteY64" fmla="*/ 4184076 h 6561979"/>
              <a:gd name="connsiteX65" fmla="*/ 6974031 w 12678221"/>
              <a:gd name="connsiteY65" fmla="*/ 4167163 h 6561979"/>
              <a:gd name="connsiteX66" fmla="*/ 7032380 w 12678221"/>
              <a:gd name="connsiteY66" fmla="*/ 4033554 h 6561979"/>
              <a:gd name="connsiteX67" fmla="*/ 7025615 w 12678221"/>
              <a:gd name="connsiteY67" fmla="*/ 4030173 h 6561979"/>
              <a:gd name="connsiteX68" fmla="*/ 7017714 w 12678221"/>
              <a:gd name="connsiteY68" fmla="*/ 3854018 h 6561979"/>
              <a:gd name="connsiteX69" fmla="*/ 6995173 w 12678221"/>
              <a:gd name="connsiteY69" fmla="*/ 3856818 h 6561979"/>
              <a:gd name="connsiteX70" fmla="*/ 6766007 w 12678221"/>
              <a:gd name="connsiteY70" fmla="*/ 3909248 h 6561979"/>
              <a:gd name="connsiteX71" fmla="*/ 6703431 w 12678221"/>
              <a:gd name="connsiteY71" fmla="*/ 4005648 h 6561979"/>
              <a:gd name="connsiteX72" fmla="*/ 6736410 w 12678221"/>
              <a:gd name="connsiteY72" fmla="*/ 4023407 h 6561979"/>
              <a:gd name="connsiteX73" fmla="*/ 7014622 w 12678221"/>
              <a:gd name="connsiteY73" fmla="*/ 3922777 h 6561979"/>
              <a:gd name="connsiteX74" fmla="*/ 7037454 w 12678221"/>
              <a:gd name="connsiteY74" fmla="*/ 3890643 h 6561979"/>
              <a:gd name="connsiteX75" fmla="*/ 7029632 w 12678221"/>
              <a:gd name="connsiteY75" fmla="*/ 3856608 h 6561979"/>
              <a:gd name="connsiteX76" fmla="*/ 7017714 w 12678221"/>
              <a:gd name="connsiteY76" fmla="*/ 3854018 h 6561979"/>
              <a:gd name="connsiteX77" fmla="*/ 7620725 w 12678221"/>
              <a:gd name="connsiteY77" fmla="*/ 3546473 h 6561979"/>
              <a:gd name="connsiteX78" fmla="*/ 7618399 w 12678221"/>
              <a:gd name="connsiteY78" fmla="*/ 3556621 h 6561979"/>
              <a:gd name="connsiteX79" fmla="*/ 7647150 w 12678221"/>
              <a:gd name="connsiteY79" fmla="*/ 3605667 h 6561979"/>
              <a:gd name="connsiteX80" fmla="*/ 7670828 w 12678221"/>
              <a:gd name="connsiteY80" fmla="*/ 3577761 h 6561979"/>
              <a:gd name="connsiteX81" fmla="*/ 7631929 w 12678221"/>
              <a:gd name="connsiteY81" fmla="*/ 3546473 h 6561979"/>
              <a:gd name="connsiteX82" fmla="*/ 7620725 w 12678221"/>
              <a:gd name="connsiteY82" fmla="*/ 3546473 h 6561979"/>
              <a:gd name="connsiteX83" fmla="*/ 7475489 w 12678221"/>
              <a:gd name="connsiteY83" fmla="*/ 3523642 h 6561979"/>
              <a:gd name="connsiteX84" fmla="*/ 7455193 w 12678221"/>
              <a:gd name="connsiteY84" fmla="*/ 3544781 h 6561979"/>
              <a:gd name="connsiteX85" fmla="*/ 7470415 w 12678221"/>
              <a:gd name="connsiteY85" fmla="*/ 3612431 h 6561979"/>
              <a:gd name="connsiteX86" fmla="*/ 7489864 w 12678221"/>
              <a:gd name="connsiteY86" fmla="*/ 3630191 h 6561979"/>
              <a:gd name="connsiteX87" fmla="*/ 7584574 w 12678221"/>
              <a:gd name="connsiteY87" fmla="*/ 3615814 h 6561979"/>
              <a:gd name="connsiteX88" fmla="*/ 7599795 w 12678221"/>
              <a:gd name="connsiteY88" fmla="*/ 3592137 h 6561979"/>
              <a:gd name="connsiteX89" fmla="*/ 7588802 w 12678221"/>
              <a:gd name="connsiteY89" fmla="*/ 3555774 h 6561979"/>
              <a:gd name="connsiteX90" fmla="*/ 7565125 w 12678221"/>
              <a:gd name="connsiteY90" fmla="*/ 3534635 h 6561979"/>
              <a:gd name="connsiteX91" fmla="*/ 7475489 w 12678221"/>
              <a:gd name="connsiteY91" fmla="*/ 3523642 h 6561979"/>
              <a:gd name="connsiteX92" fmla="*/ 10250783 w 12678221"/>
              <a:gd name="connsiteY92" fmla="*/ 3423830 h 6561979"/>
              <a:gd name="connsiteX93" fmla="*/ 10232231 w 12678221"/>
              <a:gd name="connsiteY93" fmla="*/ 3475440 h 6561979"/>
              <a:gd name="connsiteX94" fmla="*/ 10284661 w 12678221"/>
              <a:gd name="connsiteY94" fmla="*/ 3542245 h 6561979"/>
              <a:gd name="connsiteX95" fmla="*/ 10345546 w 12678221"/>
              <a:gd name="connsiteY95" fmla="*/ 3488124 h 6561979"/>
              <a:gd name="connsiteX96" fmla="*/ 10282123 w 12678221"/>
              <a:gd name="connsiteY96" fmla="*/ 3423857 h 6561979"/>
              <a:gd name="connsiteX97" fmla="*/ 10250783 w 12678221"/>
              <a:gd name="connsiteY97" fmla="*/ 3423830 h 6561979"/>
              <a:gd name="connsiteX98" fmla="*/ 10419962 w 12678221"/>
              <a:gd name="connsiteY98" fmla="*/ 3419629 h 6561979"/>
              <a:gd name="connsiteX99" fmla="*/ 10419962 w 12678221"/>
              <a:gd name="connsiteY99" fmla="*/ 3422167 h 6561979"/>
              <a:gd name="connsiteX100" fmla="*/ 10393746 w 12678221"/>
              <a:gd name="connsiteY100" fmla="*/ 3422167 h 6561979"/>
              <a:gd name="connsiteX101" fmla="*/ 10373452 w 12678221"/>
              <a:gd name="connsiteY101" fmla="*/ 3439924 h 6561979"/>
              <a:gd name="connsiteX102" fmla="*/ 10374298 w 12678221"/>
              <a:gd name="connsiteY102" fmla="*/ 3541400 h 6561979"/>
              <a:gd name="connsiteX103" fmla="*/ 10412351 w 12678221"/>
              <a:gd name="connsiteY103" fmla="*/ 3561693 h 6561979"/>
              <a:gd name="connsiteX104" fmla="*/ 10436029 w 12678221"/>
              <a:gd name="connsiteY104" fmla="*/ 3547319 h 6561979"/>
              <a:gd name="connsiteX105" fmla="*/ 10459705 w 12678221"/>
              <a:gd name="connsiteY105" fmla="*/ 3439924 h 6561979"/>
              <a:gd name="connsiteX106" fmla="*/ 10442793 w 12678221"/>
              <a:gd name="connsiteY106" fmla="*/ 3419629 h 6561979"/>
              <a:gd name="connsiteX107" fmla="*/ 10419962 w 12678221"/>
              <a:gd name="connsiteY107" fmla="*/ 3419629 h 6561979"/>
              <a:gd name="connsiteX108" fmla="*/ 7531300 w 12678221"/>
              <a:gd name="connsiteY108" fmla="*/ 3397643 h 6561979"/>
              <a:gd name="connsiteX109" fmla="*/ 7478870 w 12678221"/>
              <a:gd name="connsiteY109" fmla="*/ 3405252 h 6561979"/>
              <a:gd name="connsiteX110" fmla="*/ 7436590 w 12678221"/>
              <a:gd name="connsiteY110" fmla="*/ 3465293 h 6561979"/>
              <a:gd name="connsiteX111" fmla="*/ 7459422 w 12678221"/>
              <a:gd name="connsiteY111" fmla="*/ 3494889 h 6561979"/>
              <a:gd name="connsiteX112" fmla="*/ 7554132 w 12678221"/>
              <a:gd name="connsiteY112" fmla="*/ 3505882 h 6561979"/>
              <a:gd name="connsiteX113" fmla="*/ 7569352 w 12678221"/>
              <a:gd name="connsiteY113" fmla="*/ 3488970 h 6561979"/>
              <a:gd name="connsiteX114" fmla="*/ 7546521 w 12678221"/>
              <a:gd name="connsiteY114" fmla="*/ 3411172 h 6561979"/>
              <a:gd name="connsiteX115" fmla="*/ 7531300 w 12678221"/>
              <a:gd name="connsiteY115" fmla="*/ 3397643 h 6561979"/>
              <a:gd name="connsiteX116" fmla="*/ 7653071 w 12678221"/>
              <a:gd name="connsiteY116" fmla="*/ 3379040 h 6561979"/>
              <a:gd name="connsiteX117" fmla="*/ 7590494 w 12678221"/>
              <a:gd name="connsiteY117" fmla="*/ 3389187 h 6561979"/>
              <a:gd name="connsiteX118" fmla="*/ 7575273 w 12678221"/>
              <a:gd name="connsiteY118" fmla="*/ 3414555 h 6561979"/>
              <a:gd name="connsiteX119" fmla="*/ 7590494 w 12678221"/>
              <a:gd name="connsiteY119" fmla="*/ 3470366 h 6561979"/>
              <a:gd name="connsiteX120" fmla="*/ 7649688 w 12678221"/>
              <a:gd name="connsiteY120" fmla="*/ 3521104 h 6561979"/>
              <a:gd name="connsiteX121" fmla="*/ 7670828 w 12678221"/>
              <a:gd name="connsiteY121" fmla="*/ 3503346 h 6561979"/>
              <a:gd name="connsiteX122" fmla="*/ 7670828 w 12678221"/>
              <a:gd name="connsiteY122" fmla="*/ 3450916 h 6561979"/>
              <a:gd name="connsiteX123" fmla="*/ 7670828 w 12678221"/>
              <a:gd name="connsiteY123" fmla="*/ 3393414 h 6561979"/>
              <a:gd name="connsiteX124" fmla="*/ 7653071 w 12678221"/>
              <a:gd name="connsiteY124" fmla="*/ 3379040 h 6561979"/>
              <a:gd name="connsiteX125" fmla="*/ 10337936 w 12678221"/>
              <a:gd name="connsiteY125" fmla="*/ 3316461 h 6561979"/>
              <a:gd name="connsiteX126" fmla="*/ 10324406 w 12678221"/>
              <a:gd name="connsiteY126" fmla="*/ 3317308 h 6561979"/>
              <a:gd name="connsiteX127" fmla="*/ 10255065 w 12678221"/>
              <a:gd name="connsiteY127" fmla="*/ 3325764 h 6561979"/>
              <a:gd name="connsiteX128" fmla="*/ 10231386 w 12678221"/>
              <a:gd name="connsiteY128" fmla="*/ 3354515 h 6561979"/>
              <a:gd name="connsiteX129" fmla="*/ 10271977 w 12678221"/>
              <a:gd name="connsiteY129" fmla="*/ 3395952 h 6561979"/>
              <a:gd name="connsiteX130" fmla="*/ 10289735 w 12678221"/>
              <a:gd name="connsiteY130" fmla="*/ 3395952 h 6561979"/>
              <a:gd name="connsiteX131" fmla="*/ 10289735 w 12678221"/>
              <a:gd name="connsiteY131" fmla="*/ 3395106 h 6561979"/>
              <a:gd name="connsiteX132" fmla="*/ 10324406 w 12678221"/>
              <a:gd name="connsiteY132" fmla="*/ 3395106 h 6561979"/>
              <a:gd name="connsiteX133" fmla="*/ 10344701 w 12678221"/>
              <a:gd name="connsiteY133" fmla="*/ 3380730 h 6561979"/>
              <a:gd name="connsiteX134" fmla="*/ 10337936 w 12678221"/>
              <a:gd name="connsiteY134" fmla="*/ 3316461 h 6561979"/>
              <a:gd name="connsiteX135" fmla="*/ 10475773 w 12678221"/>
              <a:gd name="connsiteY135" fmla="*/ 3297858 h 6561979"/>
              <a:gd name="connsiteX136" fmla="*/ 10386137 w 12678221"/>
              <a:gd name="connsiteY136" fmla="*/ 3308006 h 6561979"/>
              <a:gd name="connsiteX137" fmla="*/ 10375144 w 12678221"/>
              <a:gd name="connsiteY137" fmla="*/ 3315617 h 6561979"/>
              <a:gd name="connsiteX138" fmla="*/ 10376835 w 12678221"/>
              <a:gd name="connsiteY138" fmla="*/ 3387495 h 6561979"/>
              <a:gd name="connsiteX139" fmla="*/ 10416579 w 12678221"/>
              <a:gd name="connsiteY139" fmla="*/ 3394260 h 6561979"/>
              <a:gd name="connsiteX140" fmla="*/ 10482537 w 12678221"/>
              <a:gd name="connsiteY140" fmla="*/ 3340140 h 6561979"/>
              <a:gd name="connsiteX141" fmla="*/ 10488458 w 12678221"/>
              <a:gd name="connsiteY141" fmla="*/ 3311389 h 6561979"/>
              <a:gd name="connsiteX142" fmla="*/ 10475773 w 12678221"/>
              <a:gd name="connsiteY142" fmla="*/ 3297858 h 6561979"/>
              <a:gd name="connsiteX143" fmla="*/ 7562587 w 12678221"/>
              <a:gd name="connsiteY143" fmla="*/ 3264879 h 6561979"/>
              <a:gd name="connsiteX144" fmla="*/ 7545675 w 12678221"/>
              <a:gd name="connsiteY144" fmla="*/ 3283484 h 6561979"/>
              <a:gd name="connsiteX145" fmla="*/ 7634466 w 12678221"/>
              <a:gd name="connsiteY145" fmla="*/ 3354515 h 6561979"/>
              <a:gd name="connsiteX146" fmla="*/ 7648842 w 12678221"/>
              <a:gd name="connsiteY146" fmla="*/ 3351979 h 6561979"/>
              <a:gd name="connsiteX147" fmla="*/ 7672520 w 12678221"/>
              <a:gd name="connsiteY147" fmla="*/ 3323226 h 6561979"/>
              <a:gd name="connsiteX148" fmla="*/ 7615017 w 12678221"/>
              <a:gd name="connsiteY148" fmla="*/ 3264879 h 6561979"/>
              <a:gd name="connsiteX149" fmla="*/ 7609098 w 12678221"/>
              <a:gd name="connsiteY149" fmla="*/ 3264879 h 6561979"/>
              <a:gd name="connsiteX150" fmla="*/ 7562587 w 12678221"/>
              <a:gd name="connsiteY150" fmla="*/ 3264879 h 6561979"/>
              <a:gd name="connsiteX151" fmla="*/ 7413758 w 12678221"/>
              <a:gd name="connsiteY151" fmla="*/ 3264879 h 6561979"/>
              <a:gd name="connsiteX152" fmla="*/ 7395999 w 12678221"/>
              <a:gd name="connsiteY152" fmla="*/ 3288556 h 6561979"/>
              <a:gd name="connsiteX153" fmla="*/ 7413758 w 12678221"/>
              <a:gd name="connsiteY153" fmla="*/ 3367199 h 6561979"/>
              <a:gd name="connsiteX154" fmla="*/ 7437435 w 12678221"/>
              <a:gd name="connsiteY154" fmla="*/ 3384113 h 6561979"/>
              <a:gd name="connsiteX155" fmla="*/ 7511850 w 12678221"/>
              <a:gd name="connsiteY155" fmla="*/ 3372275 h 6561979"/>
              <a:gd name="connsiteX156" fmla="*/ 7531300 w 12678221"/>
              <a:gd name="connsiteY156" fmla="*/ 3346060 h 6561979"/>
              <a:gd name="connsiteX157" fmla="*/ 7525381 w 12678221"/>
              <a:gd name="connsiteY157" fmla="*/ 3320691 h 6561979"/>
              <a:gd name="connsiteX158" fmla="*/ 7454348 w 12678221"/>
              <a:gd name="connsiteY158" fmla="*/ 3264879 h 6561979"/>
              <a:gd name="connsiteX159" fmla="*/ 7413758 w 12678221"/>
              <a:gd name="connsiteY159" fmla="*/ 3264879 h 6561979"/>
              <a:gd name="connsiteX160" fmla="*/ 10252211 w 12678221"/>
              <a:gd name="connsiteY160" fmla="*/ 3195867 h 6561979"/>
              <a:gd name="connsiteX161" fmla="*/ 10232231 w 12678221"/>
              <a:gd name="connsiteY161" fmla="*/ 3247121 h 6561979"/>
              <a:gd name="connsiteX162" fmla="*/ 10232231 w 12678221"/>
              <a:gd name="connsiteY162" fmla="*/ 3275872 h 6561979"/>
              <a:gd name="connsiteX163" fmla="*/ 10257601 w 12678221"/>
              <a:gd name="connsiteY163" fmla="*/ 3297858 h 6561979"/>
              <a:gd name="connsiteX164" fmla="*/ 10323560 w 12678221"/>
              <a:gd name="connsiteY164" fmla="*/ 3288556 h 6561979"/>
              <a:gd name="connsiteX165" fmla="*/ 10346392 w 12678221"/>
              <a:gd name="connsiteY165" fmla="*/ 3264879 h 6561979"/>
              <a:gd name="connsiteX166" fmla="*/ 10283816 w 12678221"/>
              <a:gd name="connsiteY166" fmla="*/ 3196383 h 6561979"/>
              <a:gd name="connsiteX167" fmla="*/ 10252211 w 12678221"/>
              <a:gd name="connsiteY167" fmla="*/ 3195867 h 6561979"/>
              <a:gd name="connsiteX168" fmla="*/ 10447022 w 12678221"/>
              <a:gd name="connsiteY168" fmla="*/ 3195537 h 6561979"/>
              <a:gd name="connsiteX169" fmla="*/ 10372607 w 12678221"/>
              <a:gd name="connsiteY169" fmla="*/ 3258959 h 6561979"/>
              <a:gd name="connsiteX170" fmla="*/ 10393746 w 12678221"/>
              <a:gd name="connsiteY170" fmla="*/ 3278409 h 6561979"/>
              <a:gd name="connsiteX171" fmla="*/ 10483384 w 12678221"/>
              <a:gd name="connsiteY171" fmla="*/ 3269107 h 6561979"/>
              <a:gd name="connsiteX172" fmla="*/ 10501988 w 12678221"/>
              <a:gd name="connsiteY172" fmla="*/ 3253885 h 6561979"/>
              <a:gd name="connsiteX173" fmla="*/ 10464779 w 12678221"/>
              <a:gd name="connsiteY173" fmla="*/ 3195537 h 6561979"/>
              <a:gd name="connsiteX174" fmla="*/ 10447022 w 12678221"/>
              <a:gd name="connsiteY174" fmla="*/ 3195537 h 6561979"/>
              <a:gd name="connsiteX175" fmla="*/ 7438558 w 12678221"/>
              <a:gd name="connsiteY175" fmla="*/ 2625624 h 6561979"/>
              <a:gd name="connsiteX176" fmla="*/ 7410375 w 12678221"/>
              <a:gd name="connsiteY176" fmla="*/ 2689007 h 6561979"/>
              <a:gd name="connsiteX177" fmla="*/ 7409529 w 12678221"/>
              <a:gd name="connsiteY177" fmla="*/ 2735516 h 6561979"/>
              <a:gd name="connsiteX178" fmla="*/ 7434053 w 12678221"/>
              <a:gd name="connsiteY178" fmla="*/ 2754120 h 6561979"/>
              <a:gd name="connsiteX179" fmla="*/ 7532991 w 12678221"/>
              <a:gd name="connsiteY179" fmla="*/ 2730443 h 6561979"/>
              <a:gd name="connsiteX180" fmla="*/ 7584574 w 12678221"/>
              <a:gd name="connsiteY180" fmla="*/ 2667021 h 6561979"/>
              <a:gd name="connsiteX181" fmla="*/ 7585419 w 12678221"/>
              <a:gd name="connsiteY181" fmla="*/ 2658563 h 6561979"/>
              <a:gd name="connsiteX182" fmla="*/ 7564280 w 12678221"/>
              <a:gd name="connsiteY182" fmla="*/ 2635733 h 6561979"/>
              <a:gd name="connsiteX183" fmla="*/ 7477180 w 12678221"/>
              <a:gd name="connsiteY183" fmla="*/ 2628967 h 6561979"/>
              <a:gd name="connsiteX184" fmla="*/ 7438558 w 12678221"/>
              <a:gd name="connsiteY184" fmla="*/ 2625624 h 6561979"/>
              <a:gd name="connsiteX185" fmla="*/ 7297880 w 12678221"/>
              <a:gd name="connsiteY185" fmla="*/ 2616256 h 6561979"/>
              <a:gd name="connsiteX186" fmla="*/ 7265773 w 12678221"/>
              <a:gd name="connsiteY186" fmla="*/ 2690698 h 6561979"/>
              <a:gd name="connsiteX187" fmla="*/ 7351181 w 12678221"/>
              <a:gd name="connsiteY187" fmla="*/ 2769341 h 6561979"/>
              <a:gd name="connsiteX188" fmla="*/ 7384160 w 12678221"/>
              <a:gd name="connsiteY188" fmla="*/ 2733825 h 6561979"/>
              <a:gd name="connsiteX189" fmla="*/ 7383315 w 12678221"/>
              <a:gd name="connsiteY189" fmla="*/ 2661101 h 6561979"/>
              <a:gd name="connsiteX190" fmla="*/ 7341879 w 12678221"/>
              <a:gd name="connsiteY190" fmla="*/ 2617974 h 6561979"/>
              <a:gd name="connsiteX191" fmla="*/ 7297880 w 12678221"/>
              <a:gd name="connsiteY191" fmla="*/ 2616256 h 6561979"/>
              <a:gd name="connsiteX192" fmla="*/ 7378770 w 12678221"/>
              <a:gd name="connsiteY192" fmla="*/ 2423057 h 6561979"/>
              <a:gd name="connsiteX193" fmla="*/ 7362174 w 12678221"/>
              <a:gd name="connsiteY193" fmla="*/ 2425171 h 6561979"/>
              <a:gd name="connsiteX194" fmla="*/ 7272538 w 12678221"/>
              <a:gd name="connsiteY194" fmla="*/ 2542713 h 6561979"/>
              <a:gd name="connsiteX195" fmla="*/ 7270847 w 12678221"/>
              <a:gd name="connsiteY195" fmla="*/ 2563009 h 6561979"/>
              <a:gd name="connsiteX196" fmla="*/ 7288605 w 12678221"/>
              <a:gd name="connsiteY196" fmla="*/ 2585841 h 6561979"/>
              <a:gd name="connsiteX197" fmla="*/ 7363866 w 12678221"/>
              <a:gd name="connsiteY197" fmla="*/ 2590914 h 6561979"/>
              <a:gd name="connsiteX198" fmla="*/ 7384160 w 12678221"/>
              <a:gd name="connsiteY198" fmla="*/ 2569774 h 6561979"/>
              <a:gd name="connsiteX199" fmla="*/ 7384160 w 12678221"/>
              <a:gd name="connsiteY199" fmla="*/ 2505505 h 6561979"/>
              <a:gd name="connsiteX200" fmla="*/ 7383315 w 12678221"/>
              <a:gd name="connsiteY200" fmla="*/ 2438701 h 6561979"/>
              <a:gd name="connsiteX201" fmla="*/ 7378770 w 12678221"/>
              <a:gd name="connsiteY201" fmla="*/ 2423057 h 6561979"/>
              <a:gd name="connsiteX202" fmla="*/ 10114809 w 12678221"/>
              <a:gd name="connsiteY202" fmla="*/ 2387343 h 6561979"/>
              <a:gd name="connsiteX203" fmla="*/ 10091859 w 12678221"/>
              <a:gd name="connsiteY203" fmla="*/ 2447158 h 6561979"/>
              <a:gd name="connsiteX204" fmla="*/ 10155281 w 12678221"/>
              <a:gd name="connsiteY204" fmla="*/ 2508043 h 6561979"/>
              <a:gd name="connsiteX205" fmla="*/ 10217857 w 12678221"/>
              <a:gd name="connsiteY205" fmla="*/ 2456459 h 6561979"/>
              <a:gd name="connsiteX206" fmla="*/ 10149362 w 12678221"/>
              <a:gd name="connsiteY206" fmla="*/ 2387964 h 6561979"/>
              <a:gd name="connsiteX207" fmla="*/ 10114809 w 12678221"/>
              <a:gd name="connsiteY207" fmla="*/ 2387343 h 6561979"/>
              <a:gd name="connsiteX208" fmla="*/ 10339957 w 12678221"/>
              <a:gd name="connsiteY208" fmla="*/ 2383564 h 6561979"/>
              <a:gd name="connsiteX209" fmla="*/ 10301574 w 12678221"/>
              <a:gd name="connsiteY209" fmla="*/ 2384581 h 6561979"/>
              <a:gd name="connsiteX210" fmla="*/ 10245762 w 12678221"/>
              <a:gd name="connsiteY210" fmla="*/ 2442929 h 6561979"/>
              <a:gd name="connsiteX211" fmla="*/ 10245762 w 12678221"/>
              <a:gd name="connsiteY211" fmla="*/ 2483520 h 6561979"/>
              <a:gd name="connsiteX212" fmla="*/ 10269440 w 12678221"/>
              <a:gd name="connsiteY212" fmla="*/ 2508043 h 6561979"/>
              <a:gd name="connsiteX213" fmla="*/ 10353156 w 12678221"/>
              <a:gd name="connsiteY213" fmla="*/ 2441237 h 6561979"/>
              <a:gd name="connsiteX214" fmla="*/ 10339957 w 12678221"/>
              <a:gd name="connsiteY214" fmla="*/ 2383564 h 6561979"/>
              <a:gd name="connsiteX215" fmla="*/ 7533097 w 12678221"/>
              <a:gd name="connsiteY215" fmla="*/ 2347479 h 6561979"/>
              <a:gd name="connsiteX216" fmla="*/ 7487327 w 12678221"/>
              <a:gd name="connsiteY216" fmla="*/ 2361749 h 6561979"/>
              <a:gd name="connsiteX217" fmla="*/ 7412913 w 12678221"/>
              <a:gd name="connsiteY217" fmla="*/ 2482674 h 6561979"/>
              <a:gd name="connsiteX218" fmla="*/ 7412913 w 12678221"/>
              <a:gd name="connsiteY218" fmla="*/ 2573157 h 6561979"/>
              <a:gd name="connsiteX219" fmla="*/ 7434053 w 12678221"/>
              <a:gd name="connsiteY219" fmla="*/ 2596833 h 6561979"/>
              <a:gd name="connsiteX220" fmla="*/ 7564280 w 12678221"/>
              <a:gd name="connsiteY220" fmla="*/ 2608673 h 6561979"/>
              <a:gd name="connsiteX221" fmla="*/ 7587957 w 12678221"/>
              <a:gd name="connsiteY221" fmla="*/ 2586687 h 6561979"/>
              <a:gd name="connsiteX222" fmla="*/ 7556668 w 12678221"/>
              <a:gd name="connsiteY222" fmla="*/ 2389656 h 6561979"/>
              <a:gd name="connsiteX223" fmla="*/ 7533097 w 12678221"/>
              <a:gd name="connsiteY223" fmla="*/ 2347479 h 6561979"/>
              <a:gd name="connsiteX224" fmla="*/ 7383315 w 12678221"/>
              <a:gd name="connsiteY224" fmla="*/ 2263657 h 6561979"/>
              <a:gd name="connsiteX225" fmla="*/ 7295369 w 12678221"/>
              <a:gd name="connsiteY225" fmla="*/ 2428553 h 6561979"/>
              <a:gd name="connsiteX226" fmla="*/ 7371476 w 12678221"/>
              <a:gd name="connsiteY226" fmla="*/ 2390500 h 6561979"/>
              <a:gd name="connsiteX227" fmla="*/ 7383315 w 12678221"/>
              <a:gd name="connsiteY227" fmla="*/ 2375279 h 6561979"/>
              <a:gd name="connsiteX228" fmla="*/ 7383315 w 12678221"/>
              <a:gd name="connsiteY228" fmla="*/ 2263657 h 6561979"/>
              <a:gd name="connsiteX229" fmla="*/ 7428133 w 12678221"/>
              <a:gd name="connsiteY229" fmla="*/ 2244207 h 6561979"/>
              <a:gd name="connsiteX230" fmla="*/ 7414604 w 12678221"/>
              <a:gd name="connsiteY230" fmla="*/ 2254354 h 6561979"/>
              <a:gd name="connsiteX231" fmla="*/ 7413758 w 12678221"/>
              <a:gd name="connsiteY231" fmla="*/ 2354984 h 6561979"/>
              <a:gd name="connsiteX232" fmla="*/ 7428978 w 12678221"/>
              <a:gd name="connsiteY232" fmla="*/ 2361749 h 6561979"/>
              <a:gd name="connsiteX233" fmla="*/ 7501703 w 12678221"/>
              <a:gd name="connsiteY233" fmla="*/ 2321159 h 6561979"/>
              <a:gd name="connsiteX234" fmla="*/ 7508467 w 12678221"/>
              <a:gd name="connsiteY234" fmla="*/ 2303401 h 6561979"/>
              <a:gd name="connsiteX235" fmla="*/ 7428133 w 12678221"/>
              <a:gd name="connsiteY235" fmla="*/ 2244207 h 6561979"/>
              <a:gd name="connsiteX236" fmla="*/ 10196057 w 12678221"/>
              <a:gd name="connsiteY236" fmla="*/ 2198292 h 6561979"/>
              <a:gd name="connsiteX237" fmla="*/ 10169657 w 12678221"/>
              <a:gd name="connsiteY237" fmla="*/ 2198543 h 6561979"/>
              <a:gd name="connsiteX238" fmla="*/ 10126530 w 12678221"/>
              <a:gd name="connsiteY238" fmla="*/ 2200234 h 6561979"/>
              <a:gd name="connsiteX239" fmla="*/ 10102851 w 12678221"/>
              <a:gd name="connsiteY239" fmla="*/ 2223066 h 6561979"/>
              <a:gd name="connsiteX240" fmla="*/ 10094395 w 12678221"/>
              <a:gd name="connsiteY240" fmla="*/ 2332998 h 6561979"/>
              <a:gd name="connsiteX241" fmla="*/ 10119765 w 12678221"/>
              <a:gd name="connsiteY241" fmla="*/ 2360057 h 6561979"/>
              <a:gd name="connsiteX242" fmla="*/ 10140059 w 12678221"/>
              <a:gd name="connsiteY242" fmla="*/ 2360057 h 6561979"/>
              <a:gd name="connsiteX243" fmla="*/ 10215321 w 12678221"/>
              <a:gd name="connsiteY243" fmla="*/ 2278031 h 6561979"/>
              <a:gd name="connsiteX244" fmla="*/ 10215321 w 12678221"/>
              <a:gd name="connsiteY244" fmla="*/ 2243361 h 6561979"/>
              <a:gd name="connsiteX245" fmla="*/ 10196057 w 12678221"/>
              <a:gd name="connsiteY245" fmla="*/ 2198292 h 6561979"/>
              <a:gd name="connsiteX246" fmla="*/ 10355893 w 12678221"/>
              <a:gd name="connsiteY246" fmla="*/ 2184736 h 6561979"/>
              <a:gd name="connsiteX247" fmla="*/ 10326096 w 12678221"/>
              <a:gd name="connsiteY247" fmla="*/ 2185859 h 6561979"/>
              <a:gd name="connsiteX248" fmla="*/ 10245762 w 12678221"/>
              <a:gd name="connsiteY248" fmla="*/ 2276341 h 6561979"/>
              <a:gd name="connsiteX249" fmla="*/ 10252527 w 12678221"/>
              <a:gd name="connsiteY249" fmla="*/ 2352446 h 6561979"/>
              <a:gd name="connsiteX250" fmla="*/ 10334553 w 12678221"/>
              <a:gd name="connsiteY250" fmla="*/ 2355829 h 6561979"/>
              <a:gd name="connsiteX251" fmla="*/ 10343008 w 12678221"/>
              <a:gd name="connsiteY251" fmla="*/ 2355829 h 6561979"/>
              <a:gd name="connsiteX252" fmla="*/ 10369224 w 12678221"/>
              <a:gd name="connsiteY252" fmla="*/ 2331307 h 6561979"/>
              <a:gd name="connsiteX253" fmla="*/ 10375988 w 12678221"/>
              <a:gd name="connsiteY253" fmla="*/ 2235751 h 6561979"/>
              <a:gd name="connsiteX254" fmla="*/ 10355893 w 12678221"/>
              <a:gd name="connsiteY254" fmla="*/ 2184736 h 6561979"/>
              <a:gd name="connsiteX255" fmla="*/ 10208556 w 12678221"/>
              <a:gd name="connsiteY255" fmla="*/ 1998974 h 6561979"/>
              <a:gd name="connsiteX256" fmla="*/ 10178958 w 12678221"/>
              <a:gd name="connsiteY256" fmla="*/ 2013351 h 6561979"/>
              <a:gd name="connsiteX257" fmla="*/ 10123992 w 12678221"/>
              <a:gd name="connsiteY257" fmla="*/ 2120745 h 6561979"/>
              <a:gd name="connsiteX258" fmla="*/ 10152743 w 12678221"/>
              <a:gd name="connsiteY258" fmla="*/ 2171483 h 6561979"/>
              <a:gd name="connsiteX259" fmla="*/ 10199253 w 12678221"/>
              <a:gd name="connsiteY259" fmla="*/ 2168947 h 6561979"/>
              <a:gd name="connsiteX260" fmla="*/ 10215321 w 12678221"/>
              <a:gd name="connsiteY260" fmla="*/ 2156263 h 6561979"/>
              <a:gd name="connsiteX261" fmla="*/ 10222085 w 12678221"/>
              <a:gd name="connsiteY261" fmla="*/ 2026035 h 6561979"/>
              <a:gd name="connsiteX262" fmla="*/ 10208556 w 12678221"/>
              <a:gd name="connsiteY262" fmla="*/ 1998974 h 6561979"/>
              <a:gd name="connsiteX263" fmla="*/ 10260138 w 12678221"/>
              <a:gd name="connsiteY263" fmla="*/ 1989674 h 6561979"/>
              <a:gd name="connsiteX264" fmla="*/ 10245762 w 12678221"/>
              <a:gd name="connsiteY264" fmla="*/ 2006586 h 6561979"/>
              <a:gd name="connsiteX265" fmla="*/ 10247455 w 12678221"/>
              <a:gd name="connsiteY265" fmla="*/ 2087765 h 6561979"/>
              <a:gd name="connsiteX266" fmla="*/ 10247455 w 12678221"/>
              <a:gd name="connsiteY266" fmla="*/ 2146114 h 6561979"/>
              <a:gd name="connsiteX267" fmla="*/ 10265213 w 12678221"/>
              <a:gd name="connsiteY267" fmla="*/ 2163872 h 6561979"/>
              <a:gd name="connsiteX268" fmla="*/ 10352312 w 12678221"/>
              <a:gd name="connsiteY268" fmla="*/ 2157108 h 6561979"/>
              <a:gd name="connsiteX269" fmla="*/ 10370914 w 12678221"/>
              <a:gd name="connsiteY269" fmla="*/ 2135121 h 6561979"/>
              <a:gd name="connsiteX270" fmla="*/ 10336245 w 12678221"/>
              <a:gd name="connsiteY270" fmla="*/ 2031108 h 6561979"/>
              <a:gd name="connsiteX271" fmla="*/ 10260138 w 12678221"/>
              <a:gd name="connsiteY271" fmla="*/ 1989674 h 6561979"/>
              <a:gd name="connsiteX272" fmla="*/ 8702493 w 12678221"/>
              <a:gd name="connsiteY272" fmla="*/ 1219306 h 6561979"/>
              <a:gd name="connsiteX273" fmla="*/ 8680506 w 12678221"/>
              <a:gd name="connsiteY273" fmla="*/ 1242985 h 6561979"/>
              <a:gd name="connsiteX274" fmla="*/ 8693191 w 12678221"/>
              <a:gd name="connsiteY274" fmla="*/ 1337695 h 6561979"/>
              <a:gd name="connsiteX275" fmla="*/ 8720252 w 12678221"/>
              <a:gd name="connsiteY275" fmla="*/ 1352917 h 6561979"/>
              <a:gd name="connsiteX276" fmla="*/ 8824263 w 12678221"/>
              <a:gd name="connsiteY276" fmla="*/ 1248058 h 6561979"/>
              <a:gd name="connsiteX277" fmla="*/ 8803969 w 12678221"/>
              <a:gd name="connsiteY277" fmla="*/ 1219306 h 6561979"/>
              <a:gd name="connsiteX278" fmla="*/ 8754922 w 12678221"/>
              <a:gd name="connsiteY278" fmla="*/ 1219306 h 6561979"/>
              <a:gd name="connsiteX279" fmla="*/ 8702493 w 12678221"/>
              <a:gd name="connsiteY279" fmla="*/ 1219306 h 6561979"/>
              <a:gd name="connsiteX280" fmla="*/ 8491932 w 12678221"/>
              <a:gd name="connsiteY280" fmla="*/ 1214233 h 6561979"/>
              <a:gd name="connsiteX281" fmla="*/ 8476711 w 12678221"/>
              <a:gd name="connsiteY281" fmla="*/ 1233682 h 6561979"/>
              <a:gd name="connsiteX282" fmla="*/ 8644990 w 12678221"/>
              <a:gd name="connsiteY282" fmla="*/ 1364755 h 6561979"/>
              <a:gd name="connsiteX283" fmla="*/ 8666131 w 12678221"/>
              <a:gd name="connsiteY283" fmla="*/ 1340232 h 6561979"/>
              <a:gd name="connsiteX284" fmla="*/ 8655984 w 12678221"/>
              <a:gd name="connsiteY284" fmla="*/ 1268353 h 6561979"/>
              <a:gd name="connsiteX285" fmla="*/ 8602710 w 12678221"/>
              <a:gd name="connsiteY285" fmla="*/ 1217615 h 6561979"/>
              <a:gd name="connsiteX286" fmla="*/ 8562119 w 12678221"/>
              <a:gd name="connsiteY286" fmla="*/ 1215078 h 6561979"/>
              <a:gd name="connsiteX287" fmla="*/ 8562119 w 12678221"/>
              <a:gd name="connsiteY287" fmla="*/ 1214233 h 6561979"/>
              <a:gd name="connsiteX288" fmla="*/ 8491932 w 12678221"/>
              <a:gd name="connsiteY288" fmla="*/ 1214233 h 6561979"/>
              <a:gd name="connsiteX289" fmla="*/ 8610532 w 12678221"/>
              <a:gd name="connsiteY289" fmla="*/ 975343 h 6561979"/>
              <a:gd name="connsiteX290" fmla="*/ 8590870 w 12678221"/>
              <a:gd name="connsiteY290" fmla="*/ 977457 h 6561979"/>
              <a:gd name="connsiteX291" fmla="*/ 8464872 w 12678221"/>
              <a:gd name="connsiteY291" fmla="*/ 1166878 h 6561979"/>
              <a:gd name="connsiteX292" fmla="*/ 8485166 w 12678221"/>
              <a:gd name="connsiteY292" fmla="*/ 1188019 h 6561979"/>
              <a:gd name="connsiteX293" fmla="*/ 8555354 w 12678221"/>
              <a:gd name="connsiteY293" fmla="*/ 1188019 h 6561979"/>
              <a:gd name="connsiteX294" fmla="*/ 8555354 w 12678221"/>
              <a:gd name="connsiteY294" fmla="*/ 1190555 h 6561979"/>
              <a:gd name="connsiteX295" fmla="*/ 8619622 w 12678221"/>
              <a:gd name="connsiteY295" fmla="*/ 1190555 h 6561979"/>
              <a:gd name="connsiteX296" fmla="*/ 8643300 w 12678221"/>
              <a:gd name="connsiteY296" fmla="*/ 1166032 h 6561979"/>
              <a:gd name="connsiteX297" fmla="*/ 8618775 w 12678221"/>
              <a:gd name="connsiteY297" fmla="*/ 993524 h 6561979"/>
              <a:gd name="connsiteX298" fmla="*/ 8610532 w 12678221"/>
              <a:gd name="connsiteY298" fmla="*/ 975343 h 6561979"/>
              <a:gd name="connsiteX299" fmla="*/ 8668668 w 12678221"/>
              <a:gd name="connsiteY299" fmla="*/ 966463 h 6561979"/>
              <a:gd name="connsiteX300" fmla="*/ 8646681 w 12678221"/>
              <a:gd name="connsiteY300" fmla="*/ 990988 h 6561979"/>
              <a:gd name="connsiteX301" fmla="*/ 8664439 w 12678221"/>
              <a:gd name="connsiteY301" fmla="*/ 1111912 h 6561979"/>
              <a:gd name="connsiteX302" fmla="*/ 8680506 w 12678221"/>
              <a:gd name="connsiteY302" fmla="*/ 1185481 h 6561979"/>
              <a:gd name="connsiteX303" fmla="*/ 8756613 w 12678221"/>
              <a:gd name="connsiteY303" fmla="*/ 1192247 h 6561979"/>
              <a:gd name="connsiteX304" fmla="*/ 8756613 w 12678221"/>
              <a:gd name="connsiteY304" fmla="*/ 1191402 h 6561979"/>
              <a:gd name="connsiteX305" fmla="*/ 8776908 w 12678221"/>
              <a:gd name="connsiteY305" fmla="*/ 1191402 h 6561979"/>
              <a:gd name="connsiteX306" fmla="*/ 8836949 w 12678221"/>
              <a:gd name="connsiteY306" fmla="*/ 1116140 h 6561979"/>
              <a:gd name="connsiteX307" fmla="*/ 8668668 w 12678221"/>
              <a:gd name="connsiteY307" fmla="*/ 966463 h 6561979"/>
              <a:gd name="connsiteX308" fmla="*/ 8642349 w 12678221"/>
              <a:gd name="connsiteY308" fmla="*/ 18 h 6561979"/>
              <a:gd name="connsiteX309" fmla="*/ 8661903 w 12678221"/>
              <a:gd name="connsiteY309" fmla="*/ 14287 h 6561979"/>
              <a:gd name="connsiteX310" fmla="*/ 8787057 w 12678221"/>
              <a:gd name="connsiteY310" fmla="*/ 193561 h 6561979"/>
              <a:gd name="connsiteX311" fmla="*/ 9025522 w 12678221"/>
              <a:gd name="connsiteY311" fmla="*/ 538576 h 6561979"/>
              <a:gd name="connsiteX312" fmla="*/ 9205642 w 12678221"/>
              <a:gd name="connsiteY312" fmla="*/ 665420 h 6561979"/>
              <a:gd name="connsiteX313" fmla="*/ 9307116 w 12678221"/>
              <a:gd name="connsiteY313" fmla="*/ 622293 h 6561979"/>
              <a:gd name="connsiteX314" fmla="*/ 9327411 w 12678221"/>
              <a:gd name="connsiteY314" fmla="*/ 606226 h 6561979"/>
              <a:gd name="connsiteX315" fmla="*/ 9340942 w 12678221"/>
              <a:gd name="connsiteY315" fmla="*/ 629059 h 6561979"/>
              <a:gd name="connsiteX316" fmla="*/ 9163360 w 12678221"/>
              <a:gd name="connsiteY316" fmla="*/ 853995 h 6561979"/>
              <a:gd name="connsiteX317" fmla="*/ 9140528 w 12678221"/>
              <a:gd name="connsiteY317" fmla="*/ 857379 h 6561979"/>
              <a:gd name="connsiteX318" fmla="*/ 9104167 w 12678221"/>
              <a:gd name="connsiteY318" fmla="*/ 903887 h 6561979"/>
              <a:gd name="connsiteX319" fmla="*/ 9116006 w 12678221"/>
              <a:gd name="connsiteY319" fmla="*/ 1110221 h 6561979"/>
              <a:gd name="connsiteX320" fmla="*/ 9125306 w 12678221"/>
              <a:gd name="connsiteY320" fmla="*/ 1275964 h 6561979"/>
              <a:gd name="connsiteX321" fmla="*/ 9171817 w 12678221"/>
              <a:gd name="connsiteY321" fmla="*/ 1341923 h 6561979"/>
              <a:gd name="connsiteX322" fmla="*/ 9473705 w 12678221"/>
              <a:gd name="connsiteY322" fmla="*/ 1458619 h 6561979"/>
              <a:gd name="connsiteX323" fmla="*/ 9558268 w 12678221"/>
              <a:gd name="connsiteY323" fmla="*/ 1456928 h 6561979"/>
              <a:gd name="connsiteX324" fmla="*/ 9684266 w 12678221"/>
              <a:gd name="connsiteY324" fmla="*/ 1396888 h 6561979"/>
              <a:gd name="connsiteX325" fmla="*/ 9718938 w 12678221"/>
              <a:gd name="connsiteY325" fmla="*/ 1395197 h 6561979"/>
              <a:gd name="connsiteX326" fmla="*/ 10255910 w 12678221"/>
              <a:gd name="connsiteY326" fmla="*/ 876828 h 6561979"/>
              <a:gd name="connsiteX327" fmla="*/ 10271130 w 12678221"/>
              <a:gd name="connsiteY327" fmla="*/ 904733 h 6561979"/>
              <a:gd name="connsiteX328" fmla="*/ 10527355 w 12678221"/>
              <a:gd name="connsiteY328" fmla="*/ 1445089 h 6561979"/>
              <a:gd name="connsiteX329" fmla="*/ 10816559 w 12678221"/>
              <a:gd name="connsiteY329" fmla="*/ 1700469 h 6561979"/>
              <a:gd name="connsiteX330" fmla="*/ 10940024 w 12678221"/>
              <a:gd name="connsiteY330" fmla="*/ 1724146 h 6561979"/>
              <a:gd name="connsiteX331" fmla="*/ 11060101 w 12678221"/>
              <a:gd name="connsiteY331" fmla="*/ 1582081 h 6561979"/>
              <a:gd name="connsiteX332" fmla="*/ 11047417 w 12678221"/>
              <a:gd name="connsiteY332" fmla="*/ 1837461 h 6561979"/>
              <a:gd name="connsiteX333" fmla="*/ 10874909 w 12678221"/>
              <a:gd name="connsiteY333" fmla="*/ 1930479 h 6561979"/>
              <a:gd name="connsiteX334" fmla="*/ 10724388 w 12678221"/>
              <a:gd name="connsiteY334" fmla="*/ 1905956 h 6561979"/>
              <a:gd name="connsiteX335" fmla="*/ 10710011 w 12678221"/>
              <a:gd name="connsiteY335" fmla="*/ 1922024 h 6561979"/>
              <a:gd name="connsiteX336" fmla="*/ 10744681 w 12678221"/>
              <a:gd name="connsiteY336" fmla="*/ 2769341 h 6561979"/>
              <a:gd name="connsiteX337" fmla="*/ 10760749 w 12678221"/>
              <a:gd name="connsiteY337" fmla="*/ 2809086 h 6561979"/>
              <a:gd name="connsiteX338" fmla="*/ 10968772 w 12678221"/>
              <a:gd name="connsiteY338" fmla="*/ 3115202 h 6561979"/>
              <a:gd name="connsiteX339" fmla="*/ 10967082 w 12678221"/>
              <a:gd name="connsiteY339" fmla="*/ 3168478 h 6561979"/>
              <a:gd name="connsiteX340" fmla="*/ 10824171 w 12678221"/>
              <a:gd name="connsiteY340" fmla="*/ 3458528 h 6561979"/>
              <a:gd name="connsiteX341" fmla="*/ 10832627 w 12678221"/>
              <a:gd name="connsiteY341" fmla="*/ 3690229 h 6561979"/>
              <a:gd name="connsiteX342" fmla="*/ 10905350 w 12678221"/>
              <a:gd name="connsiteY342" fmla="*/ 3916857 h 6561979"/>
              <a:gd name="connsiteX343" fmla="*/ 11174260 w 12678221"/>
              <a:gd name="connsiteY343" fmla="*/ 4114735 h 6561979"/>
              <a:gd name="connsiteX344" fmla="*/ 11398353 w 12678221"/>
              <a:gd name="connsiteY344" fmla="*/ 4218747 h 6561979"/>
              <a:gd name="connsiteX345" fmla="*/ 11635973 w 12678221"/>
              <a:gd name="connsiteY345" fmla="*/ 4376880 h 6561979"/>
              <a:gd name="connsiteX346" fmla="*/ 11761127 w 12678221"/>
              <a:gd name="connsiteY346" fmla="*/ 4457213 h 6561979"/>
              <a:gd name="connsiteX347" fmla="*/ 11787340 w 12678221"/>
              <a:gd name="connsiteY347" fmla="*/ 4503723 h 6561979"/>
              <a:gd name="connsiteX348" fmla="*/ 11800025 w 12678221"/>
              <a:gd name="connsiteY348" fmla="*/ 6561134 h 6561979"/>
              <a:gd name="connsiteX349" fmla="*/ 11767891 w 12678221"/>
              <a:gd name="connsiteY349" fmla="*/ 6561979 h 6561979"/>
              <a:gd name="connsiteX350" fmla="*/ 543120 w 12678221"/>
              <a:gd name="connsiteY350" fmla="*/ 6552454 h 6561979"/>
              <a:gd name="connsiteX351" fmla="*/ 1767504 w 12678221"/>
              <a:gd name="connsiteY351" fmla="*/ 6306601 h 6561979"/>
              <a:gd name="connsiteX352" fmla="*/ 1798793 w 12678221"/>
              <a:gd name="connsiteY352" fmla="*/ 6269393 h 6561979"/>
              <a:gd name="connsiteX353" fmla="*/ 1694780 w 12678221"/>
              <a:gd name="connsiteY353" fmla="*/ 5770474 h 6561979"/>
              <a:gd name="connsiteX354" fmla="*/ 1683787 w 12678221"/>
              <a:gd name="connsiteY354" fmla="*/ 5751024 h 6561979"/>
              <a:gd name="connsiteX355" fmla="*/ 1662646 w 12678221"/>
              <a:gd name="connsiteY355" fmla="*/ 6029235 h 6561979"/>
              <a:gd name="connsiteX356" fmla="*/ 1656727 w 12678221"/>
              <a:gd name="connsiteY356" fmla="*/ 6030925 h 6561979"/>
              <a:gd name="connsiteX357" fmla="*/ 1594151 w 12678221"/>
              <a:gd name="connsiteY357" fmla="*/ 5781467 h 6561979"/>
              <a:gd name="connsiteX358" fmla="*/ 1551869 w 12678221"/>
              <a:gd name="connsiteY358" fmla="*/ 5789077 h 6561979"/>
              <a:gd name="connsiteX359" fmla="*/ 1497748 w 12678221"/>
              <a:gd name="connsiteY359" fmla="*/ 5798379 h 6561979"/>
              <a:gd name="connsiteX360" fmla="*/ 1474071 w 12678221"/>
              <a:gd name="connsiteY360" fmla="*/ 5808526 h 6561979"/>
              <a:gd name="connsiteX361" fmla="*/ 1431791 w 12678221"/>
              <a:gd name="connsiteY361" fmla="*/ 5788232 h 6561979"/>
              <a:gd name="connsiteX362" fmla="*/ 1408113 w 12678221"/>
              <a:gd name="connsiteY362" fmla="*/ 5803452 h 6561979"/>
              <a:gd name="connsiteX363" fmla="*/ 1408113 w 12678221"/>
              <a:gd name="connsiteY363" fmla="*/ 5986953 h 6561979"/>
              <a:gd name="connsiteX364" fmla="*/ 1401349 w 12678221"/>
              <a:gd name="connsiteY364" fmla="*/ 6006404 h 6561979"/>
              <a:gd name="connsiteX365" fmla="*/ 1272812 w 12678221"/>
              <a:gd name="connsiteY365" fmla="*/ 5800916 h 6561979"/>
              <a:gd name="connsiteX366" fmla="*/ 1249135 w 12678221"/>
              <a:gd name="connsiteY366" fmla="*/ 5863492 h 6561979"/>
              <a:gd name="connsiteX367" fmla="*/ 1201780 w 12678221"/>
              <a:gd name="connsiteY367" fmla="*/ 5762017 h 6561979"/>
              <a:gd name="connsiteX368" fmla="*/ 1197552 w 12678221"/>
              <a:gd name="connsiteY368" fmla="*/ 5843196 h 6561979"/>
              <a:gd name="connsiteX369" fmla="*/ 1189940 w 12678221"/>
              <a:gd name="connsiteY369" fmla="*/ 5868565 h 6561979"/>
              <a:gd name="connsiteX370" fmla="*/ 1165418 w 12678221"/>
              <a:gd name="connsiteY370" fmla="*/ 5855036 h 6561979"/>
              <a:gd name="connsiteX371" fmla="*/ 1082546 w 12678221"/>
              <a:gd name="connsiteY371" fmla="*/ 5550609 h 6561979"/>
              <a:gd name="connsiteX372" fmla="*/ 1052104 w 12678221"/>
              <a:gd name="connsiteY372" fmla="*/ 5529469 h 6561979"/>
              <a:gd name="connsiteX373" fmla="*/ 944710 w 12678221"/>
              <a:gd name="connsiteY373" fmla="*/ 5556530 h 6561979"/>
              <a:gd name="connsiteX374" fmla="*/ 909192 w 12678221"/>
              <a:gd name="connsiteY374" fmla="*/ 5524395 h 6561979"/>
              <a:gd name="connsiteX375" fmla="*/ 928642 w 12678221"/>
              <a:gd name="connsiteY375" fmla="*/ 5486343 h 6561979"/>
              <a:gd name="connsiteX376" fmla="*/ 1579774 w 12678221"/>
              <a:gd name="connsiteY376" fmla="*/ 5326519 h 6561979"/>
              <a:gd name="connsiteX377" fmla="*/ 1597534 w 12678221"/>
              <a:gd name="connsiteY377" fmla="*/ 5299458 h 6561979"/>
              <a:gd name="connsiteX378" fmla="*/ 1578930 w 12678221"/>
              <a:gd name="connsiteY378" fmla="*/ 5211513 h 6561979"/>
              <a:gd name="connsiteX379" fmla="*/ 1545104 w 12678221"/>
              <a:gd name="connsiteY379" fmla="*/ 5187836 h 6561979"/>
              <a:gd name="connsiteX380" fmla="*/ 1317630 w 12678221"/>
              <a:gd name="connsiteY380" fmla="*/ 5139636 h 6561979"/>
              <a:gd name="connsiteX381" fmla="*/ 1275350 w 12678221"/>
              <a:gd name="connsiteY381" fmla="*/ 4784472 h 6561979"/>
              <a:gd name="connsiteX382" fmla="*/ 1443629 w 12678221"/>
              <a:gd name="connsiteY382" fmla="*/ 4688914 h 6561979"/>
              <a:gd name="connsiteX383" fmla="*/ 1458851 w 12678221"/>
              <a:gd name="connsiteY383" fmla="*/ 4659318 h 6561979"/>
              <a:gd name="connsiteX384" fmla="*/ 1480837 w 12678221"/>
              <a:gd name="connsiteY384" fmla="*/ 4571374 h 6561979"/>
              <a:gd name="connsiteX385" fmla="*/ 1519736 w 12678221"/>
              <a:gd name="connsiteY385" fmla="*/ 4562071 h 6561979"/>
              <a:gd name="connsiteX386" fmla="*/ 1506205 w 12678221"/>
              <a:gd name="connsiteY386" fmla="*/ 4583212 h 6561979"/>
              <a:gd name="connsiteX387" fmla="*/ 1500286 w 12678221"/>
              <a:gd name="connsiteY387" fmla="*/ 4660165 h 6561979"/>
              <a:gd name="connsiteX388" fmla="*/ 1549332 w 12678221"/>
              <a:gd name="connsiteY388" fmla="*/ 4670312 h 6561979"/>
              <a:gd name="connsiteX389" fmla="*/ 1758202 w 12678221"/>
              <a:gd name="connsiteY389" fmla="*/ 4711748 h 6561979"/>
              <a:gd name="connsiteX390" fmla="*/ 1887584 w 12678221"/>
              <a:gd name="connsiteY390" fmla="*/ 4877490 h 6561979"/>
              <a:gd name="connsiteX391" fmla="*/ 1830927 w 12678221"/>
              <a:gd name="connsiteY391" fmla="*/ 5055072 h 6561979"/>
              <a:gd name="connsiteX392" fmla="*/ 1677868 w 12678221"/>
              <a:gd name="connsiteY392" fmla="*/ 5158239 h 6561979"/>
              <a:gd name="connsiteX393" fmla="*/ 1649962 w 12678221"/>
              <a:gd name="connsiteY393" fmla="*/ 5208976 h 6561979"/>
              <a:gd name="connsiteX394" fmla="*/ 1663492 w 12678221"/>
              <a:gd name="connsiteY394" fmla="*/ 5274936 h 6561979"/>
              <a:gd name="connsiteX395" fmla="*/ 1698163 w 12678221"/>
              <a:gd name="connsiteY395" fmla="*/ 5296923 h 6561979"/>
              <a:gd name="connsiteX396" fmla="*/ 2339994 w 12678221"/>
              <a:gd name="connsiteY396" fmla="*/ 5137944 h 6561979"/>
              <a:gd name="connsiteX397" fmla="*/ 2381430 w 12678221"/>
              <a:gd name="connsiteY397" fmla="*/ 5164158 h 6561979"/>
              <a:gd name="connsiteX398" fmla="*/ 2357753 w 12678221"/>
              <a:gd name="connsiteY398" fmla="*/ 5207286 h 6561979"/>
              <a:gd name="connsiteX399" fmla="*/ 2320544 w 12678221"/>
              <a:gd name="connsiteY399" fmla="*/ 5248721 h 6561979"/>
              <a:gd name="connsiteX400" fmla="*/ 2307015 w 12678221"/>
              <a:gd name="connsiteY400" fmla="*/ 5438141 h 6561979"/>
              <a:gd name="connsiteX401" fmla="*/ 2260506 w 12678221"/>
              <a:gd name="connsiteY401" fmla="*/ 5376411 h 6561979"/>
              <a:gd name="connsiteX402" fmla="*/ 2206385 w 12678221"/>
              <a:gd name="connsiteY402" fmla="*/ 5548073 h 6561979"/>
              <a:gd name="connsiteX403" fmla="*/ 2151419 w 12678221"/>
              <a:gd name="connsiteY403" fmla="*/ 5458437 h 6561979"/>
              <a:gd name="connsiteX404" fmla="*/ 2131124 w 12678221"/>
              <a:gd name="connsiteY404" fmla="*/ 5733265 h 6561979"/>
              <a:gd name="connsiteX405" fmla="*/ 2053326 w 12678221"/>
              <a:gd name="connsiteY405" fmla="*/ 5539616 h 6561979"/>
              <a:gd name="connsiteX406" fmla="*/ 2045716 w 12678221"/>
              <a:gd name="connsiteY406" fmla="*/ 5539616 h 6561979"/>
              <a:gd name="connsiteX407" fmla="*/ 1984831 w 12678221"/>
              <a:gd name="connsiteY407" fmla="*/ 5677454 h 6561979"/>
              <a:gd name="connsiteX408" fmla="*/ 1945086 w 12678221"/>
              <a:gd name="connsiteY408" fmla="*/ 5635172 h 6561979"/>
              <a:gd name="connsiteX409" fmla="*/ 1945086 w 12678221"/>
              <a:gd name="connsiteY409" fmla="*/ 5797533 h 6561979"/>
              <a:gd name="connsiteX410" fmla="*/ 1897730 w 12678221"/>
              <a:gd name="connsiteY410" fmla="*/ 5729037 h 6561979"/>
              <a:gd name="connsiteX411" fmla="*/ 1890121 w 12678221"/>
              <a:gd name="connsiteY411" fmla="*/ 5730728 h 6561979"/>
              <a:gd name="connsiteX412" fmla="*/ 1890121 w 12678221"/>
              <a:gd name="connsiteY412" fmla="*/ 6077436 h 6561979"/>
              <a:gd name="connsiteX413" fmla="*/ 1881665 w 12678221"/>
              <a:gd name="connsiteY413" fmla="*/ 6079127 h 6561979"/>
              <a:gd name="connsiteX414" fmla="*/ 1789490 w 12678221"/>
              <a:gd name="connsiteY414" fmla="*/ 5855036 h 6561979"/>
              <a:gd name="connsiteX415" fmla="*/ 1868979 w 12678221"/>
              <a:gd name="connsiteY415" fmla="*/ 6270239 h 6561979"/>
              <a:gd name="connsiteX416" fmla="*/ 1908725 w 12678221"/>
              <a:gd name="connsiteY416" fmla="*/ 6295608 h 6561979"/>
              <a:gd name="connsiteX417" fmla="*/ 2117595 w 12678221"/>
              <a:gd name="connsiteY417" fmla="*/ 6203434 h 6561979"/>
              <a:gd name="connsiteX418" fmla="*/ 2706995 w 12678221"/>
              <a:gd name="connsiteY418" fmla="*/ 5773855 h 6561979"/>
              <a:gd name="connsiteX419" fmla="*/ 2965758 w 12678221"/>
              <a:gd name="connsiteY419" fmla="*/ 5656313 h 6561979"/>
              <a:gd name="connsiteX420" fmla="*/ 2985207 w 12678221"/>
              <a:gd name="connsiteY420" fmla="*/ 5641092 h 6561979"/>
              <a:gd name="connsiteX421" fmla="*/ 2966603 w 12678221"/>
              <a:gd name="connsiteY421" fmla="*/ 5625026 h 6561979"/>
              <a:gd name="connsiteX422" fmla="*/ 2816928 w 12678221"/>
              <a:gd name="connsiteY422" fmla="*/ 5488879 h 6561979"/>
              <a:gd name="connsiteX423" fmla="*/ 2833840 w 12678221"/>
              <a:gd name="connsiteY423" fmla="*/ 5263097 h 6561979"/>
              <a:gd name="connsiteX424" fmla="*/ 2972523 w 12678221"/>
              <a:gd name="connsiteY424" fmla="*/ 5216587 h 6561979"/>
              <a:gd name="connsiteX425" fmla="*/ 3161944 w 12678221"/>
              <a:gd name="connsiteY425" fmla="*/ 5321445 h 6561979"/>
              <a:gd name="connsiteX426" fmla="*/ 3276104 w 12678221"/>
              <a:gd name="connsiteY426" fmla="*/ 5433913 h 6561979"/>
              <a:gd name="connsiteX427" fmla="*/ 3311620 w 12678221"/>
              <a:gd name="connsiteY427" fmla="*/ 5438141 h 6561979"/>
              <a:gd name="connsiteX428" fmla="*/ 3440156 w 12678221"/>
              <a:gd name="connsiteY428" fmla="*/ 5346814 h 6561979"/>
              <a:gd name="connsiteX429" fmla="*/ 3449457 w 12678221"/>
              <a:gd name="connsiteY429" fmla="*/ 5304533 h 6561979"/>
              <a:gd name="connsiteX430" fmla="*/ 3317539 w 12678221"/>
              <a:gd name="connsiteY430" fmla="*/ 4981502 h 6561979"/>
              <a:gd name="connsiteX431" fmla="*/ 3301472 w 12678221"/>
              <a:gd name="connsiteY431" fmla="*/ 4785317 h 6561979"/>
              <a:gd name="connsiteX432" fmla="*/ 3425779 w 12678221"/>
              <a:gd name="connsiteY432" fmla="*/ 4589977 h 6561979"/>
              <a:gd name="connsiteX433" fmla="*/ 3673549 w 12678221"/>
              <a:gd name="connsiteY433" fmla="*/ 4626338 h 6561979"/>
              <a:gd name="connsiteX434" fmla="*/ 3890030 w 12678221"/>
              <a:gd name="connsiteY434" fmla="*/ 4981502 h 6561979"/>
              <a:gd name="connsiteX435" fmla="*/ 3906096 w 12678221"/>
              <a:gd name="connsiteY435" fmla="*/ 5046616 h 6561979"/>
              <a:gd name="connsiteX436" fmla="*/ 3953451 w 12678221"/>
              <a:gd name="connsiteY436" fmla="*/ 5075367 h 6561979"/>
              <a:gd name="connsiteX437" fmla="*/ 4054081 w 12678221"/>
              <a:gd name="connsiteY437" fmla="*/ 5046616 h 6561979"/>
              <a:gd name="connsiteX438" fmla="*/ 4079450 w 12678221"/>
              <a:gd name="connsiteY438" fmla="*/ 4891866 h 6561979"/>
              <a:gd name="connsiteX439" fmla="*/ 4035477 w 12678221"/>
              <a:gd name="connsiteY439" fmla="*/ 4848739 h 6561979"/>
              <a:gd name="connsiteX440" fmla="*/ 3927238 w 12678221"/>
              <a:gd name="connsiteY440" fmla="*/ 4837746 h 6561979"/>
              <a:gd name="connsiteX441" fmla="*/ 3905250 w 12678221"/>
              <a:gd name="connsiteY441" fmla="*/ 4817451 h 6561979"/>
              <a:gd name="connsiteX442" fmla="*/ 3908632 w 12678221"/>
              <a:gd name="connsiteY442" fmla="*/ 4704136 h 6561979"/>
              <a:gd name="connsiteX443" fmla="*/ 3934847 w 12678221"/>
              <a:gd name="connsiteY443" fmla="*/ 4686379 h 6561979"/>
              <a:gd name="connsiteX444" fmla="*/ 4019410 w 12678221"/>
              <a:gd name="connsiteY444" fmla="*/ 4687224 h 6561979"/>
              <a:gd name="connsiteX445" fmla="*/ 4060000 w 12678221"/>
              <a:gd name="connsiteY445" fmla="*/ 4647479 h 6561979"/>
              <a:gd name="connsiteX446" fmla="*/ 4049007 w 12678221"/>
              <a:gd name="connsiteY446" fmla="*/ 4522327 h 6561979"/>
              <a:gd name="connsiteX447" fmla="*/ 4077758 w 12678221"/>
              <a:gd name="connsiteY447" fmla="*/ 4484274 h 6561979"/>
              <a:gd name="connsiteX448" fmla="*/ 4158938 w 12678221"/>
              <a:gd name="connsiteY448" fmla="*/ 4475817 h 6561979"/>
              <a:gd name="connsiteX449" fmla="*/ 4192765 w 12678221"/>
              <a:gd name="connsiteY449" fmla="*/ 4505415 h 6561979"/>
              <a:gd name="connsiteX450" fmla="*/ 4204602 w 12678221"/>
              <a:gd name="connsiteY450" fmla="*/ 4633103 h 6561979"/>
              <a:gd name="connsiteX451" fmla="*/ 4273099 w 12678221"/>
              <a:gd name="connsiteY451" fmla="*/ 4697371 h 6561979"/>
              <a:gd name="connsiteX452" fmla="*/ 4339902 w 12678221"/>
              <a:gd name="connsiteY452" fmla="*/ 4697371 h 6561979"/>
              <a:gd name="connsiteX453" fmla="*/ 4384721 w 12678221"/>
              <a:gd name="connsiteY453" fmla="*/ 4743035 h 6561979"/>
              <a:gd name="connsiteX454" fmla="*/ 4377955 w 12678221"/>
              <a:gd name="connsiteY454" fmla="*/ 4836054 h 6561979"/>
              <a:gd name="connsiteX455" fmla="*/ 4350896 w 12678221"/>
              <a:gd name="connsiteY455" fmla="*/ 4859731 h 6561979"/>
              <a:gd name="connsiteX456" fmla="*/ 4272252 w 12678221"/>
              <a:gd name="connsiteY456" fmla="*/ 4855503 h 6561979"/>
              <a:gd name="connsiteX457" fmla="*/ 4227434 w 12678221"/>
              <a:gd name="connsiteY457" fmla="*/ 4903705 h 6561979"/>
              <a:gd name="connsiteX458" fmla="*/ 4234200 w 12678221"/>
              <a:gd name="connsiteY458" fmla="*/ 4976429 h 6561979"/>
              <a:gd name="connsiteX459" fmla="*/ 4277327 w 12678221"/>
              <a:gd name="connsiteY459" fmla="*/ 5011944 h 6561979"/>
              <a:gd name="connsiteX460" fmla="*/ 4486195 w 12678221"/>
              <a:gd name="connsiteY460" fmla="*/ 4993341 h 6561979"/>
              <a:gd name="connsiteX461" fmla="*/ 4585134 w 12678221"/>
              <a:gd name="connsiteY461" fmla="*/ 4990805 h 6561979"/>
              <a:gd name="connsiteX462" fmla="*/ 4849816 w 12678221"/>
              <a:gd name="connsiteY462" fmla="*/ 4990805 h 6561979"/>
              <a:gd name="connsiteX463" fmla="*/ 6035384 w 12678221"/>
              <a:gd name="connsiteY463" fmla="*/ 4708365 h 6561979"/>
              <a:gd name="connsiteX464" fmla="*/ 6212967 w 12678221"/>
              <a:gd name="connsiteY464" fmla="*/ 4620419 h 6561979"/>
              <a:gd name="connsiteX465" fmla="*/ 6250175 w 12678221"/>
              <a:gd name="connsiteY465" fmla="*/ 4551924 h 6561979"/>
              <a:gd name="connsiteX466" fmla="*/ 6236644 w 12678221"/>
              <a:gd name="connsiteY466" fmla="*/ 4439456 h 6561979"/>
              <a:gd name="connsiteX467" fmla="*/ 6193518 w 12678221"/>
              <a:gd name="connsiteY467" fmla="*/ 4417469 h 6561979"/>
              <a:gd name="connsiteX468" fmla="*/ 6040459 w 12678221"/>
              <a:gd name="connsiteY468" fmla="*/ 4496112 h 6561979"/>
              <a:gd name="connsiteX469" fmla="*/ 6012553 w 12678221"/>
              <a:gd name="connsiteY469" fmla="*/ 4494421 h 6561979"/>
              <a:gd name="connsiteX470" fmla="*/ 6011708 w 12678221"/>
              <a:gd name="connsiteY470" fmla="*/ 4466516 h 6561979"/>
              <a:gd name="connsiteX471" fmla="*/ 6143625 w 12678221"/>
              <a:gd name="connsiteY471" fmla="*/ 4289780 h 6561979"/>
              <a:gd name="connsiteX472" fmla="*/ 6155465 w 12678221"/>
              <a:gd name="connsiteY472" fmla="*/ 4281324 h 6561979"/>
              <a:gd name="connsiteX473" fmla="*/ 6174913 w 12678221"/>
              <a:gd name="connsiteY473" fmla="*/ 4186612 h 6561979"/>
              <a:gd name="connsiteX474" fmla="*/ 6185063 w 12678221"/>
              <a:gd name="connsiteY474" fmla="*/ 4138412 h 6561979"/>
              <a:gd name="connsiteX475" fmla="*/ 6256940 w 12678221"/>
              <a:gd name="connsiteY475" fmla="*/ 4111352 h 6561979"/>
              <a:gd name="connsiteX476" fmla="*/ 6294148 w 12678221"/>
              <a:gd name="connsiteY476" fmla="*/ 4140103 h 6561979"/>
              <a:gd name="connsiteX477" fmla="*/ 6355033 w 12678221"/>
              <a:gd name="connsiteY477" fmla="*/ 4166318 h 6561979"/>
              <a:gd name="connsiteX478" fmla="*/ 6588426 w 12678221"/>
              <a:gd name="connsiteY478" fmla="*/ 4060615 h 6561979"/>
              <a:gd name="connsiteX479" fmla="*/ 6624787 w 12678221"/>
              <a:gd name="connsiteY479" fmla="*/ 4011567 h 6561979"/>
              <a:gd name="connsiteX480" fmla="*/ 6585889 w 12678221"/>
              <a:gd name="connsiteY480" fmla="*/ 3983662 h 6561979"/>
              <a:gd name="connsiteX481" fmla="*/ 6533460 w 12678221"/>
              <a:gd name="connsiteY481" fmla="*/ 4002266 h 6561979"/>
              <a:gd name="connsiteX482" fmla="*/ 6505554 w 12678221"/>
              <a:gd name="connsiteY482" fmla="*/ 3975205 h 6561979"/>
              <a:gd name="connsiteX483" fmla="*/ 6554601 w 12678221"/>
              <a:gd name="connsiteY483" fmla="*/ 3869503 h 6561979"/>
              <a:gd name="connsiteX484" fmla="*/ 6592655 w 12678221"/>
              <a:gd name="connsiteY484" fmla="*/ 3843288 h 6561979"/>
              <a:gd name="connsiteX485" fmla="*/ 6968958 w 12678221"/>
              <a:gd name="connsiteY485" fmla="*/ 3752807 h 6561979"/>
              <a:gd name="connsiteX486" fmla="*/ 7009548 w 12678221"/>
              <a:gd name="connsiteY486" fmla="*/ 3705451 h 6561979"/>
              <a:gd name="connsiteX487" fmla="*/ 6942743 w 12678221"/>
              <a:gd name="connsiteY487" fmla="*/ 3610740 h 6561979"/>
              <a:gd name="connsiteX488" fmla="*/ 6941053 w 12678221"/>
              <a:gd name="connsiteY488" fmla="*/ 3610740 h 6561979"/>
              <a:gd name="connsiteX489" fmla="*/ 6939360 w 12678221"/>
              <a:gd name="connsiteY489" fmla="*/ 3609895 h 6561979"/>
              <a:gd name="connsiteX490" fmla="*/ 6864946 w 12678221"/>
              <a:gd name="connsiteY490" fmla="*/ 3510111 h 6561979"/>
              <a:gd name="connsiteX491" fmla="*/ 6794759 w 12678221"/>
              <a:gd name="connsiteY491" fmla="*/ 2379508 h 6561979"/>
              <a:gd name="connsiteX492" fmla="*/ 6749094 w 12678221"/>
              <a:gd name="connsiteY492" fmla="*/ 2308475 h 6561979"/>
              <a:gd name="connsiteX493" fmla="*/ 6582505 w 12678221"/>
              <a:gd name="connsiteY493" fmla="*/ 2153725 h 6561979"/>
              <a:gd name="connsiteX494" fmla="*/ 6550373 w 12678221"/>
              <a:gd name="connsiteY494" fmla="*/ 1959231 h 6561979"/>
              <a:gd name="connsiteX495" fmla="*/ 6564748 w 12678221"/>
              <a:gd name="connsiteY495" fmla="*/ 1940627 h 6561979"/>
              <a:gd name="connsiteX496" fmla="*/ 6585043 w 12678221"/>
              <a:gd name="connsiteY496" fmla="*/ 1953311 h 6561979"/>
              <a:gd name="connsiteX497" fmla="*/ 6599419 w 12678221"/>
              <a:gd name="connsiteY497" fmla="*/ 1978681 h 6561979"/>
              <a:gd name="connsiteX498" fmla="*/ 6773618 w 12678221"/>
              <a:gd name="connsiteY498" fmla="*/ 2035337 h 6561979"/>
              <a:gd name="connsiteX499" fmla="*/ 6935978 w 12678221"/>
              <a:gd name="connsiteY499" fmla="*/ 1905956 h 6561979"/>
              <a:gd name="connsiteX500" fmla="*/ 7237022 w 12678221"/>
              <a:gd name="connsiteY500" fmla="*/ 1335157 h 6561979"/>
              <a:gd name="connsiteX501" fmla="*/ 7313129 w 12678221"/>
              <a:gd name="connsiteY501" fmla="*/ 971538 h 6561979"/>
              <a:gd name="connsiteX502" fmla="*/ 7328349 w 12678221"/>
              <a:gd name="connsiteY502" fmla="*/ 943632 h 6561979"/>
              <a:gd name="connsiteX503" fmla="*/ 7353718 w 12678221"/>
              <a:gd name="connsiteY503" fmla="*/ 963082 h 6561979"/>
              <a:gd name="connsiteX504" fmla="*/ 7646305 w 12678221"/>
              <a:gd name="connsiteY504" fmla="*/ 1359681 h 6561979"/>
              <a:gd name="connsiteX505" fmla="*/ 8032756 w 12678221"/>
              <a:gd name="connsiteY505" fmla="*/ 1562631 h 6561979"/>
              <a:gd name="connsiteX506" fmla="*/ 8058125 w 12678221"/>
              <a:gd name="connsiteY506" fmla="*/ 1569396 h 6561979"/>
              <a:gd name="connsiteX507" fmla="*/ 8070810 w 12678221"/>
              <a:gd name="connsiteY507" fmla="*/ 1601530 h 6561979"/>
              <a:gd name="connsiteX508" fmla="*/ 7924516 w 12678221"/>
              <a:gd name="connsiteY508" fmla="*/ 1764736 h 6561979"/>
              <a:gd name="connsiteX509" fmla="*/ 7916060 w 12678221"/>
              <a:gd name="connsiteY509" fmla="*/ 1791796 h 6561979"/>
              <a:gd name="connsiteX510" fmla="*/ 7950731 w 12678221"/>
              <a:gd name="connsiteY510" fmla="*/ 1842534 h 6561979"/>
              <a:gd name="connsiteX511" fmla="*/ 7993012 w 12678221"/>
              <a:gd name="connsiteY511" fmla="*/ 1844226 h 6561979"/>
              <a:gd name="connsiteX512" fmla="*/ 8210338 w 12678221"/>
              <a:gd name="connsiteY512" fmla="*/ 1620133 h 6561979"/>
              <a:gd name="connsiteX513" fmla="*/ 8231479 w 12678221"/>
              <a:gd name="connsiteY513" fmla="*/ 1544873 h 6561979"/>
              <a:gd name="connsiteX514" fmla="*/ 8160446 w 12678221"/>
              <a:gd name="connsiteY514" fmla="*/ 992678 h 6561979"/>
              <a:gd name="connsiteX515" fmla="*/ 8119856 w 12678221"/>
              <a:gd name="connsiteY515" fmla="*/ 958854 h 6561979"/>
              <a:gd name="connsiteX516" fmla="*/ 7995549 w 12678221"/>
              <a:gd name="connsiteY516" fmla="*/ 953780 h 6561979"/>
              <a:gd name="connsiteX517" fmla="*/ 7856021 w 12678221"/>
              <a:gd name="connsiteY517" fmla="*/ 788882 h 6561979"/>
              <a:gd name="connsiteX518" fmla="*/ 7856021 w 12678221"/>
              <a:gd name="connsiteY518" fmla="*/ 681488 h 6561979"/>
              <a:gd name="connsiteX519" fmla="*/ 7869551 w 12678221"/>
              <a:gd name="connsiteY519" fmla="*/ 659501 h 6561979"/>
              <a:gd name="connsiteX520" fmla="*/ 7890691 w 12678221"/>
              <a:gd name="connsiteY520" fmla="*/ 672185 h 6561979"/>
              <a:gd name="connsiteX521" fmla="*/ 8068273 w 12678221"/>
              <a:gd name="connsiteY521" fmla="*/ 696709 h 6561979"/>
              <a:gd name="connsiteX522" fmla="*/ 8230634 w 12678221"/>
              <a:gd name="connsiteY522" fmla="*/ 519127 h 6561979"/>
              <a:gd name="connsiteX523" fmla="*/ 8610320 w 12678221"/>
              <a:gd name="connsiteY523" fmla="*/ 24435 h 6561979"/>
              <a:gd name="connsiteX524" fmla="*/ 8622159 w 12678221"/>
              <a:gd name="connsiteY524" fmla="*/ 11750 h 6561979"/>
              <a:gd name="connsiteX525" fmla="*/ 8642349 w 12678221"/>
              <a:gd name="connsiteY525" fmla="*/ 18 h 6561979"/>
              <a:gd name="connsiteX0" fmla="*/ 1240451 w 12135101"/>
              <a:gd name="connsiteY0" fmla="*/ 4885101 h 6561979"/>
              <a:gd name="connsiteX1" fmla="*/ 1216774 w 12135101"/>
              <a:gd name="connsiteY1" fmla="*/ 4918926 h 6561979"/>
              <a:gd name="connsiteX2" fmla="*/ 1178721 w 12135101"/>
              <a:gd name="connsiteY2" fmla="*/ 4944294 h 6561979"/>
              <a:gd name="connsiteX3" fmla="*/ 1126291 w 12135101"/>
              <a:gd name="connsiteY3" fmla="*/ 4967971 h 6561979"/>
              <a:gd name="connsiteX4" fmla="*/ 1122064 w 12135101"/>
              <a:gd name="connsiteY4" fmla="*/ 4981502 h 6561979"/>
              <a:gd name="connsiteX5" fmla="*/ 1103459 w 12135101"/>
              <a:gd name="connsiteY5" fmla="*/ 4989113 h 6561979"/>
              <a:gd name="connsiteX6" fmla="*/ 1077246 w 12135101"/>
              <a:gd name="connsiteY6" fmla="*/ 4996724 h 6561979"/>
              <a:gd name="connsiteX7" fmla="*/ 1049340 w 12135101"/>
              <a:gd name="connsiteY7" fmla="*/ 5000951 h 6561979"/>
              <a:gd name="connsiteX8" fmla="*/ 1028199 w 12135101"/>
              <a:gd name="connsiteY8" fmla="*/ 5006025 h 6561979"/>
              <a:gd name="connsiteX9" fmla="*/ 992683 w 12135101"/>
              <a:gd name="connsiteY9" fmla="*/ 5014482 h 6561979"/>
              <a:gd name="connsiteX10" fmla="*/ 980843 w 12135101"/>
              <a:gd name="connsiteY10" fmla="*/ 5008563 h 6561979"/>
              <a:gd name="connsiteX11" fmla="*/ 941944 w 12135101"/>
              <a:gd name="connsiteY11" fmla="*/ 5028012 h 6561979"/>
              <a:gd name="connsiteX12" fmla="*/ 906429 w 12135101"/>
              <a:gd name="connsiteY12" fmla="*/ 5042388 h 6561979"/>
              <a:gd name="connsiteX13" fmla="*/ 892899 w 12135101"/>
              <a:gd name="connsiteY13" fmla="*/ 5011944 h 6561979"/>
              <a:gd name="connsiteX14" fmla="*/ 833705 w 12135101"/>
              <a:gd name="connsiteY14" fmla="*/ 5039005 h 6561979"/>
              <a:gd name="connsiteX15" fmla="*/ 894590 w 12135101"/>
              <a:gd name="connsiteY15" fmla="*/ 5091434 h 6561979"/>
              <a:gd name="connsiteX16" fmla="*/ 956320 w 12135101"/>
              <a:gd name="connsiteY16" fmla="*/ 5093971 h 6561979"/>
              <a:gd name="connsiteX17" fmla="*/ 972388 w 12135101"/>
              <a:gd name="connsiteY17" fmla="*/ 5094816 h 6561979"/>
              <a:gd name="connsiteX18" fmla="*/ 1003675 w 12135101"/>
              <a:gd name="connsiteY18" fmla="*/ 5110038 h 6561979"/>
              <a:gd name="connsiteX19" fmla="*/ 1032427 w 12135101"/>
              <a:gd name="connsiteY19" fmla="*/ 5093126 h 6561979"/>
              <a:gd name="connsiteX20" fmla="*/ 1051876 w 12135101"/>
              <a:gd name="connsiteY20" fmla="*/ 5085515 h 6561979"/>
              <a:gd name="connsiteX21" fmla="*/ 1077246 w 12135101"/>
              <a:gd name="connsiteY21" fmla="*/ 5078749 h 6561979"/>
              <a:gd name="connsiteX22" fmla="*/ 1097540 w 12135101"/>
              <a:gd name="connsiteY22" fmla="*/ 5082132 h 6561979"/>
              <a:gd name="connsiteX23" fmla="*/ 1133057 w 12135101"/>
              <a:gd name="connsiteY23" fmla="*/ 5066911 h 6561979"/>
              <a:gd name="connsiteX24" fmla="*/ 1144895 w 12135101"/>
              <a:gd name="connsiteY24" fmla="*/ 5037313 h 6561979"/>
              <a:gd name="connsiteX25" fmla="*/ 1167728 w 12135101"/>
              <a:gd name="connsiteY25" fmla="*/ 5023785 h 6561979"/>
              <a:gd name="connsiteX26" fmla="*/ 1193943 w 12135101"/>
              <a:gd name="connsiteY26" fmla="*/ 5017020 h 6561979"/>
              <a:gd name="connsiteX27" fmla="*/ 1217620 w 12135101"/>
              <a:gd name="connsiteY27" fmla="*/ 4978121 h 6561979"/>
              <a:gd name="connsiteX28" fmla="*/ 1221848 w 12135101"/>
              <a:gd name="connsiteY28" fmla="*/ 4970509 h 6561979"/>
              <a:gd name="connsiteX29" fmla="*/ 1240451 w 12135101"/>
              <a:gd name="connsiteY29" fmla="*/ 4885101 h 6561979"/>
              <a:gd name="connsiteX30" fmla="*/ 1007903 w 12135101"/>
              <a:gd name="connsiteY30" fmla="*/ 4875799 h 6561979"/>
              <a:gd name="connsiteX31" fmla="*/ 996911 w 12135101"/>
              <a:gd name="connsiteY31" fmla="*/ 4913007 h 6561979"/>
              <a:gd name="connsiteX32" fmla="*/ 990991 w 12135101"/>
              <a:gd name="connsiteY32" fmla="*/ 4956133 h 6561979"/>
              <a:gd name="connsiteX33" fmla="*/ 1034118 w 12135101"/>
              <a:gd name="connsiteY33" fmla="*/ 4949368 h 6561979"/>
              <a:gd name="connsiteX34" fmla="*/ 1044266 w 12135101"/>
              <a:gd name="connsiteY34" fmla="*/ 4917234 h 6561979"/>
              <a:gd name="connsiteX35" fmla="*/ 1007903 w 12135101"/>
              <a:gd name="connsiteY35" fmla="*/ 4875799 h 6561979"/>
              <a:gd name="connsiteX36" fmla="*/ 895963 w 12135101"/>
              <a:gd name="connsiteY36" fmla="*/ 4853707 h 6561979"/>
              <a:gd name="connsiteX37" fmla="*/ 883597 w 12135101"/>
              <a:gd name="connsiteY37" fmla="*/ 4853812 h 6561979"/>
              <a:gd name="connsiteX38" fmla="*/ 816792 w 12135101"/>
              <a:gd name="connsiteY38" fmla="*/ 4885101 h 6561979"/>
              <a:gd name="connsiteX39" fmla="*/ 877678 w 12135101"/>
              <a:gd name="connsiteY39" fmla="*/ 4930765 h 6561979"/>
              <a:gd name="connsiteX40" fmla="*/ 892899 w 12135101"/>
              <a:gd name="connsiteY40" fmla="*/ 4923153 h 6561979"/>
              <a:gd name="connsiteX41" fmla="*/ 898818 w 12135101"/>
              <a:gd name="connsiteY41" fmla="*/ 4865652 h 6561979"/>
              <a:gd name="connsiteX42" fmla="*/ 895963 w 12135101"/>
              <a:gd name="connsiteY42" fmla="*/ 4853707 h 6561979"/>
              <a:gd name="connsiteX43" fmla="*/ 1162654 w 12135101"/>
              <a:gd name="connsiteY43" fmla="*/ 4804766 h 6561979"/>
              <a:gd name="connsiteX44" fmla="*/ 1078937 w 12135101"/>
              <a:gd name="connsiteY44" fmla="*/ 4820833 h 6561979"/>
              <a:gd name="connsiteX45" fmla="*/ 1114452 w 12135101"/>
              <a:gd name="connsiteY45" fmla="*/ 4874108 h 6561979"/>
              <a:gd name="connsiteX46" fmla="*/ 1116145 w 12135101"/>
              <a:gd name="connsiteY46" fmla="*/ 4876645 h 6561979"/>
              <a:gd name="connsiteX47" fmla="*/ 1133902 w 12135101"/>
              <a:gd name="connsiteY47" fmla="*/ 4873263 h 6561979"/>
              <a:gd name="connsiteX48" fmla="*/ 1162654 w 12135101"/>
              <a:gd name="connsiteY48" fmla="*/ 4804766 h 6561979"/>
              <a:gd name="connsiteX49" fmla="*/ 6111053 w 12135101"/>
              <a:gd name="connsiteY49" fmla="*/ 4179108 h 6561979"/>
              <a:gd name="connsiteX50" fmla="*/ 6095198 w 12135101"/>
              <a:gd name="connsiteY50" fmla="*/ 4182385 h 6561979"/>
              <a:gd name="connsiteX51" fmla="*/ 5787389 w 12135101"/>
              <a:gd name="connsiteY51" fmla="*/ 4332907 h 6561979"/>
              <a:gd name="connsiteX52" fmla="*/ 5774705 w 12135101"/>
              <a:gd name="connsiteY52" fmla="*/ 4354893 h 6561979"/>
              <a:gd name="connsiteX53" fmla="*/ 5811067 w 12135101"/>
              <a:gd name="connsiteY53" fmla="*/ 4538394 h 6561979"/>
              <a:gd name="connsiteX54" fmla="*/ 5823751 w 12135101"/>
              <a:gd name="connsiteY54" fmla="*/ 4531628 h 6561979"/>
              <a:gd name="connsiteX55" fmla="*/ 6117183 w 12135101"/>
              <a:gd name="connsiteY55" fmla="*/ 4332061 h 6561979"/>
              <a:gd name="connsiteX56" fmla="*/ 6129023 w 12135101"/>
              <a:gd name="connsiteY56" fmla="*/ 4300773 h 6561979"/>
              <a:gd name="connsiteX57" fmla="*/ 6118030 w 12135101"/>
              <a:gd name="connsiteY57" fmla="*/ 4194223 h 6561979"/>
              <a:gd name="connsiteX58" fmla="*/ 6111053 w 12135101"/>
              <a:gd name="connsiteY58" fmla="*/ 4179108 h 6561979"/>
              <a:gd name="connsiteX59" fmla="*/ 6482495 w 12135101"/>
              <a:gd name="connsiteY59" fmla="*/ 4030173 h 6561979"/>
              <a:gd name="connsiteX60" fmla="*/ 6189062 w 12135101"/>
              <a:gd name="connsiteY60" fmla="*/ 4140103 h 6561979"/>
              <a:gd name="connsiteX61" fmla="*/ 6180606 w 12135101"/>
              <a:gd name="connsiteY61" fmla="*/ 4162090 h 6561979"/>
              <a:gd name="connsiteX62" fmla="*/ 6193290 w 12135101"/>
              <a:gd name="connsiteY62" fmla="*/ 4266102 h 6561979"/>
              <a:gd name="connsiteX63" fmla="*/ 6214432 w 12135101"/>
              <a:gd name="connsiteY63" fmla="*/ 4276250 h 6561979"/>
              <a:gd name="connsiteX64" fmla="*/ 6412307 w 12135101"/>
              <a:gd name="connsiteY64" fmla="*/ 4184076 h 6561979"/>
              <a:gd name="connsiteX65" fmla="*/ 6430911 w 12135101"/>
              <a:gd name="connsiteY65" fmla="*/ 4167163 h 6561979"/>
              <a:gd name="connsiteX66" fmla="*/ 6489260 w 12135101"/>
              <a:gd name="connsiteY66" fmla="*/ 4033554 h 6561979"/>
              <a:gd name="connsiteX67" fmla="*/ 6482495 w 12135101"/>
              <a:gd name="connsiteY67" fmla="*/ 4030173 h 6561979"/>
              <a:gd name="connsiteX68" fmla="*/ 6474594 w 12135101"/>
              <a:gd name="connsiteY68" fmla="*/ 3854018 h 6561979"/>
              <a:gd name="connsiteX69" fmla="*/ 6452053 w 12135101"/>
              <a:gd name="connsiteY69" fmla="*/ 3856818 h 6561979"/>
              <a:gd name="connsiteX70" fmla="*/ 6222887 w 12135101"/>
              <a:gd name="connsiteY70" fmla="*/ 3909248 h 6561979"/>
              <a:gd name="connsiteX71" fmla="*/ 6160311 w 12135101"/>
              <a:gd name="connsiteY71" fmla="*/ 4005648 h 6561979"/>
              <a:gd name="connsiteX72" fmla="*/ 6193290 w 12135101"/>
              <a:gd name="connsiteY72" fmla="*/ 4023407 h 6561979"/>
              <a:gd name="connsiteX73" fmla="*/ 6471502 w 12135101"/>
              <a:gd name="connsiteY73" fmla="*/ 3922777 h 6561979"/>
              <a:gd name="connsiteX74" fmla="*/ 6494334 w 12135101"/>
              <a:gd name="connsiteY74" fmla="*/ 3890643 h 6561979"/>
              <a:gd name="connsiteX75" fmla="*/ 6486512 w 12135101"/>
              <a:gd name="connsiteY75" fmla="*/ 3856608 h 6561979"/>
              <a:gd name="connsiteX76" fmla="*/ 6474594 w 12135101"/>
              <a:gd name="connsiteY76" fmla="*/ 3854018 h 6561979"/>
              <a:gd name="connsiteX77" fmla="*/ 7077605 w 12135101"/>
              <a:gd name="connsiteY77" fmla="*/ 3546473 h 6561979"/>
              <a:gd name="connsiteX78" fmla="*/ 7075279 w 12135101"/>
              <a:gd name="connsiteY78" fmla="*/ 3556621 h 6561979"/>
              <a:gd name="connsiteX79" fmla="*/ 7104030 w 12135101"/>
              <a:gd name="connsiteY79" fmla="*/ 3605667 h 6561979"/>
              <a:gd name="connsiteX80" fmla="*/ 7127708 w 12135101"/>
              <a:gd name="connsiteY80" fmla="*/ 3577761 h 6561979"/>
              <a:gd name="connsiteX81" fmla="*/ 7088809 w 12135101"/>
              <a:gd name="connsiteY81" fmla="*/ 3546473 h 6561979"/>
              <a:gd name="connsiteX82" fmla="*/ 7077605 w 12135101"/>
              <a:gd name="connsiteY82" fmla="*/ 3546473 h 6561979"/>
              <a:gd name="connsiteX83" fmla="*/ 6932369 w 12135101"/>
              <a:gd name="connsiteY83" fmla="*/ 3523642 h 6561979"/>
              <a:gd name="connsiteX84" fmla="*/ 6912073 w 12135101"/>
              <a:gd name="connsiteY84" fmla="*/ 3544781 h 6561979"/>
              <a:gd name="connsiteX85" fmla="*/ 6927295 w 12135101"/>
              <a:gd name="connsiteY85" fmla="*/ 3612431 h 6561979"/>
              <a:gd name="connsiteX86" fmla="*/ 6946744 w 12135101"/>
              <a:gd name="connsiteY86" fmla="*/ 3630191 h 6561979"/>
              <a:gd name="connsiteX87" fmla="*/ 7041454 w 12135101"/>
              <a:gd name="connsiteY87" fmla="*/ 3615814 h 6561979"/>
              <a:gd name="connsiteX88" fmla="*/ 7056675 w 12135101"/>
              <a:gd name="connsiteY88" fmla="*/ 3592137 h 6561979"/>
              <a:gd name="connsiteX89" fmla="*/ 7045682 w 12135101"/>
              <a:gd name="connsiteY89" fmla="*/ 3555774 h 6561979"/>
              <a:gd name="connsiteX90" fmla="*/ 7022005 w 12135101"/>
              <a:gd name="connsiteY90" fmla="*/ 3534635 h 6561979"/>
              <a:gd name="connsiteX91" fmla="*/ 6932369 w 12135101"/>
              <a:gd name="connsiteY91" fmla="*/ 3523642 h 6561979"/>
              <a:gd name="connsiteX92" fmla="*/ 9707663 w 12135101"/>
              <a:gd name="connsiteY92" fmla="*/ 3423830 h 6561979"/>
              <a:gd name="connsiteX93" fmla="*/ 9689111 w 12135101"/>
              <a:gd name="connsiteY93" fmla="*/ 3475440 h 6561979"/>
              <a:gd name="connsiteX94" fmla="*/ 9741541 w 12135101"/>
              <a:gd name="connsiteY94" fmla="*/ 3542245 h 6561979"/>
              <a:gd name="connsiteX95" fmla="*/ 9802426 w 12135101"/>
              <a:gd name="connsiteY95" fmla="*/ 3488124 h 6561979"/>
              <a:gd name="connsiteX96" fmla="*/ 9739003 w 12135101"/>
              <a:gd name="connsiteY96" fmla="*/ 3423857 h 6561979"/>
              <a:gd name="connsiteX97" fmla="*/ 9707663 w 12135101"/>
              <a:gd name="connsiteY97" fmla="*/ 3423830 h 6561979"/>
              <a:gd name="connsiteX98" fmla="*/ 9876842 w 12135101"/>
              <a:gd name="connsiteY98" fmla="*/ 3419629 h 6561979"/>
              <a:gd name="connsiteX99" fmla="*/ 9876842 w 12135101"/>
              <a:gd name="connsiteY99" fmla="*/ 3422167 h 6561979"/>
              <a:gd name="connsiteX100" fmla="*/ 9850626 w 12135101"/>
              <a:gd name="connsiteY100" fmla="*/ 3422167 h 6561979"/>
              <a:gd name="connsiteX101" fmla="*/ 9830332 w 12135101"/>
              <a:gd name="connsiteY101" fmla="*/ 3439924 h 6561979"/>
              <a:gd name="connsiteX102" fmla="*/ 9831178 w 12135101"/>
              <a:gd name="connsiteY102" fmla="*/ 3541400 h 6561979"/>
              <a:gd name="connsiteX103" fmla="*/ 9869231 w 12135101"/>
              <a:gd name="connsiteY103" fmla="*/ 3561693 h 6561979"/>
              <a:gd name="connsiteX104" fmla="*/ 9892909 w 12135101"/>
              <a:gd name="connsiteY104" fmla="*/ 3547319 h 6561979"/>
              <a:gd name="connsiteX105" fmla="*/ 9916585 w 12135101"/>
              <a:gd name="connsiteY105" fmla="*/ 3439924 h 6561979"/>
              <a:gd name="connsiteX106" fmla="*/ 9899673 w 12135101"/>
              <a:gd name="connsiteY106" fmla="*/ 3419629 h 6561979"/>
              <a:gd name="connsiteX107" fmla="*/ 9876842 w 12135101"/>
              <a:gd name="connsiteY107" fmla="*/ 3419629 h 6561979"/>
              <a:gd name="connsiteX108" fmla="*/ 6988180 w 12135101"/>
              <a:gd name="connsiteY108" fmla="*/ 3397643 h 6561979"/>
              <a:gd name="connsiteX109" fmla="*/ 6935750 w 12135101"/>
              <a:gd name="connsiteY109" fmla="*/ 3405252 h 6561979"/>
              <a:gd name="connsiteX110" fmla="*/ 6893470 w 12135101"/>
              <a:gd name="connsiteY110" fmla="*/ 3465293 h 6561979"/>
              <a:gd name="connsiteX111" fmla="*/ 6916302 w 12135101"/>
              <a:gd name="connsiteY111" fmla="*/ 3494889 h 6561979"/>
              <a:gd name="connsiteX112" fmla="*/ 7011012 w 12135101"/>
              <a:gd name="connsiteY112" fmla="*/ 3505882 h 6561979"/>
              <a:gd name="connsiteX113" fmla="*/ 7026232 w 12135101"/>
              <a:gd name="connsiteY113" fmla="*/ 3488970 h 6561979"/>
              <a:gd name="connsiteX114" fmla="*/ 7003401 w 12135101"/>
              <a:gd name="connsiteY114" fmla="*/ 3411172 h 6561979"/>
              <a:gd name="connsiteX115" fmla="*/ 6988180 w 12135101"/>
              <a:gd name="connsiteY115" fmla="*/ 3397643 h 6561979"/>
              <a:gd name="connsiteX116" fmla="*/ 7109951 w 12135101"/>
              <a:gd name="connsiteY116" fmla="*/ 3379040 h 6561979"/>
              <a:gd name="connsiteX117" fmla="*/ 7047374 w 12135101"/>
              <a:gd name="connsiteY117" fmla="*/ 3389187 h 6561979"/>
              <a:gd name="connsiteX118" fmla="*/ 7032153 w 12135101"/>
              <a:gd name="connsiteY118" fmla="*/ 3414555 h 6561979"/>
              <a:gd name="connsiteX119" fmla="*/ 7047374 w 12135101"/>
              <a:gd name="connsiteY119" fmla="*/ 3470366 h 6561979"/>
              <a:gd name="connsiteX120" fmla="*/ 7106568 w 12135101"/>
              <a:gd name="connsiteY120" fmla="*/ 3521104 h 6561979"/>
              <a:gd name="connsiteX121" fmla="*/ 7127708 w 12135101"/>
              <a:gd name="connsiteY121" fmla="*/ 3503346 h 6561979"/>
              <a:gd name="connsiteX122" fmla="*/ 7127708 w 12135101"/>
              <a:gd name="connsiteY122" fmla="*/ 3450916 h 6561979"/>
              <a:gd name="connsiteX123" fmla="*/ 7127708 w 12135101"/>
              <a:gd name="connsiteY123" fmla="*/ 3393414 h 6561979"/>
              <a:gd name="connsiteX124" fmla="*/ 7109951 w 12135101"/>
              <a:gd name="connsiteY124" fmla="*/ 3379040 h 6561979"/>
              <a:gd name="connsiteX125" fmla="*/ 9794816 w 12135101"/>
              <a:gd name="connsiteY125" fmla="*/ 3316461 h 6561979"/>
              <a:gd name="connsiteX126" fmla="*/ 9781286 w 12135101"/>
              <a:gd name="connsiteY126" fmla="*/ 3317308 h 6561979"/>
              <a:gd name="connsiteX127" fmla="*/ 9711945 w 12135101"/>
              <a:gd name="connsiteY127" fmla="*/ 3325764 h 6561979"/>
              <a:gd name="connsiteX128" fmla="*/ 9688266 w 12135101"/>
              <a:gd name="connsiteY128" fmla="*/ 3354515 h 6561979"/>
              <a:gd name="connsiteX129" fmla="*/ 9728857 w 12135101"/>
              <a:gd name="connsiteY129" fmla="*/ 3395952 h 6561979"/>
              <a:gd name="connsiteX130" fmla="*/ 9746615 w 12135101"/>
              <a:gd name="connsiteY130" fmla="*/ 3395952 h 6561979"/>
              <a:gd name="connsiteX131" fmla="*/ 9746615 w 12135101"/>
              <a:gd name="connsiteY131" fmla="*/ 3395106 h 6561979"/>
              <a:gd name="connsiteX132" fmla="*/ 9781286 w 12135101"/>
              <a:gd name="connsiteY132" fmla="*/ 3395106 h 6561979"/>
              <a:gd name="connsiteX133" fmla="*/ 9801581 w 12135101"/>
              <a:gd name="connsiteY133" fmla="*/ 3380730 h 6561979"/>
              <a:gd name="connsiteX134" fmla="*/ 9794816 w 12135101"/>
              <a:gd name="connsiteY134" fmla="*/ 3316461 h 6561979"/>
              <a:gd name="connsiteX135" fmla="*/ 9932653 w 12135101"/>
              <a:gd name="connsiteY135" fmla="*/ 3297858 h 6561979"/>
              <a:gd name="connsiteX136" fmla="*/ 9843017 w 12135101"/>
              <a:gd name="connsiteY136" fmla="*/ 3308006 h 6561979"/>
              <a:gd name="connsiteX137" fmla="*/ 9832024 w 12135101"/>
              <a:gd name="connsiteY137" fmla="*/ 3315617 h 6561979"/>
              <a:gd name="connsiteX138" fmla="*/ 9833715 w 12135101"/>
              <a:gd name="connsiteY138" fmla="*/ 3387495 h 6561979"/>
              <a:gd name="connsiteX139" fmla="*/ 9873459 w 12135101"/>
              <a:gd name="connsiteY139" fmla="*/ 3394260 h 6561979"/>
              <a:gd name="connsiteX140" fmla="*/ 9939417 w 12135101"/>
              <a:gd name="connsiteY140" fmla="*/ 3340140 h 6561979"/>
              <a:gd name="connsiteX141" fmla="*/ 9945338 w 12135101"/>
              <a:gd name="connsiteY141" fmla="*/ 3311389 h 6561979"/>
              <a:gd name="connsiteX142" fmla="*/ 9932653 w 12135101"/>
              <a:gd name="connsiteY142" fmla="*/ 3297858 h 6561979"/>
              <a:gd name="connsiteX143" fmla="*/ 7019467 w 12135101"/>
              <a:gd name="connsiteY143" fmla="*/ 3264879 h 6561979"/>
              <a:gd name="connsiteX144" fmla="*/ 7002555 w 12135101"/>
              <a:gd name="connsiteY144" fmla="*/ 3283484 h 6561979"/>
              <a:gd name="connsiteX145" fmla="*/ 7091346 w 12135101"/>
              <a:gd name="connsiteY145" fmla="*/ 3354515 h 6561979"/>
              <a:gd name="connsiteX146" fmla="*/ 7105722 w 12135101"/>
              <a:gd name="connsiteY146" fmla="*/ 3351979 h 6561979"/>
              <a:gd name="connsiteX147" fmla="*/ 7129400 w 12135101"/>
              <a:gd name="connsiteY147" fmla="*/ 3323226 h 6561979"/>
              <a:gd name="connsiteX148" fmla="*/ 7071897 w 12135101"/>
              <a:gd name="connsiteY148" fmla="*/ 3264879 h 6561979"/>
              <a:gd name="connsiteX149" fmla="*/ 7065978 w 12135101"/>
              <a:gd name="connsiteY149" fmla="*/ 3264879 h 6561979"/>
              <a:gd name="connsiteX150" fmla="*/ 7019467 w 12135101"/>
              <a:gd name="connsiteY150" fmla="*/ 3264879 h 6561979"/>
              <a:gd name="connsiteX151" fmla="*/ 6870638 w 12135101"/>
              <a:gd name="connsiteY151" fmla="*/ 3264879 h 6561979"/>
              <a:gd name="connsiteX152" fmla="*/ 6852879 w 12135101"/>
              <a:gd name="connsiteY152" fmla="*/ 3288556 h 6561979"/>
              <a:gd name="connsiteX153" fmla="*/ 6870638 w 12135101"/>
              <a:gd name="connsiteY153" fmla="*/ 3367199 h 6561979"/>
              <a:gd name="connsiteX154" fmla="*/ 6894315 w 12135101"/>
              <a:gd name="connsiteY154" fmla="*/ 3384113 h 6561979"/>
              <a:gd name="connsiteX155" fmla="*/ 6968730 w 12135101"/>
              <a:gd name="connsiteY155" fmla="*/ 3372275 h 6561979"/>
              <a:gd name="connsiteX156" fmla="*/ 6988180 w 12135101"/>
              <a:gd name="connsiteY156" fmla="*/ 3346060 h 6561979"/>
              <a:gd name="connsiteX157" fmla="*/ 6982261 w 12135101"/>
              <a:gd name="connsiteY157" fmla="*/ 3320691 h 6561979"/>
              <a:gd name="connsiteX158" fmla="*/ 6911228 w 12135101"/>
              <a:gd name="connsiteY158" fmla="*/ 3264879 h 6561979"/>
              <a:gd name="connsiteX159" fmla="*/ 6870638 w 12135101"/>
              <a:gd name="connsiteY159" fmla="*/ 3264879 h 6561979"/>
              <a:gd name="connsiteX160" fmla="*/ 9709091 w 12135101"/>
              <a:gd name="connsiteY160" fmla="*/ 3195867 h 6561979"/>
              <a:gd name="connsiteX161" fmla="*/ 9689111 w 12135101"/>
              <a:gd name="connsiteY161" fmla="*/ 3247121 h 6561979"/>
              <a:gd name="connsiteX162" fmla="*/ 9689111 w 12135101"/>
              <a:gd name="connsiteY162" fmla="*/ 3275872 h 6561979"/>
              <a:gd name="connsiteX163" fmla="*/ 9714481 w 12135101"/>
              <a:gd name="connsiteY163" fmla="*/ 3297858 h 6561979"/>
              <a:gd name="connsiteX164" fmla="*/ 9780440 w 12135101"/>
              <a:gd name="connsiteY164" fmla="*/ 3288556 h 6561979"/>
              <a:gd name="connsiteX165" fmla="*/ 9803272 w 12135101"/>
              <a:gd name="connsiteY165" fmla="*/ 3264879 h 6561979"/>
              <a:gd name="connsiteX166" fmla="*/ 9740696 w 12135101"/>
              <a:gd name="connsiteY166" fmla="*/ 3196383 h 6561979"/>
              <a:gd name="connsiteX167" fmla="*/ 9709091 w 12135101"/>
              <a:gd name="connsiteY167" fmla="*/ 3195867 h 6561979"/>
              <a:gd name="connsiteX168" fmla="*/ 9903902 w 12135101"/>
              <a:gd name="connsiteY168" fmla="*/ 3195537 h 6561979"/>
              <a:gd name="connsiteX169" fmla="*/ 9829487 w 12135101"/>
              <a:gd name="connsiteY169" fmla="*/ 3258959 h 6561979"/>
              <a:gd name="connsiteX170" fmla="*/ 9850626 w 12135101"/>
              <a:gd name="connsiteY170" fmla="*/ 3278409 h 6561979"/>
              <a:gd name="connsiteX171" fmla="*/ 9940264 w 12135101"/>
              <a:gd name="connsiteY171" fmla="*/ 3269107 h 6561979"/>
              <a:gd name="connsiteX172" fmla="*/ 9958868 w 12135101"/>
              <a:gd name="connsiteY172" fmla="*/ 3253885 h 6561979"/>
              <a:gd name="connsiteX173" fmla="*/ 9921659 w 12135101"/>
              <a:gd name="connsiteY173" fmla="*/ 3195537 h 6561979"/>
              <a:gd name="connsiteX174" fmla="*/ 9903902 w 12135101"/>
              <a:gd name="connsiteY174" fmla="*/ 3195537 h 6561979"/>
              <a:gd name="connsiteX175" fmla="*/ 6895438 w 12135101"/>
              <a:gd name="connsiteY175" fmla="*/ 2625624 h 6561979"/>
              <a:gd name="connsiteX176" fmla="*/ 6867255 w 12135101"/>
              <a:gd name="connsiteY176" fmla="*/ 2689007 h 6561979"/>
              <a:gd name="connsiteX177" fmla="*/ 6866409 w 12135101"/>
              <a:gd name="connsiteY177" fmla="*/ 2735516 h 6561979"/>
              <a:gd name="connsiteX178" fmla="*/ 6890933 w 12135101"/>
              <a:gd name="connsiteY178" fmla="*/ 2754120 h 6561979"/>
              <a:gd name="connsiteX179" fmla="*/ 6989871 w 12135101"/>
              <a:gd name="connsiteY179" fmla="*/ 2730443 h 6561979"/>
              <a:gd name="connsiteX180" fmla="*/ 7041454 w 12135101"/>
              <a:gd name="connsiteY180" fmla="*/ 2667021 h 6561979"/>
              <a:gd name="connsiteX181" fmla="*/ 7042299 w 12135101"/>
              <a:gd name="connsiteY181" fmla="*/ 2658563 h 6561979"/>
              <a:gd name="connsiteX182" fmla="*/ 7021160 w 12135101"/>
              <a:gd name="connsiteY182" fmla="*/ 2635733 h 6561979"/>
              <a:gd name="connsiteX183" fmla="*/ 6934060 w 12135101"/>
              <a:gd name="connsiteY183" fmla="*/ 2628967 h 6561979"/>
              <a:gd name="connsiteX184" fmla="*/ 6895438 w 12135101"/>
              <a:gd name="connsiteY184" fmla="*/ 2625624 h 6561979"/>
              <a:gd name="connsiteX185" fmla="*/ 6754760 w 12135101"/>
              <a:gd name="connsiteY185" fmla="*/ 2616256 h 6561979"/>
              <a:gd name="connsiteX186" fmla="*/ 6722653 w 12135101"/>
              <a:gd name="connsiteY186" fmla="*/ 2690698 h 6561979"/>
              <a:gd name="connsiteX187" fmla="*/ 6808061 w 12135101"/>
              <a:gd name="connsiteY187" fmla="*/ 2769341 h 6561979"/>
              <a:gd name="connsiteX188" fmla="*/ 6841040 w 12135101"/>
              <a:gd name="connsiteY188" fmla="*/ 2733825 h 6561979"/>
              <a:gd name="connsiteX189" fmla="*/ 6840195 w 12135101"/>
              <a:gd name="connsiteY189" fmla="*/ 2661101 h 6561979"/>
              <a:gd name="connsiteX190" fmla="*/ 6798759 w 12135101"/>
              <a:gd name="connsiteY190" fmla="*/ 2617974 h 6561979"/>
              <a:gd name="connsiteX191" fmla="*/ 6754760 w 12135101"/>
              <a:gd name="connsiteY191" fmla="*/ 2616256 h 6561979"/>
              <a:gd name="connsiteX192" fmla="*/ 6835650 w 12135101"/>
              <a:gd name="connsiteY192" fmla="*/ 2423057 h 6561979"/>
              <a:gd name="connsiteX193" fmla="*/ 6819054 w 12135101"/>
              <a:gd name="connsiteY193" fmla="*/ 2425171 h 6561979"/>
              <a:gd name="connsiteX194" fmla="*/ 6729418 w 12135101"/>
              <a:gd name="connsiteY194" fmla="*/ 2542713 h 6561979"/>
              <a:gd name="connsiteX195" fmla="*/ 6727727 w 12135101"/>
              <a:gd name="connsiteY195" fmla="*/ 2563009 h 6561979"/>
              <a:gd name="connsiteX196" fmla="*/ 6745485 w 12135101"/>
              <a:gd name="connsiteY196" fmla="*/ 2585841 h 6561979"/>
              <a:gd name="connsiteX197" fmla="*/ 6820746 w 12135101"/>
              <a:gd name="connsiteY197" fmla="*/ 2590914 h 6561979"/>
              <a:gd name="connsiteX198" fmla="*/ 6841040 w 12135101"/>
              <a:gd name="connsiteY198" fmla="*/ 2569774 h 6561979"/>
              <a:gd name="connsiteX199" fmla="*/ 6841040 w 12135101"/>
              <a:gd name="connsiteY199" fmla="*/ 2505505 h 6561979"/>
              <a:gd name="connsiteX200" fmla="*/ 6840195 w 12135101"/>
              <a:gd name="connsiteY200" fmla="*/ 2438701 h 6561979"/>
              <a:gd name="connsiteX201" fmla="*/ 6835650 w 12135101"/>
              <a:gd name="connsiteY201" fmla="*/ 2423057 h 6561979"/>
              <a:gd name="connsiteX202" fmla="*/ 9571689 w 12135101"/>
              <a:gd name="connsiteY202" fmla="*/ 2387343 h 6561979"/>
              <a:gd name="connsiteX203" fmla="*/ 9548739 w 12135101"/>
              <a:gd name="connsiteY203" fmla="*/ 2447158 h 6561979"/>
              <a:gd name="connsiteX204" fmla="*/ 9612161 w 12135101"/>
              <a:gd name="connsiteY204" fmla="*/ 2508043 h 6561979"/>
              <a:gd name="connsiteX205" fmla="*/ 9674737 w 12135101"/>
              <a:gd name="connsiteY205" fmla="*/ 2456459 h 6561979"/>
              <a:gd name="connsiteX206" fmla="*/ 9606242 w 12135101"/>
              <a:gd name="connsiteY206" fmla="*/ 2387964 h 6561979"/>
              <a:gd name="connsiteX207" fmla="*/ 9571689 w 12135101"/>
              <a:gd name="connsiteY207" fmla="*/ 2387343 h 6561979"/>
              <a:gd name="connsiteX208" fmla="*/ 9796837 w 12135101"/>
              <a:gd name="connsiteY208" fmla="*/ 2383564 h 6561979"/>
              <a:gd name="connsiteX209" fmla="*/ 9758454 w 12135101"/>
              <a:gd name="connsiteY209" fmla="*/ 2384581 h 6561979"/>
              <a:gd name="connsiteX210" fmla="*/ 9702642 w 12135101"/>
              <a:gd name="connsiteY210" fmla="*/ 2442929 h 6561979"/>
              <a:gd name="connsiteX211" fmla="*/ 9702642 w 12135101"/>
              <a:gd name="connsiteY211" fmla="*/ 2483520 h 6561979"/>
              <a:gd name="connsiteX212" fmla="*/ 9726320 w 12135101"/>
              <a:gd name="connsiteY212" fmla="*/ 2508043 h 6561979"/>
              <a:gd name="connsiteX213" fmla="*/ 9810036 w 12135101"/>
              <a:gd name="connsiteY213" fmla="*/ 2441237 h 6561979"/>
              <a:gd name="connsiteX214" fmla="*/ 9796837 w 12135101"/>
              <a:gd name="connsiteY214" fmla="*/ 2383564 h 6561979"/>
              <a:gd name="connsiteX215" fmla="*/ 6989977 w 12135101"/>
              <a:gd name="connsiteY215" fmla="*/ 2347479 h 6561979"/>
              <a:gd name="connsiteX216" fmla="*/ 6944207 w 12135101"/>
              <a:gd name="connsiteY216" fmla="*/ 2361749 h 6561979"/>
              <a:gd name="connsiteX217" fmla="*/ 6869793 w 12135101"/>
              <a:gd name="connsiteY217" fmla="*/ 2482674 h 6561979"/>
              <a:gd name="connsiteX218" fmla="*/ 6869793 w 12135101"/>
              <a:gd name="connsiteY218" fmla="*/ 2573157 h 6561979"/>
              <a:gd name="connsiteX219" fmla="*/ 6890933 w 12135101"/>
              <a:gd name="connsiteY219" fmla="*/ 2596833 h 6561979"/>
              <a:gd name="connsiteX220" fmla="*/ 7021160 w 12135101"/>
              <a:gd name="connsiteY220" fmla="*/ 2608673 h 6561979"/>
              <a:gd name="connsiteX221" fmla="*/ 7044837 w 12135101"/>
              <a:gd name="connsiteY221" fmla="*/ 2586687 h 6561979"/>
              <a:gd name="connsiteX222" fmla="*/ 7013548 w 12135101"/>
              <a:gd name="connsiteY222" fmla="*/ 2389656 h 6561979"/>
              <a:gd name="connsiteX223" fmla="*/ 6989977 w 12135101"/>
              <a:gd name="connsiteY223" fmla="*/ 2347479 h 6561979"/>
              <a:gd name="connsiteX224" fmla="*/ 6840195 w 12135101"/>
              <a:gd name="connsiteY224" fmla="*/ 2263657 h 6561979"/>
              <a:gd name="connsiteX225" fmla="*/ 6752249 w 12135101"/>
              <a:gd name="connsiteY225" fmla="*/ 2428553 h 6561979"/>
              <a:gd name="connsiteX226" fmla="*/ 6828356 w 12135101"/>
              <a:gd name="connsiteY226" fmla="*/ 2390500 h 6561979"/>
              <a:gd name="connsiteX227" fmla="*/ 6840195 w 12135101"/>
              <a:gd name="connsiteY227" fmla="*/ 2375279 h 6561979"/>
              <a:gd name="connsiteX228" fmla="*/ 6840195 w 12135101"/>
              <a:gd name="connsiteY228" fmla="*/ 2263657 h 6561979"/>
              <a:gd name="connsiteX229" fmla="*/ 6885013 w 12135101"/>
              <a:gd name="connsiteY229" fmla="*/ 2244207 h 6561979"/>
              <a:gd name="connsiteX230" fmla="*/ 6871484 w 12135101"/>
              <a:gd name="connsiteY230" fmla="*/ 2254354 h 6561979"/>
              <a:gd name="connsiteX231" fmla="*/ 6870638 w 12135101"/>
              <a:gd name="connsiteY231" fmla="*/ 2354984 h 6561979"/>
              <a:gd name="connsiteX232" fmla="*/ 6885858 w 12135101"/>
              <a:gd name="connsiteY232" fmla="*/ 2361749 h 6561979"/>
              <a:gd name="connsiteX233" fmla="*/ 6958583 w 12135101"/>
              <a:gd name="connsiteY233" fmla="*/ 2321159 h 6561979"/>
              <a:gd name="connsiteX234" fmla="*/ 6965347 w 12135101"/>
              <a:gd name="connsiteY234" fmla="*/ 2303401 h 6561979"/>
              <a:gd name="connsiteX235" fmla="*/ 6885013 w 12135101"/>
              <a:gd name="connsiteY235" fmla="*/ 2244207 h 6561979"/>
              <a:gd name="connsiteX236" fmla="*/ 9652937 w 12135101"/>
              <a:gd name="connsiteY236" fmla="*/ 2198292 h 6561979"/>
              <a:gd name="connsiteX237" fmla="*/ 9626537 w 12135101"/>
              <a:gd name="connsiteY237" fmla="*/ 2198543 h 6561979"/>
              <a:gd name="connsiteX238" fmla="*/ 9583410 w 12135101"/>
              <a:gd name="connsiteY238" fmla="*/ 2200234 h 6561979"/>
              <a:gd name="connsiteX239" fmla="*/ 9559731 w 12135101"/>
              <a:gd name="connsiteY239" fmla="*/ 2223066 h 6561979"/>
              <a:gd name="connsiteX240" fmla="*/ 9551275 w 12135101"/>
              <a:gd name="connsiteY240" fmla="*/ 2332998 h 6561979"/>
              <a:gd name="connsiteX241" fmla="*/ 9576645 w 12135101"/>
              <a:gd name="connsiteY241" fmla="*/ 2360057 h 6561979"/>
              <a:gd name="connsiteX242" fmla="*/ 9596939 w 12135101"/>
              <a:gd name="connsiteY242" fmla="*/ 2360057 h 6561979"/>
              <a:gd name="connsiteX243" fmla="*/ 9672201 w 12135101"/>
              <a:gd name="connsiteY243" fmla="*/ 2278031 h 6561979"/>
              <a:gd name="connsiteX244" fmla="*/ 9672201 w 12135101"/>
              <a:gd name="connsiteY244" fmla="*/ 2243361 h 6561979"/>
              <a:gd name="connsiteX245" fmla="*/ 9652937 w 12135101"/>
              <a:gd name="connsiteY245" fmla="*/ 2198292 h 6561979"/>
              <a:gd name="connsiteX246" fmla="*/ 9812773 w 12135101"/>
              <a:gd name="connsiteY246" fmla="*/ 2184736 h 6561979"/>
              <a:gd name="connsiteX247" fmla="*/ 9782976 w 12135101"/>
              <a:gd name="connsiteY247" fmla="*/ 2185859 h 6561979"/>
              <a:gd name="connsiteX248" fmla="*/ 9702642 w 12135101"/>
              <a:gd name="connsiteY248" fmla="*/ 2276341 h 6561979"/>
              <a:gd name="connsiteX249" fmla="*/ 9709407 w 12135101"/>
              <a:gd name="connsiteY249" fmla="*/ 2352446 h 6561979"/>
              <a:gd name="connsiteX250" fmla="*/ 9791433 w 12135101"/>
              <a:gd name="connsiteY250" fmla="*/ 2355829 h 6561979"/>
              <a:gd name="connsiteX251" fmla="*/ 9799888 w 12135101"/>
              <a:gd name="connsiteY251" fmla="*/ 2355829 h 6561979"/>
              <a:gd name="connsiteX252" fmla="*/ 9826104 w 12135101"/>
              <a:gd name="connsiteY252" fmla="*/ 2331307 h 6561979"/>
              <a:gd name="connsiteX253" fmla="*/ 9832868 w 12135101"/>
              <a:gd name="connsiteY253" fmla="*/ 2235751 h 6561979"/>
              <a:gd name="connsiteX254" fmla="*/ 9812773 w 12135101"/>
              <a:gd name="connsiteY254" fmla="*/ 2184736 h 6561979"/>
              <a:gd name="connsiteX255" fmla="*/ 9665436 w 12135101"/>
              <a:gd name="connsiteY255" fmla="*/ 1998974 h 6561979"/>
              <a:gd name="connsiteX256" fmla="*/ 9635838 w 12135101"/>
              <a:gd name="connsiteY256" fmla="*/ 2013351 h 6561979"/>
              <a:gd name="connsiteX257" fmla="*/ 9580872 w 12135101"/>
              <a:gd name="connsiteY257" fmla="*/ 2120745 h 6561979"/>
              <a:gd name="connsiteX258" fmla="*/ 9609623 w 12135101"/>
              <a:gd name="connsiteY258" fmla="*/ 2171483 h 6561979"/>
              <a:gd name="connsiteX259" fmla="*/ 9656133 w 12135101"/>
              <a:gd name="connsiteY259" fmla="*/ 2168947 h 6561979"/>
              <a:gd name="connsiteX260" fmla="*/ 9672201 w 12135101"/>
              <a:gd name="connsiteY260" fmla="*/ 2156263 h 6561979"/>
              <a:gd name="connsiteX261" fmla="*/ 9678965 w 12135101"/>
              <a:gd name="connsiteY261" fmla="*/ 2026035 h 6561979"/>
              <a:gd name="connsiteX262" fmla="*/ 9665436 w 12135101"/>
              <a:gd name="connsiteY262" fmla="*/ 1998974 h 6561979"/>
              <a:gd name="connsiteX263" fmla="*/ 9717018 w 12135101"/>
              <a:gd name="connsiteY263" fmla="*/ 1989674 h 6561979"/>
              <a:gd name="connsiteX264" fmla="*/ 9702642 w 12135101"/>
              <a:gd name="connsiteY264" fmla="*/ 2006586 h 6561979"/>
              <a:gd name="connsiteX265" fmla="*/ 9704335 w 12135101"/>
              <a:gd name="connsiteY265" fmla="*/ 2087765 h 6561979"/>
              <a:gd name="connsiteX266" fmla="*/ 9704335 w 12135101"/>
              <a:gd name="connsiteY266" fmla="*/ 2146114 h 6561979"/>
              <a:gd name="connsiteX267" fmla="*/ 9722093 w 12135101"/>
              <a:gd name="connsiteY267" fmla="*/ 2163872 h 6561979"/>
              <a:gd name="connsiteX268" fmla="*/ 9809192 w 12135101"/>
              <a:gd name="connsiteY268" fmla="*/ 2157108 h 6561979"/>
              <a:gd name="connsiteX269" fmla="*/ 9827794 w 12135101"/>
              <a:gd name="connsiteY269" fmla="*/ 2135121 h 6561979"/>
              <a:gd name="connsiteX270" fmla="*/ 9793125 w 12135101"/>
              <a:gd name="connsiteY270" fmla="*/ 2031108 h 6561979"/>
              <a:gd name="connsiteX271" fmla="*/ 9717018 w 12135101"/>
              <a:gd name="connsiteY271" fmla="*/ 1989674 h 6561979"/>
              <a:gd name="connsiteX272" fmla="*/ 8159373 w 12135101"/>
              <a:gd name="connsiteY272" fmla="*/ 1219306 h 6561979"/>
              <a:gd name="connsiteX273" fmla="*/ 8137386 w 12135101"/>
              <a:gd name="connsiteY273" fmla="*/ 1242985 h 6561979"/>
              <a:gd name="connsiteX274" fmla="*/ 8150071 w 12135101"/>
              <a:gd name="connsiteY274" fmla="*/ 1337695 h 6561979"/>
              <a:gd name="connsiteX275" fmla="*/ 8177132 w 12135101"/>
              <a:gd name="connsiteY275" fmla="*/ 1352917 h 6561979"/>
              <a:gd name="connsiteX276" fmla="*/ 8281143 w 12135101"/>
              <a:gd name="connsiteY276" fmla="*/ 1248058 h 6561979"/>
              <a:gd name="connsiteX277" fmla="*/ 8260849 w 12135101"/>
              <a:gd name="connsiteY277" fmla="*/ 1219306 h 6561979"/>
              <a:gd name="connsiteX278" fmla="*/ 8211802 w 12135101"/>
              <a:gd name="connsiteY278" fmla="*/ 1219306 h 6561979"/>
              <a:gd name="connsiteX279" fmla="*/ 8159373 w 12135101"/>
              <a:gd name="connsiteY279" fmla="*/ 1219306 h 6561979"/>
              <a:gd name="connsiteX280" fmla="*/ 7948812 w 12135101"/>
              <a:gd name="connsiteY280" fmla="*/ 1214233 h 6561979"/>
              <a:gd name="connsiteX281" fmla="*/ 7933591 w 12135101"/>
              <a:gd name="connsiteY281" fmla="*/ 1233682 h 6561979"/>
              <a:gd name="connsiteX282" fmla="*/ 8101870 w 12135101"/>
              <a:gd name="connsiteY282" fmla="*/ 1364755 h 6561979"/>
              <a:gd name="connsiteX283" fmla="*/ 8123011 w 12135101"/>
              <a:gd name="connsiteY283" fmla="*/ 1340232 h 6561979"/>
              <a:gd name="connsiteX284" fmla="*/ 8112864 w 12135101"/>
              <a:gd name="connsiteY284" fmla="*/ 1268353 h 6561979"/>
              <a:gd name="connsiteX285" fmla="*/ 8059590 w 12135101"/>
              <a:gd name="connsiteY285" fmla="*/ 1217615 h 6561979"/>
              <a:gd name="connsiteX286" fmla="*/ 8018999 w 12135101"/>
              <a:gd name="connsiteY286" fmla="*/ 1215078 h 6561979"/>
              <a:gd name="connsiteX287" fmla="*/ 8018999 w 12135101"/>
              <a:gd name="connsiteY287" fmla="*/ 1214233 h 6561979"/>
              <a:gd name="connsiteX288" fmla="*/ 7948812 w 12135101"/>
              <a:gd name="connsiteY288" fmla="*/ 1214233 h 6561979"/>
              <a:gd name="connsiteX289" fmla="*/ 8067412 w 12135101"/>
              <a:gd name="connsiteY289" fmla="*/ 975343 h 6561979"/>
              <a:gd name="connsiteX290" fmla="*/ 8047750 w 12135101"/>
              <a:gd name="connsiteY290" fmla="*/ 977457 h 6561979"/>
              <a:gd name="connsiteX291" fmla="*/ 7921752 w 12135101"/>
              <a:gd name="connsiteY291" fmla="*/ 1166878 h 6561979"/>
              <a:gd name="connsiteX292" fmla="*/ 7942046 w 12135101"/>
              <a:gd name="connsiteY292" fmla="*/ 1188019 h 6561979"/>
              <a:gd name="connsiteX293" fmla="*/ 8012234 w 12135101"/>
              <a:gd name="connsiteY293" fmla="*/ 1188019 h 6561979"/>
              <a:gd name="connsiteX294" fmla="*/ 8012234 w 12135101"/>
              <a:gd name="connsiteY294" fmla="*/ 1190555 h 6561979"/>
              <a:gd name="connsiteX295" fmla="*/ 8076502 w 12135101"/>
              <a:gd name="connsiteY295" fmla="*/ 1190555 h 6561979"/>
              <a:gd name="connsiteX296" fmla="*/ 8100180 w 12135101"/>
              <a:gd name="connsiteY296" fmla="*/ 1166032 h 6561979"/>
              <a:gd name="connsiteX297" fmla="*/ 8075655 w 12135101"/>
              <a:gd name="connsiteY297" fmla="*/ 993524 h 6561979"/>
              <a:gd name="connsiteX298" fmla="*/ 8067412 w 12135101"/>
              <a:gd name="connsiteY298" fmla="*/ 975343 h 6561979"/>
              <a:gd name="connsiteX299" fmla="*/ 8125548 w 12135101"/>
              <a:gd name="connsiteY299" fmla="*/ 966463 h 6561979"/>
              <a:gd name="connsiteX300" fmla="*/ 8103561 w 12135101"/>
              <a:gd name="connsiteY300" fmla="*/ 990988 h 6561979"/>
              <a:gd name="connsiteX301" fmla="*/ 8121319 w 12135101"/>
              <a:gd name="connsiteY301" fmla="*/ 1111912 h 6561979"/>
              <a:gd name="connsiteX302" fmla="*/ 8137386 w 12135101"/>
              <a:gd name="connsiteY302" fmla="*/ 1185481 h 6561979"/>
              <a:gd name="connsiteX303" fmla="*/ 8213493 w 12135101"/>
              <a:gd name="connsiteY303" fmla="*/ 1192247 h 6561979"/>
              <a:gd name="connsiteX304" fmla="*/ 8213493 w 12135101"/>
              <a:gd name="connsiteY304" fmla="*/ 1191402 h 6561979"/>
              <a:gd name="connsiteX305" fmla="*/ 8233788 w 12135101"/>
              <a:gd name="connsiteY305" fmla="*/ 1191402 h 6561979"/>
              <a:gd name="connsiteX306" fmla="*/ 8293829 w 12135101"/>
              <a:gd name="connsiteY306" fmla="*/ 1116140 h 6561979"/>
              <a:gd name="connsiteX307" fmla="*/ 8125548 w 12135101"/>
              <a:gd name="connsiteY307" fmla="*/ 966463 h 6561979"/>
              <a:gd name="connsiteX308" fmla="*/ 8099229 w 12135101"/>
              <a:gd name="connsiteY308" fmla="*/ 18 h 6561979"/>
              <a:gd name="connsiteX309" fmla="*/ 8118783 w 12135101"/>
              <a:gd name="connsiteY309" fmla="*/ 14287 h 6561979"/>
              <a:gd name="connsiteX310" fmla="*/ 8243937 w 12135101"/>
              <a:gd name="connsiteY310" fmla="*/ 193561 h 6561979"/>
              <a:gd name="connsiteX311" fmla="*/ 8482402 w 12135101"/>
              <a:gd name="connsiteY311" fmla="*/ 538576 h 6561979"/>
              <a:gd name="connsiteX312" fmla="*/ 8662522 w 12135101"/>
              <a:gd name="connsiteY312" fmla="*/ 665420 h 6561979"/>
              <a:gd name="connsiteX313" fmla="*/ 8763996 w 12135101"/>
              <a:gd name="connsiteY313" fmla="*/ 622293 h 6561979"/>
              <a:gd name="connsiteX314" fmla="*/ 8784291 w 12135101"/>
              <a:gd name="connsiteY314" fmla="*/ 606226 h 6561979"/>
              <a:gd name="connsiteX315" fmla="*/ 8797822 w 12135101"/>
              <a:gd name="connsiteY315" fmla="*/ 629059 h 6561979"/>
              <a:gd name="connsiteX316" fmla="*/ 8620240 w 12135101"/>
              <a:gd name="connsiteY316" fmla="*/ 853995 h 6561979"/>
              <a:gd name="connsiteX317" fmla="*/ 8597408 w 12135101"/>
              <a:gd name="connsiteY317" fmla="*/ 857379 h 6561979"/>
              <a:gd name="connsiteX318" fmla="*/ 8561047 w 12135101"/>
              <a:gd name="connsiteY318" fmla="*/ 903887 h 6561979"/>
              <a:gd name="connsiteX319" fmla="*/ 8572886 w 12135101"/>
              <a:gd name="connsiteY319" fmla="*/ 1110221 h 6561979"/>
              <a:gd name="connsiteX320" fmla="*/ 8582186 w 12135101"/>
              <a:gd name="connsiteY320" fmla="*/ 1275964 h 6561979"/>
              <a:gd name="connsiteX321" fmla="*/ 8628697 w 12135101"/>
              <a:gd name="connsiteY321" fmla="*/ 1341923 h 6561979"/>
              <a:gd name="connsiteX322" fmla="*/ 8930585 w 12135101"/>
              <a:gd name="connsiteY322" fmla="*/ 1458619 h 6561979"/>
              <a:gd name="connsiteX323" fmla="*/ 9015148 w 12135101"/>
              <a:gd name="connsiteY323" fmla="*/ 1456928 h 6561979"/>
              <a:gd name="connsiteX324" fmla="*/ 9141146 w 12135101"/>
              <a:gd name="connsiteY324" fmla="*/ 1396888 h 6561979"/>
              <a:gd name="connsiteX325" fmla="*/ 9175818 w 12135101"/>
              <a:gd name="connsiteY325" fmla="*/ 1395197 h 6561979"/>
              <a:gd name="connsiteX326" fmla="*/ 9712790 w 12135101"/>
              <a:gd name="connsiteY326" fmla="*/ 876828 h 6561979"/>
              <a:gd name="connsiteX327" fmla="*/ 9728010 w 12135101"/>
              <a:gd name="connsiteY327" fmla="*/ 904733 h 6561979"/>
              <a:gd name="connsiteX328" fmla="*/ 9984235 w 12135101"/>
              <a:gd name="connsiteY328" fmla="*/ 1445089 h 6561979"/>
              <a:gd name="connsiteX329" fmla="*/ 10273439 w 12135101"/>
              <a:gd name="connsiteY329" fmla="*/ 1700469 h 6561979"/>
              <a:gd name="connsiteX330" fmla="*/ 10396904 w 12135101"/>
              <a:gd name="connsiteY330" fmla="*/ 1724146 h 6561979"/>
              <a:gd name="connsiteX331" fmla="*/ 10516981 w 12135101"/>
              <a:gd name="connsiteY331" fmla="*/ 1582081 h 6561979"/>
              <a:gd name="connsiteX332" fmla="*/ 10504297 w 12135101"/>
              <a:gd name="connsiteY332" fmla="*/ 1837461 h 6561979"/>
              <a:gd name="connsiteX333" fmla="*/ 10331789 w 12135101"/>
              <a:gd name="connsiteY333" fmla="*/ 1930479 h 6561979"/>
              <a:gd name="connsiteX334" fmla="*/ 10181268 w 12135101"/>
              <a:gd name="connsiteY334" fmla="*/ 1905956 h 6561979"/>
              <a:gd name="connsiteX335" fmla="*/ 10166891 w 12135101"/>
              <a:gd name="connsiteY335" fmla="*/ 1922024 h 6561979"/>
              <a:gd name="connsiteX336" fmla="*/ 10201561 w 12135101"/>
              <a:gd name="connsiteY336" fmla="*/ 2769341 h 6561979"/>
              <a:gd name="connsiteX337" fmla="*/ 10217629 w 12135101"/>
              <a:gd name="connsiteY337" fmla="*/ 2809086 h 6561979"/>
              <a:gd name="connsiteX338" fmla="*/ 10425652 w 12135101"/>
              <a:gd name="connsiteY338" fmla="*/ 3115202 h 6561979"/>
              <a:gd name="connsiteX339" fmla="*/ 10423962 w 12135101"/>
              <a:gd name="connsiteY339" fmla="*/ 3168478 h 6561979"/>
              <a:gd name="connsiteX340" fmla="*/ 10281051 w 12135101"/>
              <a:gd name="connsiteY340" fmla="*/ 3458528 h 6561979"/>
              <a:gd name="connsiteX341" fmla="*/ 10289507 w 12135101"/>
              <a:gd name="connsiteY341" fmla="*/ 3690229 h 6561979"/>
              <a:gd name="connsiteX342" fmla="*/ 10362230 w 12135101"/>
              <a:gd name="connsiteY342" fmla="*/ 3916857 h 6561979"/>
              <a:gd name="connsiteX343" fmla="*/ 10631140 w 12135101"/>
              <a:gd name="connsiteY343" fmla="*/ 4114735 h 6561979"/>
              <a:gd name="connsiteX344" fmla="*/ 10855233 w 12135101"/>
              <a:gd name="connsiteY344" fmla="*/ 4218747 h 6561979"/>
              <a:gd name="connsiteX345" fmla="*/ 11092853 w 12135101"/>
              <a:gd name="connsiteY345" fmla="*/ 4376880 h 6561979"/>
              <a:gd name="connsiteX346" fmla="*/ 11218007 w 12135101"/>
              <a:gd name="connsiteY346" fmla="*/ 4457213 h 6561979"/>
              <a:gd name="connsiteX347" fmla="*/ 11244220 w 12135101"/>
              <a:gd name="connsiteY347" fmla="*/ 4503723 h 6561979"/>
              <a:gd name="connsiteX348" fmla="*/ 11256905 w 12135101"/>
              <a:gd name="connsiteY348" fmla="*/ 6561134 h 6561979"/>
              <a:gd name="connsiteX349" fmla="*/ 11224771 w 12135101"/>
              <a:gd name="connsiteY349" fmla="*/ 6561979 h 6561979"/>
              <a:gd name="connsiteX350" fmla="*/ 0 w 12135101"/>
              <a:gd name="connsiteY350" fmla="*/ 6552454 h 6561979"/>
              <a:gd name="connsiteX351" fmla="*/ 1224384 w 12135101"/>
              <a:gd name="connsiteY351" fmla="*/ 6306601 h 6561979"/>
              <a:gd name="connsiteX352" fmla="*/ 1255673 w 12135101"/>
              <a:gd name="connsiteY352" fmla="*/ 6269393 h 6561979"/>
              <a:gd name="connsiteX353" fmla="*/ 1151660 w 12135101"/>
              <a:gd name="connsiteY353" fmla="*/ 5770474 h 6561979"/>
              <a:gd name="connsiteX354" fmla="*/ 1140667 w 12135101"/>
              <a:gd name="connsiteY354" fmla="*/ 5751024 h 6561979"/>
              <a:gd name="connsiteX355" fmla="*/ 1119526 w 12135101"/>
              <a:gd name="connsiteY355" fmla="*/ 6029235 h 6561979"/>
              <a:gd name="connsiteX356" fmla="*/ 1113607 w 12135101"/>
              <a:gd name="connsiteY356" fmla="*/ 6030925 h 6561979"/>
              <a:gd name="connsiteX357" fmla="*/ 1051031 w 12135101"/>
              <a:gd name="connsiteY357" fmla="*/ 5781467 h 6561979"/>
              <a:gd name="connsiteX358" fmla="*/ 1008749 w 12135101"/>
              <a:gd name="connsiteY358" fmla="*/ 5789077 h 6561979"/>
              <a:gd name="connsiteX359" fmla="*/ 954628 w 12135101"/>
              <a:gd name="connsiteY359" fmla="*/ 5798379 h 6561979"/>
              <a:gd name="connsiteX360" fmla="*/ 930951 w 12135101"/>
              <a:gd name="connsiteY360" fmla="*/ 5808526 h 6561979"/>
              <a:gd name="connsiteX361" fmla="*/ 888671 w 12135101"/>
              <a:gd name="connsiteY361" fmla="*/ 5788232 h 6561979"/>
              <a:gd name="connsiteX362" fmla="*/ 864993 w 12135101"/>
              <a:gd name="connsiteY362" fmla="*/ 5803452 h 6561979"/>
              <a:gd name="connsiteX363" fmla="*/ 864993 w 12135101"/>
              <a:gd name="connsiteY363" fmla="*/ 5986953 h 6561979"/>
              <a:gd name="connsiteX364" fmla="*/ 858229 w 12135101"/>
              <a:gd name="connsiteY364" fmla="*/ 6006404 h 6561979"/>
              <a:gd name="connsiteX365" fmla="*/ 729692 w 12135101"/>
              <a:gd name="connsiteY365" fmla="*/ 5800916 h 6561979"/>
              <a:gd name="connsiteX366" fmla="*/ 706015 w 12135101"/>
              <a:gd name="connsiteY366" fmla="*/ 5863492 h 6561979"/>
              <a:gd name="connsiteX367" fmla="*/ 658660 w 12135101"/>
              <a:gd name="connsiteY367" fmla="*/ 5762017 h 6561979"/>
              <a:gd name="connsiteX368" fmla="*/ 654432 w 12135101"/>
              <a:gd name="connsiteY368" fmla="*/ 5843196 h 6561979"/>
              <a:gd name="connsiteX369" fmla="*/ 646820 w 12135101"/>
              <a:gd name="connsiteY369" fmla="*/ 5868565 h 6561979"/>
              <a:gd name="connsiteX370" fmla="*/ 622298 w 12135101"/>
              <a:gd name="connsiteY370" fmla="*/ 5855036 h 6561979"/>
              <a:gd name="connsiteX371" fmla="*/ 539426 w 12135101"/>
              <a:gd name="connsiteY371" fmla="*/ 5550609 h 6561979"/>
              <a:gd name="connsiteX372" fmla="*/ 508984 w 12135101"/>
              <a:gd name="connsiteY372" fmla="*/ 5529469 h 6561979"/>
              <a:gd name="connsiteX373" fmla="*/ 401590 w 12135101"/>
              <a:gd name="connsiteY373" fmla="*/ 5556530 h 6561979"/>
              <a:gd name="connsiteX374" fmla="*/ 366072 w 12135101"/>
              <a:gd name="connsiteY374" fmla="*/ 5524395 h 6561979"/>
              <a:gd name="connsiteX375" fmla="*/ 385522 w 12135101"/>
              <a:gd name="connsiteY375" fmla="*/ 5486343 h 6561979"/>
              <a:gd name="connsiteX376" fmla="*/ 1036654 w 12135101"/>
              <a:gd name="connsiteY376" fmla="*/ 5326519 h 6561979"/>
              <a:gd name="connsiteX377" fmla="*/ 1054414 w 12135101"/>
              <a:gd name="connsiteY377" fmla="*/ 5299458 h 6561979"/>
              <a:gd name="connsiteX378" fmla="*/ 1035810 w 12135101"/>
              <a:gd name="connsiteY378" fmla="*/ 5211513 h 6561979"/>
              <a:gd name="connsiteX379" fmla="*/ 1001984 w 12135101"/>
              <a:gd name="connsiteY379" fmla="*/ 5187836 h 6561979"/>
              <a:gd name="connsiteX380" fmla="*/ 774510 w 12135101"/>
              <a:gd name="connsiteY380" fmla="*/ 5139636 h 6561979"/>
              <a:gd name="connsiteX381" fmla="*/ 732230 w 12135101"/>
              <a:gd name="connsiteY381" fmla="*/ 4784472 h 6561979"/>
              <a:gd name="connsiteX382" fmla="*/ 900509 w 12135101"/>
              <a:gd name="connsiteY382" fmla="*/ 4688914 h 6561979"/>
              <a:gd name="connsiteX383" fmla="*/ 915731 w 12135101"/>
              <a:gd name="connsiteY383" fmla="*/ 4659318 h 6561979"/>
              <a:gd name="connsiteX384" fmla="*/ 937717 w 12135101"/>
              <a:gd name="connsiteY384" fmla="*/ 4571374 h 6561979"/>
              <a:gd name="connsiteX385" fmla="*/ 976616 w 12135101"/>
              <a:gd name="connsiteY385" fmla="*/ 4562071 h 6561979"/>
              <a:gd name="connsiteX386" fmla="*/ 963085 w 12135101"/>
              <a:gd name="connsiteY386" fmla="*/ 4583212 h 6561979"/>
              <a:gd name="connsiteX387" fmla="*/ 957166 w 12135101"/>
              <a:gd name="connsiteY387" fmla="*/ 4660165 h 6561979"/>
              <a:gd name="connsiteX388" fmla="*/ 1006212 w 12135101"/>
              <a:gd name="connsiteY388" fmla="*/ 4670312 h 6561979"/>
              <a:gd name="connsiteX389" fmla="*/ 1215082 w 12135101"/>
              <a:gd name="connsiteY389" fmla="*/ 4711748 h 6561979"/>
              <a:gd name="connsiteX390" fmla="*/ 1344464 w 12135101"/>
              <a:gd name="connsiteY390" fmla="*/ 4877490 h 6561979"/>
              <a:gd name="connsiteX391" fmla="*/ 1287807 w 12135101"/>
              <a:gd name="connsiteY391" fmla="*/ 5055072 h 6561979"/>
              <a:gd name="connsiteX392" fmla="*/ 1134748 w 12135101"/>
              <a:gd name="connsiteY392" fmla="*/ 5158239 h 6561979"/>
              <a:gd name="connsiteX393" fmla="*/ 1106842 w 12135101"/>
              <a:gd name="connsiteY393" fmla="*/ 5208976 h 6561979"/>
              <a:gd name="connsiteX394" fmla="*/ 1120372 w 12135101"/>
              <a:gd name="connsiteY394" fmla="*/ 5274936 h 6561979"/>
              <a:gd name="connsiteX395" fmla="*/ 1155043 w 12135101"/>
              <a:gd name="connsiteY395" fmla="*/ 5296923 h 6561979"/>
              <a:gd name="connsiteX396" fmla="*/ 1796874 w 12135101"/>
              <a:gd name="connsiteY396" fmla="*/ 5137944 h 6561979"/>
              <a:gd name="connsiteX397" fmla="*/ 1838310 w 12135101"/>
              <a:gd name="connsiteY397" fmla="*/ 5164158 h 6561979"/>
              <a:gd name="connsiteX398" fmla="*/ 1814633 w 12135101"/>
              <a:gd name="connsiteY398" fmla="*/ 5207286 h 6561979"/>
              <a:gd name="connsiteX399" fmla="*/ 1777424 w 12135101"/>
              <a:gd name="connsiteY399" fmla="*/ 5248721 h 6561979"/>
              <a:gd name="connsiteX400" fmla="*/ 1763895 w 12135101"/>
              <a:gd name="connsiteY400" fmla="*/ 5438141 h 6561979"/>
              <a:gd name="connsiteX401" fmla="*/ 1717386 w 12135101"/>
              <a:gd name="connsiteY401" fmla="*/ 5376411 h 6561979"/>
              <a:gd name="connsiteX402" fmla="*/ 1663265 w 12135101"/>
              <a:gd name="connsiteY402" fmla="*/ 5548073 h 6561979"/>
              <a:gd name="connsiteX403" fmla="*/ 1608299 w 12135101"/>
              <a:gd name="connsiteY403" fmla="*/ 5458437 h 6561979"/>
              <a:gd name="connsiteX404" fmla="*/ 1588004 w 12135101"/>
              <a:gd name="connsiteY404" fmla="*/ 5733265 h 6561979"/>
              <a:gd name="connsiteX405" fmla="*/ 1510206 w 12135101"/>
              <a:gd name="connsiteY405" fmla="*/ 5539616 h 6561979"/>
              <a:gd name="connsiteX406" fmla="*/ 1502596 w 12135101"/>
              <a:gd name="connsiteY406" fmla="*/ 5539616 h 6561979"/>
              <a:gd name="connsiteX407" fmla="*/ 1441711 w 12135101"/>
              <a:gd name="connsiteY407" fmla="*/ 5677454 h 6561979"/>
              <a:gd name="connsiteX408" fmla="*/ 1401966 w 12135101"/>
              <a:gd name="connsiteY408" fmla="*/ 5635172 h 6561979"/>
              <a:gd name="connsiteX409" fmla="*/ 1401966 w 12135101"/>
              <a:gd name="connsiteY409" fmla="*/ 5797533 h 6561979"/>
              <a:gd name="connsiteX410" fmla="*/ 1354610 w 12135101"/>
              <a:gd name="connsiteY410" fmla="*/ 5729037 h 6561979"/>
              <a:gd name="connsiteX411" fmla="*/ 1347001 w 12135101"/>
              <a:gd name="connsiteY411" fmla="*/ 5730728 h 6561979"/>
              <a:gd name="connsiteX412" fmla="*/ 1347001 w 12135101"/>
              <a:gd name="connsiteY412" fmla="*/ 6077436 h 6561979"/>
              <a:gd name="connsiteX413" fmla="*/ 1338545 w 12135101"/>
              <a:gd name="connsiteY413" fmla="*/ 6079127 h 6561979"/>
              <a:gd name="connsiteX414" fmla="*/ 1246370 w 12135101"/>
              <a:gd name="connsiteY414" fmla="*/ 5855036 h 6561979"/>
              <a:gd name="connsiteX415" fmla="*/ 1325859 w 12135101"/>
              <a:gd name="connsiteY415" fmla="*/ 6270239 h 6561979"/>
              <a:gd name="connsiteX416" fmla="*/ 1365605 w 12135101"/>
              <a:gd name="connsiteY416" fmla="*/ 6295608 h 6561979"/>
              <a:gd name="connsiteX417" fmla="*/ 1574475 w 12135101"/>
              <a:gd name="connsiteY417" fmla="*/ 6203434 h 6561979"/>
              <a:gd name="connsiteX418" fmla="*/ 2163875 w 12135101"/>
              <a:gd name="connsiteY418" fmla="*/ 5773855 h 6561979"/>
              <a:gd name="connsiteX419" fmla="*/ 2422638 w 12135101"/>
              <a:gd name="connsiteY419" fmla="*/ 5656313 h 6561979"/>
              <a:gd name="connsiteX420" fmla="*/ 2442087 w 12135101"/>
              <a:gd name="connsiteY420" fmla="*/ 5641092 h 6561979"/>
              <a:gd name="connsiteX421" fmla="*/ 2423483 w 12135101"/>
              <a:gd name="connsiteY421" fmla="*/ 5625026 h 6561979"/>
              <a:gd name="connsiteX422" fmla="*/ 2273808 w 12135101"/>
              <a:gd name="connsiteY422" fmla="*/ 5488879 h 6561979"/>
              <a:gd name="connsiteX423" fmla="*/ 2290720 w 12135101"/>
              <a:gd name="connsiteY423" fmla="*/ 5263097 h 6561979"/>
              <a:gd name="connsiteX424" fmla="*/ 2429403 w 12135101"/>
              <a:gd name="connsiteY424" fmla="*/ 5216587 h 6561979"/>
              <a:gd name="connsiteX425" fmla="*/ 2618824 w 12135101"/>
              <a:gd name="connsiteY425" fmla="*/ 5321445 h 6561979"/>
              <a:gd name="connsiteX426" fmla="*/ 2732984 w 12135101"/>
              <a:gd name="connsiteY426" fmla="*/ 5433913 h 6561979"/>
              <a:gd name="connsiteX427" fmla="*/ 2768500 w 12135101"/>
              <a:gd name="connsiteY427" fmla="*/ 5438141 h 6561979"/>
              <a:gd name="connsiteX428" fmla="*/ 2897036 w 12135101"/>
              <a:gd name="connsiteY428" fmla="*/ 5346814 h 6561979"/>
              <a:gd name="connsiteX429" fmla="*/ 2906337 w 12135101"/>
              <a:gd name="connsiteY429" fmla="*/ 5304533 h 6561979"/>
              <a:gd name="connsiteX430" fmla="*/ 2774419 w 12135101"/>
              <a:gd name="connsiteY430" fmla="*/ 4981502 h 6561979"/>
              <a:gd name="connsiteX431" fmla="*/ 2758352 w 12135101"/>
              <a:gd name="connsiteY431" fmla="*/ 4785317 h 6561979"/>
              <a:gd name="connsiteX432" fmla="*/ 2882659 w 12135101"/>
              <a:gd name="connsiteY432" fmla="*/ 4589977 h 6561979"/>
              <a:gd name="connsiteX433" fmla="*/ 3130429 w 12135101"/>
              <a:gd name="connsiteY433" fmla="*/ 4626338 h 6561979"/>
              <a:gd name="connsiteX434" fmla="*/ 3346910 w 12135101"/>
              <a:gd name="connsiteY434" fmla="*/ 4981502 h 6561979"/>
              <a:gd name="connsiteX435" fmla="*/ 3362976 w 12135101"/>
              <a:gd name="connsiteY435" fmla="*/ 5046616 h 6561979"/>
              <a:gd name="connsiteX436" fmla="*/ 3410331 w 12135101"/>
              <a:gd name="connsiteY436" fmla="*/ 5075367 h 6561979"/>
              <a:gd name="connsiteX437" fmla="*/ 3510961 w 12135101"/>
              <a:gd name="connsiteY437" fmla="*/ 5046616 h 6561979"/>
              <a:gd name="connsiteX438" fmla="*/ 3536330 w 12135101"/>
              <a:gd name="connsiteY438" fmla="*/ 4891866 h 6561979"/>
              <a:gd name="connsiteX439" fmla="*/ 3492357 w 12135101"/>
              <a:gd name="connsiteY439" fmla="*/ 4848739 h 6561979"/>
              <a:gd name="connsiteX440" fmla="*/ 3384118 w 12135101"/>
              <a:gd name="connsiteY440" fmla="*/ 4837746 h 6561979"/>
              <a:gd name="connsiteX441" fmla="*/ 3362130 w 12135101"/>
              <a:gd name="connsiteY441" fmla="*/ 4817451 h 6561979"/>
              <a:gd name="connsiteX442" fmla="*/ 3365512 w 12135101"/>
              <a:gd name="connsiteY442" fmla="*/ 4704136 h 6561979"/>
              <a:gd name="connsiteX443" fmla="*/ 3391727 w 12135101"/>
              <a:gd name="connsiteY443" fmla="*/ 4686379 h 6561979"/>
              <a:gd name="connsiteX444" fmla="*/ 3476290 w 12135101"/>
              <a:gd name="connsiteY444" fmla="*/ 4687224 h 6561979"/>
              <a:gd name="connsiteX445" fmla="*/ 3516880 w 12135101"/>
              <a:gd name="connsiteY445" fmla="*/ 4647479 h 6561979"/>
              <a:gd name="connsiteX446" fmla="*/ 3505887 w 12135101"/>
              <a:gd name="connsiteY446" fmla="*/ 4522327 h 6561979"/>
              <a:gd name="connsiteX447" fmla="*/ 3534638 w 12135101"/>
              <a:gd name="connsiteY447" fmla="*/ 4484274 h 6561979"/>
              <a:gd name="connsiteX448" fmla="*/ 3615818 w 12135101"/>
              <a:gd name="connsiteY448" fmla="*/ 4475817 h 6561979"/>
              <a:gd name="connsiteX449" fmla="*/ 3649645 w 12135101"/>
              <a:gd name="connsiteY449" fmla="*/ 4505415 h 6561979"/>
              <a:gd name="connsiteX450" fmla="*/ 3661482 w 12135101"/>
              <a:gd name="connsiteY450" fmla="*/ 4633103 h 6561979"/>
              <a:gd name="connsiteX451" fmla="*/ 3729979 w 12135101"/>
              <a:gd name="connsiteY451" fmla="*/ 4697371 h 6561979"/>
              <a:gd name="connsiteX452" fmla="*/ 3796782 w 12135101"/>
              <a:gd name="connsiteY452" fmla="*/ 4697371 h 6561979"/>
              <a:gd name="connsiteX453" fmla="*/ 3841601 w 12135101"/>
              <a:gd name="connsiteY453" fmla="*/ 4743035 h 6561979"/>
              <a:gd name="connsiteX454" fmla="*/ 3834835 w 12135101"/>
              <a:gd name="connsiteY454" fmla="*/ 4836054 h 6561979"/>
              <a:gd name="connsiteX455" fmla="*/ 3807776 w 12135101"/>
              <a:gd name="connsiteY455" fmla="*/ 4859731 h 6561979"/>
              <a:gd name="connsiteX456" fmla="*/ 3729132 w 12135101"/>
              <a:gd name="connsiteY456" fmla="*/ 4855503 h 6561979"/>
              <a:gd name="connsiteX457" fmla="*/ 3684314 w 12135101"/>
              <a:gd name="connsiteY457" fmla="*/ 4903705 h 6561979"/>
              <a:gd name="connsiteX458" fmla="*/ 3691080 w 12135101"/>
              <a:gd name="connsiteY458" fmla="*/ 4976429 h 6561979"/>
              <a:gd name="connsiteX459" fmla="*/ 3734207 w 12135101"/>
              <a:gd name="connsiteY459" fmla="*/ 5011944 h 6561979"/>
              <a:gd name="connsiteX460" fmla="*/ 3943075 w 12135101"/>
              <a:gd name="connsiteY460" fmla="*/ 4993341 h 6561979"/>
              <a:gd name="connsiteX461" fmla="*/ 4042014 w 12135101"/>
              <a:gd name="connsiteY461" fmla="*/ 4990805 h 6561979"/>
              <a:gd name="connsiteX462" fmla="*/ 4306696 w 12135101"/>
              <a:gd name="connsiteY462" fmla="*/ 4990805 h 6561979"/>
              <a:gd name="connsiteX463" fmla="*/ 5492264 w 12135101"/>
              <a:gd name="connsiteY463" fmla="*/ 4708365 h 6561979"/>
              <a:gd name="connsiteX464" fmla="*/ 5669847 w 12135101"/>
              <a:gd name="connsiteY464" fmla="*/ 4620419 h 6561979"/>
              <a:gd name="connsiteX465" fmla="*/ 5707055 w 12135101"/>
              <a:gd name="connsiteY465" fmla="*/ 4551924 h 6561979"/>
              <a:gd name="connsiteX466" fmla="*/ 5693524 w 12135101"/>
              <a:gd name="connsiteY466" fmla="*/ 4439456 h 6561979"/>
              <a:gd name="connsiteX467" fmla="*/ 5650398 w 12135101"/>
              <a:gd name="connsiteY467" fmla="*/ 4417469 h 6561979"/>
              <a:gd name="connsiteX468" fmla="*/ 5497339 w 12135101"/>
              <a:gd name="connsiteY468" fmla="*/ 4496112 h 6561979"/>
              <a:gd name="connsiteX469" fmla="*/ 5469433 w 12135101"/>
              <a:gd name="connsiteY469" fmla="*/ 4494421 h 6561979"/>
              <a:gd name="connsiteX470" fmla="*/ 5468588 w 12135101"/>
              <a:gd name="connsiteY470" fmla="*/ 4466516 h 6561979"/>
              <a:gd name="connsiteX471" fmla="*/ 5600505 w 12135101"/>
              <a:gd name="connsiteY471" fmla="*/ 4289780 h 6561979"/>
              <a:gd name="connsiteX472" fmla="*/ 5612345 w 12135101"/>
              <a:gd name="connsiteY472" fmla="*/ 4281324 h 6561979"/>
              <a:gd name="connsiteX473" fmla="*/ 5631793 w 12135101"/>
              <a:gd name="connsiteY473" fmla="*/ 4186612 h 6561979"/>
              <a:gd name="connsiteX474" fmla="*/ 5641943 w 12135101"/>
              <a:gd name="connsiteY474" fmla="*/ 4138412 h 6561979"/>
              <a:gd name="connsiteX475" fmla="*/ 5713820 w 12135101"/>
              <a:gd name="connsiteY475" fmla="*/ 4111352 h 6561979"/>
              <a:gd name="connsiteX476" fmla="*/ 5751028 w 12135101"/>
              <a:gd name="connsiteY476" fmla="*/ 4140103 h 6561979"/>
              <a:gd name="connsiteX477" fmla="*/ 5811913 w 12135101"/>
              <a:gd name="connsiteY477" fmla="*/ 4166318 h 6561979"/>
              <a:gd name="connsiteX478" fmla="*/ 6045306 w 12135101"/>
              <a:gd name="connsiteY478" fmla="*/ 4060615 h 6561979"/>
              <a:gd name="connsiteX479" fmla="*/ 6081667 w 12135101"/>
              <a:gd name="connsiteY479" fmla="*/ 4011567 h 6561979"/>
              <a:gd name="connsiteX480" fmla="*/ 6042769 w 12135101"/>
              <a:gd name="connsiteY480" fmla="*/ 3983662 h 6561979"/>
              <a:gd name="connsiteX481" fmla="*/ 5990340 w 12135101"/>
              <a:gd name="connsiteY481" fmla="*/ 4002266 h 6561979"/>
              <a:gd name="connsiteX482" fmla="*/ 5962434 w 12135101"/>
              <a:gd name="connsiteY482" fmla="*/ 3975205 h 6561979"/>
              <a:gd name="connsiteX483" fmla="*/ 6011481 w 12135101"/>
              <a:gd name="connsiteY483" fmla="*/ 3869503 h 6561979"/>
              <a:gd name="connsiteX484" fmla="*/ 6049535 w 12135101"/>
              <a:gd name="connsiteY484" fmla="*/ 3843288 h 6561979"/>
              <a:gd name="connsiteX485" fmla="*/ 6425838 w 12135101"/>
              <a:gd name="connsiteY485" fmla="*/ 3752807 h 6561979"/>
              <a:gd name="connsiteX486" fmla="*/ 6466428 w 12135101"/>
              <a:gd name="connsiteY486" fmla="*/ 3705451 h 6561979"/>
              <a:gd name="connsiteX487" fmla="*/ 6399623 w 12135101"/>
              <a:gd name="connsiteY487" fmla="*/ 3610740 h 6561979"/>
              <a:gd name="connsiteX488" fmla="*/ 6397933 w 12135101"/>
              <a:gd name="connsiteY488" fmla="*/ 3610740 h 6561979"/>
              <a:gd name="connsiteX489" fmla="*/ 6396240 w 12135101"/>
              <a:gd name="connsiteY489" fmla="*/ 3609895 h 6561979"/>
              <a:gd name="connsiteX490" fmla="*/ 6321826 w 12135101"/>
              <a:gd name="connsiteY490" fmla="*/ 3510111 h 6561979"/>
              <a:gd name="connsiteX491" fmla="*/ 6251639 w 12135101"/>
              <a:gd name="connsiteY491" fmla="*/ 2379508 h 6561979"/>
              <a:gd name="connsiteX492" fmla="*/ 6205974 w 12135101"/>
              <a:gd name="connsiteY492" fmla="*/ 2308475 h 6561979"/>
              <a:gd name="connsiteX493" fmla="*/ 6039385 w 12135101"/>
              <a:gd name="connsiteY493" fmla="*/ 2153725 h 6561979"/>
              <a:gd name="connsiteX494" fmla="*/ 6007253 w 12135101"/>
              <a:gd name="connsiteY494" fmla="*/ 1959231 h 6561979"/>
              <a:gd name="connsiteX495" fmla="*/ 6021628 w 12135101"/>
              <a:gd name="connsiteY495" fmla="*/ 1940627 h 6561979"/>
              <a:gd name="connsiteX496" fmla="*/ 6041923 w 12135101"/>
              <a:gd name="connsiteY496" fmla="*/ 1953311 h 6561979"/>
              <a:gd name="connsiteX497" fmla="*/ 6056299 w 12135101"/>
              <a:gd name="connsiteY497" fmla="*/ 1978681 h 6561979"/>
              <a:gd name="connsiteX498" fmla="*/ 6230498 w 12135101"/>
              <a:gd name="connsiteY498" fmla="*/ 2035337 h 6561979"/>
              <a:gd name="connsiteX499" fmla="*/ 6392858 w 12135101"/>
              <a:gd name="connsiteY499" fmla="*/ 1905956 h 6561979"/>
              <a:gd name="connsiteX500" fmla="*/ 6693902 w 12135101"/>
              <a:gd name="connsiteY500" fmla="*/ 1335157 h 6561979"/>
              <a:gd name="connsiteX501" fmla="*/ 6770009 w 12135101"/>
              <a:gd name="connsiteY501" fmla="*/ 971538 h 6561979"/>
              <a:gd name="connsiteX502" fmla="*/ 6785229 w 12135101"/>
              <a:gd name="connsiteY502" fmla="*/ 943632 h 6561979"/>
              <a:gd name="connsiteX503" fmla="*/ 6810598 w 12135101"/>
              <a:gd name="connsiteY503" fmla="*/ 963082 h 6561979"/>
              <a:gd name="connsiteX504" fmla="*/ 7103185 w 12135101"/>
              <a:gd name="connsiteY504" fmla="*/ 1359681 h 6561979"/>
              <a:gd name="connsiteX505" fmla="*/ 7489636 w 12135101"/>
              <a:gd name="connsiteY505" fmla="*/ 1562631 h 6561979"/>
              <a:gd name="connsiteX506" fmla="*/ 7515005 w 12135101"/>
              <a:gd name="connsiteY506" fmla="*/ 1569396 h 6561979"/>
              <a:gd name="connsiteX507" fmla="*/ 7527690 w 12135101"/>
              <a:gd name="connsiteY507" fmla="*/ 1601530 h 6561979"/>
              <a:gd name="connsiteX508" fmla="*/ 7381396 w 12135101"/>
              <a:gd name="connsiteY508" fmla="*/ 1764736 h 6561979"/>
              <a:gd name="connsiteX509" fmla="*/ 7372940 w 12135101"/>
              <a:gd name="connsiteY509" fmla="*/ 1791796 h 6561979"/>
              <a:gd name="connsiteX510" fmla="*/ 7407611 w 12135101"/>
              <a:gd name="connsiteY510" fmla="*/ 1842534 h 6561979"/>
              <a:gd name="connsiteX511" fmla="*/ 7449892 w 12135101"/>
              <a:gd name="connsiteY511" fmla="*/ 1844226 h 6561979"/>
              <a:gd name="connsiteX512" fmla="*/ 7667218 w 12135101"/>
              <a:gd name="connsiteY512" fmla="*/ 1620133 h 6561979"/>
              <a:gd name="connsiteX513" fmla="*/ 7688359 w 12135101"/>
              <a:gd name="connsiteY513" fmla="*/ 1544873 h 6561979"/>
              <a:gd name="connsiteX514" fmla="*/ 7617326 w 12135101"/>
              <a:gd name="connsiteY514" fmla="*/ 992678 h 6561979"/>
              <a:gd name="connsiteX515" fmla="*/ 7576736 w 12135101"/>
              <a:gd name="connsiteY515" fmla="*/ 958854 h 6561979"/>
              <a:gd name="connsiteX516" fmla="*/ 7452429 w 12135101"/>
              <a:gd name="connsiteY516" fmla="*/ 953780 h 6561979"/>
              <a:gd name="connsiteX517" fmla="*/ 7312901 w 12135101"/>
              <a:gd name="connsiteY517" fmla="*/ 788882 h 6561979"/>
              <a:gd name="connsiteX518" fmla="*/ 7312901 w 12135101"/>
              <a:gd name="connsiteY518" fmla="*/ 681488 h 6561979"/>
              <a:gd name="connsiteX519" fmla="*/ 7326431 w 12135101"/>
              <a:gd name="connsiteY519" fmla="*/ 659501 h 6561979"/>
              <a:gd name="connsiteX520" fmla="*/ 7347571 w 12135101"/>
              <a:gd name="connsiteY520" fmla="*/ 672185 h 6561979"/>
              <a:gd name="connsiteX521" fmla="*/ 7525153 w 12135101"/>
              <a:gd name="connsiteY521" fmla="*/ 696709 h 6561979"/>
              <a:gd name="connsiteX522" fmla="*/ 7687514 w 12135101"/>
              <a:gd name="connsiteY522" fmla="*/ 519127 h 6561979"/>
              <a:gd name="connsiteX523" fmla="*/ 8067200 w 12135101"/>
              <a:gd name="connsiteY523" fmla="*/ 24435 h 6561979"/>
              <a:gd name="connsiteX524" fmla="*/ 8079039 w 12135101"/>
              <a:gd name="connsiteY524" fmla="*/ 11750 h 6561979"/>
              <a:gd name="connsiteX525" fmla="*/ 8099229 w 12135101"/>
              <a:gd name="connsiteY525" fmla="*/ 18 h 6561979"/>
              <a:gd name="connsiteX0" fmla="*/ 877431 w 11772081"/>
              <a:gd name="connsiteY0" fmla="*/ 4885101 h 6561979"/>
              <a:gd name="connsiteX1" fmla="*/ 853754 w 11772081"/>
              <a:gd name="connsiteY1" fmla="*/ 4918926 h 6561979"/>
              <a:gd name="connsiteX2" fmla="*/ 815701 w 11772081"/>
              <a:gd name="connsiteY2" fmla="*/ 4944294 h 6561979"/>
              <a:gd name="connsiteX3" fmla="*/ 763271 w 11772081"/>
              <a:gd name="connsiteY3" fmla="*/ 4967971 h 6561979"/>
              <a:gd name="connsiteX4" fmla="*/ 759044 w 11772081"/>
              <a:gd name="connsiteY4" fmla="*/ 4981502 h 6561979"/>
              <a:gd name="connsiteX5" fmla="*/ 740439 w 11772081"/>
              <a:gd name="connsiteY5" fmla="*/ 4989113 h 6561979"/>
              <a:gd name="connsiteX6" fmla="*/ 714226 w 11772081"/>
              <a:gd name="connsiteY6" fmla="*/ 4996724 h 6561979"/>
              <a:gd name="connsiteX7" fmla="*/ 686320 w 11772081"/>
              <a:gd name="connsiteY7" fmla="*/ 5000951 h 6561979"/>
              <a:gd name="connsiteX8" fmla="*/ 665179 w 11772081"/>
              <a:gd name="connsiteY8" fmla="*/ 5006025 h 6561979"/>
              <a:gd name="connsiteX9" fmla="*/ 629663 w 11772081"/>
              <a:gd name="connsiteY9" fmla="*/ 5014482 h 6561979"/>
              <a:gd name="connsiteX10" fmla="*/ 617823 w 11772081"/>
              <a:gd name="connsiteY10" fmla="*/ 5008563 h 6561979"/>
              <a:gd name="connsiteX11" fmla="*/ 578924 w 11772081"/>
              <a:gd name="connsiteY11" fmla="*/ 5028012 h 6561979"/>
              <a:gd name="connsiteX12" fmla="*/ 543409 w 11772081"/>
              <a:gd name="connsiteY12" fmla="*/ 5042388 h 6561979"/>
              <a:gd name="connsiteX13" fmla="*/ 529879 w 11772081"/>
              <a:gd name="connsiteY13" fmla="*/ 5011944 h 6561979"/>
              <a:gd name="connsiteX14" fmla="*/ 470685 w 11772081"/>
              <a:gd name="connsiteY14" fmla="*/ 5039005 h 6561979"/>
              <a:gd name="connsiteX15" fmla="*/ 531570 w 11772081"/>
              <a:gd name="connsiteY15" fmla="*/ 5091434 h 6561979"/>
              <a:gd name="connsiteX16" fmla="*/ 593300 w 11772081"/>
              <a:gd name="connsiteY16" fmla="*/ 5093971 h 6561979"/>
              <a:gd name="connsiteX17" fmla="*/ 609368 w 11772081"/>
              <a:gd name="connsiteY17" fmla="*/ 5094816 h 6561979"/>
              <a:gd name="connsiteX18" fmla="*/ 640655 w 11772081"/>
              <a:gd name="connsiteY18" fmla="*/ 5110038 h 6561979"/>
              <a:gd name="connsiteX19" fmla="*/ 669407 w 11772081"/>
              <a:gd name="connsiteY19" fmla="*/ 5093126 h 6561979"/>
              <a:gd name="connsiteX20" fmla="*/ 688856 w 11772081"/>
              <a:gd name="connsiteY20" fmla="*/ 5085515 h 6561979"/>
              <a:gd name="connsiteX21" fmla="*/ 714226 w 11772081"/>
              <a:gd name="connsiteY21" fmla="*/ 5078749 h 6561979"/>
              <a:gd name="connsiteX22" fmla="*/ 734520 w 11772081"/>
              <a:gd name="connsiteY22" fmla="*/ 5082132 h 6561979"/>
              <a:gd name="connsiteX23" fmla="*/ 770037 w 11772081"/>
              <a:gd name="connsiteY23" fmla="*/ 5066911 h 6561979"/>
              <a:gd name="connsiteX24" fmla="*/ 781875 w 11772081"/>
              <a:gd name="connsiteY24" fmla="*/ 5037313 h 6561979"/>
              <a:gd name="connsiteX25" fmla="*/ 804708 w 11772081"/>
              <a:gd name="connsiteY25" fmla="*/ 5023785 h 6561979"/>
              <a:gd name="connsiteX26" fmla="*/ 830923 w 11772081"/>
              <a:gd name="connsiteY26" fmla="*/ 5017020 h 6561979"/>
              <a:gd name="connsiteX27" fmla="*/ 854600 w 11772081"/>
              <a:gd name="connsiteY27" fmla="*/ 4978121 h 6561979"/>
              <a:gd name="connsiteX28" fmla="*/ 858828 w 11772081"/>
              <a:gd name="connsiteY28" fmla="*/ 4970509 h 6561979"/>
              <a:gd name="connsiteX29" fmla="*/ 877431 w 11772081"/>
              <a:gd name="connsiteY29" fmla="*/ 4885101 h 6561979"/>
              <a:gd name="connsiteX30" fmla="*/ 644883 w 11772081"/>
              <a:gd name="connsiteY30" fmla="*/ 4875799 h 6561979"/>
              <a:gd name="connsiteX31" fmla="*/ 633891 w 11772081"/>
              <a:gd name="connsiteY31" fmla="*/ 4913007 h 6561979"/>
              <a:gd name="connsiteX32" fmla="*/ 627971 w 11772081"/>
              <a:gd name="connsiteY32" fmla="*/ 4956133 h 6561979"/>
              <a:gd name="connsiteX33" fmla="*/ 671098 w 11772081"/>
              <a:gd name="connsiteY33" fmla="*/ 4949368 h 6561979"/>
              <a:gd name="connsiteX34" fmla="*/ 681246 w 11772081"/>
              <a:gd name="connsiteY34" fmla="*/ 4917234 h 6561979"/>
              <a:gd name="connsiteX35" fmla="*/ 644883 w 11772081"/>
              <a:gd name="connsiteY35" fmla="*/ 4875799 h 6561979"/>
              <a:gd name="connsiteX36" fmla="*/ 532943 w 11772081"/>
              <a:gd name="connsiteY36" fmla="*/ 4853707 h 6561979"/>
              <a:gd name="connsiteX37" fmla="*/ 520577 w 11772081"/>
              <a:gd name="connsiteY37" fmla="*/ 4853812 h 6561979"/>
              <a:gd name="connsiteX38" fmla="*/ 453772 w 11772081"/>
              <a:gd name="connsiteY38" fmla="*/ 4885101 h 6561979"/>
              <a:gd name="connsiteX39" fmla="*/ 514658 w 11772081"/>
              <a:gd name="connsiteY39" fmla="*/ 4930765 h 6561979"/>
              <a:gd name="connsiteX40" fmla="*/ 529879 w 11772081"/>
              <a:gd name="connsiteY40" fmla="*/ 4923153 h 6561979"/>
              <a:gd name="connsiteX41" fmla="*/ 535798 w 11772081"/>
              <a:gd name="connsiteY41" fmla="*/ 4865652 h 6561979"/>
              <a:gd name="connsiteX42" fmla="*/ 532943 w 11772081"/>
              <a:gd name="connsiteY42" fmla="*/ 4853707 h 6561979"/>
              <a:gd name="connsiteX43" fmla="*/ 799634 w 11772081"/>
              <a:gd name="connsiteY43" fmla="*/ 4804766 h 6561979"/>
              <a:gd name="connsiteX44" fmla="*/ 715917 w 11772081"/>
              <a:gd name="connsiteY44" fmla="*/ 4820833 h 6561979"/>
              <a:gd name="connsiteX45" fmla="*/ 751432 w 11772081"/>
              <a:gd name="connsiteY45" fmla="*/ 4874108 h 6561979"/>
              <a:gd name="connsiteX46" fmla="*/ 753125 w 11772081"/>
              <a:gd name="connsiteY46" fmla="*/ 4876645 h 6561979"/>
              <a:gd name="connsiteX47" fmla="*/ 770882 w 11772081"/>
              <a:gd name="connsiteY47" fmla="*/ 4873263 h 6561979"/>
              <a:gd name="connsiteX48" fmla="*/ 799634 w 11772081"/>
              <a:gd name="connsiteY48" fmla="*/ 4804766 h 6561979"/>
              <a:gd name="connsiteX49" fmla="*/ 5748033 w 11772081"/>
              <a:gd name="connsiteY49" fmla="*/ 4179108 h 6561979"/>
              <a:gd name="connsiteX50" fmla="*/ 5732178 w 11772081"/>
              <a:gd name="connsiteY50" fmla="*/ 4182385 h 6561979"/>
              <a:gd name="connsiteX51" fmla="*/ 5424369 w 11772081"/>
              <a:gd name="connsiteY51" fmla="*/ 4332907 h 6561979"/>
              <a:gd name="connsiteX52" fmla="*/ 5411685 w 11772081"/>
              <a:gd name="connsiteY52" fmla="*/ 4354893 h 6561979"/>
              <a:gd name="connsiteX53" fmla="*/ 5448047 w 11772081"/>
              <a:gd name="connsiteY53" fmla="*/ 4538394 h 6561979"/>
              <a:gd name="connsiteX54" fmla="*/ 5460731 w 11772081"/>
              <a:gd name="connsiteY54" fmla="*/ 4531628 h 6561979"/>
              <a:gd name="connsiteX55" fmla="*/ 5754163 w 11772081"/>
              <a:gd name="connsiteY55" fmla="*/ 4332061 h 6561979"/>
              <a:gd name="connsiteX56" fmla="*/ 5766003 w 11772081"/>
              <a:gd name="connsiteY56" fmla="*/ 4300773 h 6561979"/>
              <a:gd name="connsiteX57" fmla="*/ 5755010 w 11772081"/>
              <a:gd name="connsiteY57" fmla="*/ 4194223 h 6561979"/>
              <a:gd name="connsiteX58" fmla="*/ 5748033 w 11772081"/>
              <a:gd name="connsiteY58" fmla="*/ 4179108 h 6561979"/>
              <a:gd name="connsiteX59" fmla="*/ 6119475 w 11772081"/>
              <a:gd name="connsiteY59" fmla="*/ 4030173 h 6561979"/>
              <a:gd name="connsiteX60" fmla="*/ 5826042 w 11772081"/>
              <a:gd name="connsiteY60" fmla="*/ 4140103 h 6561979"/>
              <a:gd name="connsiteX61" fmla="*/ 5817586 w 11772081"/>
              <a:gd name="connsiteY61" fmla="*/ 4162090 h 6561979"/>
              <a:gd name="connsiteX62" fmla="*/ 5830270 w 11772081"/>
              <a:gd name="connsiteY62" fmla="*/ 4266102 h 6561979"/>
              <a:gd name="connsiteX63" fmla="*/ 5851412 w 11772081"/>
              <a:gd name="connsiteY63" fmla="*/ 4276250 h 6561979"/>
              <a:gd name="connsiteX64" fmla="*/ 6049287 w 11772081"/>
              <a:gd name="connsiteY64" fmla="*/ 4184076 h 6561979"/>
              <a:gd name="connsiteX65" fmla="*/ 6067891 w 11772081"/>
              <a:gd name="connsiteY65" fmla="*/ 4167163 h 6561979"/>
              <a:gd name="connsiteX66" fmla="*/ 6126240 w 11772081"/>
              <a:gd name="connsiteY66" fmla="*/ 4033554 h 6561979"/>
              <a:gd name="connsiteX67" fmla="*/ 6119475 w 11772081"/>
              <a:gd name="connsiteY67" fmla="*/ 4030173 h 6561979"/>
              <a:gd name="connsiteX68" fmla="*/ 6111574 w 11772081"/>
              <a:gd name="connsiteY68" fmla="*/ 3854018 h 6561979"/>
              <a:gd name="connsiteX69" fmla="*/ 6089033 w 11772081"/>
              <a:gd name="connsiteY69" fmla="*/ 3856818 h 6561979"/>
              <a:gd name="connsiteX70" fmla="*/ 5859867 w 11772081"/>
              <a:gd name="connsiteY70" fmla="*/ 3909248 h 6561979"/>
              <a:gd name="connsiteX71" fmla="*/ 5797291 w 11772081"/>
              <a:gd name="connsiteY71" fmla="*/ 4005648 h 6561979"/>
              <a:gd name="connsiteX72" fmla="*/ 5830270 w 11772081"/>
              <a:gd name="connsiteY72" fmla="*/ 4023407 h 6561979"/>
              <a:gd name="connsiteX73" fmla="*/ 6108482 w 11772081"/>
              <a:gd name="connsiteY73" fmla="*/ 3922777 h 6561979"/>
              <a:gd name="connsiteX74" fmla="*/ 6131314 w 11772081"/>
              <a:gd name="connsiteY74" fmla="*/ 3890643 h 6561979"/>
              <a:gd name="connsiteX75" fmla="*/ 6123492 w 11772081"/>
              <a:gd name="connsiteY75" fmla="*/ 3856608 h 6561979"/>
              <a:gd name="connsiteX76" fmla="*/ 6111574 w 11772081"/>
              <a:gd name="connsiteY76" fmla="*/ 3854018 h 6561979"/>
              <a:gd name="connsiteX77" fmla="*/ 6714585 w 11772081"/>
              <a:gd name="connsiteY77" fmla="*/ 3546473 h 6561979"/>
              <a:gd name="connsiteX78" fmla="*/ 6712259 w 11772081"/>
              <a:gd name="connsiteY78" fmla="*/ 3556621 h 6561979"/>
              <a:gd name="connsiteX79" fmla="*/ 6741010 w 11772081"/>
              <a:gd name="connsiteY79" fmla="*/ 3605667 h 6561979"/>
              <a:gd name="connsiteX80" fmla="*/ 6764688 w 11772081"/>
              <a:gd name="connsiteY80" fmla="*/ 3577761 h 6561979"/>
              <a:gd name="connsiteX81" fmla="*/ 6725789 w 11772081"/>
              <a:gd name="connsiteY81" fmla="*/ 3546473 h 6561979"/>
              <a:gd name="connsiteX82" fmla="*/ 6714585 w 11772081"/>
              <a:gd name="connsiteY82" fmla="*/ 3546473 h 6561979"/>
              <a:gd name="connsiteX83" fmla="*/ 6569349 w 11772081"/>
              <a:gd name="connsiteY83" fmla="*/ 3523642 h 6561979"/>
              <a:gd name="connsiteX84" fmla="*/ 6549053 w 11772081"/>
              <a:gd name="connsiteY84" fmla="*/ 3544781 h 6561979"/>
              <a:gd name="connsiteX85" fmla="*/ 6564275 w 11772081"/>
              <a:gd name="connsiteY85" fmla="*/ 3612431 h 6561979"/>
              <a:gd name="connsiteX86" fmla="*/ 6583724 w 11772081"/>
              <a:gd name="connsiteY86" fmla="*/ 3630191 h 6561979"/>
              <a:gd name="connsiteX87" fmla="*/ 6678434 w 11772081"/>
              <a:gd name="connsiteY87" fmla="*/ 3615814 h 6561979"/>
              <a:gd name="connsiteX88" fmla="*/ 6693655 w 11772081"/>
              <a:gd name="connsiteY88" fmla="*/ 3592137 h 6561979"/>
              <a:gd name="connsiteX89" fmla="*/ 6682662 w 11772081"/>
              <a:gd name="connsiteY89" fmla="*/ 3555774 h 6561979"/>
              <a:gd name="connsiteX90" fmla="*/ 6658985 w 11772081"/>
              <a:gd name="connsiteY90" fmla="*/ 3534635 h 6561979"/>
              <a:gd name="connsiteX91" fmla="*/ 6569349 w 11772081"/>
              <a:gd name="connsiteY91" fmla="*/ 3523642 h 6561979"/>
              <a:gd name="connsiteX92" fmla="*/ 9344643 w 11772081"/>
              <a:gd name="connsiteY92" fmla="*/ 3423830 h 6561979"/>
              <a:gd name="connsiteX93" fmla="*/ 9326091 w 11772081"/>
              <a:gd name="connsiteY93" fmla="*/ 3475440 h 6561979"/>
              <a:gd name="connsiteX94" fmla="*/ 9378521 w 11772081"/>
              <a:gd name="connsiteY94" fmla="*/ 3542245 h 6561979"/>
              <a:gd name="connsiteX95" fmla="*/ 9439406 w 11772081"/>
              <a:gd name="connsiteY95" fmla="*/ 3488124 h 6561979"/>
              <a:gd name="connsiteX96" fmla="*/ 9375983 w 11772081"/>
              <a:gd name="connsiteY96" fmla="*/ 3423857 h 6561979"/>
              <a:gd name="connsiteX97" fmla="*/ 9344643 w 11772081"/>
              <a:gd name="connsiteY97" fmla="*/ 3423830 h 6561979"/>
              <a:gd name="connsiteX98" fmla="*/ 9513822 w 11772081"/>
              <a:gd name="connsiteY98" fmla="*/ 3419629 h 6561979"/>
              <a:gd name="connsiteX99" fmla="*/ 9513822 w 11772081"/>
              <a:gd name="connsiteY99" fmla="*/ 3422167 h 6561979"/>
              <a:gd name="connsiteX100" fmla="*/ 9487606 w 11772081"/>
              <a:gd name="connsiteY100" fmla="*/ 3422167 h 6561979"/>
              <a:gd name="connsiteX101" fmla="*/ 9467312 w 11772081"/>
              <a:gd name="connsiteY101" fmla="*/ 3439924 h 6561979"/>
              <a:gd name="connsiteX102" fmla="*/ 9468158 w 11772081"/>
              <a:gd name="connsiteY102" fmla="*/ 3541400 h 6561979"/>
              <a:gd name="connsiteX103" fmla="*/ 9506211 w 11772081"/>
              <a:gd name="connsiteY103" fmla="*/ 3561693 h 6561979"/>
              <a:gd name="connsiteX104" fmla="*/ 9529889 w 11772081"/>
              <a:gd name="connsiteY104" fmla="*/ 3547319 h 6561979"/>
              <a:gd name="connsiteX105" fmla="*/ 9553565 w 11772081"/>
              <a:gd name="connsiteY105" fmla="*/ 3439924 h 6561979"/>
              <a:gd name="connsiteX106" fmla="*/ 9536653 w 11772081"/>
              <a:gd name="connsiteY106" fmla="*/ 3419629 h 6561979"/>
              <a:gd name="connsiteX107" fmla="*/ 9513822 w 11772081"/>
              <a:gd name="connsiteY107" fmla="*/ 3419629 h 6561979"/>
              <a:gd name="connsiteX108" fmla="*/ 6625160 w 11772081"/>
              <a:gd name="connsiteY108" fmla="*/ 3397643 h 6561979"/>
              <a:gd name="connsiteX109" fmla="*/ 6572730 w 11772081"/>
              <a:gd name="connsiteY109" fmla="*/ 3405252 h 6561979"/>
              <a:gd name="connsiteX110" fmla="*/ 6530450 w 11772081"/>
              <a:gd name="connsiteY110" fmla="*/ 3465293 h 6561979"/>
              <a:gd name="connsiteX111" fmla="*/ 6553282 w 11772081"/>
              <a:gd name="connsiteY111" fmla="*/ 3494889 h 6561979"/>
              <a:gd name="connsiteX112" fmla="*/ 6647992 w 11772081"/>
              <a:gd name="connsiteY112" fmla="*/ 3505882 h 6561979"/>
              <a:gd name="connsiteX113" fmla="*/ 6663212 w 11772081"/>
              <a:gd name="connsiteY113" fmla="*/ 3488970 h 6561979"/>
              <a:gd name="connsiteX114" fmla="*/ 6640381 w 11772081"/>
              <a:gd name="connsiteY114" fmla="*/ 3411172 h 6561979"/>
              <a:gd name="connsiteX115" fmla="*/ 6625160 w 11772081"/>
              <a:gd name="connsiteY115" fmla="*/ 3397643 h 6561979"/>
              <a:gd name="connsiteX116" fmla="*/ 6746931 w 11772081"/>
              <a:gd name="connsiteY116" fmla="*/ 3379040 h 6561979"/>
              <a:gd name="connsiteX117" fmla="*/ 6684354 w 11772081"/>
              <a:gd name="connsiteY117" fmla="*/ 3389187 h 6561979"/>
              <a:gd name="connsiteX118" fmla="*/ 6669133 w 11772081"/>
              <a:gd name="connsiteY118" fmla="*/ 3414555 h 6561979"/>
              <a:gd name="connsiteX119" fmla="*/ 6684354 w 11772081"/>
              <a:gd name="connsiteY119" fmla="*/ 3470366 h 6561979"/>
              <a:gd name="connsiteX120" fmla="*/ 6743548 w 11772081"/>
              <a:gd name="connsiteY120" fmla="*/ 3521104 h 6561979"/>
              <a:gd name="connsiteX121" fmla="*/ 6764688 w 11772081"/>
              <a:gd name="connsiteY121" fmla="*/ 3503346 h 6561979"/>
              <a:gd name="connsiteX122" fmla="*/ 6764688 w 11772081"/>
              <a:gd name="connsiteY122" fmla="*/ 3450916 h 6561979"/>
              <a:gd name="connsiteX123" fmla="*/ 6764688 w 11772081"/>
              <a:gd name="connsiteY123" fmla="*/ 3393414 h 6561979"/>
              <a:gd name="connsiteX124" fmla="*/ 6746931 w 11772081"/>
              <a:gd name="connsiteY124" fmla="*/ 3379040 h 6561979"/>
              <a:gd name="connsiteX125" fmla="*/ 9431796 w 11772081"/>
              <a:gd name="connsiteY125" fmla="*/ 3316461 h 6561979"/>
              <a:gd name="connsiteX126" fmla="*/ 9418266 w 11772081"/>
              <a:gd name="connsiteY126" fmla="*/ 3317308 h 6561979"/>
              <a:gd name="connsiteX127" fmla="*/ 9348925 w 11772081"/>
              <a:gd name="connsiteY127" fmla="*/ 3325764 h 6561979"/>
              <a:gd name="connsiteX128" fmla="*/ 9325246 w 11772081"/>
              <a:gd name="connsiteY128" fmla="*/ 3354515 h 6561979"/>
              <a:gd name="connsiteX129" fmla="*/ 9365837 w 11772081"/>
              <a:gd name="connsiteY129" fmla="*/ 3395952 h 6561979"/>
              <a:gd name="connsiteX130" fmla="*/ 9383595 w 11772081"/>
              <a:gd name="connsiteY130" fmla="*/ 3395952 h 6561979"/>
              <a:gd name="connsiteX131" fmla="*/ 9383595 w 11772081"/>
              <a:gd name="connsiteY131" fmla="*/ 3395106 h 6561979"/>
              <a:gd name="connsiteX132" fmla="*/ 9418266 w 11772081"/>
              <a:gd name="connsiteY132" fmla="*/ 3395106 h 6561979"/>
              <a:gd name="connsiteX133" fmla="*/ 9438561 w 11772081"/>
              <a:gd name="connsiteY133" fmla="*/ 3380730 h 6561979"/>
              <a:gd name="connsiteX134" fmla="*/ 9431796 w 11772081"/>
              <a:gd name="connsiteY134" fmla="*/ 3316461 h 6561979"/>
              <a:gd name="connsiteX135" fmla="*/ 9569633 w 11772081"/>
              <a:gd name="connsiteY135" fmla="*/ 3297858 h 6561979"/>
              <a:gd name="connsiteX136" fmla="*/ 9479997 w 11772081"/>
              <a:gd name="connsiteY136" fmla="*/ 3308006 h 6561979"/>
              <a:gd name="connsiteX137" fmla="*/ 9469004 w 11772081"/>
              <a:gd name="connsiteY137" fmla="*/ 3315617 h 6561979"/>
              <a:gd name="connsiteX138" fmla="*/ 9470695 w 11772081"/>
              <a:gd name="connsiteY138" fmla="*/ 3387495 h 6561979"/>
              <a:gd name="connsiteX139" fmla="*/ 9510439 w 11772081"/>
              <a:gd name="connsiteY139" fmla="*/ 3394260 h 6561979"/>
              <a:gd name="connsiteX140" fmla="*/ 9576397 w 11772081"/>
              <a:gd name="connsiteY140" fmla="*/ 3340140 h 6561979"/>
              <a:gd name="connsiteX141" fmla="*/ 9582318 w 11772081"/>
              <a:gd name="connsiteY141" fmla="*/ 3311389 h 6561979"/>
              <a:gd name="connsiteX142" fmla="*/ 9569633 w 11772081"/>
              <a:gd name="connsiteY142" fmla="*/ 3297858 h 6561979"/>
              <a:gd name="connsiteX143" fmla="*/ 6656447 w 11772081"/>
              <a:gd name="connsiteY143" fmla="*/ 3264879 h 6561979"/>
              <a:gd name="connsiteX144" fmla="*/ 6639535 w 11772081"/>
              <a:gd name="connsiteY144" fmla="*/ 3283484 h 6561979"/>
              <a:gd name="connsiteX145" fmla="*/ 6728326 w 11772081"/>
              <a:gd name="connsiteY145" fmla="*/ 3354515 h 6561979"/>
              <a:gd name="connsiteX146" fmla="*/ 6742702 w 11772081"/>
              <a:gd name="connsiteY146" fmla="*/ 3351979 h 6561979"/>
              <a:gd name="connsiteX147" fmla="*/ 6766380 w 11772081"/>
              <a:gd name="connsiteY147" fmla="*/ 3323226 h 6561979"/>
              <a:gd name="connsiteX148" fmla="*/ 6708877 w 11772081"/>
              <a:gd name="connsiteY148" fmla="*/ 3264879 h 6561979"/>
              <a:gd name="connsiteX149" fmla="*/ 6702958 w 11772081"/>
              <a:gd name="connsiteY149" fmla="*/ 3264879 h 6561979"/>
              <a:gd name="connsiteX150" fmla="*/ 6656447 w 11772081"/>
              <a:gd name="connsiteY150" fmla="*/ 3264879 h 6561979"/>
              <a:gd name="connsiteX151" fmla="*/ 6507618 w 11772081"/>
              <a:gd name="connsiteY151" fmla="*/ 3264879 h 6561979"/>
              <a:gd name="connsiteX152" fmla="*/ 6489859 w 11772081"/>
              <a:gd name="connsiteY152" fmla="*/ 3288556 h 6561979"/>
              <a:gd name="connsiteX153" fmla="*/ 6507618 w 11772081"/>
              <a:gd name="connsiteY153" fmla="*/ 3367199 h 6561979"/>
              <a:gd name="connsiteX154" fmla="*/ 6531295 w 11772081"/>
              <a:gd name="connsiteY154" fmla="*/ 3384113 h 6561979"/>
              <a:gd name="connsiteX155" fmla="*/ 6605710 w 11772081"/>
              <a:gd name="connsiteY155" fmla="*/ 3372275 h 6561979"/>
              <a:gd name="connsiteX156" fmla="*/ 6625160 w 11772081"/>
              <a:gd name="connsiteY156" fmla="*/ 3346060 h 6561979"/>
              <a:gd name="connsiteX157" fmla="*/ 6619241 w 11772081"/>
              <a:gd name="connsiteY157" fmla="*/ 3320691 h 6561979"/>
              <a:gd name="connsiteX158" fmla="*/ 6548208 w 11772081"/>
              <a:gd name="connsiteY158" fmla="*/ 3264879 h 6561979"/>
              <a:gd name="connsiteX159" fmla="*/ 6507618 w 11772081"/>
              <a:gd name="connsiteY159" fmla="*/ 3264879 h 6561979"/>
              <a:gd name="connsiteX160" fmla="*/ 9346071 w 11772081"/>
              <a:gd name="connsiteY160" fmla="*/ 3195867 h 6561979"/>
              <a:gd name="connsiteX161" fmla="*/ 9326091 w 11772081"/>
              <a:gd name="connsiteY161" fmla="*/ 3247121 h 6561979"/>
              <a:gd name="connsiteX162" fmla="*/ 9326091 w 11772081"/>
              <a:gd name="connsiteY162" fmla="*/ 3275872 h 6561979"/>
              <a:gd name="connsiteX163" fmla="*/ 9351461 w 11772081"/>
              <a:gd name="connsiteY163" fmla="*/ 3297858 h 6561979"/>
              <a:gd name="connsiteX164" fmla="*/ 9417420 w 11772081"/>
              <a:gd name="connsiteY164" fmla="*/ 3288556 h 6561979"/>
              <a:gd name="connsiteX165" fmla="*/ 9440252 w 11772081"/>
              <a:gd name="connsiteY165" fmla="*/ 3264879 h 6561979"/>
              <a:gd name="connsiteX166" fmla="*/ 9377676 w 11772081"/>
              <a:gd name="connsiteY166" fmla="*/ 3196383 h 6561979"/>
              <a:gd name="connsiteX167" fmla="*/ 9346071 w 11772081"/>
              <a:gd name="connsiteY167" fmla="*/ 3195867 h 6561979"/>
              <a:gd name="connsiteX168" fmla="*/ 9540882 w 11772081"/>
              <a:gd name="connsiteY168" fmla="*/ 3195537 h 6561979"/>
              <a:gd name="connsiteX169" fmla="*/ 9466467 w 11772081"/>
              <a:gd name="connsiteY169" fmla="*/ 3258959 h 6561979"/>
              <a:gd name="connsiteX170" fmla="*/ 9487606 w 11772081"/>
              <a:gd name="connsiteY170" fmla="*/ 3278409 h 6561979"/>
              <a:gd name="connsiteX171" fmla="*/ 9577244 w 11772081"/>
              <a:gd name="connsiteY171" fmla="*/ 3269107 h 6561979"/>
              <a:gd name="connsiteX172" fmla="*/ 9595848 w 11772081"/>
              <a:gd name="connsiteY172" fmla="*/ 3253885 h 6561979"/>
              <a:gd name="connsiteX173" fmla="*/ 9558639 w 11772081"/>
              <a:gd name="connsiteY173" fmla="*/ 3195537 h 6561979"/>
              <a:gd name="connsiteX174" fmla="*/ 9540882 w 11772081"/>
              <a:gd name="connsiteY174" fmla="*/ 3195537 h 6561979"/>
              <a:gd name="connsiteX175" fmla="*/ 6532418 w 11772081"/>
              <a:gd name="connsiteY175" fmla="*/ 2625624 h 6561979"/>
              <a:gd name="connsiteX176" fmla="*/ 6504235 w 11772081"/>
              <a:gd name="connsiteY176" fmla="*/ 2689007 h 6561979"/>
              <a:gd name="connsiteX177" fmla="*/ 6503389 w 11772081"/>
              <a:gd name="connsiteY177" fmla="*/ 2735516 h 6561979"/>
              <a:gd name="connsiteX178" fmla="*/ 6527913 w 11772081"/>
              <a:gd name="connsiteY178" fmla="*/ 2754120 h 6561979"/>
              <a:gd name="connsiteX179" fmla="*/ 6626851 w 11772081"/>
              <a:gd name="connsiteY179" fmla="*/ 2730443 h 6561979"/>
              <a:gd name="connsiteX180" fmla="*/ 6678434 w 11772081"/>
              <a:gd name="connsiteY180" fmla="*/ 2667021 h 6561979"/>
              <a:gd name="connsiteX181" fmla="*/ 6679279 w 11772081"/>
              <a:gd name="connsiteY181" fmla="*/ 2658563 h 6561979"/>
              <a:gd name="connsiteX182" fmla="*/ 6658140 w 11772081"/>
              <a:gd name="connsiteY182" fmla="*/ 2635733 h 6561979"/>
              <a:gd name="connsiteX183" fmla="*/ 6571040 w 11772081"/>
              <a:gd name="connsiteY183" fmla="*/ 2628967 h 6561979"/>
              <a:gd name="connsiteX184" fmla="*/ 6532418 w 11772081"/>
              <a:gd name="connsiteY184" fmla="*/ 2625624 h 6561979"/>
              <a:gd name="connsiteX185" fmla="*/ 6391740 w 11772081"/>
              <a:gd name="connsiteY185" fmla="*/ 2616256 h 6561979"/>
              <a:gd name="connsiteX186" fmla="*/ 6359633 w 11772081"/>
              <a:gd name="connsiteY186" fmla="*/ 2690698 h 6561979"/>
              <a:gd name="connsiteX187" fmla="*/ 6445041 w 11772081"/>
              <a:gd name="connsiteY187" fmla="*/ 2769341 h 6561979"/>
              <a:gd name="connsiteX188" fmla="*/ 6478020 w 11772081"/>
              <a:gd name="connsiteY188" fmla="*/ 2733825 h 6561979"/>
              <a:gd name="connsiteX189" fmla="*/ 6477175 w 11772081"/>
              <a:gd name="connsiteY189" fmla="*/ 2661101 h 6561979"/>
              <a:gd name="connsiteX190" fmla="*/ 6435739 w 11772081"/>
              <a:gd name="connsiteY190" fmla="*/ 2617974 h 6561979"/>
              <a:gd name="connsiteX191" fmla="*/ 6391740 w 11772081"/>
              <a:gd name="connsiteY191" fmla="*/ 2616256 h 6561979"/>
              <a:gd name="connsiteX192" fmla="*/ 6472630 w 11772081"/>
              <a:gd name="connsiteY192" fmla="*/ 2423057 h 6561979"/>
              <a:gd name="connsiteX193" fmla="*/ 6456034 w 11772081"/>
              <a:gd name="connsiteY193" fmla="*/ 2425171 h 6561979"/>
              <a:gd name="connsiteX194" fmla="*/ 6366398 w 11772081"/>
              <a:gd name="connsiteY194" fmla="*/ 2542713 h 6561979"/>
              <a:gd name="connsiteX195" fmla="*/ 6364707 w 11772081"/>
              <a:gd name="connsiteY195" fmla="*/ 2563009 h 6561979"/>
              <a:gd name="connsiteX196" fmla="*/ 6382465 w 11772081"/>
              <a:gd name="connsiteY196" fmla="*/ 2585841 h 6561979"/>
              <a:gd name="connsiteX197" fmla="*/ 6457726 w 11772081"/>
              <a:gd name="connsiteY197" fmla="*/ 2590914 h 6561979"/>
              <a:gd name="connsiteX198" fmla="*/ 6478020 w 11772081"/>
              <a:gd name="connsiteY198" fmla="*/ 2569774 h 6561979"/>
              <a:gd name="connsiteX199" fmla="*/ 6478020 w 11772081"/>
              <a:gd name="connsiteY199" fmla="*/ 2505505 h 6561979"/>
              <a:gd name="connsiteX200" fmla="*/ 6477175 w 11772081"/>
              <a:gd name="connsiteY200" fmla="*/ 2438701 h 6561979"/>
              <a:gd name="connsiteX201" fmla="*/ 6472630 w 11772081"/>
              <a:gd name="connsiteY201" fmla="*/ 2423057 h 6561979"/>
              <a:gd name="connsiteX202" fmla="*/ 9208669 w 11772081"/>
              <a:gd name="connsiteY202" fmla="*/ 2387343 h 6561979"/>
              <a:gd name="connsiteX203" fmla="*/ 9185719 w 11772081"/>
              <a:gd name="connsiteY203" fmla="*/ 2447158 h 6561979"/>
              <a:gd name="connsiteX204" fmla="*/ 9249141 w 11772081"/>
              <a:gd name="connsiteY204" fmla="*/ 2508043 h 6561979"/>
              <a:gd name="connsiteX205" fmla="*/ 9311717 w 11772081"/>
              <a:gd name="connsiteY205" fmla="*/ 2456459 h 6561979"/>
              <a:gd name="connsiteX206" fmla="*/ 9243222 w 11772081"/>
              <a:gd name="connsiteY206" fmla="*/ 2387964 h 6561979"/>
              <a:gd name="connsiteX207" fmla="*/ 9208669 w 11772081"/>
              <a:gd name="connsiteY207" fmla="*/ 2387343 h 6561979"/>
              <a:gd name="connsiteX208" fmla="*/ 9433817 w 11772081"/>
              <a:gd name="connsiteY208" fmla="*/ 2383564 h 6561979"/>
              <a:gd name="connsiteX209" fmla="*/ 9395434 w 11772081"/>
              <a:gd name="connsiteY209" fmla="*/ 2384581 h 6561979"/>
              <a:gd name="connsiteX210" fmla="*/ 9339622 w 11772081"/>
              <a:gd name="connsiteY210" fmla="*/ 2442929 h 6561979"/>
              <a:gd name="connsiteX211" fmla="*/ 9339622 w 11772081"/>
              <a:gd name="connsiteY211" fmla="*/ 2483520 h 6561979"/>
              <a:gd name="connsiteX212" fmla="*/ 9363300 w 11772081"/>
              <a:gd name="connsiteY212" fmla="*/ 2508043 h 6561979"/>
              <a:gd name="connsiteX213" fmla="*/ 9447016 w 11772081"/>
              <a:gd name="connsiteY213" fmla="*/ 2441237 h 6561979"/>
              <a:gd name="connsiteX214" fmla="*/ 9433817 w 11772081"/>
              <a:gd name="connsiteY214" fmla="*/ 2383564 h 6561979"/>
              <a:gd name="connsiteX215" fmla="*/ 6626957 w 11772081"/>
              <a:gd name="connsiteY215" fmla="*/ 2347479 h 6561979"/>
              <a:gd name="connsiteX216" fmla="*/ 6581187 w 11772081"/>
              <a:gd name="connsiteY216" fmla="*/ 2361749 h 6561979"/>
              <a:gd name="connsiteX217" fmla="*/ 6506773 w 11772081"/>
              <a:gd name="connsiteY217" fmla="*/ 2482674 h 6561979"/>
              <a:gd name="connsiteX218" fmla="*/ 6506773 w 11772081"/>
              <a:gd name="connsiteY218" fmla="*/ 2573157 h 6561979"/>
              <a:gd name="connsiteX219" fmla="*/ 6527913 w 11772081"/>
              <a:gd name="connsiteY219" fmla="*/ 2596833 h 6561979"/>
              <a:gd name="connsiteX220" fmla="*/ 6658140 w 11772081"/>
              <a:gd name="connsiteY220" fmla="*/ 2608673 h 6561979"/>
              <a:gd name="connsiteX221" fmla="*/ 6681817 w 11772081"/>
              <a:gd name="connsiteY221" fmla="*/ 2586687 h 6561979"/>
              <a:gd name="connsiteX222" fmla="*/ 6650528 w 11772081"/>
              <a:gd name="connsiteY222" fmla="*/ 2389656 h 6561979"/>
              <a:gd name="connsiteX223" fmla="*/ 6626957 w 11772081"/>
              <a:gd name="connsiteY223" fmla="*/ 2347479 h 6561979"/>
              <a:gd name="connsiteX224" fmla="*/ 6477175 w 11772081"/>
              <a:gd name="connsiteY224" fmla="*/ 2263657 h 6561979"/>
              <a:gd name="connsiteX225" fmla="*/ 6389229 w 11772081"/>
              <a:gd name="connsiteY225" fmla="*/ 2428553 h 6561979"/>
              <a:gd name="connsiteX226" fmla="*/ 6465336 w 11772081"/>
              <a:gd name="connsiteY226" fmla="*/ 2390500 h 6561979"/>
              <a:gd name="connsiteX227" fmla="*/ 6477175 w 11772081"/>
              <a:gd name="connsiteY227" fmla="*/ 2375279 h 6561979"/>
              <a:gd name="connsiteX228" fmla="*/ 6477175 w 11772081"/>
              <a:gd name="connsiteY228" fmla="*/ 2263657 h 6561979"/>
              <a:gd name="connsiteX229" fmla="*/ 6521993 w 11772081"/>
              <a:gd name="connsiteY229" fmla="*/ 2244207 h 6561979"/>
              <a:gd name="connsiteX230" fmla="*/ 6508464 w 11772081"/>
              <a:gd name="connsiteY230" fmla="*/ 2254354 h 6561979"/>
              <a:gd name="connsiteX231" fmla="*/ 6507618 w 11772081"/>
              <a:gd name="connsiteY231" fmla="*/ 2354984 h 6561979"/>
              <a:gd name="connsiteX232" fmla="*/ 6522838 w 11772081"/>
              <a:gd name="connsiteY232" fmla="*/ 2361749 h 6561979"/>
              <a:gd name="connsiteX233" fmla="*/ 6595563 w 11772081"/>
              <a:gd name="connsiteY233" fmla="*/ 2321159 h 6561979"/>
              <a:gd name="connsiteX234" fmla="*/ 6602327 w 11772081"/>
              <a:gd name="connsiteY234" fmla="*/ 2303401 h 6561979"/>
              <a:gd name="connsiteX235" fmla="*/ 6521993 w 11772081"/>
              <a:gd name="connsiteY235" fmla="*/ 2244207 h 6561979"/>
              <a:gd name="connsiteX236" fmla="*/ 9289917 w 11772081"/>
              <a:gd name="connsiteY236" fmla="*/ 2198292 h 6561979"/>
              <a:gd name="connsiteX237" fmla="*/ 9263517 w 11772081"/>
              <a:gd name="connsiteY237" fmla="*/ 2198543 h 6561979"/>
              <a:gd name="connsiteX238" fmla="*/ 9220390 w 11772081"/>
              <a:gd name="connsiteY238" fmla="*/ 2200234 h 6561979"/>
              <a:gd name="connsiteX239" fmla="*/ 9196711 w 11772081"/>
              <a:gd name="connsiteY239" fmla="*/ 2223066 h 6561979"/>
              <a:gd name="connsiteX240" fmla="*/ 9188255 w 11772081"/>
              <a:gd name="connsiteY240" fmla="*/ 2332998 h 6561979"/>
              <a:gd name="connsiteX241" fmla="*/ 9213625 w 11772081"/>
              <a:gd name="connsiteY241" fmla="*/ 2360057 h 6561979"/>
              <a:gd name="connsiteX242" fmla="*/ 9233919 w 11772081"/>
              <a:gd name="connsiteY242" fmla="*/ 2360057 h 6561979"/>
              <a:gd name="connsiteX243" fmla="*/ 9309181 w 11772081"/>
              <a:gd name="connsiteY243" fmla="*/ 2278031 h 6561979"/>
              <a:gd name="connsiteX244" fmla="*/ 9309181 w 11772081"/>
              <a:gd name="connsiteY244" fmla="*/ 2243361 h 6561979"/>
              <a:gd name="connsiteX245" fmla="*/ 9289917 w 11772081"/>
              <a:gd name="connsiteY245" fmla="*/ 2198292 h 6561979"/>
              <a:gd name="connsiteX246" fmla="*/ 9449753 w 11772081"/>
              <a:gd name="connsiteY246" fmla="*/ 2184736 h 6561979"/>
              <a:gd name="connsiteX247" fmla="*/ 9419956 w 11772081"/>
              <a:gd name="connsiteY247" fmla="*/ 2185859 h 6561979"/>
              <a:gd name="connsiteX248" fmla="*/ 9339622 w 11772081"/>
              <a:gd name="connsiteY248" fmla="*/ 2276341 h 6561979"/>
              <a:gd name="connsiteX249" fmla="*/ 9346387 w 11772081"/>
              <a:gd name="connsiteY249" fmla="*/ 2352446 h 6561979"/>
              <a:gd name="connsiteX250" fmla="*/ 9428413 w 11772081"/>
              <a:gd name="connsiteY250" fmla="*/ 2355829 h 6561979"/>
              <a:gd name="connsiteX251" fmla="*/ 9436868 w 11772081"/>
              <a:gd name="connsiteY251" fmla="*/ 2355829 h 6561979"/>
              <a:gd name="connsiteX252" fmla="*/ 9463084 w 11772081"/>
              <a:gd name="connsiteY252" fmla="*/ 2331307 h 6561979"/>
              <a:gd name="connsiteX253" fmla="*/ 9469848 w 11772081"/>
              <a:gd name="connsiteY253" fmla="*/ 2235751 h 6561979"/>
              <a:gd name="connsiteX254" fmla="*/ 9449753 w 11772081"/>
              <a:gd name="connsiteY254" fmla="*/ 2184736 h 6561979"/>
              <a:gd name="connsiteX255" fmla="*/ 9302416 w 11772081"/>
              <a:gd name="connsiteY255" fmla="*/ 1998974 h 6561979"/>
              <a:gd name="connsiteX256" fmla="*/ 9272818 w 11772081"/>
              <a:gd name="connsiteY256" fmla="*/ 2013351 h 6561979"/>
              <a:gd name="connsiteX257" fmla="*/ 9217852 w 11772081"/>
              <a:gd name="connsiteY257" fmla="*/ 2120745 h 6561979"/>
              <a:gd name="connsiteX258" fmla="*/ 9246603 w 11772081"/>
              <a:gd name="connsiteY258" fmla="*/ 2171483 h 6561979"/>
              <a:gd name="connsiteX259" fmla="*/ 9293113 w 11772081"/>
              <a:gd name="connsiteY259" fmla="*/ 2168947 h 6561979"/>
              <a:gd name="connsiteX260" fmla="*/ 9309181 w 11772081"/>
              <a:gd name="connsiteY260" fmla="*/ 2156263 h 6561979"/>
              <a:gd name="connsiteX261" fmla="*/ 9315945 w 11772081"/>
              <a:gd name="connsiteY261" fmla="*/ 2026035 h 6561979"/>
              <a:gd name="connsiteX262" fmla="*/ 9302416 w 11772081"/>
              <a:gd name="connsiteY262" fmla="*/ 1998974 h 6561979"/>
              <a:gd name="connsiteX263" fmla="*/ 9353998 w 11772081"/>
              <a:gd name="connsiteY263" fmla="*/ 1989674 h 6561979"/>
              <a:gd name="connsiteX264" fmla="*/ 9339622 w 11772081"/>
              <a:gd name="connsiteY264" fmla="*/ 2006586 h 6561979"/>
              <a:gd name="connsiteX265" fmla="*/ 9341315 w 11772081"/>
              <a:gd name="connsiteY265" fmla="*/ 2087765 h 6561979"/>
              <a:gd name="connsiteX266" fmla="*/ 9341315 w 11772081"/>
              <a:gd name="connsiteY266" fmla="*/ 2146114 h 6561979"/>
              <a:gd name="connsiteX267" fmla="*/ 9359073 w 11772081"/>
              <a:gd name="connsiteY267" fmla="*/ 2163872 h 6561979"/>
              <a:gd name="connsiteX268" fmla="*/ 9446172 w 11772081"/>
              <a:gd name="connsiteY268" fmla="*/ 2157108 h 6561979"/>
              <a:gd name="connsiteX269" fmla="*/ 9464774 w 11772081"/>
              <a:gd name="connsiteY269" fmla="*/ 2135121 h 6561979"/>
              <a:gd name="connsiteX270" fmla="*/ 9430105 w 11772081"/>
              <a:gd name="connsiteY270" fmla="*/ 2031108 h 6561979"/>
              <a:gd name="connsiteX271" fmla="*/ 9353998 w 11772081"/>
              <a:gd name="connsiteY271" fmla="*/ 1989674 h 6561979"/>
              <a:gd name="connsiteX272" fmla="*/ 7796353 w 11772081"/>
              <a:gd name="connsiteY272" fmla="*/ 1219306 h 6561979"/>
              <a:gd name="connsiteX273" fmla="*/ 7774366 w 11772081"/>
              <a:gd name="connsiteY273" fmla="*/ 1242985 h 6561979"/>
              <a:gd name="connsiteX274" fmla="*/ 7787051 w 11772081"/>
              <a:gd name="connsiteY274" fmla="*/ 1337695 h 6561979"/>
              <a:gd name="connsiteX275" fmla="*/ 7814112 w 11772081"/>
              <a:gd name="connsiteY275" fmla="*/ 1352917 h 6561979"/>
              <a:gd name="connsiteX276" fmla="*/ 7918123 w 11772081"/>
              <a:gd name="connsiteY276" fmla="*/ 1248058 h 6561979"/>
              <a:gd name="connsiteX277" fmla="*/ 7897829 w 11772081"/>
              <a:gd name="connsiteY277" fmla="*/ 1219306 h 6561979"/>
              <a:gd name="connsiteX278" fmla="*/ 7848782 w 11772081"/>
              <a:gd name="connsiteY278" fmla="*/ 1219306 h 6561979"/>
              <a:gd name="connsiteX279" fmla="*/ 7796353 w 11772081"/>
              <a:gd name="connsiteY279" fmla="*/ 1219306 h 6561979"/>
              <a:gd name="connsiteX280" fmla="*/ 7585792 w 11772081"/>
              <a:gd name="connsiteY280" fmla="*/ 1214233 h 6561979"/>
              <a:gd name="connsiteX281" fmla="*/ 7570571 w 11772081"/>
              <a:gd name="connsiteY281" fmla="*/ 1233682 h 6561979"/>
              <a:gd name="connsiteX282" fmla="*/ 7738850 w 11772081"/>
              <a:gd name="connsiteY282" fmla="*/ 1364755 h 6561979"/>
              <a:gd name="connsiteX283" fmla="*/ 7759991 w 11772081"/>
              <a:gd name="connsiteY283" fmla="*/ 1340232 h 6561979"/>
              <a:gd name="connsiteX284" fmla="*/ 7749844 w 11772081"/>
              <a:gd name="connsiteY284" fmla="*/ 1268353 h 6561979"/>
              <a:gd name="connsiteX285" fmla="*/ 7696570 w 11772081"/>
              <a:gd name="connsiteY285" fmla="*/ 1217615 h 6561979"/>
              <a:gd name="connsiteX286" fmla="*/ 7655979 w 11772081"/>
              <a:gd name="connsiteY286" fmla="*/ 1215078 h 6561979"/>
              <a:gd name="connsiteX287" fmla="*/ 7655979 w 11772081"/>
              <a:gd name="connsiteY287" fmla="*/ 1214233 h 6561979"/>
              <a:gd name="connsiteX288" fmla="*/ 7585792 w 11772081"/>
              <a:gd name="connsiteY288" fmla="*/ 1214233 h 6561979"/>
              <a:gd name="connsiteX289" fmla="*/ 7704392 w 11772081"/>
              <a:gd name="connsiteY289" fmla="*/ 975343 h 6561979"/>
              <a:gd name="connsiteX290" fmla="*/ 7684730 w 11772081"/>
              <a:gd name="connsiteY290" fmla="*/ 977457 h 6561979"/>
              <a:gd name="connsiteX291" fmla="*/ 7558732 w 11772081"/>
              <a:gd name="connsiteY291" fmla="*/ 1166878 h 6561979"/>
              <a:gd name="connsiteX292" fmla="*/ 7579026 w 11772081"/>
              <a:gd name="connsiteY292" fmla="*/ 1188019 h 6561979"/>
              <a:gd name="connsiteX293" fmla="*/ 7649214 w 11772081"/>
              <a:gd name="connsiteY293" fmla="*/ 1188019 h 6561979"/>
              <a:gd name="connsiteX294" fmla="*/ 7649214 w 11772081"/>
              <a:gd name="connsiteY294" fmla="*/ 1190555 h 6561979"/>
              <a:gd name="connsiteX295" fmla="*/ 7713482 w 11772081"/>
              <a:gd name="connsiteY295" fmla="*/ 1190555 h 6561979"/>
              <a:gd name="connsiteX296" fmla="*/ 7737160 w 11772081"/>
              <a:gd name="connsiteY296" fmla="*/ 1166032 h 6561979"/>
              <a:gd name="connsiteX297" fmla="*/ 7712635 w 11772081"/>
              <a:gd name="connsiteY297" fmla="*/ 993524 h 6561979"/>
              <a:gd name="connsiteX298" fmla="*/ 7704392 w 11772081"/>
              <a:gd name="connsiteY298" fmla="*/ 975343 h 6561979"/>
              <a:gd name="connsiteX299" fmla="*/ 7762528 w 11772081"/>
              <a:gd name="connsiteY299" fmla="*/ 966463 h 6561979"/>
              <a:gd name="connsiteX300" fmla="*/ 7740541 w 11772081"/>
              <a:gd name="connsiteY300" fmla="*/ 990988 h 6561979"/>
              <a:gd name="connsiteX301" fmla="*/ 7758299 w 11772081"/>
              <a:gd name="connsiteY301" fmla="*/ 1111912 h 6561979"/>
              <a:gd name="connsiteX302" fmla="*/ 7774366 w 11772081"/>
              <a:gd name="connsiteY302" fmla="*/ 1185481 h 6561979"/>
              <a:gd name="connsiteX303" fmla="*/ 7850473 w 11772081"/>
              <a:gd name="connsiteY303" fmla="*/ 1192247 h 6561979"/>
              <a:gd name="connsiteX304" fmla="*/ 7850473 w 11772081"/>
              <a:gd name="connsiteY304" fmla="*/ 1191402 h 6561979"/>
              <a:gd name="connsiteX305" fmla="*/ 7870768 w 11772081"/>
              <a:gd name="connsiteY305" fmla="*/ 1191402 h 6561979"/>
              <a:gd name="connsiteX306" fmla="*/ 7930809 w 11772081"/>
              <a:gd name="connsiteY306" fmla="*/ 1116140 h 6561979"/>
              <a:gd name="connsiteX307" fmla="*/ 7762528 w 11772081"/>
              <a:gd name="connsiteY307" fmla="*/ 966463 h 6561979"/>
              <a:gd name="connsiteX308" fmla="*/ 7736209 w 11772081"/>
              <a:gd name="connsiteY308" fmla="*/ 18 h 6561979"/>
              <a:gd name="connsiteX309" fmla="*/ 7755763 w 11772081"/>
              <a:gd name="connsiteY309" fmla="*/ 14287 h 6561979"/>
              <a:gd name="connsiteX310" fmla="*/ 7880917 w 11772081"/>
              <a:gd name="connsiteY310" fmla="*/ 193561 h 6561979"/>
              <a:gd name="connsiteX311" fmla="*/ 8119382 w 11772081"/>
              <a:gd name="connsiteY311" fmla="*/ 538576 h 6561979"/>
              <a:gd name="connsiteX312" fmla="*/ 8299502 w 11772081"/>
              <a:gd name="connsiteY312" fmla="*/ 665420 h 6561979"/>
              <a:gd name="connsiteX313" fmla="*/ 8400976 w 11772081"/>
              <a:gd name="connsiteY313" fmla="*/ 622293 h 6561979"/>
              <a:gd name="connsiteX314" fmla="*/ 8421271 w 11772081"/>
              <a:gd name="connsiteY314" fmla="*/ 606226 h 6561979"/>
              <a:gd name="connsiteX315" fmla="*/ 8434802 w 11772081"/>
              <a:gd name="connsiteY315" fmla="*/ 629059 h 6561979"/>
              <a:gd name="connsiteX316" fmla="*/ 8257220 w 11772081"/>
              <a:gd name="connsiteY316" fmla="*/ 853995 h 6561979"/>
              <a:gd name="connsiteX317" fmla="*/ 8234388 w 11772081"/>
              <a:gd name="connsiteY317" fmla="*/ 857379 h 6561979"/>
              <a:gd name="connsiteX318" fmla="*/ 8198027 w 11772081"/>
              <a:gd name="connsiteY318" fmla="*/ 903887 h 6561979"/>
              <a:gd name="connsiteX319" fmla="*/ 8209866 w 11772081"/>
              <a:gd name="connsiteY319" fmla="*/ 1110221 h 6561979"/>
              <a:gd name="connsiteX320" fmla="*/ 8219166 w 11772081"/>
              <a:gd name="connsiteY320" fmla="*/ 1275964 h 6561979"/>
              <a:gd name="connsiteX321" fmla="*/ 8265677 w 11772081"/>
              <a:gd name="connsiteY321" fmla="*/ 1341923 h 6561979"/>
              <a:gd name="connsiteX322" fmla="*/ 8567565 w 11772081"/>
              <a:gd name="connsiteY322" fmla="*/ 1458619 h 6561979"/>
              <a:gd name="connsiteX323" fmla="*/ 8652128 w 11772081"/>
              <a:gd name="connsiteY323" fmla="*/ 1456928 h 6561979"/>
              <a:gd name="connsiteX324" fmla="*/ 8778126 w 11772081"/>
              <a:gd name="connsiteY324" fmla="*/ 1396888 h 6561979"/>
              <a:gd name="connsiteX325" fmla="*/ 8812798 w 11772081"/>
              <a:gd name="connsiteY325" fmla="*/ 1395197 h 6561979"/>
              <a:gd name="connsiteX326" fmla="*/ 9349770 w 11772081"/>
              <a:gd name="connsiteY326" fmla="*/ 876828 h 6561979"/>
              <a:gd name="connsiteX327" fmla="*/ 9364990 w 11772081"/>
              <a:gd name="connsiteY327" fmla="*/ 904733 h 6561979"/>
              <a:gd name="connsiteX328" fmla="*/ 9621215 w 11772081"/>
              <a:gd name="connsiteY328" fmla="*/ 1445089 h 6561979"/>
              <a:gd name="connsiteX329" fmla="*/ 9910419 w 11772081"/>
              <a:gd name="connsiteY329" fmla="*/ 1700469 h 6561979"/>
              <a:gd name="connsiteX330" fmla="*/ 10033884 w 11772081"/>
              <a:gd name="connsiteY330" fmla="*/ 1724146 h 6561979"/>
              <a:gd name="connsiteX331" fmla="*/ 10153961 w 11772081"/>
              <a:gd name="connsiteY331" fmla="*/ 1582081 h 6561979"/>
              <a:gd name="connsiteX332" fmla="*/ 10141277 w 11772081"/>
              <a:gd name="connsiteY332" fmla="*/ 1837461 h 6561979"/>
              <a:gd name="connsiteX333" fmla="*/ 9968769 w 11772081"/>
              <a:gd name="connsiteY333" fmla="*/ 1930479 h 6561979"/>
              <a:gd name="connsiteX334" fmla="*/ 9818248 w 11772081"/>
              <a:gd name="connsiteY334" fmla="*/ 1905956 h 6561979"/>
              <a:gd name="connsiteX335" fmla="*/ 9803871 w 11772081"/>
              <a:gd name="connsiteY335" fmla="*/ 1922024 h 6561979"/>
              <a:gd name="connsiteX336" fmla="*/ 9838541 w 11772081"/>
              <a:gd name="connsiteY336" fmla="*/ 2769341 h 6561979"/>
              <a:gd name="connsiteX337" fmla="*/ 9854609 w 11772081"/>
              <a:gd name="connsiteY337" fmla="*/ 2809086 h 6561979"/>
              <a:gd name="connsiteX338" fmla="*/ 10062632 w 11772081"/>
              <a:gd name="connsiteY338" fmla="*/ 3115202 h 6561979"/>
              <a:gd name="connsiteX339" fmla="*/ 10060942 w 11772081"/>
              <a:gd name="connsiteY339" fmla="*/ 3168478 h 6561979"/>
              <a:gd name="connsiteX340" fmla="*/ 9918031 w 11772081"/>
              <a:gd name="connsiteY340" fmla="*/ 3458528 h 6561979"/>
              <a:gd name="connsiteX341" fmla="*/ 9926487 w 11772081"/>
              <a:gd name="connsiteY341" fmla="*/ 3690229 h 6561979"/>
              <a:gd name="connsiteX342" fmla="*/ 9999210 w 11772081"/>
              <a:gd name="connsiteY342" fmla="*/ 3916857 h 6561979"/>
              <a:gd name="connsiteX343" fmla="*/ 10268120 w 11772081"/>
              <a:gd name="connsiteY343" fmla="*/ 4114735 h 6561979"/>
              <a:gd name="connsiteX344" fmla="*/ 10492213 w 11772081"/>
              <a:gd name="connsiteY344" fmla="*/ 4218747 h 6561979"/>
              <a:gd name="connsiteX345" fmla="*/ 10729833 w 11772081"/>
              <a:gd name="connsiteY345" fmla="*/ 4376880 h 6561979"/>
              <a:gd name="connsiteX346" fmla="*/ 10854987 w 11772081"/>
              <a:gd name="connsiteY346" fmla="*/ 4457213 h 6561979"/>
              <a:gd name="connsiteX347" fmla="*/ 10881200 w 11772081"/>
              <a:gd name="connsiteY347" fmla="*/ 4503723 h 6561979"/>
              <a:gd name="connsiteX348" fmla="*/ 10893885 w 11772081"/>
              <a:gd name="connsiteY348" fmla="*/ 6561134 h 6561979"/>
              <a:gd name="connsiteX349" fmla="*/ 10861751 w 11772081"/>
              <a:gd name="connsiteY349" fmla="*/ 6561979 h 6561979"/>
              <a:gd name="connsiteX350" fmla="*/ 265630 w 11772081"/>
              <a:gd name="connsiteY350" fmla="*/ 6552454 h 6561979"/>
              <a:gd name="connsiteX351" fmla="*/ 861364 w 11772081"/>
              <a:gd name="connsiteY351" fmla="*/ 6306601 h 6561979"/>
              <a:gd name="connsiteX352" fmla="*/ 892653 w 11772081"/>
              <a:gd name="connsiteY352" fmla="*/ 6269393 h 6561979"/>
              <a:gd name="connsiteX353" fmla="*/ 788640 w 11772081"/>
              <a:gd name="connsiteY353" fmla="*/ 5770474 h 6561979"/>
              <a:gd name="connsiteX354" fmla="*/ 777647 w 11772081"/>
              <a:gd name="connsiteY354" fmla="*/ 5751024 h 6561979"/>
              <a:gd name="connsiteX355" fmla="*/ 756506 w 11772081"/>
              <a:gd name="connsiteY355" fmla="*/ 6029235 h 6561979"/>
              <a:gd name="connsiteX356" fmla="*/ 750587 w 11772081"/>
              <a:gd name="connsiteY356" fmla="*/ 6030925 h 6561979"/>
              <a:gd name="connsiteX357" fmla="*/ 688011 w 11772081"/>
              <a:gd name="connsiteY357" fmla="*/ 5781467 h 6561979"/>
              <a:gd name="connsiteX358" fmla="*/ 645729 w 11772081"/>
              <a:gd name="connsiteY358" fmla="*/ 5789077 h 6561979"/>
              <a:gd name="connsiteX359" fmla="*/ 591608 w 11772081"/>
              <a:gd name="connsiteY359" fmla="*/ 5798379 h 6561979"/>
              <a:gd name="connsiteX360" fmla="*/ 567931 w 11772081"/>
              <a:gd name="connsiteY360" fmla="*/ 5808526 h 6561979"/>
              <a:gd name="connsiteX361" fmla="*/ 525651 w 11772081"/>
              <a:gd name="connsiteY361" fmla="*/ 5788232 h 6561979"/>
              <a:gd name="connsiteX362" fmla="*/ 501973 w 11772081"/>
              <a:gd name="connsiteY362" fmla="*/ 5803452 h 6561979"/>
              <a:gd name="connsiteX363" fmla="*/ 501973 w 11772081"/>
              <a:gd name="connsiteY363" fmla="*/ 5986953 h 6561979"/>
              <a:gd name="connsiteX364" fmla="*/ 495209 w 11772081"/>
              <a:gd name="connsiteY364" fmla="*/ 6006404 h 6561979"/>
              <a:gd name="connsiteX365" fmla="*/ 366672 w 11772081"/>
              <a:gd name="connsiteY365" fmla="*/ 5800916 h 6561979"/>
              <a:gd name="connsiteX366" fmla="*/ 342995 w 11772081"/>
              <a:gd name="connsiteY366" fmla="*/ 5863492 h 6561979"/>
              <a:gd name="connsiteX367" fmla="*/ 295640 w 11772081"/>
              <a:gd name="connsiteY367" fmla="*/ 5762017 h 6561979"/>
              <a:gd name="connsiteX368" fmla="*/ 291412 w 11772081"/>
              <a:gd name="connsiteY368" fmla="*/ 5843196 h 6561979"/>
              <a:gd name="connsiteX369" fmla="*/ 283800 w 11772081"/>
              <a:gd name="connsiteY369" fmla="*/ 5868565 h 6561979"/>
              <a:gd name="connsiteX370" fmla="*/ 259278 w 11772081"/>
              <a:gd name="connsiteY370" fmla="*/ 5855036 h 6561979"/>
              <a:gd name="connsiteX371" fmla="*/ 176406 w 11772081"/>
              <a:gd name="connsiteY371" fmla="*/ 5550609 h 6561979"/>
              <a:gd name="connsiteX372" fmla="*/ 145964 w 11772081"/>
              <a:gd name="connsiteY372" fmla="*/ 5529469 h 6561979"/>
              <a:gd name="connsiteX373" fmla="*/ 38570 w 11772081"/>
              <a:gd name="connsiteY373" fmla="*/ 5556530 h 6561979"/>
              <a:gd name="connsiteX374" fmla="*/ 3052 w 11772081"/>
              <a:gd name="connsiteY374" fmla="*/ 5524395 h 6561979"/>
              <a:gd name="connsiteX375" fmla="*/ 22502 w 11772081"/>
              <a:gd name="connsiteY375" fmla="*/ 5486343 h 6561979"/>
              <a:gd name="connsiteX376" fmla="*/ 673634 w 11772081"/>
              <a:gd name="connsiteY376" fmla="*/ 5326519 h 6561979"/>
              <a:gd name="connsiteX377" fmla="*/ 691394 w 11772081"/>
              <a:gd name="connsiteY377" fmla="*/ 5299458 h 6561979"/>
              <a:gd name="connsiteX378" fmla="*/ 672790 w 11772081"/>
              <a:gd name="connsiteY378" fmla="*/ 5211513 h 6561979"/>
              <a:gd name="connsiteX379" fmla="*/ 638964 w 11772081"/>
              <a:gd name="connsiteY379" fmla="*/ 5187836 h 6561979"/>
              <a:gd name="connsiteX380" fmla="*/ 411490 w 11772081"/>
              <a:gd name="connsiteY380" fmla="*/ 5139636 h 6561979"/>
              <a:gd name="connsiteX381" fmla="*/ 369210 w 11772081"/>
              <a:gd name="connsiteY381" fmla="*/ 4784472 h 6561979"/>
              <a:gd name="connsiteX382" fmla="*/ 537489 w 11772081"/>
              <a:gd name="connsiteY382" fmla="*/ 4688914 h 6561979"/>
              <a:gd name="connsiteX383" fmla="*/ 552711 w 11772081"/>
              <a:gd name="connsiteY383" fmla="*/ 4659318 h 6561979"/>
              <a:gd name="connsiteX384" fmla="*/ 574697 w 11772081"/>
              <a:gd name="connsiteY384" fmla="*/ 4571374 h 6561979"/>
              <a:gd name="connsiteX385" fmla="*/ 613596 w 11772081"/>
              <a:gd name="connsiteY385" fmla="*/ 4562071 h 6561979"/>
              <a:gd name="connsiteX386" fmla="*/ 600065 w 11772081"/>
              <a:gd name="connsiteY386" fmla="*/ 4583212 h 6561979"/>
              <a:gd name="connsiteX387" fmla="*/ 594146 w 11772081"/>
              <a:gd name="connsiteY387" fmla="*/ 4660165 h 6561979"/>
              <a:gd name="connsiteX388" fmla="*/ 643192 w 11772081"/>
              <a:gd name="connsiteY388" fmla="*/ 4670312 h 6561979"/>
              <a:gd name="connsiteX389" fmla="*/ 852062 w 11772081"/>
              <a:gd name="connsiteY389" fmla="*/ 4711748 h 6561979"/>
              <a:gd name="connsiteX390" fmla="*/ 981444 w 11772081"/>
              <a:gd name="connsiteY390" fmla="*/ 4877490 h 6561979"/>
              <a:gd name="connsiteX391" fmla="*/ 924787 w 11772081"/>
              <a:gd name="connsiteY391" fmla="*/ 5055072 h 6561979"/>
              <a:gd name="connsiteX392" fmla="*/ 771728 w 11772081"/>
              <a:gd name="connsiteY392" fmla="*/ 5158239 h 6561979"/>
              <a:gd name="connsiteX393" fmla="*/ 743822 w 11772081"/>
              <a:gd name="connsiteY393" fmla="*/ 5208976 h 6561979"/>
              <a:gd name="connsiteX394" fmla="*/ 757352 w 11772081"/>
              <a:gd name="connsiteY394" fmla="*/ 5274936 h 6561979"/>
              <a:gd name="connsiteX395" fmla="*/ 792023 w 11772081"/>
              <a:gd name="connsiteY395" fmla="*/ 5296923 h 6561979"/>
              <a:gd name="connsiteX396" fmla="*/ 1433854 w 11772081"/>
              <a:gd name="connsiteY396" fmla="*/ 5137944 h 6561979"/>
              <a:gd name="connsiteX397" fmla="*/ 1475290 w 11772081"/>
              <a:gd name="connsiteY397" fmla="*/ 5164158 h 6561979"/>
              <a:gd name="connsiteX398" fmla="*/ 1451613 w 11772081"/>
              <a:gd name="connsiteY398" fmla="*/ 5207286 h 6561979"/>
              <a:gd name="connsiteX399" fmla="*/ 1414404 w 11772081"/>
              <a:gd name="connsiteY399" fmla="*/ 5248721 h 6561979"/>
              <a:gd name="connsiteX400" fmla="*/ 1400875 w 11772081"/>
              <a:gd name="connsiteY400" fmla="*/ 5438141 h 6561979"/>
              <a:gd name="connsiteX401" fmla="*/ 1354366 w 11772081"/>
              <a:gd name="connsiteY401" fmla="*/ 5376411 h 6561979"/>
              <a:gd name="connsiteX402" fmla="*/ 1300245 w 11772081"/>
              <a:gd name="connsiteY402" fmla="*/ 5548073 h 6561979"/>
              <a:gd name="connsiteX403" fmla="*/ 1245279 w 11772081"/>
              <a:gd name="connsiteY403" fmla="*/ 5458437 h 6561979"/>
              <a:gd name="connsiteX404" fmla="*/ 1224984 w 11772081"/>
              <a:gd name="connsiteY404" fmla="*/ 5733265 h 6561979"/>
              <a:gd name="connsiteX405" fmla="*/ 1147186 w 11772081"/>
              <a:gd name="connsiteY405" fmla="*/ 5539616 h 6561979"/>
              <a:gd name="connsiteX406" fmla="*/ 1139576 w 11772081"/>
              <a:gd name="connsiteY406" fmla="*/ 5539616 h 6561979"/>
              <a:gd name="connsiteX407" fmla="*/ 1078691 w 11772081"/>
              <a:gd name="connsiteY407" fmla="*/ 5677454 h 6561979"/>
              <a:gd name="connsiteX408" fmla="*/ 1038946 w 11772081"/>
              <a:gd name="connsiteY408" fmla="*/ 5635172 h 6561979"/>
              <a:gd name="connsiteX409" fmla="*/ 1038946 w 11772081"/>
              <a:gd name="connsiteY409" fmla="*/ 5797533 h 6561979"/>
              <a:gd name="connsiteX410" fmla="*/ 991590 w 11772081"/>
              <a:gd name="connsiteY410" fmla="*/ 5729037 h 6561979"/>
              <a:gd name="connsiteX411" fmla="*/ 983981 w 11772081"/>
              <a:gd name="connsiteY411" fmla="*/ 5730728 h 6561979"/>
              <a:gd name="connsiteX412" fmla="*/ 983981 w 11772081"/>
              <a:gd name="connsiteY412" fmla="*/ 6077436 h 6561979"/>
              <a:gd name="connsiteX413" fmla="*/ 975525 w 11772081"/>
              <a:gd name="connsiteY413" fmla="*/ 6079127 h 6561979"/>
              <a:gd name="connsiteX414" fmla="*/ 883350 w 11772081"/>
              <a:gd name="connsiteY414" fmla="*/ 5855036 h 6561979"/>
              <a:gd name="connsiteX415" fmla="*/ 962839 w 11772081"/>
              <a:gd name="connsiteY415" fmla="*/ 6270239 h 6561979"/>
              <a:gd name="connsiteX416" fmla="*/ 1002585 w 11772081"/>
              <a:gd name="connsiteY416" fmla="*/ 6295608 h 6561979"/>
              <a:gd name="connsiteX417" fmla="*/ 1211455 w 11772081"/>
              <a:gd name="connsiteY417" fmla="*/ 6203434 h 6561979"/>
              <a:gd name="connsiteX418" fmla="*/ 1800855 w 11772081"/>
              <a:gd name="connsiteY418" fmla="*/ 5773855 h 6561979"/>
              <a:gd name="connsiteX419" fmla="*/ 2059618 w 11772081"/>
              <a:gd name="connsiteY419" fmla="*/ 5656313 h 6561979"/>
              <a:gd name="connsiteX420" fmla="*/ 2079067 w 11772081"/>
              <a:gd name="connsiteY420" fmla="*/ 5641092 h 6561979"/>
              <a:gd name="connsiteX421" fmla="*/ 2060463 w 11772081"/>
              <a:gd name="connsiteY421" fmla="*/ 5625026 h 6561979"/>
              <a:gd name="connsiteX422" fmla="*/ 1910788 w 11772081"/>
              <a:gd name="connsiteY422" fmla="*/ 5488879 h 6561979"/>
              <a:gd name="connsiteX423" fmla="*/ 1927700 w 11772081"/>
              <a:gd name="connsiteY423" fmla="*/ 5263097 h 6561979"/>
              <a:gd name="connsiteX424" fmla="*/ 2066383 w 11772081"/>
              <a:gd name="connsiteY424" fmla="*/ 5216587 h 6561979"/>
              <a:gd name="connsiteX425" fmla="*/ 2255804 w 11772081"/>
              <a:gd name="connsiteY425" fmla="*/ 5321445 h 6561979"/>
              <a:gd name="connsiteX426" fmla="*/ 2369964 w 11772081"/>
              <a:gd name="connsiteY426" fmla="*/ 5433913 h 6561979"/>
              <a:gd name="connsiteX427" fmla="*/ 2405480 w 11772081"/>
              <a:gd name="connsiteY427" fmla="*/ 5438141 h 6561979"/>
              <a:gd name="connsiteX428" fmla="*/ 2534016 w 11772081"/>
              <a:gd name="connsiteY428" fmla="*/ 5346814 h 6561979"/>
              <a:gd name="connsiteX429" fmla="*/ 2543317 w 11772081"/>
              <a:gd name="connsiteY429" fmla="*/ 5304533 h 6561979"/>
              <a:gd name="connsiteX430" fmla="*/ 2411399 w 11772081"/>
              <a:gd name="connsiteY430" fmla="*/ 4981502 h 6561979"/>
              <a:gd name="connsiteX431" fmla="*/ 2395332 w 11772081"/>
              <a:gd name="connsiteY431" fmla="*/ 4785317 h 6561979"/>
              <a:gd name="connsiteX432" fmla="*/ 2519639 w 11772081"/>
              <a:gd name="connsiteY432" fmla="*/ 4589977 h 6561979"/>
              <a:gd name="connsiteX433" fmla="*/ 2767409 w 11772081"/>
              <a:gd name="connsiteY433" fmla="*/ 4626338 h 6561979"/>
              <a:gd name="connsiteX434" fmla="*/ 2983890 w 11772081"/>
              <a:gd name="connsiteY434" fmla="*/ 4981502 h 6561979"/>
              <a:gd name="connsiteX435" fmla="*/ 2999956 w 11772081"/>
              <a:gd name="connsiteY435" fmla="*/ 5046616 h 6561979"/>
              <a:gd name="connsiteX436" fmla="*/ 3047311 w 11772081"/>
              <a:gd name="connsiteY436" fmla="*/ 5075367 h 6561979"/>
              <a:gd name="connsiteX437" fmla="*/ 3147941 w 11772081"/>
              <a:gd name="connsiteY437" fmla="*/ 5046616 h 6561979"/>
              <a:gd name="connsiteX438" fmla="*/ 3173310 w 11772081"/>
              <a:gd name="connsiteY438" fmla="*/ 4891866 h 6561979"/>
              <a:gd name="connsiteX439" fmla="*/ 3129337 w 11772081"/>
              <a:gd name="connsiteY439" fmla="*/ 4848739 h 6561979"/>
              <a:gd name="connsiteX440" fmla="*/ 3021098 w 11772081"/>
              <a:gd name="connsiteY440" fmla="*/ 4837746 h 6561979"/>
              <a:gd name="connsiteX441" fmla="*/ 2999110 w 11772081"/>
              <a:gd name="connsiteY441" fmla="*/ 4817451 h 6561979"/>
              <a:gd name="connsiteX442" fmla="*/ 3002492 w 11772081"/>
              <a:gd name="connsiteY442" fmla="*/ 4704136 h 6561979"/>
              <a:gd name="connsiteX443" fmla="*/ 3028707 w 11772081"/>
              <a:gd name="connsiteY443" fmla="*/ 4686379 h 6561979"/>
              <a:gd name="connsiteX444" fmla="*/ 3113270 w 11772081"/>
              <a:gd name="connsiteY444" fmla="*/ 4687224 h 6561979"/>
              <a:gd name="connsiteX445" fmla="*/ 3153860 w 11772081"/>
              <a:gd name="connsiteY445" fmla="*/ 4647479 h 6561979"/>
              <a:gd name="connsiteX446" fmla="*/ 3142867 w 11772081"/>
              <a:gd name="connsiteY446" fmla="*/ 4522327 h 6561979"/>
              <a:gd name="connsiteX447" fmla="*/ 3171618 w 11772081"/>
              <a:gd name="connsiteY447" fmla="*/ 4484274 h 6561979"/>
              <a:gd name="connsiteX448" fmla="*/ 3252798 w 11772081"/>
              <a:gd name="connsiteY448" fmla="*/ 4475817 h 6561979"/>
              <a:gd name="connsiteX449" fmla="*/ 3286625 w 11772081"/>
              <a:gd name="connsiteY449" fmla="*/ 4505415 h 6561979"/>
              <a:gd name="connsiteX450" fmla="*/ 3298462 w 11772081"/>
              <a:gd name="connsiteY450" fmla="*/ 4633103 h 6561979"/>
              <a:gd name="connsiteX451" fmla="*/ 3366959 w 11772081"/>
              <a:gd name="connsiteY451" fmla="*/ 4697371 h 6561979"/>
              <a:gd name="connsiteX452" fmla="*/ 3433762 w 11772081"/>
              <a:gd name="connsiteY452" fmla="*/ 4697371 h 6561979"/>
              <a:gd name="connsiteX453" fmla="*/ 3478581 w 11772081"/>
              <a:gd name="connsiteY453" fmla="*/ 4743035 h 6561979"/>
              <a:gd name="connsiteX454" fmla="*/ 3471815 w 11772081"/>
              <a:gd name="connsiteY454" fmla="*/ 4836054 h 6561979"/>
              <a:gd name="connsiteX455" fmla="*/ 3444756 w 11772081"/>
              <a:gd name="connsiteY455" fmla="*/ 4859731 h 6561979"/>
              <a:gd name="connsiteX456" fmla="*/ 3366112 w 11772081"/>
              <a:gd name="connsiteY456" fmla="*/ 4855503 h 6561979"/>
              <a:gd name="connsiteX457" fmla="*/ 3321294 w 11772081"/>
              <a:gd name="connsiteY457" fmla="*/ 4903705 h 6561979"/>
              <a:gd name="connsiteX458" fmla="*/ 3328060 w 11772081"/>
              <a:gd name="connsiteY458" fmla="*/ 4976429 h 6561979"/>
              <a:gd name="connsiteX459" fmla="*/ 3371187 w 11772081"/>
              <a:gd name="connsiteY459" fmla="*/ 5011944 h 6561979"/>
              <a:gd name="connsiteX460" fmla="*/ 3580055 w 11772081"/>
              <a:gd name="connsiteY460" fmla="*/ 4993341 h 6561979"/>
              <a:gd name="connsiteX461" fmla="*/ 3678994 w 11772081"/>
              <a:gd name="connsiteY461" fmla="*/ 4990805 h 6561979"/>
              <a:gd name="connsiteX462" fmla="*/ 3943676 w 11772081"/>
              <a:gd name="connsiteY462" fmla="*/ 4990805 h 6561979"/>
              <a:gd name="connsiteX463" fmla="*/ 5129244 w 11772081"/>
              <a:gd name="connsiteY463" fmla="*/ 4708365 h 6561979"/>
              <a:gd name="connsiteX464" fmla="*/ 5306827 w 11772081"/>
              <a:gd name="connsiteY464" fmla="*/ 4620419 h 6561979"/>
              <a:gd name="connsiteX465" fmla="*/ 5344035 w 11772081"/>
              <a:gd name="connsiteY465" fmla="*/ 4551924 h 6561979"/>
              <a:gd name="connsiteX466" fmla="*/ 5330504 w 11772081"/>
              <a:gd name="connsiteY466" fmla="*/ 4439456 h 6561979"/>
              <a:gd name="connsiteX467" fmla="*/ 5287378 w 11772081"/>
              <a:gd name="connsiteY467" fmla="*/ 4417469 h 6561979"/>
              <a:gd name="connsiteX468" fmla="*/ 5134319 w 11772081"/>
              <a:gd name="connsiteY468" fmla="*/ 4496112 h 6561979"/>
              <a:gd name="connsiteX469" fmla="*/ 5106413 w 11772081"/>
              <a:gd name="connsiteY469" fmla="*/ 4494421 h 6561979"/>
              <a:gd name="connsiteX470" fmla="*/ 5105568 w 11772081"/>
              <a:gd name="connsiteY470" fmla="*/ 4466516 h 6561979"/>
              <a:gd name="connsiteX471" fmla="*/ 5237485 w 11772081"/>
              <a:gd name="connsiteY471" fmla="*/ 4289780 h 6561979"/>
              <a:gd name="connsiteX472" fmla="*/ 5249325 w 11772081"/>
              <a:gd name="connsiteY472" fmla="*/ 4281324 h 6561979"/>
              <a:gd name="connsiteX473" fmla="*/ 5268773 w 11772081"/>
              <a:gd name="connsiteY473" fmla="*/ 4186612 h 6561979"/>
              <a:gd name="connsiteX474" fmla="*/ 5278923 w 11772081"/>
              <a:gd name="connsiteY474" fmla="*/ 4138412 h 6561979"/>
              <a:gd name="connsiteX475" fmla="*/ 5350800 w 11772081"/>
              <a:gd name="connsiteY475" fmla="*/ 4111352 h 6561979"/>
              <a:gd name="connsiteX476" fmla="*/ 5388008 w 11772081"/>
              <a:gd name="connsiteY476" fmla="*/ 4140103 h 6561979"/>
              <a:gd name="connsiteX477" fmla="*/ 5448893 w 11772081"/>
              <a:gd name="connsiteY477" fmla="*/ 4166318 h 6561979"/>
              <a:gd name="connsiteX478" fmla="*/ 5682286 w 11772081"/>
              <a:gd name="connsiteY478" fmla="*/ 4060615 h 6561979"/>
              <a:gd name="connsiteX479" fmla="*/ 5718647 w 11772081"/>
              <a:gd name="connsiteY479" fmla="*/ 4011567 h 6561979"/>
              <a:gd name="connsiteX480" fmla="*/ 5679749 w 11772081"/>
              <a:gd name="connsiteY480" fmla="*/ 3983662 h 6561979"/>
              <a:gd name="connsiteX481" fmla="*/ 5627320 w 11772081"/>
              <a:gd name="connsiteY481" fmla="*/ 4002266 h 6561979"/>
              <a:gd name="connsiteX482" fmla="*/ 5599414 w 11772081"/>
              <a:gd name="connsiteY482" fmla="*/ 3975205 h 6561979"/>
              <a:gd name="connsiteX483" fmla="*/ 5648461 w 11772081"/>
              <a:gd name="connsiteY483" fmla="*/ 3869503 h 6561979"/>
              <a:gd name="connsiteX484" fmla="*/ 5686515 w 11772081"/>
              <a:gd name="connsiteY484" fmla="*/ 3843288 h 6561979"/>
              <a:gd name="connsiteX485" fmla="*/ 6062818 w 11772081"/>
              <a:gd name="connsiteY485" fmla="*/ 3752807 h 6561979"/>
              <a:gd name="connsiteX486" fmla="*/ 6103408 w 11772081"/>
              <a:gd name="connsiteY486" fmla="*/ 3705451 h 6561979"/>
              <a:gd name="connsiteX487" fmla="*/ 6036603 w 11772081"/>
              <a:gd name="connsiteY487" fmla="*/ 3610740 h 6561979"/>
              <a:gd name="connsiteX488" fmla="*/ 6034913 w 11772081"/>
              <a:gd name="connsiteY488" fmla="*/ 3610740 h 6561979"/>
              <a:gd name="connsiteX489" fmla="*/ 6033220 w 11772081"/>
              <a:gd name="connsiteY489" fmla="*/ 3609895 h 6561979"/>
              <a:gd name="connsiteX490" fmla="*/ 5958806 w 11772081"/>
              <a:gd name="connsiteY490" fmla="*/ 3510111 h 6561979"/>
              <a:gd name="connsiteX491" fmla="*/ 5888619 w 11772081"/>
              <a:gd name="connsiteY491" fmla="*/ 2379508 h 6561979"/>
              <a:gd name="connsiteX492" fmla="*/ 5842954 w 11772081"/>
              <a:gd name="connsiteY492" fmla="*/ 2308475 h 6561979"/>
              <a:gd name="connsiteX493" fmla="*/ 5676365 w 11772081"/>
              <a:gd name="connsiteY493" fmla="*/ 2153725 h 6561979"/>
              <a:gd name="connsiteX494" fmla="*/ 5644233 w 11772081"/>
              <a:gd name="connsiteY494" fmla="*/ 1959231 h 6561979"/>
              <a:gd name="connsiteX495" fmla="*/ 5658608 w 11772081"/>
              <a:gd name="connsiteY495" fmla="*/ 1940627 h 6561979"/>
              <a:gd name="connsiteX496" fmla="*/ 5678903 w 11772081"/>
              <a:gd name="connsiteY496" fmla="*/ 1953311 h 6561979"/>
              <a:gd name="connsiteX497" fmla="*/ 5693279 w 11772081"/>
              <a:gd name="connsiteY497" fmla="*/ 1978681 h 6561979"/>
              <a:gd name="connsiteX498" fmla="*/ 5867478 w 11772081"/>
              <a:gd name="connsiteY498" fmla="*/ 2035337 h 6561979"/>
              <a:gd name="connsiteX499" fmla="*/ 6029838 w 11772081"/>
              <a:gd name="connsiteY499" fmla="*/ 1905956 h 6561979"/>
              <a:gd name="connsiteX500" fmla="*/ 6330882 w 11772081"/>
              <a:gd name="connsiteY500" fmla="*/ 1335157 h 6561979"/>
              <a:gd name="connsiteX501" fmla="*/ 6406989 w 11772081"/>
              <a:gd name="connsiteY501" fmla="*/ 971538 h 6561979"/>
              <a:gd name="connsiteX502" fmla="*/ 6422209 w 11772081"/>
              <a:gd name="connsiteY502" fmla="*/ 943632 h 6561979"/>
              <a:gd name="connsiteX503" fmla="*/ 6447578 w 11772081"/>
              <a:gd name="connsiteY503" fmla="*/ 963082 h 6561979"/>
              <a:gd name="connsiteX504" fmla="*/ 6740165 w 11772081"/>
              <a:gd name="connsiteY504" fmla="*/ 1359681 h 6561979"/>
              <a:gd name="connsiteX505" fmla="*/ 7126616 w 11772081"/>
              <a:gd name="connsiteY505" fmla="*/ 1562631 h 6561979"/>
              <a:gd name="connsiteX506" fmla="*/ 7151985 w 11772081"/>
              <a:gd name="connsiteY506" fmla="*/ 1569396 h 6561979"/>
              <a:gd name="connsiteX507" fmla="*/ 7164670 w 11772081"/>
              <a:gd name="connsiteY507" fmla="*/ 1601530 h 6561979"/>
              <a:gd name="connsiteX508" fmla="*/ 7018376 w 11772081"/>
              <a:gd name="connsiteY508" fmla="*/ 1764736 h 6561979"/>
              <a:gd name="connsiteX509" fmla="*/ 7009920 w 11772081"/>
              <a:gd name="connsiteY509" fmla="*/ 1791796 h 6561979"/>
              <a:gd name="connsiteX510" fmla="*/ 7044591 w 11772081"/>
              <a:gd name="connsiteY510" fmla="*/ 1842534 h 6561979"/>
              <a:gd name="connsiteX511" fmla="*/ 7086872 w 11772081"/>
              <a:gd name="connsiteY511" fmla="*/ 1844226 h 6561979"/>
              <a:gd name="connsiteX512" fmla="*/ 7304198 w 11772081"/>
              <a:gd name="connsiteY512" fmla="*/ 1620133 h 6561979"/>
              <a:gd name="connsiteX513" fmla="*/ 7325339 w 11772081"/>
              <a:gd name="connsiteY513" fmla="*/ 1544873 h 6561979"/>
              <a:gd name="connsiteX514" fmla="*/ 7254306 w 11772081"/>
              <a:gd name="connsiteY514" fmla="*/ 992678 h 6561979"/>
              <a:gd name="connsiteX515" fmla="*/ 7213716 w 11772081"/>
              <a:gd name="connsiteY515" fmla="*/ 958854 h 6561979"/>
              <a:gd name="connsiteX516" fmla="*/ 7089409 w 11772081"/>
              <a:gd name="connsiteY516" fmla="*/ 953780 h 6561979"/>
              <a:gd name="connsiteX517" fmla="*/ 6949881 w 11772081"/>
              <a:gd name="connsiteY517" fmla="*/ 788882 h 6561979"/>
              <a:gd name="connsiteX518" fmla="*/ 6949881 w 11772081"/>
              <a:gd name="connsiteY518" fmla="*/ 681488 h 6561979"/>
              <a:gd name="connsiteX519" fmla="*/ 6963411 w 11772081"/>
              <a:gd name="connsiteY519" fmla="*/ 659501 h 6561979"/>
              <a:gd name="connsiteX520" fmla="*/ 6984551 w 11772081"/>
              <a:gd name="connsiteY520" fmla="*/ 672185 h 6561979"/>
              <a:gd name="connsiteX521" fmla="*/ 7162133 w 11772081"/>
              <a:gd name="connsiteY521" fmla="*/ 696709 h 6561979"/>
              <a:gd name="connsiteX522" fmla="*/ 7324494 w 11772081"/>
              <a:gd name="connsiteY522" fmla="*/ 519127 h 6561979"/>
              <a:gd name="connsiteX523" fmla="*/ 7704180 w 11772081"/>
              <a:gd name="connsiteY523" fmla="*/ 24435 h 6561979"/>
              <a:gd name="connsiteX524" fmla="*/ 7716019 w 11772081"/>
              <a:gd name="connsiteY524" fmla="*/ 11750 h 6561979"/>
              <a:gd name="connsiteX525" fmla="*/ 7736209 w 11772081"/>
              <a:gd name="connsiteY525" fmla="*/ 18 h 6561979"/>
              <a:gd name="connsiteX0" fmla="*/ 877431 w 11772081"/>
              <a:gd name="connsiteY0" fmla="*/ 4885101 h 6561979"/>
              <a:gd name="connsiteX1" fmla="*/ 853754 w 11772081"/>
              <a:gd name="connsiteY1" fmla="*/ 4918926 h 6561979"/>
              <a:gd name="connsiteX2" fmla="*/ 815701 w 11772081"/>
              <a:gd name="connsiteY2" fmla="*/ 4944294 h 6561979"/>
              <a:gd name="connsiteX3" fmla="*/ 763271 w 11772081"/>
              <a:gd name="connsiteY3" fmla="*/ 4967971 h 6561979"/>
              <a:gd name="connsiteX4" fmla="*/ 759044 w 11772081"/>
              <a:gd name="connsiteY4" fmla="*/ 4981502 h 6561979"/>
              <a:gd name="connsiteX5" fmla="*/ 740439 w 11772081"/>
              <a:gd name="connsiteY5" fmla="*/ 4989113 h 6561979"/>
              <a:gd name="connsiteX6" fmla="*/ 714226 w 11772081"/>
              <a:gd name="connsiteY6" fmla="*/ 4996724 h 6561979"/>
              <a:gd name="connsiteX7" fmla="*/ 686320 w 11772081"/>
              <a:gd name="connsiteY7" fmla="*/ 5000951 h 6561979"/>
              <a:gd name="connsiteX8" fmla="*/ 665179 w 11772081"/>
              <a:gd name="connsiteY8" fmla="*/ 5006025 h 6561979"/>
              <a:gd name="connsiteX9" fmla="*/ 629663 w 11772081"/>
              <a:gd name="connsiteY9" fmla="*/ 5014482 h 6561979"/>
              <a:gd name="connsiteX10" fmla="*/ 617823 w 11772081"/>
              <a:gd name="connsiteY10" fmla="*/ 5008563 h 6561979"/>
              <a:gd name="connsiteX11" fmla="*/ 578924 w 11772081"/>
              <a:gd name="connsiteY11" fmla="*/ 5028012 h 6561979"/>
              <a:gd name="connsiteX12" fmla="*/ 543409 w 11772081"/>
              <a:gd name="connsiteY12" fmla="*/ 5042388 h 6561979"/>
              <a:gd name="connsiteX13" fmla="*/ 529879 w 11772081"/>
              <a:gd name="connsiteY13" fmla="*/ 5011944 h 6561979"/>
              <a:gd name="connsiteX14" fmla="*/ 470685 w 11772081"/>
              <a:gd name="connsiteY14" fmla="*/ 5039005 h 6561979"/>
              <a:gd name="connsiteX15" fmla="*/ 531570 w 11772081"/>
              <a:gd name="connsiteY15" fmla="*/ 5091434 h 6561979"/>
              <a:gd name="connsiteX16" fmla="*/ 593300 w 11772081"/>
              <a:gd name="connsiteY16" fmla="*/ 5093971 h 6561979"/>
              <a:gd name="connsiteX17" fmla="*/ 609368 w 11772081"/>
              <a:gd name="connsiteY17" fmla="*/ 5094816 h 6561979"/>
              <a:gd name="connsiteX18" fmla="*/ 640655 w 11772081"/>
              <a:gd name="connsiteY18" fmla="*/ 5110038 h 6561979"/>
              <a:gd name="connsiteX19" fmla="*/ 669407 w 11772081"/>
              <a:gd name="connsiteY19" fmla="*/ 5093126 h 6561979"/>
              <a:gd name="connsiteX20" fmla="*/ 688856 w 11772081"/>
              <a:gd name="connsiteY20" fmla="*/ 5085515 h 6561979"/>
              <a:gd name="connsiteX21" fmla="*/ 714226 w 11772081"/>
              <a:gd name="connsiteY21" fmla="*/ 5078749 h 6561979"/>
              <a:gd name="connsiteX22" fmla="*/ 734520 w 11772081"/>
              <a:gd name="connsiteY22" fmla="*/ 5082132 h 6561979"/>
              <a:gd name="connsiteX23" fmla="*/ 770037 w 11772081"/>
              <a:gd name="connsiteY23" fmla="*/ 5066911 h 6561979"/>
              <a:gd name="connsiteX24" fmla="*/ 781875 w 11772081"/>
              <a:gd name="connsiteY24" fmla="*/ 5037313 h 6561979"/>
              <a:gd name="connsiteX25" fmla="*/ 804708 w 11772081"/>
              <a:gd name="connsiteY25" fmla="*/ 5023785 h 6561979"/>
              <a:gd name="connsiteX26" fmla="*/ 830923 w 11772081"/>
              <a:gd name="connsiteY26" fmla="*/ 5017020 h 6561979"/>
              <a:gd name="connsiteX27" fmla="*/ 854600 w 11772081"/>
              <a:gd name="connsiteY27" fmla="*/ 4978121 h 6561979"/>
              <a:gd name="connsiteX28" fmla="*/ 858828 w 11772081"/>
              <a:gd name="connsiteY28" fmla="*/ 4970509 h 6561979"/>
              <a:gd name="connsiteX29" fmla="*/ 877431 w 11772081"/>
              <a:gd name="connsiteY29" fmla="*/ 4885101 h 6561979"/>
              <a:gd name="connsiteX30" fmla="*/ 644883 w 11772081"/>
              <a:gd name="connsiteY30" fmla="*/ 4875799 h 6561979"/>
              <a:gd name="connsiteX31" fmla="*/ 633891 w 11772081"/>
              <a:gd name="connsiteY31" fmla="*/ 4913007 h 6561979"/>
              <a:gd name="connsiteX32" fmla="*/ 627971 w 11772081"/>
              <a:gd name="connsiteY32" fmla="*/ 4956133 h 6561979"/>
              <a:gd name="connsiteX33" fmla="*/ 671098 w 11772081"/>
              <a:gd name="connsiteY33" fmla="*/ 4949368 h 6561979"/>
              <a:gd name="connsiteX34" fmla="*/ 681246 w 11772081"/>
              <a:gd name="connsiteY34" fmla="*/ 4917234 h 6561979"/>
              <a:gd name="connsiteX35" fmla="*/ 644883 w 11772081"/>
              <a:gd name="connsiteY35" fmla="*/ 4875799 h 6561979"/>
              <a:gd name="connsiteX36" fmla="*/ 532943 w 11772081"/>
              <a:gd name="connsiteY36" fmla="*/ 4853707 h 6561979"/>
              <a:gd name="connsiteX37" fmla="*/ 520577 w 11772081"/>
              <a:gd name="connsiteY37" fmla="*/ 4853812 h 6561979"/>
              <a:gd name="connsiteX38" fmla="*/ 453772 w 11772081"/>
              <a:gd name="connsiteY38" fmla="*/ 4885101 h 6561979"/>
              <a:gd name="connsiteX39" fmla="*/ 514658 w 11772081"/>
              <a:gd name="connsiteY39" fmla="*/ 4930765 h 6561979"/>
              <a:gd name="connsiteX40" fmla="*/ 529879 w 11772081"/>
              <a:gd name="connsiteY40" fmla="*/ 4923153 h 6561979"/>
              <a:gd name="connsiteX41" fmla="*/ 535798 w 11772081"/>
              <a:gd name="connsiteY41" fmla="*/ 4865652 h 6561979"/>
              <a:gd name="connsiteX42" fmla="*/ 532943 w 11772081"/>
              <a:gd name="connsiteY42" fmla="*/ 4853707 h 6561979"/>
              <a:gd name="connsiteX43" fmla="*/ 799634 w 11772081"/>
              <a:gd name="connsiteY43" fmla="*/ 4804766 h 6561979"/>
              <a:gd name="connsiteX44" fmla="*/ 715917 w 11772081"/>
              <a:gd name="connsiteY44" fmla="*/ 4820833 h 6561979"/>
              <a:gd name="connsiteX45" fmla="*/ 751432 w 11772081"/>
              <a:gd name="connsiteY45" fmla="*/ 4874108 h 6561979"/>
              <a:gd name="connsiteX46" fmla="*/ 753125 w 11772081"/>
              <a:gd name="connsiteY46" fmla="*/ 4876645 h 6561979"/>
              <a:gd name="connsiteX47" fmla="*/ 770882 w 11772081"/>
              <a:gd name="connsiteY47" fmla="*/ 4873263 h 6561979"/>
              <a:gd name="connsiteX48" fmla="*/ 799634 w 11772081"/>
              <a:gd name="connsiteY48" fmla="*/ 4804766 h 6561979"/>
              <a:gd name="connsiteX49" fmla="*/ 5748033 w 11772081"/>
              <a:gd name="connsiteY49" fmla="*/ 4179108 h 6561979"/>
              <a:gd name="connsiteX50" fmla="*/ 5732178 w 11772081"/>
              <a:gd name="connsiteY50" fmla="*/ 4182385 h 6561979"/>
              <a:gd name="connsiteX51" fmla="*/ 5424369 w 11772081"/>
              <a:gd name="connsiteY51" fmla="*/ 4332907 h 6561979"/>
              <a:gd name="connsiteX52" fmla="*/ 5411685 w 11772081"/>
              <a:gd name="connsiteY52" fmla="*/ 4354893 h 6561979"/>
              <a:gd name="connsiteX53" fmla="*/ 5448047 w 11772081"/>
              <a:gd name="connsiteY53" fmla="*/ 4538394 h 6561979"/>
              <a:gd name="connsiteX54" fmla="*/ 5460731 w 11772081"/>
              <a:gd name="connsiteY54" fmla="*/ 4531628 h 6561979"/>
              <a:gd name="connsiteX55" fmla="*/ 5754163 w 11772081"/>
              <a:gd name="connsiteY55" fmla="*/ 4332061 h 6561979"/>
              <a:gd name="connsiteX56" fmla="*/ 5766003 w 11772081"/>
              <a:gd name="connsiteY56" fmla="*/ 4300773 h 6561979"/>
              <a:gd name="connsiteX57" fmla="*/ 5755010 w 11772081"/>
              <a:gd name="connsiteY57" fmla="*/ 4194223 h 6561979"/>
              <a:gd name="connsiteX58" fmla="*/ 5748033 w 11772081"/>
              <a:gd name="connsiteY58" fmla="*/ 4179108 h 6561979"/>
              <a:gd name="connsiteX59" fmla="*/ 6119475 w 11772081"/>
              <a:gd name="connsiteY59" fmla="*/ 4030173 h 6561979"/>
              <a:gd name="connsiteX60" fmla="*/ 5826042 w 11772081"/>
              <a:gd name="connsiteY60" fmla="*/ 4140103 h 6561979"/>
              <a:gd name="connsiteX61" fmla="*/ 5817586 w 11772081"/>
              <a:gd name="connsiteY61" fmla="*/ 4162090 h 6561979"/>
              <a:gd name="connsiteX62" fmla="*/ 5830270 w 11772081"/>
              <a:gd name="connsiteY62" fmla="*/ 4266102 h 6561979"/>
              <a:gd name="connsiteX63" fmla="*/ 5851412 w 11772081"/>
              <a:gd name="connsiteY63" fmla="*/ 4276250 h 6561979"/>
              <a:gd name="connsiteX64" fmla="*/ 6049287 w 11772081"/>
              <a:gd name="connsiteY64" fmla="*/ 4184076 h 6561979"/>
              <a:gd name="connsiteX65" fmla="*/ 6067891 w 11772081"/>
              <a:gd name="connsiteY65" fmla="*/ 4167163 h 6561979"/>
              <a:gd name="connsiteX66" fmla="*/ 6126240 w 11772081"/>
              <a:gd name="connsiteY66" fmla="*/ 4033554 h 6561979"/>
              <a:gd name="connsiteX67" fmla="*/ 6119475 w 11772081"/>
              <a:gd name="connsiteY67" fmla="*/ 4030173 h 6561979"/>
              <a:gd name="connsiteX68" fmla="*/ 6111574 w 11772081"/>
              <a:gd name="connsiteY68" fmla="*/ 3854018 h 6561979"/>
              <a:gd name="connsiteX69" fmla="*/ 6089033 w 11772081"/>
              <a:gd name="connsiteY69" fmla="*/ 3856818 h 6561979"/>
              <a:gd name="connsiteX70" fmla="*/ 5859867 w 11772081"/>
              <a:gd name="connsiteY70" fmla="*/ 3909248 h 6561979"/>
              <a:gd name="connsiteX71" fmla="*/ 5797291 w 11772081"/>
              <a:gd name="connsiteY71" fmla="*/ 4005648 h 6561979"/>
              <a:gd name="connsiteX72" fmla="*/ 5830270 w 11772081"/>
              <a:gd name="connsiteY72" fmla="*/ 4023407 h 6561979"/>
              <a:gd name="connsiteX73" fmla="*/ 6108482 w 11772081"/>
              <a:gd name="connsiteY73" fmla="*/ 3922777 h 6561979"/>
              <a:gd name="connsiteX74" fmla="*/ 6131314 w 11772081"/>
              <a:gd name="connsiteY74" fmla="*/ 3890643 h 6561979"/>
              <a:gd name="connsiteX75" fmla="*/ 6123492 w 11772081"/>
              <a:gd name="connsiteY75" fmla="*/ 3856608 h 6561979"/>
              <a:gd name="connsiteX76" fmla="*/ 6111574 w 11772081"/>
              <a:gd name="connsiteY76" fmla="*/ 3854018 h 6561979"/>
              <a:gd name="connsiteX77" fmla="*/ 6714585 w 11772081"/>
              <a:gd name="connsiteY77" fmla="*/ 3546473 h 6561979"/>
              <a:gd name="connsiteX78" fmla="*/ 6712259 w 11772081"/>
              <a:gd name="connsiteY78" fmla="*/ 3556621 h 6561979"/>
              <a:gd name="connsiteX79" fmla="*/ 6741010 w 11772081"/>
              <a:gd name="connsiteY79" fmla="*/ 3605667 h 6561979"/>
              <a:gd name="connsiteX80" fmla="*/ 6764688 w 11772081"/>
              <a:gd name="connsiteY80" fmla="*/ 3577761 h 6561979"/>
              <a:gd name="connsiteX81" fmla="*/ 6725789 w 11772081"/>
              <a:gd name="connsiteY81" fmla="*/ 3546473 h 6561979"/>
              <a:gd name="connsiteX82" fmla="*/ 6714585 w 11772081"/>
              <a:gd name="connsiteY82" fmla="*/ 3546473 h 6561979"/>
              <a:gd name="connsiteX83" fmla="*/ 6569349 w 11772081"/>
              <a:gd name="connsiteY83" fmla="*/ 3523642 h 6561979"/>
              <a:gd name="connsiteX84" fmla="*/ 6549053 w 11772081"/>
              <a:gd name="connsiteY84" fmla="*/ 3544781 h 6561979"/>
              <a:gd name="connsiteX85" fmla="*/ 6564275 w 11772081"/>
              <a:gd name="connsiteY85" fmla="*/ 3612431 h 6561979"/>
              <a:gd name="connsiteX86" fmla="*/ 6583724 w 11772081"/>
              <a:gd name="connsiteY86" fmla="*/ 3630191 h 6561979"/>
              <a:gd name="connsiteX87" fmla="*/ 6678434 w 11772081"/>
              <a:gd name="connsiteY87" fmla="*/ 3615814 h 6561979"/>
              <a:gd name="connsiteX88" fmla="*/ 6693655 w 11772081"/>
              <a:gd name="connsiteY88" fmla="*/ 3592137 h 6561979"/>
              <a:gd name="connsiteX89" fmla="*/ 6682662 w 11772081"/>
              <a:gd name="connsiteY89" fmla="*/ 3555774 h 6561979"/>
              <a:gd name="connsiteX90" fmla="*/ 6658985 w 11772081"/>
              <a:gd name="connsiteY90" fmla="*/ 3534635 h 6561979"/>
              <a:gd name="connsiteX91" fmla="*/ 6569349 w 11772081"/>
              <a:gd name="connsiteY91" fmla="*/ 3523642 h 6561979"/>
              <a:gd name="connsiteX92" fmla="*/ 9344643 w 11772081"/>
              <a:gd name="connsiteY92" fmla="*/ 3423830 h 6561979"/>
              <a:gd name="connsiteX93" fmla="*/ 9326091 w 11772081"/>
              <a:gd name="connsiteY93" fmla="*/ 3475440 h 6561979"/>
              <a:gd name="connsiteX94" fmla="*/ 9378521 w 11772081"/>
              <a:gd name="connsiteY94" fmla="*/ 3542245 h 6561979"/>
              <a:gd name="connsiteX95" fmla="*/ 9439406 w 11772081"/>
              <a:gd name="connsiteY95" fmla="*/ 3488124 h 6561979"/>
              <a:gd name="connsiteX96" fmla="*/ 9375983 w 11772081"/>
              <a:gd name="connsiteY96" fmla="*/ 3423857 h 6561979"/>
              <a:gd name="connsiteX97" fmla="*/ 9344643 w 11772081"/>
              <a:gd name="connsiteY97" fmla="*/ 3423830 h 6561979"/>
              <a:gd name="connsiteX98" fmla="*/ 9513822 w 11772081"/>
              <a:gd name="connsiteY98" fmla="*/ 3419629 h 6561979"/>
              <a:gd name="connsiteX99" fmla="*/ 9513822 w 11772081"/>
              <a:gd name="connsiteY99" fmla="*/ 3422167 h 6561979"/>
              <a:gd name="connsiteX100" fmla="*/ 9487606 w 11772081"/>
              <a:gd name="connsiteY100" fmla="*/ 3422167 h 6561979"/>
              <a:gd name="connsiteX101" fmla="*/ 9467312 w 11772081"/>
              <a:gd name="connsiteY101" fmla="*/ 3439924 h 6561979"/>
              <a:gd name="connsiteX102" fmla="*/ 9468158 w 11772081"/>
              <a:gd name="connsiteY102" fmla="*/ 3541400 h 6561979"/>
              <a:gd name="connsiteX103" fmla="*/ 9506211 w 11772081"/>
              <a:gd name="connsiteY103" fmla="*/ 3561693 h 6561979"/>
              <a:gd name="connsiteX104" fmla="*/ 9529889 w 11772081"/>
              <a:gd name="connsiteY104" fmla="*/ 3547319 h 6561979"/>
              <a:gd name="connsiteX105" fmla="*/ 9553565 w 11772081"/>
              <a:gd name="connsiteY105" fmla="*/ 3439924 h 6561979"/>
              <a:gd name="connsiteX106" fmla="*/ 9536653 w 11772081"/>
              <a:gd name="connsiteY106" fmla="*/ 3419629 h 6561979"/>
              <a:gd name="connsiteX107" fmla="*/ 9513822 w 11772081"/>
              <a:gd name="connsiteY107" fmla="*/ 3419629 h 6561979"/>
              <a:gd name="connsiteX108" fmla="*/ 6625160 w 11772081"/>
              <a:gd name="connsiteY108" fmla="*/ 3397643 h 6561979"/>
              <a:gd name="connsiteX109" fmla="*/ 6572730 w 11772081"/>
              <a:gd name="connsiteY109" fmla="*/ 3405252 h 6561979"/>
              <a:gd name="connsiteX110" fmla="*/ 6530450 w 11772081"/>
              <a:gd name="connsiteY110" fmla="*/ 3465293 h 6561979"/>
              <a:gd name="connsiteX111" fmla="*/ 6553282 w 11772081"/>
              <a:gd name="connsiteY111" fmla="*/ 3494889 h 6561979"/>
              <a:gd name="connsiteX112" fmla="*/ 6647992 w 11772081"/>
              <a:gd name="connsiteY112" fmla="*/ 3505882 h 6561979"/>
              <a:gd name="connsiteX113" fmla="*/ 6663212 w 11772081"/>
              <a:gd name="connsiteY113" fmla="*/ 3488970 h 6561979"/>
              <a:gd name="connsiteX114" fmla="*/ 6640381 w 11772081"/>
              <a:gd name="connsiteY114" fmla="*/ 3411172 h 6561979"/>
              <a:gd name="connsiteX115" fmla="*/ 6625160 w 11772081"/>
              <a:gd name="connsiteY115" fmla="*/ 3397643 h 6561979"/>
              <a:gd name="connsiteX116" fmla="*/ 6746931 w 11772081"/>
              <a:gd name="connsiteY116" fmla="*/ 3379040 h 6561979"/>
              <a:gd name="connsiteX117" fmla="*/ 6684354 w 11772081"/>
              <a:gd name="connsiteY117" fmla="*/ 3389187 h 6561979"/>
              <a:gd name="connsiteX118" fmla="*/ 6669133 w 11772081"/>
              <a:gd name="connsiteY118" fmla="*/ 3414555 h 6561979"/>
              <a:gd name="connsiteX119" fmla="*/ 6684354 w 11772081"/>
              <a:gd name="connsiteY119" fmla="*/ 3470366 h 6561979"/>
              <a:gd name="connsiteX120" fmla="*/ 6743548 w 11772081"/>
              <a:gd name="connsiteY120" fmla="*/ 3521104 h 6561979"/>
              <a:gd name="connsiteX121" fmla="*/ 6764688 w 11772081"/>
              <a:gd name="connsiteY121" fmla="*/ 3503346 h 6561979"/>
              <a:gd name="connsiteX122" fmla="*/ 6764688 w 11772081"/>
              <a:gd name="connsiteY122" fmla="*/ 3450916 h 6561979"/>
              <a:gd name="connsiteX123" fmla="*/ 6764688 w 11772081"/>
              <a:gd name="connsiteY123" fmla="*/ 3393414 h 6561979"/>
              <a:gd name="connsiteX124" fmla="*/ 6746931 w 11772081"/>
              <a:gd name="connsiteY124" fmla="*/ 3379040 h 6561979"/>
              <a:gd name="connsiteX125" fmla="*/ 9431796 w 11772081"/>
              <a:gd name="connsiteY125" fmla="*/ 3316461 h 6561979"/>
              <a:gd name="connsiteX126" fmla="*/ 9418266 w 11772081"/>
              <a:gd name="connsiteY126" fmla="*/ 3317308 h 6561979"/>
              <a:gd name="connsiteX127" fmla="*/ 9348925 w 11772081"/>
              <a:gd name="connsiteY127" fmla="*/ 3325764 h 6561979"/>
              <a:gd name="connsiteX128" fmla="*/ 9325246 w 11772081"/>
              <a:gd name="connsiteY128" fmla="*/ 3354515 h 6561979"/>
              <a:gd name="connsiteX129" fmla="*/ 9365837 w 11772081"/>
              <a:gd name="connsiteY129" fmla="*/ 3395952 h 6561979"/>
              <a:gd name="connsiteX130" fmla="*/ 9383595 w 11772081"/>
              <a:gd name="connsiteY130" fmla="*/ 3395952 h 6561979"/>
              <a:gd name="connsiteX131" fmla="*/ 9383595 w 11772081"/>
              <a:gd name="connsiteY131" fmla="*/ 3395106 h 6561979"/>
              <a:gd name="connsiteX132" fmla="*/ 9418266 w 11772081"/>
              <a:gd name="connsiteY132" fmla="*/ 3395106 h 6561979"/>
              <a:gd name="connsiteX133" fmla="*/ 9438561 w 11772081"/>
              <a:gd name="connsiteY133" fmla="*/ 3380730 h 6561979"/>
              <a:gd name="connsiteX134" fmla="*/ 9431796 w 11772081"/>
              <a:gd name="connsiteY134" fmla="*/ 3316461 h 6561979"/>
              <a:gd name="connsiteX135" fmla="*/ 9569633 w 11772081"/>
              <a:gd name="connsiteY135" fmla="*/ 3297858 h 6561979"/>
              <a:gd name="connsiteX136" fmla="*/ 9479997 w 11772081"/>
              <a:gd name="connsiteY136" fmla="*/ 3308006 h 6561979"/>
              <a:gd name="connsiteX137" fmla="*/ 9469004 w 11772081"/>
              <a:gd name="connsiteY137" fmla="*/ 3315617 h 6561979"/>
              <a:gd name="connsiteX138" fmla="*/ 9470695 w 11772081"/>
              <a:gd name="connsiteY138" fmla="*/ 3387495 h 6561979"/>
              <a:gd name="connsiteX139" fmla="*/ 9510439 w 11772081"/>
              <a:gd name="connsiteY139" fmla="*/ 3394260 h 6561979"/>
              <a:gd name="connsiteX140" fmla="*/ 9576397 w 11772081"/>
              <a:gd name="connsiteY140" fmla="*/ 3340140 h 6561979"/>
              <a:gd name="connsiteX141" fmla="*/ 9582318 w 11772081"/>
              <a:gd name="connsiteY141" fmla="*/ 3311389 h 6561979"/>
              <a:gd name="connsiteX142" fmla="*/ 9569633 w 11772081"/>
              <a:gd name="connsiteY142" fmla="*/ 3297858 h 6561979"/>
              <a:gd name="connsiteX143" fmla="*/ 6656447 w 11772081"/>
              <a:gd name="connsiteY143" fmla="*/ 3264879 h 6561979"/>
              <a:gd name="connsiteX144" fmla="*/ 6639535 w 11772081"/>
              <a:gd name="connsiteY144" fmla="*/ 3283484 h 6561979"/>
              <a:gd name="connsiteX145" fmla="*/ 6728326 w 11772081"/>
              <a:gd name="connsiteY145" fmla="*/ 3354515 h 6561979"/>
              <a:gd name="connsiteX146" fmla="*/ 6742702 w 11772081"/>
              <a:gd name="connsiteY146" fmla="*/ 3351979 h 6561979"/>
              <a:gd name="connsiteX147" fmla="*/ 6766380 w 11772081"/>
              <a:gd name="connsiteY147" fmla="*/ 3323226 h 6561979"/>
              <a:gd name="connsiteX148" fmla="*/ 6708877 w 11772081"/>
              <a:gd name="connsiteY148" fmla="*/ 3264879 h 6561979"/>
              <a:gd name="connsiteX149" fmla="*/ 6702958 w 11772081"/>
              <a:gd name="connsiteY149" fmla="*/ 3264879 h 6561979"/>
              <a:gd name="connsiteX150" fmla="*/ 6656447 w 11772081"/>
              <a:gd name="connsiteY150" fmla="*/ 3264879 h 6561979"/>
              <a:gd name="connsiteX151" fmla="*/ 6507618 w 11772081"/>
              <a:gd name="connsiteY151" fmla="*/ 3264879 h 6561979"/>
              <a:gd name="connsiteX152" fmla="*/ 6489859 w 11772081"/>
              <a:gd name="connsiteY152" fmla="*/ 3288556 h 6561979"/>
              <a:gd name="connsiteX153" fmla="*/ 6507618 w 11772081"/>
              <a:gd name="connsiteY153" fmla="*/ 3367199 h 6561979"/>
              <a:gd name="connsiteX154" fmla="*/ 6531295 w 11772081"/>
              <a:gd name="connsiteY154" fmla="*/ 3384113 h 6561979"/>
              <a:gd name="connsiteX155" fmla="*/ 6605710 w 11772081"/>
              <a:gd name="connsiteY155" fmla="*/ 3372275 h 6561979"/>
              <a:gd name="connsiteX156" fmla="*/ 6625160 w 11772081"/>
              <a:gd name="connsiteY156" fmla="*/ 3346060 h 6561979"/>
              <a:gd name="connsiteX157" fmla="*/ 6619241 w 11772081"/>
              <a:gd name="connsiteY157" fmla="*/ 3320691 h 6561979"/>
              <a:gd name="connsiteX158" fmla="*/ 6548208 w 11772081"/>
              <a:gd name="connsiteY158" fmla="*/ 3264879 h 6561979"/>
              <a:gd name="connsiteX159" fmla="*/ 6507618 w 11772081"/>
              <a:gd name="connsiteY159" fmla="*/ 3264879 h 6561979"/>
              <a:gd name="connsiteX160" fmla="*/ 9346071 w 11772081"/>
              <a:gd name="connsiteY160" fmla="*/ 3195867 h 6561979"/>
              <a:gd name="connsiteX161" fmla="*/ 9326091 w 11772081"/>
              <a:gd name="connsiteY161" fmla="*/ 3247121 h 6561979"/>
              <a:gd name="connsiteX162" fmla="*/ 9326091 w 11772081"/>
              <a:gd name="connsiteY162" fmla="*/ 3275872 h 6561979"/>
              <a:gd name="connsiteX163" fmla="*/ 9351461 w 11772081"/>
              <a:gd name="connsiteY163" fmla="*/ 3297858 h 6561979"/>
              <a:gd name="connsiteX164" fmla="*/ 9417420 w 11772081"/>
              <a:gd name="connsiteY164" fmla="*/ 3288556 h 6561979"/>
              <a:gd name="connsiteX165" fmla="*/ 9440252 w 11772081"/>
              <a:gd name="connsiteY165" fmla="*/ 3264879 h 6561979"/>
              <a:gd name="connsiteX166" fmla="*/ 9377676 w 11772081"/>
              <a:gd name="connsiteY166" fmla="*/ 3196383 h 6561979"/>
              <a:gd name="connsiteX167" fmla="*/ 9346071 w 11772081"/>
              <a:gd name="connsiteY167" fmla="*/ 3195867 h 6561979"/>
              <a:gd name="connsiteX168" fmla="*/ 9540882 w 11772081"/>
              <a:gd name="connsiteY168" fmla="*/ 3195537 h 6561979"/>
              <a:gd name="connsiteX169" fmla="*/ 9466467 w 11772081"/>
              <a:gd name="connsiteY169" fmla="*/ 3258959 h 6561979"/>
              <a:gd name="connsiteX170" fmla="*/ 9487606 w 11772081"/>
              <a:gd name="connsiteY170" fmla="*/ 3278409 h 6561979"/>
              <a:gd name="connsiteX171" fmla="*/ 9577244 w 11772081"/>
              <a:gd name="connsiteY171" fmla="*/ 3269107 h 6561979"/>
              <a:gd name="connsiteX172" fmla="*/ 9595848 w 11772081"/>
              <a:gd name="connsiteY172" fmla="*/ 3253885 h 6561979"/>
              <a:gd name="connsiteX173" fmla="*/ 9558639 w 11772081"/>
              <a:gd name="connsiteY173" fmla="*/ 3195537 h 6561979"/>
              <a:gd name="connsiteX174" fmla="*/ 9540882 w 11772081"/>
              <a:gd name="connsiteY174" fmla="*/ 3195537 h 6561979"/>
              <a:gd name="connsiteX175" fmla="*/ 6532418 w 11772081"/>
              <a:gd name="connsiteY175" fmla="*/ 2625624 h 6561979"/>
              <a:gd name="connsiteX176" fmla="*/ 6504235 w 11772081"/>
              <a:gd name="connsiteY176" fmla="*/ 2689007 h 6561979"/>
              <a:gd name="connsiteX177" fmla="*/ 6503389 w 11772081"/>
              <a:gd name="connsiteY177" fmla="*/ 2735516 h 6561979"/>
              <a:gd name="connsiteX178" fmla="*/ 6527913 w 11772081"/>
              <a:gd name="connsiteY178" fmla="*/ 2754120 h 6561979"/>
              <a:gd name="connsiteX179" fmla="*/ 6626851 w 11772081"/>
              <a:gd name="connsiteY179" fmla="*/ 2730443 h 6561979"/>
              <a:gd name="connsiteX180" fmla="*/ 6678434 w 11772081"/>
              <a:gd name="connsiteY180" fmla="*/ 2667021 h 6561979"/>
              <a:gd name="connsiteX181" fmla="*/ 6679279 w 11772081"/>
              <a:gd name="connsiteY181" fmla="*/ 2658563 h 6561979"/>
              <a:gd name="connsiteX182" fmla="*/ 6658140 w 11772081"/>
              <a:gd name="connsiteY182" fmla="*/ 2635733 h 6561979"/>
              <a:gd name="connsiteX183" fmla="*/ 6571040 w 11772081"/>
              <a:gd name="connsiteY183" fmla="*/ 2628967 h 6561979"/>
              <a:gd name="connsiteX184" fmla="*/ 6532418 w 11772081"/>
              <a:gd name="connsiteY184" fmla="*/ 2625624 h 6561979"/>
              <a:gd name="connsiteX185" fmla="*/ 6391740 w 11772081"/>
              <a:gd name="connsiteY185" fmla="*/ 2616256 h 6561979"/>
              <a:gd name="connsiteX186" fmla="*/ 6359633 w 11772081"/>
              <a:gd name="connsiteY186" fmla="*/ 2690698 h 6561979"/>
              <a:gd name="connsiteX187" fmla="*/ 6445041 w 11772081"/>
              <a:gd name="connsiteY187" fmla="*/ 2769341 h 6561979"/>
              <a:gd name="connsiteX188" fmla="*/ 6478020 w 11772081"/>
              <a:gd name="connsiteY188" fmla="*/ 2733825 h 6561979"/>
              <a:gd name="connsiteX189" fmla="*/ 6477175 w 11772081"/>
              <a:gd name="connsiteY189" fmla="*/ 2661101 h 6561979"/>
              <a:gd name="connsiteX190" fmla="*/ 6435739 w 11772081"/>
              <a:gd name="connsiteY190" fmla="*/ 2617974 h 6561979"/>
              <a:gd name="connsiteX191" fmla="*/ 6391740 w 11772081"/>
              <a:gd name="connsiteY191" fmla="*/ 2616256 h 6561979"/>
              <a:gd name="connsiteX192" fmla="*/ 6472630 w 11772081"/>
              <a:gd name="connsiteY192" fmla="*/ 2423057 h 6561979"/>
              <a:gd name="connsiteX193" fmla="*/ 6456034 w 11772081"/>
              <a:gd name="connsiteY193" fmla="*/ 2425171 h 6561979"/>
              <a:gd name="connsiteX194" fmla="*/ 6366398 w 11772081"/>
              <a:gd name="connsiteY194" fmla="*/ 2542713 h 6561979"/>
              <a:gd name="connsiteX195" fmla="*/ 6364707 w 11772081"/>
              <a:gd name="connsiteY195" fmla="*/ 2563009 h 6561979"/>
              <a:gd name="connsiteX196" fmla="*/ 6382465 w 11772081"/>
              <a:gd name="connsiteY196" fmla="*/ 2585841 h 6561979"/>
              <a:gd name="connsiteX197" fmla="*/ 6457726 w 11772081"/>
              <a:gd name="connsiteY197" fmla="*/ 2590914 h 6561979"/>
              <a:gd name="connsiteX198" fmla="*/ 6478020 w 11772081"/>
              <a:gd name="connsiteY198" fmla="*/ 2569774 h 6561979"/>
              <a:gd name="connsiteX199" fmla="*/ 6478020 w 11772081"/>
              <a:gd name="connsiteY199" fmla="*/ 2505505 h 6561979"/>
              <a:gd name="connsiteX200" fmla="*/ 6477175 w 11772081"/>
              <a:gd name="connsiteY200" fmla="*/ 2438701 h 6561979"/>
              <a:gd name="connsiteX201" fmla="*/ 6472630 w 11772081"/>
              <a:gd name="connsiteY201" fmla="*/ 2423057 h 6561979"/>
              <a:gd name="connsiteX202" fmla="*/ 9208669 w 11772081"/>
              <a:gd name="connsiteY202" fmla="*/ 2387343 h 6561979"/>
              <a:gd name="connsiteX203" fmla="*/ 9185719 w 11772081"/>
              <a:gd name="connsiteY203" fmla="*/ 2447158 h 6561979"/>
              <a:gd name="connsiteX204" fmla="*/ 9249141 w 11772081"/>
              <a:gd name="connsiteY204" fmla="*/ 2508043 h 6561979"/>
              <a:gd name="connsiteX205" fmla="*/ 9311717 w 11772081"/>
              <a:gd name="connsiteY205" fmla="*/ 2456459 h 6561979"/>
              <a:gd name="connsiteX206" fmla="*/ 9243222 w 11772081"/>
              <a:gd name="connsiteY206" fmla="*/ 2387964 h 6561979"/>
              <a:gd name="connsiteX207" fmla="*/ 9208669 w 11772081"/>
              <a:gd name="connsiteY207" fmla="*/ 2387343 h 6561979"/>
              <a:gd name="connsiteX208" fmla="*/ 9433817 w 11772081"/>
              <a:gd name="connsiteY208" fmla="*/ 2383564 h 6561979"/>
              <a:gd name="connsiteX209" fmla="*/ 9395434 w 11772081"/>
              <a:gd name="connsiteY209" fmla="*/ 2384581 h 6561979"/>
              <a:gd name="connsiteX210" fmla="*/ 9339622 w 11772081"/>
              <a:gd name="connsiteY210" fmla="*/ 2442929 h 6561979"/>
              <a:gd name="connsiteX211" fmla="*/ 9339622 w 11772081"/>
              <a:gd name="connsiteY211" fmla="*/ 2483520 h 6561979"/>
              <a:gd name="connsiteX212" fmla="*/ 9363300 w 11772081"/>
              <a:gd name="connsiteY212" fmla="*/ 2508043 h 6561979"/>
              <a:gd name="connsiteX213" fmla="*/ 9447016 w 11772081"/>
              <a:gd name="connsiteY213" fmla="*/ 2441237 h 6561979"/>
              <a:gd name="connsiteX214" fmla="*/ 9433817 w 11772081"/>
              <a:gd name="connsiteY214" fmla="*/ 2383564 h 6561979"/>
              <a:gd name="connsiteX215" fmla="*/ 6626957 w 11772081"/>
              <a:gd name="connsiteY215" fmla="*/ 2347479 h 6561979"/>
              <a:gd name="connsiteX216" fmla="*/ 6581187 w 11772081"/>
              <a:gd name="connsiteY216" fmla="*/ 2361749 h 6561979"/>
              <a:gd name="connsiteX217" fmla="*/ 6506773 w 11772081"/>
              <a:gd name="connsiteY217" fmla="*/ 2482674 h 6561979"/>
              <a:gd name="connsiteX218" fmla="*/ 6506773 w 11772081"/>
              <a:gd name="connsiteY218" fmla="*/ 2573157 h 6561979"/>
              <a:gd name="connsiteX219" fmla="*/ 6527913 w 11772081"/>
              <a:gd name="connsiteY219" fmla="*/ 2596833 h 6561979"/>
              <a:gd name="connsiteX220" fmla="*/ 6658140 w 11772081"/>
              <a:gd name="connsiteY220" fmla="*/ 2608673 h 6561979"/>
              <a:gd name="connsiteX221" fmla="*/ 6681817 w 11772081"/>
              <a:gd name="connsiteY221" fmla="*/ 2586687 h 6561979"/>
              <a:gd name="connsiteX222" fmla="*/ 6650528 w 11772081"/>
              <a:gd name="connsiteY222" fmla="*/ 2389656 h 6561979"/>
              <a:gd name="connsiteX223" fmla="*/ 6626957 w 11772081"/>
              <a:gd name="connsiteY223" fmla="*/ 2347479 h 6561979"/>
              <a:gd name="connsiteX224" fmla="*/ 6477175 w 11772081"/>
              <a:gd name="connsiteY224" fmla="*/ 2263657 h 6561979"/>
              <a:gd name="connsiteX225" fmla="*/ 6389229 w 11772081"/>
              <a:gd name="connsiteY225" fmla="*/ 2428553 h 6561979"/>
              <a:gd name="connsiteX226" fmla="*/ 6465336 w 11772081"/>
              <a:gd name="connsiteY226" fmla="*/ 2390500 h 6561979"/>
              <a:gd name="connsiteX227" fmla="*/ 6477175 w 11772081"/>
              <a:gd name="connsiteY227" fmla="*/ 2375279 h 6561979"/>
              <a:gd name="connsiteX228" fmla="*/ 6477175 w 11772081"/>
              <a:gd name="connsiteY228" fmla="*/ 2263657 h 6561979"/>
              <a:gd name="connsiteX229" fmla="*/ 6521993 w 11772081"/>
              <a:gd name="connsiteY229" fmla="*/ 2244207 h 6561979"/>
              <a:gd name="connsiteX230" fmla="*/ 6508464 w 11772081"/>
              <a:gd name="connsiteY230" fmla="*/ 2254354 h 6561979"/>
              <a:gd name="connsiteX231" fmla="*/ 6507618 w 11772081"/>
              <a:gd name="connsiteY231" fmla="*/ 2354984 h 6561979"/>
              <a:gd name="connsiteX232" fmla="*/ 6522838 w 11772081"/>
              <a:gd name="connsiteY232" fmla="*/ 2361749 h 6561979"/>
              <a:gd name="connsiteX233" fmla="*/ 6595563 w 11772081"/>
              <a:gd name="connsiteY233" fmla="*/ 2321159 h 6561979"/>
              <a:gd name="connsiteX234" fmla="*/ 6602327 w 11772081"/>
              <a:gd name="connsiteY234" fmla="*/ 2303401 h 6561979"/>
              <a:gd name="connsiteX235" fmla="*/ 6521993 w 11772081"/>
              <a:gd name="connsiteY235" fmla="*/ 2244207 h 6561979"/>
              <a:gd name="connsiteX236" fmla="*/ 9289917 w 11772081"/>
              <a:gd name="connsiteY236" fmla="*/ 2198292 h 6561979"/>
              <a:gd name="connsiteX237" fmla="*/ 9263517 w 11772081"/>
              <a:gd name="connsiteY237" fmla="*/ 2198543 h 6561979"/>
              <a:gd name="connsiteX238" fmla="*/ 9220390 w 11772081"/>
              <a:gd name="connsiteY238" fmla="*/ 2200234 h 6561979"/>
              <a:gd name="connsiteX239" fmla="*/ 9196711 w 11772081"/>
              <a:gd name="connsiteY239" fmla="*/ 2223066 h 6561979"/>
              <a:gd name="connsiteX240" fmla="*/ 9188255 w 11772081"/>
              <a:gd name="connsiteY240" fmla="*/ 2332998 h 6561979"/>
              <a:gd name="connsiteX241" fmla="*/ 9213625 w 11772081"/>
              <a:gd name="connsiteY241" fmla="*/ 2360057 h 6561979"/>
              <a:gd name="connsiteX242" fmla="*/ 9233919 w 11772081"/>
              <a:gd name="connsiteY242" fmla="*/ 2360057 h 6561979"/>
              <a:gd name="connsiteX243" fmla="*/ 9309181 w 11772081"/>
              <a:gd name="connsiteY243" fmla="*/ 2278031 h 6561979"/>
              <a:gd name="connsiteX244" fmla="*/ 9309181 w 11772081"/>
              <a:gd name="connsiteY244" fmla="*/ 2243361 h 6561979"/>
              <a:gd name="connsiteX245" fmla="*/ 9289917 w 11772081"/>
              <a:gd name="connsiteY245" fmla="*/ 2198292 h 6561979"/>
              <a:gd name="connsiteX246" fmla="*/ 9449753 w 11772081"/>
              <a:gd name="connsiteY246" fmla="*/ 2184736 h 6561979"/>
              <a:gd name="connsiteX247" fmla="*/ 9419956 w 11772081"/>
              <a:gd name="connsiteY247" fmla="*/ 2185859 h 6561979"/>
              <a:gd name="connsiteX248" fmla="*/ 9339622 w 11772081"/>
              <a:gd name="connsiteY248" fmla="*/ 2276341 h 6561979"/>
              <a:gd name="connsiteX249" fmla="*/ 9346387 w 11772081"/>
              <a:gd name="connsiteY249" fmla="*/ 2352446 h 6561979"/>
              <a:gd name="connsiteX250" fmla="*/ 9428413 w 11772081"/>
              <a:gd name="connsiteY250" fmla="*/ 2355829 h 6561979"/>
              <a:gd name="connsiteX251" fmla="*/ 9436868 w 11772081"/>
              <a:gd name="connsiteY251" fmla="*/ 2355829 h 6561979"/>
              <a:gd name="connsiteX252" fmla="*/ 9463084 w 11772081"/>
              <a:gd name="connsiteY252" fmla="*/ 2331307 h 6561979"/>
              <a:gd name="connsiteX253" fmla="*/ 9469848 w 11772081"/>
              <a:gd name="connsiteY253" fmla="*/ 2235751 h 6561979"/>
              <a:gd name="connsiteX254" fmla="*/ 9449753 w 11772081"/>
              <a:gd name="connsiteY254" fmla="*/ 2184736 h 6561979"/>
              <a:gd name="connsiteX255" fmla="*/ 9302416 w 11772081"/>
              <a:gd name="connsiteY255" fmla="*/ 1998974 h 6561979"/>
              <a:gd name="connsiteX256" fmla="*/ 9272818 w 11772081"/>
              <a:gd name="connsiteY256" fmla="*/ 2013351 h 6561979"/>
              <a:gd name="connsiteX257" fmla="*/ 9217852 w 11772081"/>
              <a:gd name="connsiteY257" fmla="*/ 2120745 h 6561979"/>
              <a:gd name="connsiteX258" fmla="*/ 9246603 w 11772081"/>
              <a:gd name="connsiteY258" fmla="*/ 2171483 h 6561979"/>
              <a:gd name="connsiteX259" fmla="*/ 9293113 w 11772081"/>
              <a:gd name="connsiteY259" fmla="*/ 2168947 h 6561979"/>
              <a:gd name="connsiteX260" fmla="*/ 9309181 w 11772081"/>
              <a:gd name="connsiteY260" fmla="*/ 2156263 h 6561979"/>
              <a:gd name="connsiteX261" fmla="*/ 9315945 w 11772081"/>
              <a:gd name="connsiteY261" fmla="*/ 2026035 h 6561979"/>
              <a:gd name="connsiteX262" fmla="*/ 9302416 w 11772081"/>
              <a:gd name="connsiteY262" fmla="*/ 1998974 h 6561979"/>
              <a:gd name="connsiteX263" fmla="*/ 9353998 w 11772081"/>
              <a:gd name="connsiteY263" fmla="*/ 1989674 h 6561979"/>
              <a:gd name="connsiteX264" fmla="*/ 9339622 w 11772081"/>
              <a:gd name="connsiteY264" fmla="*/ 2006586 h 6561979"/>
              <a:gd name="connsiteX265" fmla="*/ 9341315 w 11772081"/>
              <a:gd name="connsiteY265" fmla="*/ 2087765 h 6561979"/>
              <a:gd name="connsiteX266" fmla="*/ 9341315 w 11772081"/>
              <a:gd name="connsiteY266" fmla="*/ 2146114 h 6561979"/>
              <a:gd name="connsiteX267" fmla="*/ 9359073 w 11772081"/>
              <a:gd name="connsiteY267" fmla="*/ 2163872 h 6561979"/>
              <a:gd name="connsiteX268" fmla="*/ 9446172 w 11772081"/>
              <a:gd name="connsiteY268" fmla="*/ 2157108 h 6561979"/>
              <a:gd name="connsiteX269" fmla="*/ 9464774 w 11772081"/>
              <a:gd name="connsiteY269" fmla="*/ 2135121 h 6561979"/>
              <a:gd name="connsiteX270" fmla="*/ 9430105 w 11772081"/>
              <a:gd name="connsiteY270" fmla="*/ 2031108 h 6561979"/>
              <a:gd name="connsiteX271" fmla="*/ 9353998 w 11772081"/>
              <a:gd name="connsiteY271" fmla="*/ 1989674 h 6561979"/>
              <a:gd name="connsiteX272" fmla="*/ 7796353 w 11772081"/>
              <a:gd name="connsiteY272" fmla="*/ 1219306 h 6561979"/>
              <a:gd name="connsiteX273" fmla="*/ 7774366 w 11772081"/>
              <a:gd name="connsiteY273" fmla="*/ 1242985 h 6561979"/>
              <a:gd name="connsiteX274" fmla="*/ 7787051 w 11772081"/>
              <a:gd name="connsiteY274" fmla="*/ 1337695 h 6561979"/>
              <a:gd name="connsiteX275" fmla="*/ 7814112 w 11772081"/>
              <a:gd name="connsiteY275" fmla="*/ 1352917 h 6561979"/>
              <a:gd name="connsiteX276" fmla="*/ 7918123 w 11772081"/>
              <a:gd name="connsiteY276" fmla="*/ 1248058 h 6561979"/>
              <a:gd name="connsiteX277" fmla="*/ 7897829 w 11772081"/>
              <a:gd name="connsiteY277" fmla="*/ 1219306 h 6561979"/>
              <a:gd name="connsiteX278" fmla="*/ 7848782 w 11772081"/>
              <a:gd name="connsiteY278" fmla="*/ 1219306 h 6561979"/>
              <a:gd name="connsiteX279" fmla="*/ 7796353 w 11772081"/>
              <a:gd name="connsiteY279" fmla="*/ 1219306 h 6561979"/>
              <a:gd name="connsiteX280" fmla="*/ 7585792 w 11772081"/>
              <a:gd name="connsiteY280" fmla="*/ 1214233 h 6561979"/>
              <a:gd name="connsiteX281" fmla="*/ 7570571 w 11772081"/>
              <a:gd name="connsiteY281" fmla="*/ 1233682 h 6561979"/>
              <a:gd name="connsiteX282" fmla="*/ 7738850 w 11772081"/>
              <a:gd name="connsiteY282" fmla="*/ 1364755 h 6561979"/>
              <a:gd name="connsiteX283" fmla="*/ 7759991 w 11772081"/>
              <a:gd name="connsiteY283" fmla="*/ 1340232 h 6561979"/>
              <a:gd name="connsiteX284" fmla="*/ 7749844 w 11772081"/>
              <a:gd name="connsiteY284" fmla="*/ 1268353 h 6561979"/>
              <a:gd name="connsiteX285" fmla="*/ 7696570 w 11772081"/>
              <a:gd name="connsiteY285" fmla="*/ 1217615 h 6561979"/>
              <a:gd name="connsiteX286" fmla="*/ 7655979 w 11772081"/>
              <a:gd name="connsiteY286" fmla="*/ 1215078 h 6561979"/>
              <a:gd name="connsiteX287" fmla="*/ 7655979 w 11772081"/>
              <a:gd name="connsiteY287" fmla="*/ 1214233 h 6561979"/>
              <a:gd name="connsiteX288" fmla="*/ 7585792 w 11772081"/>
              <a:gd name="connsiteY288" fmla="*/ 1214233 h 6561979"/>
              <a:gd name="connsiteX289" fmla="*/ 7704392 w 11772081"/>
              <a:gd name="connsiteY289" fmla="*/ 975343 h 6561979"/>
              <a:gd name="connsiteX290" fmla="*/ 7684730 w 11772081"/>
              <a:gd name="connsiteY290" fmla="*/ 977457 h 6561979"/>
              <a:gd name="connsiteX291" fmla="*/ 7558732 w 11772081"/>
              <a:gd name="connsiteY291" fmla="*/ 1166878 h 6561979"/>
              <a:gd name="connsiteX292" fmla="*/ 7579026 w 11772081"/>
              <a:gd name="connsiteY292" fmla="*/ 1188019 h 6561979"/>
              <a:gd name="connsiteX293" fmla="*/ 7649214 w 11772081"/>
              <a:gd name="connsiteY293" fmla="*/ 1188019 h 6561979"/>
              <a:gd name="connsiteX294" fmla="*/ 7649214 w 11772081"/>
              <a:gd name="connsiteY294" fmla="*/ 1190555 h 6561979"/>
              <a:gd name="connsiteX295" fmla="*/ 7713482 w 11772081"/>
              <a:gd name="connsiteY295" fmla="*/ 1190555 h 6561979"/>
              <a:gd name="connsiteX296" fmla="*/ 7737160 w 11772081"/>
              <a:gd name="connsiteY296" fmla="*/ 1166032 h 6561979"/>
              <a:gd name="connsiteX297" fmla="*/ 7712635 w 11772081"/>
              <a:gd name="connsiteY297" fmla="*/ 993524 h 6561979"/>
              <a:gd name="connsiteX298" fmla="*/ 7704392 w 11772081"/>
              <a:gd name="connsiteY298" fmla="*/ 975343 h 6561979"/>
              <a:gd name="connsiteX299" fmla="*/ 7762528 w 11772081"/>
              <a:gd name="connsiteY299" fmla="*/ 966463 h 6561979"/>
              <a:gd name="connsiteX300" fmla="*/ 7740541 w 11772081"/>
              <a:gd name="connsiteY300" fmla="*/ 990988 h 6561979"/>
              <a:gd name="connsiteX301" fmla="*/ 7758299 w 11772081"/>
              <a:gd name="connsiteY301" fmla="*/ 1111912 h 6561979"/>
              <a:gd name="connsiteX302" fmla="*/ 7774366 w 11772081"/>
              <a:gd name="connsiteY302" fmla="*/ 1185481 h 6561979"/>
              <a:gd name="connsiteX303" fmla="*/ 7850473 w 11772081"/>
              <a:gd name="connsiteY303" fmla="*/ 1192247 h 6561979"/>
              <a:gd name="connsiteX304" fmla="*/ 7850473 w 11772081"/>
              <a:gd name="connsiteY304" fmla="*/ 1191402 h 6561979"/>
              <a:gd name="connsiteX305" fmla="*/ 7870768 w 11772081"/>
              <a:gd name="connsiteY305" fmla="*/ 1191402 h 6561979"/>
              <a:gd name="connsiteX306" fmla="*/ 7930809 w 11772081"/>
              <a:gd name="connsiteY306" fmla="*/ 1116140 h 6561979"/>
              <a:gd name="connsiteX307" fmla="*/ 7762528 w 11772081"/>
              <a:gd name="connsiteY307" fmla="*/ 966463 h 6561979"/>
              <a:gd name="connsiteX308" fmla="*/ 7736209 w 11772081"/>
              <a:gd name="connsiteY308" fmla="*/ 18 h 6561979"/>
              <a:gd name="connsiteX309" fmla="*/ 7755763 w 11772081"/>
              <a:gd name="connsiteY309" fmla="*/ 14287 h 6561979"/>
              <a:gd name="connsiteX310" fmla="*/ 7880917 w 11772081"/>
              <a:gd name="connsiteY310" fmla="*/ 193561 h 6561979"/>
              <a:gd name="connsiteX311" fmla="*/ 8119382 w 11772081"/>
              <a:gd name="connsiteY311" fmla="*/ 538576 h 6561979"/>
              <a:gd name="connsiteX312" fmla="*/ 8299502 w 11772081"/>
              <a:gd name="connsiteY312" fmla="*/ 665420 h 6561979"/>
              <a:gd name="connsiteX313" fmla="*/ 8400976 w 11772081"/>
              <a:gd name="connsiteY313" fmla="*/ 622293 h 6561979"/>
              <a:gd name="connsiteX314" fmla="*/ 8421271 w 11772081"/>
              <a:gd name="connsiteY314" fmla="*/ 606226 h 6561979"/>
              <a:gd name="connsiteX315" fmla="*/ 8434802 w 11772081"/>
              <a:gd name="connsiteY315" fmla="*/ 629059 h 6561979"/>
              <a:gd name="connsiteX316" fmla="*/ 8257220 w 11772081"/>
              <a:gd name="connsiteY316" fmla="*/ 853995 h 6561979"/>
              <a:gd name="connsiteX317" fmla="*/ 8234388 w 11772081"/>
              <a:gd name="connsiteY317" fmla="*/ 857379 h 6561979"/>
              <a:gd name="connsiteX318" fmla="*/ 8198027 w 11772081"/>
              <a:gd name="connsiteY318" fmla="*/ 903887 h 6561979"/>
              <a:gd name="connsiteX319" fmla="*/ 8209866 w 11772081"/>
              <a:gd name="connsiteY319" fmla="*/ 1110221 h 6561979"/>
              <a:gd name="connsiteX320" fmla="*/ 8219166 w 11772081"/>
              <a:gd name="connsiteY320" fmla="*/ 1275964 h 6561979"/>
              <a:gd name="connsiteX321" fmla="*/ 8265677 w 11772081"/>
              <a:gd name="connsiteY321" fmla="*/ 1341923 h 6561979"/>
              <a:gd name="connsiteX322" fmla="*/ 8567565 w 11772081"/>
              <a:gd name="connsiteY322" fmla="*/ 1458619 h 6561979"/>
              <a:gd name="connsiteX323" fmla="*/ 8652128 w 11772081"/>
              <a:gd name="connsiteY323" fmla="*/ 1456928 h 6561979"/>
              <a:gd name="connsiteX324" fmla="*/ 8778126 w 11772081"/>
              <a:gd name="connsiteY324" fmla="*/ 1396888 h 6561979"/>
              <a:gd name="connsiteX325" fmla="*/ 8812798 w 11772081"/>
              <a:gd name="connsiteY325" fmla="*/ 1395197 h 6561979"/>
              <a:gd name="connsiteX326" fmla="*/ 9349770 w 11772081"/>
              <a:gd name="connsiteY326" fmla="*/ 876828 h 6561979"/>
              <a:gd name="connsiteX327" fmla="*/ 9364990 w 11772081"/>
              <a:gd name="connsiteY327" fmla="*/ 904733 h 6561979"/>
              <a:gd name="connsiteX328" fmla="*/ 9621215 w 11772081"/>
              <a:gd name="connsiteY328" fmla="*/ 1445089 h 6561979"/>
              <a:gd name="connsiteX329" fmla="*/ 9910419 w 11772081"/>
              <a:gd name="connsiteY329" fmla="*/ 1700469 h 6561979"/>
              <a:gd name="connsiteX330" fmla="*/ 10033884 w 11772081"/>
              <a:gd name="connsiteY330" fmla="*/ 1724146 h 6561979"/>
              <a:gd name="connsiteX331" fmla="*/ 10153961 w 11772081"/>
              <a:gd name="connsiteY331" fmla="*/ 1582081 h 6561979"/>
              <a:gd name="connsiteX332" fmla="*/ 10141277 w 11772081"/>
              <a:gd name="connsiteY332" fmla="*/ 1837461 h 6561979"/>
              <a:gd name="connsiteX333" fmla="*/ 9968769 w 11772081"/>
              <a:gd name="connsiteY333" fmla="*/ 1930479 h 6561979"/>
              <a:gd name="connsiteX334" fmla="*/ 9818248 w 11772081"/>
              <a:gd name="connsiteY334" fmla="*/ 1905956 h 6561979"/>
              <a:gd name="connsiteX335" fmla="*/ 9803871 w 11772081"/>
              <a:gd name="connsiteY335" fmla="*/ 1922024 h 6561979"/>
              <a:gd name="connsiteX336" fmla="*/ 9838541 w 11772081"/>
              <a:gd name="connsiteY336" fmla="*/ 2769341 h 6561979"/>
              <a:gd name="connsiteX337" fmla="*/ 9854609 w 11772081"/>
              <a:gd name="connsiteY337" fmla="*/ 2809086 h 6561979"/>
              <a:gd name="connsiteX338" fmla="*/ 10062632 w 11772081"/>
              <a:gd name="connsiteY338" fmla="*/ 3115202 h 6561979"/>
              <a:gd name="connsiteX339" fmla="*/ 10060942 w 11772081"/>
              <a:gd name="connsiteY339" fmla="*/ 3168478 h 6561979"/>
              <a:gd name="connsiteX340" fmla="*/ 9918031 w 11772081"/>
              <a:gd name="connsiteY340" fmla="*/ 3458528 h 6561979"/>
              <a:gd name="connsiteX341" fmla="*/ 9926487 w 11772081"/>
              <a:gd name="connsiteY341" fmla="*/ 3690229 h 6561979"/>
              <a:gd name="connsiteX342" fmla="*/ 9999210 w 11772081"/>
              <a:gd name="connsiteY342" fmla="*/ 3916857 h 6561979"/>
              <a:gd name="connsiteX343" fmla="*/ 10268120 w 11772081"/>
              <a:gd name="connsiteY343" fmla="*/ 4114735 h 6561979"/>
              <a:gd name="connsiteX344" fmla="*/ 10492213 w 11772081"/>
              <a:gd name="connsiteY344" fmla="*/ 4218747 h 6561979"/>
              <a:gd name="connsiteX345" fmla="*/ 10729833 w 11772081"/>
              <a:gd name="connsiteY345" fmla="*/ 4376880 h 6561979"/>
              <a:gd name="connsiteX346" fmla="*/ 10854987 w 11772081"/>
              <a:gd name="connsiteY346" fmla="*/ 4457213 h 6561979"/>
              <a:gd name="connsiteX347" fmla="*/ 10881200 w 11772081"/>
              <a:gd name="connsiteY347" fmla="*/ 4503723 h 6561979"/>
              <a:gd name="connsiteX348" fmla="*/ 10893885 w 11772081"/>
              <a:gd name="connsiteY348" fmla="*/ 6561134 h 6561979"/>
              <a:gd name="connsiteX349" fmla="*/ 10861751 w 11772081"/>
              <a:gd name="connsiteY349" fmla="*/ 6561979 h 6561979"/>
              <a:gd name="connsiteX350" fmla="*/ 265630 w 11772081"/>
              <a:gd name="connsiteY350" fmla="*/ 6552454 h 6561979"/>
              <a:gd name="connsiteX351" fmla="*/ 861364 w 11772081"/>
              <a:gd name="connsiteY351" fmla="*/ 6306601 h 6561979"/>
              <a:gd name="connsiteX352" fmla="*/ 892653 w 11772081"/>
              <a:gd name="connsiteY352" fmla="*/ 6269393 h 6561979"/>
              <a:gd name="connsiteX353" fmla="*/ 788640 w 11772081"/>
              <a:gd name="connsiteY353" fmla="*/ 5770474 h 6561979"/>
              <a:gd name="connsiteX354" fmla="*/ 777647 w 11772081"/>
              <a:gd name="connsiteY354" fmla="*/ 5751024 h 6561979"/>
              <a:gd name="connsiteX355" fmla="*/ 756506 w 11772081"/>
              <a:gd name="connsiteY355" fmla="*/ 6029235 h 6561979"/>
              <a:gd name="connsiteX356" fmla="*/ 750587 w 11772081"/>
              <a:gd name="connsiteY356" fmla="*/ 6030925 h 6561979"/>
              <a:gd name="connsiteX357" fmla="*/ 688011 w 11772081"/>
              <a:gd name="connsiteY357" fmla="*/ 5781467 h 6561979"/>
              <a:gd name="connsiteX358" fmla="*/ 645729 w 11772081"/>
              <a:gd name="connsiteY358" fmla="*/ 5789077 h 6561979"/>
              <a:gd name="connsiteX359" fmla="*/ 591608 w 11772081"/>
              <a:gd name="connsiteY359" fmla="*/ 5798379 h 6561979"/>
              <a:gd name="connsiteX360" fmla="*/ 567931 w 11772081"/>
              <a:gd name="connsiteY360" fmla="*/ 5808526 h 6561979"/>
              <a:gd name="connsiteX361" fmla="*/ 525651 w 11772081"/>
              <a:gd name="connsiteY361" fmla="*/ 5788232 h 6561979"/>
              <a:gd name="connsiteX362" fmla="*/ 501973 w 11772081"/>
              <a:gd name="connsiteY362" fmla="*/ 5803452 h 6561979"/>
              <a:gd name="connsiteX363" fmla="*/ 501973 w 11772081"/>
              <a:gd name="connsiteY363" fmla="*/ 5986953 h 6561979"/>
              <a:gd name="connsiteX364" fmla="*/ 495209 w 11772081"/>
              <a:gd name="connsiteY364" fmla="*/ 6006404 h 6561979"/>
              <a:gd name="connsiteX365" fmla="*/ 366672 w 11772081"/>
              <a:gd name="connsiteY365" fmla="*/ 5800916 h 6561979"/>
              <a:gd name="connsiteX366" fmla="*/ 342995 w 11772081"/>
              <a:gd name="connsiteY366" fmla="*/ 5863492 h 6561979"/>
              <a:gd name="connsiteX367" fmla="*/ 295640 w 11772081"/>
              <a:gd name="connsiteY367" fmla="*/ 5762017 h 6561979"/>
              <a:gd name="connsiteX368" fmla="*/ 291412 w 11772081"/>
              <a:gd name="connsiteY368" fmla="*/ 5843196 h 6561979"/>
              <a:gd name="connsiteX369" fmla="*/ 283800 w 11772081"/>
              <a:gd name="connsiteY369" fmla="*/ 5868565 h 6561979"/>
              <a:gd name="connsiteX370" fmla="*/ 259278 w 11772081"/>
              <a:gd name="connsiteY370" fmla="*/ 5855036 h 6561979"/>
              <a:gd name="connsiteX371" fmla="*/ 176406 w 11772081"/>
              <a:gd name="connsiteY371" fmla="*/ 5550609 h 6561979"/>
              <a:gd name="connsiteX372" fmla="*/ 145964 w 11772081"/>
              <a:gd name="connsiteY372" fmla="*/ 5529469 h 6561979"/>
              <a:gd name="connsiteX373" fmla="*/ 38570 w 11772081"/>
              <a:gd name="connsiteY373" fmla="*/ 5556530 h 6561979"/>
              <a:gd name="connsiteX374" fmla="*/ 3052 w 11772081"/>
              <a:gd name="connsiteY374" fmla="*/ 5524395 h 6561979"/>
              <a:gd name="connsiteX375" fmla="*/ 22502 w 11772081"/>
              <a:gd name="connsiteY375" fmla="*/ 5486343 h 6561979"/>
              <a:gd name="connsiteX376" fmla="*/ 673634 w 11772081"/>
              <a:gd name="connsiteY376" fmla="*/ 5326519 h 6561979"/>
              <a:gd name="connsiteX377" fmla="*/ 691394 w 11772081"/>
              <a:gd name="connsiteY377" fmla="*/ 5299458 h 6561979"/>
              <a:gd name="connsiteX378" fmla="*/ 672790 w 11772081"/>
              <a:gd name="connsiteY378" fmla="*/ 5211513 h 6561979"/>
              <a:gd name="connsiteX379" fmla="*/ 638964 w 11772081"/>
              <a:gd name="connsiteY379" fmla="*/ 5187836 h 6561979"/>
              <a:gd name="connsiteX380" fmla="*/ 411490 w 11772081"/>
              <a:gd name="connsiteY380" fmla="*/ 5139636 h 6561979"/>
              <a:gd name="connsiteX381" fmla="*/ 369210 w 11772081"/>
              <a:gd name="connsiteY381" fmla="*/ 4784472 h 6561979"/>
              <a:gd name="connsiteX382" fmla="*/ 537489 w 11772081"/>
              <a:gd name="connsiteY382" fmla="*/ 4688914 h 6561979"/>
              <a:gd name="connsiteX383" fmla="*/ 552711 w 11772081"/>
              <a:gd name="connsiteY383" fmla="*/ 4659318 h 6561979"/>
              <a:gd name="connsiteX384" fmla="*/ 574697 w 11772081"/>
              <a:gd name="connsiteY384" fmla="*/ 4571374 h 6561979"/>
              <a:gd name="connsiteX385" fmla="*/ 613596 w 11772081"/>
              <a:gd name="connsiteY385" fmla="*/ 4562071 h 6561979"/>
              <a:gd name="connsiteX386" fmla="*/ 600065 w 11772081"/>
              <a:gd name="connsiteY386" fmla="*/ 4583212 h 6561979"/>
              <a:gd name="connsiteX387" fmla="*/ 594146 w 11772081"/>
              <a:gd name="connsiteY387" fmla="*/ 4660165 h 6561979"/>
              <a:gd name="connsiteX388" fmla="*/ 643192 w 11772081"/>
              <a:gd name="connsiteY388" fmla="*/ 4670312 h 6561979"/>
              <a:gd name="connsiteX389" fmla="*/ 852062 w 11772081"/>
              <a:gd name="connsiteY389" fmla="*/ 4711748 h 6561979"/>
              <a:gd name="connsiteX390" fmla="*/ 981444 w 11772081"/>
              <a:gd name="connsiteY390" fmla="*/ 4877490 h 6561979"/>
              <a:gd name="connsiteX391" fmla="*/ 924787 w 11772081"/>
              <a:gd name="connsiteY391" fmla="*/ 5055072 h 6561979"/>
              <a:gd name="connsiteX392" fmla="*/ 771728 w 11772081"/>
              <a:gd name="connsiteY392" fmla="*/ 5158239 h 6561979"/>
              <a:gd name="connsiteX393" fmla="*/ 743822 w 11772081"/>
              <a:gd name="connsiteY393" fmla="*/ 5208976 h 6561979"/>
              <a:gd name="connsiteX394" fmla="*/ 757352 w 11772081"/>
              <a:gd name="connsiteY394" fmla="*/ 5274936 h 6561979"/>
              <a:gd name="connsiteX395" fmla="*/ 792023 w 11772081"/>
              <a:gd name="connsiteY395" fmla="*/ 5296923 h 6561979"/>
              <a:gd name="connsiteX396" fmla="*/ 1433854 w 11772081"/>
              <a:gd name="connsiteY396" fmla="*/ 5137944 h 6561979"/>
              <a:gd name="connsiteX397" fmla="*/ 1475290 w 11772081"/>
              <a:gd name="connsiteY397" fmla="*/ 5164158 h 6561979"/>
              <a:gd name="connsiteX398" fmla="*/ 1451613 w 11772081"/>
              <a:gd name="connsiteY398" fmla="*/ 5207286 h 6561979"/>
              <a:gd name="connsiteX399" fmla="*/ 1414404 w 11772081"/>
              <a:gd name="connsiteY399" fmla="*/ 5248721 h 6561979"/>
              <a:gd name="connsiteX400" fmla="*/ 1400875 w 11772081"/>
              <a:gd name="connsiteY400" fmla="*/ 5438141 h 6561979"/>
              <a:gd name="connsiteX401" fmla="*/ 1354366 w 11772081"/>
              <a:gd name="connsiteY401" fmla="*/ 5376411 h 6561979"/>
              <a:gd name="connsiteX402" fmla="*/ 1300245 w 11772081"/>
              <a:gd name="connsiteY402" fmla="*/ 5548073 h 6561979"/>
              <a:gd name="connsiteX403" fmla="*/ 1245279 w 11772081"/>
              <a:gd name="connsiteY403" fmla="*/ 5458437 h 6561979"/>
              <a:gd name="connsiteX404" fmla="*/ 1224984 w 11772081"/>
              <a:gd name="connsiteY404" fmla="*/ 5733265 h 6561979"/>
              <a:gd name="connsiteX405" fmla="*/ 1147186 w 11772081"/>
              <a:gd name="connsiteY405" fmla="*/ 5539616 h 6561979"/>
              <a:gd name="connsiteX406" fmla="*/ 1139576 w 11772081"/>
              <a:gd name="connsiteY406" fmla="*/ 5539616 h 6561979"/>
              <a:gd name="connsiteX407" fmla="*/ 1078691 w 11772081"/>
              <a:gd name="connsiteY407" fmla="*/ 5677454 h 6561979"/>
              <a:gd name="connsiteX408" fmla="*/ 1038946 w 11772081"/>
              <a:gd name="connsiteY408" fmla="*/ 5635172 h 6561979"/>
              <a:gd name="connsiteX409" fmla="*/ 1038946 w 11772081"/>
              <a:gd name="connsiteY409" fmla="*/ 5797533 h 6561979"/>
              <a:gd name="connsiteX410" fmla="*/ 991590 w 11772081"/>
              <a:gd name="connsiteY410" fmla="*/ 5729037 h 6561979"/>
              <a:gd name="connsiteX411" fmla="*/ 983981 w 11772081"/>
              <a:gd name="connsiteY411" fmla="*/ 5730728 h 6561979"/>
              <a:gd name="connsiteX412" fmla="*/ 983981 w 11772081"/>
              <a:gd name="connsiteY412" fmla="*/ 6077436 h 6561979"/>
              <a:gd name="connsiteX413" fmla="*/ 975525 w 11772081"/>
              <a:gd name="connsiteY413" fmla="*/ 6079127 h 6561979"/>
              <a:gd name="connsiteX414" fmla="*/ 883350 w 11772081"/>
              <a:gd name="connsiteY414" fmla="*/ 5855036 h 6561979"/>
              <a:gd name="connsiteX415" fmla="*/ 962839 w 11772081"/>
              <a:gd name="connsiteY415" fmla="*/ 6270239 h 6561979"/>
              <a:gd name="connsiteX416" fmla="*/ 1002585 w 11772081"/>
              <a:gd name="connsiteY416" fmla="*/ 6295608 h 6561979"/>
              <a:gd name="connsiteX417" fmla="*/ 1211455 w 11772081"/>
              <a:gd name="connsiteY417" fmla="*/ 6203434 h 6561979"/>
              <a:gd name="connsiteX418" fmla="*/ 1800855 w 11772081"/>
              <a:gd name="connsiteY418" fmla="*/ 5773855 h 6561979"/>
              <a:gd name="connsiteX419" fmla="*/ 2059618 w 11772081"/>
              <a:gd name="connsiteY419" fmla="*/ 5656313 h 6561979"/>
              <a:gd name="connsiteX420" fmla="*/ 2079067 w 11772081"/>
              <a:gd name="connsiteY420" fmla="*/ 5641092 h 6561979"/>
              <a:gd name="connsiteX421" fmla="*/ 2060463 w 11772081"/>
              <a:gd name="connsiteY421" fmla="*/ 5625026 h 6561979"/>
              <a:gd name="connsiteX422" fmla="*/ 1910788 w 11772081"/>
              <a:gd name="connsiteY422" fmla="*/ 5488879 h 6561979"/>
              <a:gd name="connsiteX423" fmla="*/ 1927700 w 11772081"/>
              <a:gd name="connsiteY423" fmla="*/ 5263097 h 6561979"/>
              <a:gd name="connsiteX424" fmla="*/ 2066383 w 11772081"/>
              <a:gd name="connsiteY424" fmla="*/ 5216587 h 6561979"/>
              <a:gd name="connsiteX425" fmla="*/ 2255804 w 11772081"/>
              <a:gd name="connsiteY425" fmla="*/ 5321445 h 6561979"/>
              <a:gd name="connsiteX426" fmla="*/ 2369964 w 11772081"/>
              <a:gd name="connsiteY426" fmla="*/ 5433913 h 6561979"/>
              <a:gd name="connsiteX427" fmla="*/ 2405480 w 11772081"/>
              <a:gd name="connsiteY427" fmla="*/ 5438141 h 6561979"/>
              <a:gd name="connsiteX428" fmla="*/ 2534016 w 11772081"/>
              <a:gd name="connsiteY428" fmla="*/ 5346814 h 6561979"/>
              <a:gd name="connsiteX429" fmla="*/ 2543317 w 11772081"/>
              <a:gd name="connsiteY429" fmla="*/ 5304533 h 6561979"/>
              <a:gd name="connsiteX430" fmla="*/ 2411399 w 11772081"/>
              <a:gd name="connsiteY430" fmla="*/ 4981502 h 6561979"/>
              <a:gd name="connsiteX431" fmla="*/ 2395332 w 11772081"/>
              <a:gd name="connsiteY431" fmla="*/ 4785317 h 6561979"/>
              <a:gd name="connsiteX432" fmla="*/ 2519639 w 11772081"/>
              <a:gd name="connsiteY432" fmla="*/ 4589977 h 6561979"/>
              <a:gd name="connsiteX433" fmla="*/ 2767409 w 11772081"/>
              <a:gd name="connsiteY433" fmla="*/ 4626338 h 6561979"/>
              <a:gd name="connsiteX434" fmla="*/ 2983890 w 11772081"/>
              <a:gd name="connsiteY434" fmla="*/ 4981502 h 6561979"/>
              <a:gd name="connsiteX435" fmla="*/ 2999956 w 11772081"/>
              <a:gd name="connsiteY435" fmla="*/ 5046616 h 6561979"/>
              <a:gd name="connsiteX436" fmla="*/ 3047311 w 11772081"/>
              <a:gd name="connsiteY436" fmla="*/ 5075367 h 6561979"/>
              <a:gd name="connsiteX437" fmla="*/ 3147941 w 11772081"/>
              <a:gd name="connsiteY437" fmla="*/ 5046616 h 6561979"/>
              <a:gd name="connsiteX438" fmla="*/ 3173310 w 11772081"/>
              <a:gd name="connsiteY438" fmla="*/ 4891866 h 6561979"/>
              <a:gd name="connsiteX439" fmla="*/ 3129337 w 11772081"/>
              <a:gd name="connsiteY439" fmla="*/ 4848739 h 6561979"/>
              <a:gd name="connsiteX440" fmla="*/ 3021098 w 11772081"/>
              <a:gd name="connsiteY440" fmla="*/ 4837746 h 6561979"/>
              <a:gd name="connsiteX441" fmla="*/ 2999110 w 11772081"/>
              <a:gd name="connsiteY441" fmla="*/ 4817451 h 6561979"/>
              <a:gd name="connsiteX442" fmla="*/ 3002492 w 11772081"/>
              <a:gd name="connsiteY442" fmla="*/ 4704136 h 6561979"/>
              <a:gd name="connsiteX443" fmla="*/ 3028707 w 11772081"/>
              <a:gd name="connsiteY443" fmla="*/ 4686379 h 6561979"/>
              <a:gd name="connsiteX444" fmla="*/ 3113270 w 11772081"/>
              <a:gd name="connsiteY444" fmla="*/ 4687224 h 6561979"/>
              <a:gd name="connsiteX445" fmla="*/ 3153860 w 11772081"/>
              <a:gd name="connsiteY445" fmla="*/ 4647479 h 6561979"/>
              <a:gd name="connsiteX446" fmla="*/ 3142867 w 11772081"/>
              <a:gd name="connsiteY446" fmla="*/ 4522327 h 6561979"/>
              <a:gd name="connsiteX447" fmla="*/ 3171618 w 11772081"/>
              <a:gd name="connsiteY447" fmla="*/ 4484274 h 6561979"/>
              <a:gd name="connsiteX448" fmla="*/ 3252798 w 11772081"/>
              <a:gd name="connsiteY448" fmla="*/ 4475817 h 6561979"/>
              <a:gd name="connsiteX449" fmla="*/ 3286625 w 11772081"/>
              <a:gd name="connsiteY449" fmla="*/ 4505415 h 6561979"/>
              <a:gd name="connsiteX450" fmla="*/ 3298462 w 11772081"/>
              <a:gd name="connsiteY450" fmla="*/ 4633103 h 6561979"/>
              <a:gd name="connsiteX451" fmla="*/ 3366959 w 11772081"/>
              <a:gd name="connsiteY451" fmla="*/ 4697371 h 6561979"/>
              <a:gd name="connsiteX452" fmla="*/ 3433762 w 11772081"/>
              <a:gd name="connsiteY452" fmla="*/ 4697371 h 6561979"/>
              <a:gd name="connsiteX453" fmla="*/ 3478581 w 11772081"/>
              <a:gd name="connsiteY453" fmla="*/ 4743035 h 6561979"/>
              <a:gd name="connsiteX454" fmla="*/ 3471815 w 11772081"/>
              <a:gd name="connsiteY454" fmla="*/ 4836054 h 6561979"/>
              <a:gd name="connsiteX455" fmla="*/ 3444756 w 11772081"/>
              <a:gd name="connsiteY455" fmla="*/ 4859731 h 6561979"/>
              <a:gd name="connsiteX456" fmla="*/ 3366112 w 11772081"/>
              <a:gd name="connsiteY456" fmla="*/ 4855503 h 6561979"/>
              <a:gd name="connsiteX457" fmla="*/ 3321294 w 11772081"/>
              <a:gd name="connsiteY457" fmla="*/ 4903705 h 6561979"/>
              <a:gd name="connsiteX458" fmla="*/ 3328060 w 11772081"/>
              <a:gd name="connsiteY458" fmla="*/ 4976429 h 6561979"/>
              <a:gd name="connsiteX459" fmla="*/ 3371187 w 11772081"/>
              <a:gd name="connsiteY459" fmla="*/ 5011944 h 6561979"/>
              <a:gd name="connsiteX460" fmla="*/ 3580055 w 11772081"/>
              <a:gd name="connsiteY460" fmla="*/ 4993341 h 6561979"/>
              <a:gd name="connsiteX461" fmla="*/ 3678994 w 11772081"/>
              <a:gd name="connsiteY461" fmla="*/ 4990805 h 6561979"/>
              <a:gd name="connsiteX462" fmla="*/ 3943676 w 11772081"/>
              <a:gd name="connsiteY462" fmla="*/ 4990805 h 6561979"/>
              <a:gd name="connsiteX463" fmla="*/ 5129244 w 11772081"/>
              <a:gd name="connsiteY463" fmla="*/ 4708365 h 6561979"/>
              <a:gd name="connsiteX464" fmla="*/ 5306827 w 11772081"/>
              <a:gd name="connsiteY464" fmla="*/ 4620419 h 6561979"/>
              <a:gd name="connsiteX465" fmla="*/ 5344035 w 11772081"/>
              <a:gd name="connsiteY465" fmla="*/ 4551924 h 6561979"/>
              <a:gd name="connsiteX466" fmla="*/ 5330504 w 11772081"/>
              <a:gd name="connsiteY466" fmla="*/ 4439456 h 6561979"/>
              <a:gd name="connsiteX467" fmla="*/ 5287378 w 11772081"/>
              <a:gd name="connsiteY467" fmla="*/ 4417469 h 6561979"/>
              <a:gd name="connsiteX468" fmla="*/ 5134319 w 11772081"/>
              <a:gd name="connsiteY468" fmla="*/ 4496112 h 6561979"/>
              <a:gd name="connsiteX469" fmla="*/ 5106413 w 11772081"/>
              <a:gd name="connsiteY469" fmla="*/ 4494421 h 6561979"/>
              <a:gd name="connsiteX470" fmla="*/ 5105568 w 11772081"/>
              <a:gd name="connsiteY470" fmla="*/ 4466516 h 6561979"/>
              <a:gd name="connsiteX471" fmla="*/ 5237485 w 11772081"/>
              <a:gd name="connsiteY471" fmla="*/ 4289780 h 6561979"/>
              <a:gd name="connsiteX472" fmla="*/ 5249325 w 11772081"/>
              <a:gd name="connsiteY472" fmla="*/ 4281324 h 6561979"/>
              <a:gd name="connsiteX473" fmla="*/ 5268773 w 11772081"/>
              <a:gd name="connsiteY473" fmla="*/ 4186612 h 6561979"/>
              <a:gd name="connsiteX474" fmla="*/ 5278923 w 11772081"/>
              <a:gd name="connsiteY474" fmla="*/ 4138412 h 6561979"/>
              <a:gd name="connsiteX475" fmla="*/ 5350800 w 11772081"/>
              <a:gd name="connsiteY475" fmla="*/ 4111352 h 6561979"/>
              <a:gd name="connsiteX476" fmla="*/ 5388008 w 11772081"/>
              <a:gd name="connsiteY476" fmla="*/ 4140103 h 6561979"/>
              <a:gd name="connsiteX477" fmla="*/ 5448893 w 11772081"/>
              <a:gd name="connsiteY477" fmla="*/ 4166318 h 6561979"/>
              <a:gd name="connsiteX478" fmla="*/ 5682286 w 11772081"/>
              <a:gd name="connsiteY478" fmla="*/ 4060615 h 6561979"/>
              <a:gd name="connsiteX479" fmla="*/ 5718647 w 11772081"/>
              <a:gd name="connsiteY479" fmla="*/ 4011567 h 6561979"/>
              <a:gd name="connsiteX480" fmla="*/ 5679749 w 11772081"/>
              <a:gd name="connsiteY480" fmla="*/ 3983662 h 6561979"/>
              <a:gd name="connsiteX481" fmla="*/ 5627320 w 11772081"/>
              <a:gd name="connsiteY481" fmla="*/ 4002266 h 6561979"/>
              <a:gd name="connsiteX482" fmla="*/ 5599414 w 11772081"/>
              <a:gd name="connsiteY482" fmla="*/ 3975205 h 6561979"/>
              <a:gd name="connsiteX483" fmla="*/ 5648461 w 11772081"/>
              <a:gd name="connsiteY483" fmla="*/ 3869503 h 6561979"/>
              <a:gd name="connsiteX484" fmla="*/ 5686515 w 11772081"/>
              <a:gd name="connsiteY484" fmla="*/ 3843288 h 6561979"/>
              <a:gd name="connsiteX485" fmla="*/ 6062818 w 11772081"/>
              <a:gd name="connsiteY485" fmla="*/ 3752807 h 6561979"/>
              <a:gd name="connsiteX486" fmla="*/ 6103408 w 11772081"/>
              <a:gd name="connsiteY486" fmla="*/ 3705451 h 6561979"/>
              <a:gd name="connsiteX487" fmla="*/ 6036603 w 11772081"/>
              <a:gd name="connsiteY487" fmla="*/ 3610740 h 6561979"/>
              <a:gd name="connsiteX488" fmla="*/ 6034913 w 11772081"/>
              <a:gd name="connsiteY488" fmla="*/ 3610740 h 6561979"/>
              <a:gd name="connsiteX489" fmla="*/ 6033220 w 11772081"/>
              <a:gd name="connsiteY489" fmla="*/ 3609895 h 6561979"/>
              <a:gd name="connsiteX490" fmla="*/ 5958806 w 11772081"/>
              <a:gd name="connsiteY490" fmla="*/ 3510111 h 6561979"/>
              <a:gd name="connsiteX491" fmla="*/ 5888619 w 11772081"/>
              <a:gd name="connsiteY491" fmla="*/ 2379508 h 6561979"/>
              <a:gd name="connsiteX492" fmla="*/ 5842954 w 11772081"/>
              <a:gd name="connsiteY492" fmla="*/ 2308475 h 6561979"/>
              <a:gd name="connsiteX493" fmla="*/ 5676365 w 11772081"/>
              <a:gd name="connsiteY493" fmla="*/ 2153725 h 6561979"/>
              <a:gd name="connsiteX494" fmla="*/ 5644233 w 11772081"/>
              <a:gd name="connsiteY494" fmla="*/ 1959231 h 6561979"/>
              <a:gd name="connsiteX495" fmla="*/ 5658608 w 11772081"/>
              <a:gd name="connsiteY495" fmla="*/ 1940627 h 6561979"/>
              <a:gd name="connsiteX496" fmla="*/ 5678903 w 11772081"/>
              <a:gd name="connsiteY496" fmla="*/ 1953311 h 6561979"/>
              <a:gd name="connsiteX497" fmla="*/ 5693279 w 11772081"/>
              <a:gd name="connsiteY497" fmla="*/ 1978681 h 6561979"/>
              <a:gd name="connsiteX498" fmla="*/ 5867478 w 11772081"/>
              <a:gd name="connsiteY498" fmla="*/ 2035337 h 6561979"/>
              <a:gd name="connsiteX499" fmla="*/ 6029838 w 11772081"/>
              <a:gd name="connsiteY499" fmla="*/ 1905956 h 6561979"/>
              <a:gd name="connsiteX500" fmla="*/ 6330882 w 11772081"/>
              <a:gd name="connsiteY500" fmla="*/ 1335157 h 6561979"/>
              <a:gd name="connsiteX501" fmla="*/ 6406989 w 11772081"/>
              <a:gd name="connsiteY501" fmla="*/ 971538 h 6561979"/>
              <a:gd name="connsiteX502" fmla="*/ 6422209 w 11772081"/>
              <a:gd name="connsiteY502" fmla="*/ 943632 h 6561979"/>
              <a:gd name="connsiteX503" fmla="*/ 6447578 w 11772081"/>
              <a:gd name="connsiteY503" fmla="*/ 963082 h 6561979"/>
              <a:gd name="connsiteX504" fmla="*/ 6740165 w 11772081"/>
              <a:gd name="connsiteY504" fmla="*/ 1359681 h 6561979"/>
              <a:gd name="connsiteX505" fmla="*/ 7126616 w 11772081"/>
              <a:gd name="connsiteY505" fmla="*/ 1562631 h 6561979"/>
              <a:gd name="connsiteX506" fmla="*/ 7151985 w 11772081"/>
              <a:gd name="connsiteY506" fmla="*/ 1569396 h 6561979"/>
              <a:gd name="connsiteX507" fmla="*/ 7164670 w 11772081"/>
              <a:gd name="connsiteY507" fmla="*/ 1601530 h 6561979"/>
              <a:gd name="connsiteX508" fmla="*/ 7018376 w 11772081"/>
              <a:gd name="connsiteY508" fmla="*/ 1764736 h 6561979"/>
              <a:gd name="connsiteX509" fmla="*/ 7009920 w 11772081"/>
              <a:gd name="connsiteY509" fmla="*/ 1791796 h 6561979"/>
              <a:gd name="connsiteX510" fmla="*/ 7044591 w 11772081"/>
              <a:gd name="connsiteY510" fmla="*/ 1842534 h 6561979"/>
              <a:gd name="connsiteX511" fmla="*/ 7086872 w 11772081"/>
              <a:gd name="connsiteY511" fmla="*/ 1844226 h 6561979"/>
              <a:gd name="connsiteX512" fmla="*/ 7304198 w 11772081"/>
              <a:gd name="connsiteY512" fmla="*/ 1620133 h 6561979"/>
              <a:gd name="connsiteX513" fmla="*/ 7325339 w 11772081"/>
              <a:gd name="connsiteY513" fmla="*/ 1544873 h 6561979"/>
              <a:gd name="connsiteX514" fmla="*/ 7254306 w 11772081"/>
              <a:gd name="connsiteY514" fmla="*/ 992678 h 6561979"/>
              <a:gd name="connsiteX515" fmla="*/ 7213716 w 11772081"/>
              <a:gd name="connsiteY515" fmla="*/ 958854 h 6561979"/>
              <a:gd name="connsiteX516" fmla="*/ 7089409 w 11772081"/>
              <a:gd name="connsiteY516" fmla="*/ 953780 h 6561979"/>
              <a:gd name="connsiteX517" fmla="*/ 6949881 w 11772081"/>
              <a:gd name="connsiteY517" fmla="*/ 788882 h 6561979"/>
              <a:gd name="connsiteX518" fmla="*/ 6949881 w 11772081"/>
              <a:gd name="connsiteY518" fmla="*/ 681488 h 6561979"/>
              <a:gd name="connsiteX519" fmla="*/ 6963411 w 11772081"/>
              <a:gd name="connsiteY519" fmla="*/ 659501 h 6561979"/>
              <a:gd name="connsiteX520" fmla="*/ 6984551 w 11772081"/>
              <a:gd name="connsiteY520" fmla="*/ 672185 h 6561979"/>
              <a:gd name="connsiteX521" fmla="*/ 7162133 w 11772081"/>
              <a:gd name="connsiteY521" fmla="*/ 696709 h 6561979"/>
              <a:gd name="connsiteX522" fmla="*/ 7324494 w 11772081"/>
              <a:gd name="connsiteY522" fmla="*/ 519127 h 6561979"/>
              <a:gd name="connsiteX523" fmla="*/ 7704180 w 11772081"/>
              <a:gd name="connsiteY523" fmla="*/ 24435 h 6561979"/>
              <a:gd name="connsiteX524" fmla="*/ 7716019 w 11772081"/>
              <a:gd name="connsiteY524" fmla="*/ 11750 h 6561979"/>
              <a:gd name="connsiteX525" fmla="*/ 7736209 w 11772081"/>
              <a:gd name="connsiteY525" fmla="*/ 18 h 65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11772081" h="6561979">
                <a:moveTo>
                  <a:pt x="877431" y="4885101"/>
                </a:moveTo>
                <a:lnTo>
                  <a:pt x="853754" y="4918926"/>
                </a:lnTo>
                <a:cubicBezTo>
                  <a:pt x="846142" y="4933301"/>
                  <a:pt x="841069" y="4946832"/>
                  <a:pt x="815701" y="4944294"/>
                </a:cubicBezTo>
                <a:cubicBezTo>
                  <a:pt x="804708" y="4943449"/>
                  <a:pt x="786950" y="4970509"/>
                  <a:pt x="763271" y="4967971"/>
                </a:cubicBezTo>
                <a:cubicBezTo>
                  <a:pt x="762425" y="4967971"/>
                  <a:pt x="760735" y="4977274"/>
                  <a:pt x="759044" y="4981502"/>
                </a:cubicBezTo>
                <a:cubicBezTo>
                  <a:pt x="755661" y="4991650"/>
                  <a:pt x="750587" y="4997570"/>
                  <a:pt x="740439" y="4989113"/>
                </a:cubicBezTo>
                <a:cubicBezTo>
                  <a:pt x="726910" y="4977274"/>
                  <a:pt x="720145" y="4985731"/>
                  <a:pt x="714226" y="4996724"/>
                </a:cubicBezTo>
                <a:cubicBezTo>
                  <a:pt x="706614" y="5010254"/>
                  <a:pt x="698159" y="5016173"/>
                  <a:pt x="686320" y="5000951"/>
                </a:cubicBezTo>
                <a:cubicBezTo>
                  <a:pt x="675326" y="4988267"/>
                  <a:pt x="667715" y="4991650"/>
                  <a:pt x="665179" y="5006025"/>
                </a:cubicBezTo>
                <a:cubicBezTo>
                  <a:pt x="659260" y="5037313"/>
                  <a:pt x="647421" y="5034778"/>
                  <a:pt x="629663" y="5014482"/>
                </a:cubicBezTo>
                <a:cubicBezTo>
                  <a:pt x="627971" y="5011944"/>
                  <a:pt x="623742" y="5011099"/>
                  <a:pt x="617823" y="5008563"/>
                </a:cubicBezTo>
                <a:cubicBezTo>
                  <a:pt x="617823" y="5044078"/>
                  <a:pt x="601756" y="5044924"/>
                  <a:pt x="578924" y="5028012"/>
                </a:cubicBezTo>
                <a:cubicBezTo>
                  <a:pt x="561166" y="5014482"/>
                  <a:pt x="554401" y="5033085"/>
                  <a:pt x="543409" y="5042388"/>
                </a:cubicBezTo>
                <a:cubicBezTo>
                  <a:pt x="539180" y="5032240"/>
                  <a:pt x="534951" y="5023785"/>
                  <a:pt x="529879" y="5011944"/>
                </a:cubicBezTo>
                <a:cubicBezTo>
                  <a:pt x="513812" y="5032240"/>
                  <a:pt x="501127" y="5056762"/>
                  <a:pt x="470685" y="5039005"/>
                </a:cubicBezTo>
                <a:cubicBezTo>
                  <a:pt x="490980" y="5055919"/>
                  <a:pt x="511274" y="5073677"/>
                  <a:pt x="531570" y="5091434"/>
                </a:cubicBezTo>
                <a:cubicBezTo>
                  <a:pt x="551865" y="5109192"/>
                  <a:pt x="572160" y="5113420"/>
                  <a:pt x="593300" y="5093971"/>
                </a:cubicBezTo>
                <a:cubicBezTo>
                  <a:pt x="599220" y="5088897"/>
                  <a:pt x="604293" y="5092280"/>
                  <a:pt x="609368" y="5094816"/>
                </a:cubicBezTo>
                <a:cubicBezTo>
                  <a:pt x="618670" y="5099890"/>
                  <a:pt x="627971" y="5104119"/>
                  <a:pt x="640655" y="5110038"/>
                </a:cubicBezTo>
                <a:cubicBezTo>
                  <a:pt x="638119" y="5080441"/>
                  <a:pt x="652495" y="5083823"/>
                  <a:pt x="669407" y="5093126"/>
                </a:cubicBezTo>
                <a:cubicBezTo>
                  <a:pt x="678709" y="5098199"/>
                  <a:pt x="686320" y="5098199"/>
                  <a:pt x="688856" y="5085515"/>
                </a:cubicBezTo>
                <a:cubicBezTo>
                  <a:pt x="693084" y="5068603"/>
                  <a:pt x="702386" y="5071139"/>
                  <a:pt x="714226" y="5078749"/>
                </a:cubicBezTo>
                <a:cubicBezTo>
                  <a:pt x="720145" y="5082977"/>
                  <a:pt x="732829" y="5096508"/>
                  <a:pt x="734520" y="5082132"/>
                </a:cubicBezTo>
                <a:cubicBezTo>
                  <a:pt x="739594" y="5054227"/>
                  <a:pt x="754816" y="5060991"/>
                  <a:pt x="770037" y="5066911"/>
                </a:cubicBezTo>
                <a:cubicBezTo>
                  <a:pt x="777647" y="5055919"/>
                  <a:pt x="770037" y="5032240"/>
                  <a:pt x="781875" y="5037313"/>
                </a:cubicBezTo>
                <a:cubicBezTo>
                  <a:pt x="802171" y="5045769"/>
                  <a:pt x="801324" y="5033085"/>
                  <a:pt x="804708" y="5023785"/>
                </a:cubicBezTo>
                <a:cubicBezTo>
                  <a:pt x="809781" y="5008563"/>
                  <a:pt x="817392" y="5003489"/>
                  <a:pt x="830923" y="5017020"/>
                </a:cubicBezTo>
                <a:cubicBezTo>
                  <a:pt x="832613" y="4995879"/>
                  <a:pt x="832613" y="4995879"/>
                  <a:pt x="854600" y="4978121"/>
                </a:cubicBezTo>
                <a:cubicBezTo>
                  <a:pt x="857138" y="4976429"/>
                  <a:pt x="857981" y="4973047"/>
                  <a:pt x="858828" y="4970509"/>
                </a:cubicBezTo>
                <a:cubicBezTo>
                  <a:pt x="865592" y="4941758"/>
                  <a:pt x="871512" y="4913852"/>
                  <a:pt x="877431" y="4885101"/>
                </a:cubicBezTo>
                <a:close/>
                <a:moveTo>
                  <a:pt x="644883" y="4875799"/>
                </a:moveTo>
                <a:cubicBezTo>
                  <a:pt x="639810" y="4891866"/>
                  <a:pt x="636428" y="4902014"/>
                  <a:pt x="633891" y="4913007"/>
                </a:cubicBezTo>
                <a:cubicBezTo>
                  <a:pt x="630507" y="4928229"/>
                  <a:pt x="617823" y="4946832"/>
                  <a:pt x="627971" y="4956133"/>
                </a:cubicBezTo>
                <a:cubicBezTo>
                  <a:pt x="638119" y="4966281"/>
                  <a:pt x="656722" y="4952751"/>
                  <a:pt x="671098" y="4949368"/>
                </a:cubicBezTo>
                <a:cubicBezTo>
                  <a:pt x="702386" y="4941758"/>
                  <a:pt x="701540" y="4940913"/>
                  <a:pt x="681246" y="4917234"/>
                </a:cubicBezTo>
                <a:cubicBezTo>
                  <a:pt x="670253" y="4904550"/>
                  <a:pt x="659260" y="4891866"/>
                  <a:pt x="644883" y="4875799"/>
                </a:cubicBezTo>
                <a:close/>
                <a:moveTo>
                  <a:pt x="532943" y="4853707"/>
                </a:moveTo>
                <a:cubicBezTo>
                  <a:pt x="530513" y="4851488"/>
                  <a:pt x="526496" y="4851276"/>
                  <a:pt x="520577" y="4853812"/>
                </a:cubicBezTo>
                <a:cubicBezTo>
                  <a:pt x="498590" y="4863960"/>
                  <a:pt x="474913" y="4869880"/>
                  <a:pt x="453772" y="4885101"/>
                </a:cubicBezTo>
                <a:cubicBezTo>
                  <a:pt x="471530" y="4904550"/>
                  <a:pt x="494362" y="4916389"/>
                  <a:pt x="514658" y="4930765"/>
                </a:cubicBezTo>
                <a:cubicBezTo>
                  <a:pt x="523113" y="4936685"/>
                  <a:pt x="529032" y="4934148"/>
                  <a:pt x="529879" y="4923153"/>
                </a:cubicBezTo>
                <a:cubicBezTo>
                  <a:pt x="531570" y="4904550"/>
                  <a:pt x="534107" y="4885101"/>
                  <a:pt x="535798" y="4865652"/>
                </a:cubicBezTo>
                <a:cubicBezTo>
                  <a:pt x="536220" y="4860155"/>
                  <a:pt x="535375" y="4855927"/>
                  <a:pt x="532943" y="4853707"/>
                </a:cubicBezTo>
                <a:close/>
                <a:moveTo>
                  <a:pt x="799634" y="4804766"/>
                </a:moveTo>
                <a:cubicBezTo>
                  <a:pt x="766654" y="4805611"/>
                  <a:pt x="733675" y="4802230"/>
                  <a:pt x="715917" y="4820833"/>
                </a:cubicBezTo>
                <a:cubicBezTo>
                  <a:pt x="707461" y="4830135"/>
                  <a:pt x="739594" y="4855503"/>
                  <a:pt x="751432" y="4874108"/>
                </a:cubicBezTo>
                <a:cubicBezTo>
                  <a:pt x="751432" y="4874953"/>
                  <a:pt x="752278" y="4875799"/>
                  <a:pt x="753125" y="4876645"/>
                </a:cubicBezTo>
                <a:cubicBezTo>
                  <a:pt x="761580" y="4887638"/>
                  <a:pt x="766654" y="4884256"/>
                  <a:pt x="770882" y="4873263"/>
                </a:cubicBezTo>
                <a:cubicBezTo>
                  <a:pt x="779338" y="4852122"/>
                  <a:pt x="788640" y="4830981"/>
                  <a:pt x="799634" y="4804766"/>
                </a:cubicBezTo>
                <a:close/>
                <a:moveTo>
                  <a:pt x="5748033" y="4179108"/>
                </a:moveTo>
                <a:cubicBezTo>
                  <a:pt x="5744227" y="4177523"/>
                  <a:pt x="5738943" y="4179002"/>
                  <a:pt x="5732178" y="4182385"/>
                </a:cubicBezTo>
                <a:lnTo>
                  <a:pt x="5424369" y="4332907"/>
                </a:lnTo>
                <a:cubicBezTo>
                  <a:pt x="5415067" y="4337135"/>
                  <a:pt x="5409149" y="4343054"/>
                  <a:pt x="5411685" y="4354893"/>
                </a:cubicBezTo>
                <a:cubicBezTo>
                  <a:pt x="5424369" y="4414933"/>
                  <a:pt x="5435362" y="4475817"/>
                  <a:pt x="5448047" y="4538394"/>
                </a:cubicBezTo>
                <a:cubicBezTo>
                  <a:pt x="5453966" y="4535011"/>
                  <a:pt x="5458194" y="4534166"/>
                  <a:pt x="5460731" y="4531628"/>
                </a:cubicBezTo>
                <a:cubicBezTo>
                  <a:pt x="5556287" y="4461442"/>
                  <a:pt x="5652688" y="4392945"/>
                  <a:pt x="5754163" y="4332061"/>
                </a:cubicBezTo>
                <a:cubicBezTo>
                  <a:pt x="5767694" y="4324450"/>
                  <a:pt x="5767694" y="4313457"/>
                  <a:pt x="5766003" y="4300773"/>
                </a:cubicBezTo>
                <a:cubicBezTo>
                  <a:pt x="5762620" y="4265256"/>
                  <a:pt x="5757546" y="4229740"/>
                  <a:pt x="5755010" y="4194223"/>
                </a:cubicBezTo>
                <a:cubicBezTo>
                  <a:pt x="5754165" y="4185344"/>
                  <a:pt x="5751839" y="4180693"/>
                  <a:pt x="5748033" y="4179108"/>
                </a:cubicBezTo>
                <a:close/>
                <a:moveTo>
                  <a:pt x="6119475" y="4030173"/>
                </a:moveTo>
                <a:cubicBezTo>
                  <a:pt x="6016307" y="4053003"/>
                  <a:pt x="5922444" y="4098668"/>
                  <a:pt x="5826042" y="4140103"/>
                </a:cubicBezTo>
                <a:cubicBezTo>
                  <a:pt x="5815048" y="4145177"/>
                  <a:pt x="5816741" y="4152787"/>
                  <a:pt x="5817586" y="4162090"/>
                </a:cubicBezTo>
                <a:cubicBezTo>
                  <a:pt x="5821814" y="4196760"/>
                  <a:pt x="5827732" y="4231432"/>
                  <a:pt x="5830270" y="4266102"/>
                </a:cubicBezTo>
                <a:cubicBezTo>
                  <a:pt x="5831961" y="4285551"/>
                  <a:pt x="5837880" y="4283860"/>
                  <a:pt x="5851412" y="4276250"/>
                </a:cubicBezTo>
                <a:cubicBezTo>
                  <a:pt x="5915678" y="4240732"/>
                  <a:pt x="5979946" y="4207755"/>
                  <a:pt x="6049287" y="4184076"/>
                </a:cubicBezTo>
                <a:cubicBezTo>
                  <a:pt x="6058590" y="4180693"/>
                  <a:pt x="6064509" y="4175619"/>
                  <a:pt x="6067891" y="4167163"/>
                </a:cubicBezTo>
                <a:cubicBezTo>
                  <a:pt x="6086495" y="4122345"/>
                  <a:pt x="6105945" y="4078372"/>
                  <a:pt x="6126240" y="4033554"/>
                </a:cubicBezTo>
                <a:cubicBezTo>
                  <a:pt x="6121166" y="4031016"/>
                  <a:pt x="6120320" y="4030173"/>
                  <a:pt x="6119475" y="4030173"/>
                </a:cubicBezTo>
                <a:close/>
                <a:moveTo>
                  <a:pt x="6111574" y="3854018"/>
                </a:moveTo>
                <a:cubicBezTo>
                  <a:pt x="6106051" y="3854229"/>
                  <a:pt x="6098758" y="3855339"/>
                  <a:pt x="6089033" y="3856818"/>
                </a:cubicBezTo>
                <a:cubicBezTo>
                  <a:pt x="6011235" y="3868656"/>
                  <a:pt x="5935128" y="3887261"/>
                  <a:pt x="5859867" y="3909248"/>
                </a:cubicBezTo>
                <a:cubicBezTo>
                  <a:pt x="5786298" y="3931232"/>
                  <a:pt x="5787142" y="3930387"/>
                  <a:pt x="5797291" y="4005648"/>
                </a:cubicBezTo>
                <a:cubicBezTo>
                  <a:pt x="5800674" y="4030173"/>
                  <a:pt x="5809129" y="4031863"/>
                  <a:pt x="5830270" y="4023407"/>
                </a:cubicBezTo>
                <a:cubicBezTo>
                  <a:pt x="5921597" y="3986200"/>
                  <a:pt x="6014617" y="3954066"/>
                  <a:pt x="6108482" y="3922777"/>
                </a:cubicBezTo>
                <a:cubicBezTo>
                  <a:pt x="6127085" y="3916857"/>
                  <a:pt x="6138078" y="3909248"/>
                  <a:pt x="6131314" y="3890643"/>
                </a:cubicBezTo>
                <a:cubicBezTo>
                  <a:pt x="6129623" y="3870771"/>
                  <a:pt x="6128777" y="3860835"/>
                  <a:pt x="6123492" y="3856608"/>
                </a:cubicBezTo>
                <a:cubicBezTo>
                  <a:pt x="6120850" y="3854493"/>
                  <a:pt x="6117098" y="3853806"/>
                  <a:pt x="6111574" y="3854018"/>
                </a:cubicBezTo>
                <a:close/>
                <a:moveTo>
                  <a:pt x="6714585" y="3546473"/>
                </a:moveTo>
                <a:cubicBezTo>
                  <a:pt x="6711413" y="3547741"/>
                  <a:pt x="6709722" y="3550702"/>
                  <a:pt x="6712259" y="3556621"/>
                </a:cubicBezTo>
                <a:cubicBezTo>
                  <a:pt x="6719870" y="3573534"/>
                  <a:pt x="6709723" y="3603130"/>
                  <a:pt x="6741010" y="3605667"/>
                </a:cubicBezTo>
                <a:cubicBezTo>
                  <a:pt x="6761306" y="3607357"/>
                  <a:pt x="6768916" y="3595520"/>
                  <a:pt x="6764688" y="3577761"/>
                </a:cubicBezTo>
                <a:cubicBezTo>
                  <a:pt x="6769761" y="3543935"/>
                  <a:pt x="6744393" y="3549009"/>
                  <a:pt x="6725789" y="3546473"/>
                </a:cubicBezTo>
                <a:cubicBezTo>
                  <a:pt x="6722407" y="3545628"/>
                  <a:pt x="6717756" y="3545205"/>
                  <a:pt x="6714585" y="3546473"/>
                </a:cubicBezTo>
                <a:close/>
                <a:moveTo>
                  <a:pt x="6569349" y="3523642"/>
                </a:moveTo>
                <a:cubicBezTo>
                  <a:pt x="6552436" y="3521104"/>
                  <a:pt x="6543979" y="3524487"/>
                  <a:pt x="6549053" y="3544781"/>
                </a:cubicBezTo>
                <a:cubicBezTo>
                  <a:pt x="6554972" y="3566768"/>
                  <a:pt x="6560046" y="3589599"/>
                  <a:pt x="6564275" y="3612431"/>
                </a:cubicBezTo>
                <a:cubicBezTo>
                  <a:pt x="6566811" y="3625116"/>
                  <a:pt x="6571040" y="3634419"/>
                  <a:pt x="6583724" y="3630191"/>
                </a:cubicBezTo>
                <a:lnTo>
                  <a:pt x="6678434" y="3615814"/>
                </a:lnTo>
                <a:cubicBezTo>
                  <a:pt x="6694501" y="3614123"/>
                  <a:pt x="6697039" y="3605667"/>
                  <a:pt x="6693655" y="3592137"/>
                </a:cubicBezTo>
                <a:cubicBezTo>
                  <a:pt x="6689427" y="3580299"/>
                  <a:pt x="6686046" y="3567613"/>
                  <a:pt x="6682662" y="3555774"/>
                </a:cubicBezTo>
                <a:cubicBezTo>
                  <a:pt x="6679279" y="3543935"/>
                  <a:pt x="6672515" y="3536326"/>
                  <a:pt x="6658985" y="3534635"/>
                </a:cubicBezTo>
                <a:cubicBezTo>
                  <a:pt x="6628541" y="3531251"/>
                  <a:pt x="6598945" y="3527869"/>
                  <a:pt x="6569349" y="3523642"/>
                </a:cubicBezTo>
                <a:close/>
                <a:moveTo>
                  <a:pt x="9344643" y="3423830"/>
                </a:moveTo>
                <a:cubicBezTo>
                  <a:pt x="9322763" y="3424385"/>
                  <a:pt x="9326091" y="3430411"/>
                  <a:pt x="9326091" y="3475440"/>
                </a:cubicBezTo>
                <a:cubicBezTo>
                  <a:pt x="9326091" y="3532942"/>
                  <a:pt x="9326091" y="3532942"/>
                  <a:pt x="9378521" y="3542245"/>
                </a:cubicBezTo>
                <a:cubicBezTo>
                  <a:pt x="9439406" y="3553238"/>
                  <a:pt x="9439406" y="3553238"/>
                  <a:pt x="9439406" y="3488124"/>
                </a:cubicBezTo>
                <a:cubicBezTo>
                  <a:pt x="9439406" y="3423857"/>
                  <a:pt x="9439406" y="3423012"/>
                  <a:pt x="9375983" y="3423857"/>
                </a:cubicBezTo>
                <a:cubicBezTo>
                  <a:pt x="9362032" y="3424069"/>
                  <a:pt x="9351937" y="3423645"/>
                  <a:pt x="9344643" y="3423830"/>
                </a:cubicBezTo>
                <a:close/>
                <a:moveTo>
                  <a:pt x="9513822" y="3419629"/>
                </a:moveTo>
                <a:lnTo>
                  <a:pt x="9513822" y="3422167"/>
                </a:lnTo>
                <a:cubicBezTo>
                  <a:pt x="9505366" y="3422167"/>
                  <a:pt x="9496063" y="3423012"/>
                  <a:pt x="9487606" y="3422167"/>
                </a:cubicBezTo>
                <a:cubicBezTo>
                  <a:pt x="9474077" y="3421320"/>
                  <a:pt x="9467312" y="3425548"/>
                  <a:pt x="9467312" y="3439924"/>
                </a:cubicBezTo>
                <a:cubicBezTo>
                  <a:pt x="9468158" y="3473750"/>
                  <a:pt x="9467312" y="3507574"/>
                  <a:pt x="9468158" y="3541400"/>
                </a:cubicBezTo>
                <a:cubicBezTo>
                  <a:pt x="9469004" y="3566768"/>
                  <a:pt x="9492680" y="3556621"/>
                  <a:pt x="9506211" y="3561693"/>
                </a:cubicBezTo>
                <a:cubicBezTo>
                  <a:pt x="9518050" y="3565077"/>
                  <a:pt x="9527352" y="3560849"/>
                  <a:pt x="9529889" y="3547319"/>
                </a:cubicBezTo>
                <a:cubicBezTo>
                  <a:pt x="9537500" y="3511803"/>
                  <a:pt x="9545110" y="3475440"/>
                  <a:pt x="9553565" y="3439924"/>
                </a:cubicBezTo>
                <a:cubicBezTo>
                  <a:pt x="9556949" y="3424702"/>
                  <a:pt x="9552721" y="3417938"/>
                  <a:pt x="9536653" y="3419629"/>
                </a:cubicBezTo>
                <a:lnTo>
                  <a:pt x="9513822" y="3419629"/>
                </a:lnTo>
                <a:close/>
                <a:moveTo>
                  <a:pt x="6625160" y="3397643"/>
                </a:moveTo>
                <a:cubicBezTo>
                  <a:pt x="6604864" y="3400179"/>
                  <a:pt x="6588798" y="3402717"/>
                  <a:pt x="6572730" y="3405252"/>
                </a:cubicBezTo>
                <a:cubicBezTo>
                  <a:pt x="6518610" y="3412864"/>
                  <a:pt x="6518610" y="3412017"/>
                  <a:pt x="6530450" y="3465293"/>
                </a:cubicBezTo>
                <a:cubicBezTo>
                  <a:pt x="6532987" y="3477977"/>
                  <a:pt x="6532987" y="3492352"/>
                  <a:pt x="6553282" y="3494889"/>
                </a:cubicBezTo>
                <a:cubicBezTo>
                  <a:pt x="6584571" y="3497427"/>
                  <a:pt x="6616704" y="3501655"/>
                  <a:pt x="6647992" y="3505882"/>
                </a:cubicBezTo>
                <a:cubicBezTo>
                  <a:pt x="6660676" y="3506729"/>
                  <a:pt x="6669133" y="3505882"/>
                  <a:pt x="6663212" y="3488970"/>
                </a:cubicBezTo>
                <a:cubicBezTo>
                  <a:pt x="6654757" y="3463601"/>
                  <a:pt x="6647992" y="3437387"/>
                  <a:pt x="6640381" y="3411172"/>
                </a:cubicBezTo>
                <a:cubicBezTo>
                  <a:pt x="6636998" y="3401871"/>
                  <a:pt x="6632770" y="3395106"/>
                  <a:pt x="6625160" y="3397643"/>
                </a:cubicBezTo>
                <a:close/>
                <a:moveTo>
                  <a:pt x="6746931" y="3379040"/>
                </a:moveTo>
                <a:cubicBezTo>
                  <a:pt x="6726635" y="3383268"/>
                  <a:pt x="6705495" y="3386649"/>
                  <a:pt x="6684354" y="3389187"/>
                </a:cubicBezTo>
                <a:cubicBezTo>
                  <a:pt x="6666595" y="3390877"/>
                  <a:pt x="6664059" y="3399333"/>
                  <a:pt x="6669133" y="3414555"/>
                </a:cubicBezTo>
                <a:cubicBezTo>
                  <a:pt x="6675052" y="3433159"/>
                  <a:pt x="6681817" y="3451763"/>
                  <a:pt x="6684354" y="3470366"/>
                </a:cubicBezTo>
                <a:cubicBezTo>
                  <a:pt x="6689427" y="3505882"/>
                  <a:pt x="6709723" y="3520258"/>
                  <a:pt x="6743548" y="3521104"/>
                </a:cubicBezTo>
                <a:cubicBezTo>
                  <a:pt x="6757924" y="3521104"/>
                  <a:pt x="6765534" y="3519413"/>
                  <a:pt x="6764688" y="3503346"/>
                </a:cubicBezTo>
                <a:cubicBezTo>
                  <a:pt x="6763842" y="3485588"/>
                  <a:pt x="6764688" y="3468675"/>
                  <a:pt x="6764688" y="3450916"/>
                </a:cubicBezTo>
                <a:lnTo>
                  <a:pt x="6764688" y="3393414"/>
                </a:lnTo>
                <a:cubicBezTo>
                  <a:pt x="6765534" y="3380730"/>
                  <a:pt x="6759615" y="3376502"/>
                  <a:pt x="6746931" y="3379040"/>
                </a:cubicBezTo>
                <a:close/>
                <a:moveTo>
                  <a:pt x="9431796" y="3316461"/>
                </a:moveTo>
                <a:cubicBezTo>
                  <a:pt x="9430105" y="3314770"/>
                  <a:pt x="9423340" y="3316461"/>
                  <a:pt x="9418266" y="3317308"/>
                </a:cubicBezTo>
                <a:cubicBezTo>
                  <a:pt x="9394588" y="3319845"/>
                  <a:pt x="9371756" y="3323226"/>
                  <a:pt x="9348925" y="3325764"/>
                </a:cubicBezTo>
                <a:cubicBezTo>
                  <a:pt x="9331165" y="3327454"/>
                  <a:pt x="9325246" y="3336757"/>
                  <a:pt x="9325246" y="3354515"/>
                </a:cubicBezTo>
                <a:cubicBezTo>
                  <a:pt x="9324401" y="3395952"/>
                  <a:pt x="9323556" y="3395952"/>
                  <a:pt x="9365837" y="3395952"/>
                </a:cubicBezTo>
                <a:lnTo>
                  <a:pt x="9383595" y="3395952"/>
                </a:lnTo>
                <a:lnTo>
                  <a:pt x="9383595" y="3395106"/>
                </a:lnTo>
                <a:lnTo>
                  <a:pt x="9418266" y="3395106"/>
                </a:lnTo>
                <a:cubicBezTo>
                  <a:pt x="9428413" y="3395106"/>
                  <a:pt x="9439406" y="3394260"/>
                  <a:pt x="9438561" y="3380730"/>
                </a:cubicBezTo>
                <a:cubicBezTo>
                  <a:pt x="9437716" y="3358744"/>
                  <a:pt x="9447016" y="3335912"/>
                  <a:pt x="9431796" y="3316461"/>
                </a:cubicBezTo>
                <a:close/>
                <a:moveTo>
                  <a:pt x="9569633" y="3297858"/>
                </a:moveTo>
                <a:lnTo>
                  <a:pt x="9479997" y="3308006"/>
                </a:lnTo>
                <a:cubicBezTo>
                  <a:pt x="9474922" y="3308852"/>
                  <a:pt x="9469848" y="3310542"/>
                  <a:pt x="9469004" y="3315617"/>
                </a:cubicBezTo>
                <a:cubicBezTo>
                  <a:pt x="9465621" y="3339295"/>
                  <a:pt x="9461393" y="3365508"/>
                  <a:pt x="9470695" y="3387495"/>
                </a:cubicBezTo>
                <a:cubicBezTo>
                  <a:pt x="9477460" y="3403561"/>
                  <a:pt x="9498601" y="3391724"/>
                  <a:pt x="9510439" y="3394260"/>
                </a:cubicBezTo>
                <a:cubicBezTo>
                  <a:pt x="9565406" y="3392568"/>
                  <a:pt x="9565406" y="3392568"/>
                  <a:pt x="9576397" y="3340140"/>
                </a:cubicBezTo>
                <a:cubicBezTo>
                  <a:pt x="9578090" y="3329992"/>
                  <a:pt x="9580626" y="3320691"/>
                  <a:pt x="9582318" y="3311389"/>
                </a:cubicBezTo>
                <a:cubicBezTo>
                  <a:pt x="9584854" y="3300396"/>
                  <a:pt x="9580626" y="3296168"/>
                  <a:pt x="9569633" y="3297858"/>
                </a:cubicBezTo>
                <a:close/>
                <a:moveTo>
                  <a:pt x="6656447" y="3264879"/>
                </a:moveTo>
                <a:cubicBezTo>
                  <a:pt x="6643763" y="3264033"/>
                  <a:pt x="6637844" y="3268262"/>
                  <a:pt x="6639535" y="3283484"/>
                </a:cubicBezTo>
                <a:cubicBezTo>
                  <a:pt x="6647147" y="3366354"/>
                  <a:pt x="6648837" y="3368046"/>
                  <a:pt x="6728326" y="3354515"/>
                </a:cubicBezTo>
                <a:cubicBezTo>
                  <a:pt x="6733400" y="3353670"/>
                  <a:pt x="6737628" y="3351979"/>
                  <a:pt x="6742702" y="3351979"/>
                </a:cubicBezTo>
                <a:cubicBezTo>
                  <a:pt x="6761306" y="3350288"/>
                  <a:pt x="6766380" y="3340986"/>
                  <a:pt x="6766380" y="3323226"/>
                </a:cubicBezTo>
                <a:cubicBezTo>
                  <a:pt x="6766380" y="3264033"/>
                  <a:pt x="6767225" y="3264033"/>
                  <a:pt x="6708877" y="3264879"/>
                </a:cubicBezTo>
                <a:lnTo>
                  <a:pt x="6702958" y="3264879"/>
                </a:lnTo>
                <a:lnTo>
                  <a:pt x="6656447" y="3264879"/>
                </a:lnTo>
                <a:close/>
                <a:moveTo>
                  <a:pt x="6507618" y="3264879"/>
                </a:moveTo>
                <a:cubicBezTo>
                  <a:pt x="6489014" y="3263188"/>
                  <a:pt x="6484785" y="3269953"/>
                  <a:pt x="6489859" y="3288556"/>
                </a:cubicBezTo>
                <a:cubicBezTo>
                  <a:pt x="6497470" y="3313926"/>
                  <a:pt x="6502545" y="3340986"/>
                  <a:pt x="6507618" y="3367199"/>
                </a:cubicBezTo>
                <a:cubicBezTo>
                  <a:pt x="6510154" y="3381575"/>
                  <a:pt x="6516073" y="3386649"/>
                  <a:pt x="6531295" y="3384113"/>
                </a:cubicBezTo>
                <a:cubicBezTo>
                  <a:pt x="6555818" y="3379040"/>
                  <a:pt x="6581187" y="3374811"/>
                  <a:pt x="6605710" y="3372275"/>
                </a:cubicBezTo>
                <a:cubicBezTo>
                  <a:pt x="6624313" y="3370582"/>
                  <a:pt x="6629389" y="3362972"/>
                  <a:pt x="6625160" y="3346060"/>
                </a:cubicBezTo>
                <a:cubicBezTo>
                  <a:pt x="6622623" y="3337603"/>
                  <a:pt x="6620932" y="3329147"/>
                  <a:pt x="6619241" y="3320691"/>
                </a:cubicBezTo>
                <a:cubicBezTo>
                  <a:pt x="6607401" y="3264879"/>
                  <a:pt x="6607401" y="3264879"/>
                  <a:pt x="6548208" y="3264879"/>
                </a:cubicBezTo>
                <a:cubicBezTo>
                  <a:pt x="6534677" y="3264879"/>
                  <a:pt x="6521148" y="3265724"/>
                  <a:pt x="6507618" y="3264879"/>
                </a:cubicBezTo>
                <a:close/>
                <a:moveTo>
                  <a:pt x="9346071" y="3195867"/>
                </a:moveTo>
                <a:cubicBezTo>
                  <a:pt x="9323714" y="3196066"/>
                  <a:pt x="9326091" y="3202091"/>
                  <a:pt x="9326091" y="3247121"/>
                </a:cubicBezTo>
                <a:cubicBezTo>
                  <a:pt x="9326091" y="3256423"/>
                  <a:pt x="9326938" y="3266571"/>
                  <a:pt x="9326091" y="3275872"/>
                </a:cubicBezTo>
                <a:cubicBezTo>
                  <a:pt x="9325246" y="3294477"/>
                  <a:pt x="9331165" y="3302086"/>
                  <a:pt x="9351461" y="3297858"/>
                </a:cubicBezTo>
                <a:cubicBezTo>
                  <a:pt x="9372602" y="3293630"/>
                  <a:pt x="9395434" y="3291093"/>
                  <a:pt x="9417420" y="3288556"/>
                </a:cubicBezTo>
                <a:cubicBezTo>
                  <a:pt x="9432641" y="3286865"/>
                  <a:pt x="9439406" y="3280946"/>
                  <a:pt x="9440252" y="3264879"/>
                </a:cubicBezTo>
                <a:cubicBezTo>
                  <a:pt x="9445326" y="3195537"/>
                  <a:pt x="9446172" y="3195537"/>
                  <a:pt x="9377676" y="3196383"/>
                </a:cubicBezTo>
                <a:cubicBezTo>
                  <a:pt x="9363723" y="3196383"/>
                  <a:pt x="9353522" y="3195801"/>
                  <a:pt x="9346071" y="3195867"/>
                </a:cubicBezTo>
                <a:close/>
                <a:moveTo>
                  <a:pt x="9540882" y="3195537"/>
                </a:moveTo>
                <a:cubicBezTo>
                  <a:pt x="9460547" y="3195537"/>
                  <a:pt x="9460547" y="3195537"/>
                  <a:pt x="9466467" y="3258959"/>
                </a:cubicBezTo>
                <a:cubicBezTo>
                  <a:pt x="9467312" y="3274181"/>
                  <a:pt x="9472386" y="3280100"/>
                  <a:pt x="9487606" y="3278409"/>
                </a:cubicBezTo>
                <a:cubicBezTo>
                  <a:pt x="9517204" y="3275027"/>
                  <a:pt x="9547648" y="3271643"/>
                  <a:pt x="9577244" y="3269107"/>
                </a:cubicBezTo>
                <a:cubicBezTo>
                  <a:pt x="9588237" y="3268262"/>
                  <a:pt x="9592464" y="3263188"/>
                  <a:pt x="9595848" y="3253885"/>
                </a:cubicBezTo>
                <a:cubicBezTo>
                  <a:pt x="9616143" y="3202302"/>
                  <a:pt x="9611915" y="3196383"/>
                  <a:pt x="9558639" y="3195537"/>
                </a:cubicBezTo>
                <a:lnTo>
                  <a:pt x="9540882" y="3195537"/>
                </a:lnTo>
                <a:close/>
                <a:moveTo>
                  <a:pt x="6532418" y="2625624"/>
                </a:moveTo>
                <a:cubicBezTo>
                  <a:pt x="6504235" y="2625585"/>
                  <a:pt x="6504235" y="2638269"/>
                  <a:pt x="6504235" y="2689007"/>
                </a:cubicBezTo>
                <a:cubicBezTo>
                  <a:pt x="6504235" y="2704228"/>
                  <a:pt x="6505080" y="2719449"/>
                  <a:pt x="6503389" y="2735516"/>
                </a:cubicBezTo>
                <a:cubicBezTo>
                  <a:pt x="6501699" y="2754966"/>
                  <a:pt x="6511000" y="2758347"/>
                  <a:pt x="6527913" y="2754120"/>
                </a:cubicBezTo>
                <a:cubicBezTo>
                  <a:pt x="6560892" y="2745663"/>
                  <a:pt x="6593871" y="2738054"/>
                  <a:pt x="6626851" y="2730443"/>
                </a:cubicBezTo>
                <a:cubicBezTo>
                  <a:pt x="6675897" y="2718604"/>
                  <a:pt x="6675897" y="2717758"/>
                  <a:pt x="6678434" y="2667021"/>
                </a:cubicBezTo>
                <a:cubicBezTo>
                  <a:pt x="6679279" y="2664484"/>
                  <a:pt x="6679279" y="2661101"/>
                  <a:pt x="6679279" y="2658563"/>
                </a:cubicBezTo>
                <a:cubicBezTo>
                  <a:pt x="6681817" y="2641651"/>
                  <a:pt x="6674205" y="2636579"/>
                  <a:pt x="6658140" y="2635733"/>
                </a:cubicBezTo>
                <a:cubicBezTo>
                  <a:pt x="6629389" y="2634886"/>
                  <a:pt x="6599791" y="2632350"/>
                  <a:pt x="6571040" y="2628967"/>
                </a:cubicBezTo>
                <a:cubicBezTo>
                  <a:pt x="6554339" y="2627065"/>
                  <a:pt x="6541812" y="2625638"/>
                  <a:pt x="6532418" y="2625624"/>
                </a:cubicBezTo>
                <a:close/>
                <a:moveTo>
                  <a:pt x="6391740" y="2616256"/>
                </a:moveTo>
                <a:cubicBezTo>
                  <a:pt x="6359633" y="2617764"/>
                  <a:pt x="6359633" y="2632350"/>
                  <a:pt x="6359633" y="2690698"/>
                </a:cubicBezTo>
                <a:cubicBezTo>
                  <a:pt x="6359633" y="2776953"/>
                  <a:pt x="6363016" y="2778643"/>
                  <a:pt x="6445041" y="2769341"/>
                </a:cubicBezTo>
                <a:cubicBezTo>
                  <a:pt x="6467874" y="2766804"/>
                  <a:pt x="6479711" y="2760040"/>
                  <a:pt x="6478020" y="2733825"/>
                </a:cubicBezTo>
                <a:cubicBezTo>
                  <a:pt x="6475484" y="2710148"/>
                  <a:pt x="6477175" y="2685624"/>
                  <a:pt x="6477175" y="2661101"/>
                </a:cubicBezTo>
                <a:cubicBezTo>
                  <a:pt x="6477175" y="2620511"/>
                  <a:pt x="6477175" y="2620511"/>
                  <a:pt x="6435739" y="2617974"/>
                </a:cubicBezTo>
                <a:cubicBezTo>
                  <a:pt x="6416713" y="2616707"/>
                  <a:pt x="6402442" y="2615754"/>
                  <a:pt x="6391740" y="2616256"/>
                </a:cubicBezTo>
                <a:close/>
                <a:moveTo>
                  <a:pt x="6472630" y="2423057"/>
                </a:moveTo>
                <a:cubicBezTo>
                  <a:pt x="6469141" y="2420943"/>
                  <a:pt x="6463645" y="2421788"/>
                  <a:pt x="6456034" y="2425171"/>
                </a:cubicBezTo>
                <a:cubicBezTo>
                  <a:pt x="6403605" y="2447158"/>
                  <a:pt x="6358787" y="2475063"/>
                  <a:pt x="6366398" y="2542713"/>
                </a:cubicBezTo>
                <a:cubicBezTo>
                  <a:pt x="6367243" y="2549479"/>
                  <a:pt x="6365552" y="2556243"/>
                  <a:pt x="6364707" y="2563009"/>
                </a:cubicBezTo>
                <a:cubicBezTo>
                  <a:pt x="6363016" y="2576538"/>
                  <a:pt x="6365552" y="2585841"/>
                  <a:pt x="6382465" y="2585841"/>
                </a:cubicBezTo>
                <a:cubicBezTo>
                  <a:pt x="6407834" y="2586687"/>
                  <a:pt x="6432357" y="2589223"/>
                  <a:pt x="6457726" y="2590914"/>
                </a:cubicBezTo>
                <a:cubicBezTo>
                  <a:pt x="6473793" y="2591759"/>
                  <a:pt x="6478020" y="2584149"/>
                  <a:pt x="6478020" y="2569774"/>
                </a:cubicBezTo>
                <a:lnTo>
                  <a:pt x="6478020" y="2505505"/>
                </a:lnTo>
                <a:cubicBezTo>
                  <a:pt x="6478020" y="2483520"/>
                  <a:pt x="6477175" y="2461533"/>
                  <a:pt x="6477175" y="2438701"/>
                </a:cubicBezTo>
                <a:cubicBezTo>
                  <a:pt x="6477598" y="2430246"/>
                  <a:pt x="6476117" y="2425172"/>
                  <a:pt x="6472630" y="2423057"/>
                </a:cubicBezTo>
                <a:close/>
                <a:moveTo>
                  <a:pt x="9208669" y="2387343"/>
                </a:moveTo>
                <a:cubicBezTo>
                  <a:pt x="9183656" y="2387065"/>
                  <a:pt x="9184450" y="2392614"/>
                  <a:pt x="9185719" y="2447158"/>
                </a:cubicBezTo>
                <a:cubicBezTo>
                  <a:pt x="9187409" y="2508043"/>
                  <a:pt x="9188255" y="2508043"/>
                  <a:pt x="9249141" y="2508043"/>
                </a:cubicBezTo>
                <a:cubicBezTo>
                  <a:pt x="9317636" y="2506351"/>
                  <a:pt x="9310871" y="2519035"/>
                  <a:pt x="9311717" y="2456459"/>
                </a:cubicBezTo>
                <a:lnTo>
                  <a:pt x="9243222" y="2387964"/>
                </a:lnTo>
                <a:lnTo>
                  <a:pt x="9208669" y="2387343"/>
                </a:lnTo>
                <a:close/>
                <a:moveTo>
                  <a:pt x="9433817" y="2383564"/>
                </a:moveTo>
                <a:cubicBezTo>
                  <a:pt x="9424979" y="2383419"/>
                  <a:pt x="9412558" y="2384159"/>
                  <a:pt x="9395434" y="2384581"/>
                </a:cubicBezTo>
                <a:cubicBezTo>
                  <a:pt x="9339622" y="2386272"/>
                  <a:pt x="9339622" y="2386272"/>
                  <a:pt x="9339622" y="2442929"/>
                </a:cubicBezTo>
                <a:cubicBezTo>
                  <a:pt x="9339622" y="2456459"/>
                  <a:pt x="9340468" y="2469990"/>
                  <a:pt x="9339622" y="2483520"/>
                </a:cubicBezTo>
                <a:cubicBezTo>
                  <a:pt x="9338777" y="2501277"/>
                  <a:pt x="9345542" y="2507197"/>
                  <a:pt x="9363300" y="2508043"/>
                </a:cubicBezTo>
                <a:cubicBezTo>
                  <a:pt x="9434333" y="2511425"/>
                  <a:pt x="9436023" y="2511425"/>
                  <a:pt x="9447016" y="2441237"/>
                </a:cubicBezTo>
                <a:cubicBezTo>
                  <a:pt x="9454628" y="2392404"/>
                  <a:pt x="9460336" y="2384000"/>
                  <a:pt x="9433817" y="2383564"/>
                </a:cubicBezTo>
                <a:close/>
                <a:moveTo>
                  <a:pt x="6626957" y="2347479"/>
                </a:moveTo>
                <a:cubicBezTo>
                  <a:pt x="6618606" y="2344624"/>
                  <a:pt x="6606555" y="2351179"/>
                  <a:pt x="6581187" y="2361749"/>
                </a:cubicBezTo>
                <a:cubicBezTo>
                  <a:pt x="6517765" y="2387964"/>
                  <a:pt x="6487323" y="2425171"/>
                  <a:pt x="6506773" y="2482674"/>
                </a:cubicBezTo>
                <a:cubicBezTo>
                  <a:pt x="6506773" y="2520727"/>
                  <a:pt x="6507618" y="2546942"/>
                  <a:pt x="6506773" y="2573157"/>
                </a:cubicBezTo>
                <a:cubicBezTo>
                  <a:pt x="6505926" y="2588377"/>
                  <a:pt x="6511000" y="2595987"/>
                  <a:pt x="6527913" y="2596833"/>
                </a:cubicBezTo>
                <a:cubicBezTo>
                  <a:pt x="6571040" y="2599371"/>
                  <a:pt x="6615013" y="2603599"/>
                  <a:pt x="6658140" y="2608673"/>
                </a:cubicBezTo>
                <a:cubicBezTo>
                  <a:pt x="6675897" y="2611209"/>
                  <a:pt x="6682662" y="2604445"/>
                  <a:pt x="6681817" y="2586687"/>
                </a:cubicBezTo>
                <a:cubicBezTo>
                  <a:pt x="6680126" y="2519882"/>
                  <a:pt x="6674205" y="2453077"/>
                  <a:pt x="6650528" y="2389656"/>
                </a:cubicBezTo>
                <a:cubicBezTo>
                  <a:pt x="6639958" y="2362594"/>
                  <a:pt x="6635308" y="2350333"/>
                  <a:pt x="6626957" y="2347479"/>
                </a:cubicBezTo>
                <a:close/>
                <a:moveTo>
                  <a:pt x="6477175" y="2263657"/>
                </a:moveTo>
                <a:cubicBezTo>
                  <a:pt x="6434894" y="2288180"/>
                  <a:pt x="6395151" y="2364286"/>
                  <a:pt x="6389229" y="2428553"/>
                </a:cubicBezTo>
                <a:cubicBezTo>
                  <a:pt x="6417135" y="2415024"/>
                  <a:pt x="6440812" y="2402340"/>
                  <a:pt x="6465336" y="2390500"/>
                </a:cubicBezTo>
                <a:cubicBezTo>
                  <a:pt x="6472101" y="2387964"/>
                  <a:pt x="6477175" y="2382890"/>
                  <a:pt x="6477175" y="2375279"/>
                </a:cubicBezTo>
                <a:lnTo>
                  <a:pt x="6477175" y="2263657"/>
                </a:lnTo>
                <a:close/>
                <a:moveTo>
                  <a:pt x="6521993" y="2244207"/>
                </a:moveTo>
                <a:cubicBezTo>
                  <a:pt x="6512692" y="2241670"/>
                  <a:pt x="6508464" y="2246744"/>
                  <a:pt x="6508464" y="2254354"/>
                </a:cubicBezTo>
                <a:cubicBezTo>
                  <a:pt x="6507618" y="2288180"/>
                  <a:pt x="6506773" y="2322004"/>
                  <a:pt x="6507618" y="2354984"/>
                </a:cubicBezTo>
                <a:cubicBezTo>
                  <a:pt x="6507618" y="2366822"/>
                  <a:pt x="6514383" y="2365977"/>
                  <a:pt x="6522838" y="2361749"/>
                </a:cubicBezTo>
                <a:cubicBezTo>
                  <a:pt x="6546517" y="2348219"/>
                  <a:pt x="6571040" y="2334688"/>
                  <a:pt x="6595563" y="2321159"/>
                </a:cubicBezTo>
                <a:cubicBezTo>
                  <a:pt x="6602327" y="2317776"/>
                  <a:pt x="6609093" y="2312702"/>
                  <a:pt x="6602327" y="2303401"/>
                </a:cubicBezTo>
                <a:cubicBezTo>
                  <a:pt x="6581187" y="2276341"/>
                  <a:pt x="6554972" y="2255200"/>
                  <a:pt x="6521993" y="2244207"/>
                </a:cubicBezTo>
                <a:close/>
                <a:moveTo>
                  <a:pt x="9289917" y="2198292"/>
                </a:moveTo>
                <a:cubicBezTo>
                  <a:pt x="9283495" y="2197803"/>
                  <a:pt x="9274933" y="2198120"/>
                  <a:pt x="9263517" y="2198543"/>
                </a:cubicBezTo>
                <a:cubicBezTo>
                  <a:pt x="9249141" y="2198543"/>
                  <a:pt x="9234765" y="2200234"/>
                  <a:pt x="9220390" y="2200234"/>
                </a:cubicBezTo>
                <a:cubicBezTo>
                  <a:pt x="9205169" y="2200234"/>
                  <a:pt x="9197558" y="2207846"/>
                  <a:pt x="9196711" y="2223066"/>
                </a:cubicBezTo>
                <a:cubicBezTo>
                  <a:pt x="9194174" y="2259428"/>
                  <a:pt x="9191636" y="2296636"/>
                  <a:pt x="9188255" y="2332998"/>
                </a:cubicBezTo>
                <a:cubicBezTo>
                  <a:pt x="9186564" y="2353293"/>
                  <a:pt x="9192484" y="2362594"/>
                  <a:pt x="9213625" y="2360057"/>
                </a:cubicBezTo>
                <a:cubicBezTo>
                  <a:pt x="9220390" y="2359213"/>
                  <a:pt x="9227155" y="2360057"/>
                  <a:pt x="9233919" y="2360057"/>
                </a:cubicBezTo>
                <a:cubicBezTo>
                  <a:pt x="9314253" y="2359213"/>
                  <a:pt x="9314253" y="2359213"/>
                  <a:pt x="9309181" y="2278031"/>
                </a:cubicBezTo>
                <a:lnTo>
                  <a:pt x="9309181" y="2243361"/>
                </a:lnTo>
                <a:cubicBezTo>
                  <a:pt x="9309181" y="2208479"/>
                  <a:pt x="9309181" y="2199759"/>
                  <a:pt x="9289917" y="2198292"/>
                </a:cubicBezTo>
                <a:close/>
                <a:moveTo>
                  <a:pt x="9449753" y="2184736"/>
                </a:moveTo>
                <a:cubicBezTo>
                  <a:pt x="9442525" y="2184379"/>
                  <a:pt x="9432852" y="2185014"/>
                  <a:pt x="9419956" y="2185859"/>
                </a:cubicBezTo>
                <a:cubicBezTo>
                  <a:pt x="9339622" y="2191778"/>
                  <a:pt x="9339622" y="2191778"/>
                  <a:pt x="9339622" y="2276341"/>
                </a:cubicBezTo>
                <a:cubicBezTo>
                  <a:pt x="9343005" y="2299173"/>
                  <a:pt x="9326938" y="2335535"/>
                  <a:pt x="9346387" y="2352446"/>
                </a:cubicBezTo>
                <a:cubicBezTo>
                  <a:pt x="9364990" y="2368515"/>
                  <a:pt x="9400508" y="2355829"/>
                  <a:pt x="9428413" y="2355829"/>
                </a:cubicBezTo>
                <a:lnTo>
                  <a:pt x="9436868" y="2355829"/>
                </a:lnTo>
                <a:cubicBezTo>
                  <a:pt x="9453781" y="2355829"/>
                  <a:pt x="9462237" y="2348219"/>
                  <a:pt x="9463084" y="2331307"/>
                </a:cubicBezTo>
                <a:cubicBezTo>
                  <a:pt x="9464774" y="2299173"/>
                  <a:pt x="9468158" y="2267885"/>
                  <a:pt x="9469848" y="2235751"/>
                </a:cubicBezTo>
                <a:cubicBezTo>
                  <a:pt x="9471118" y="2195795"/>
                  <a:pt x="9471436" y="2185806"/>
                  <a:pt x="9449753" y="2184736"/>
                </a:cubicBezTo>
                <a:close/>
                <a:moveTo>
                  <a:pt x="9302416" y="1998974"/>
                </a:moveTo>
                <a:cubicBezTo>
                  <a:pt x="9289730" y="1994746"/>
                  <a:pt x="9280427" y="2005739"/>
                  <a:pt x="9272818" y="2013351"/>
                </a:cubicBezTo>
                <a:cubicBezTo>
                  <a:pt x="9242376" y="2042948"/>
                  <a:pt x="9229690" y="2081846"/>
                  <a:pt x="9217852" y="2120745"/>
                </a:cubicBezTo>
                <a:cubicBezTo>
                  <a:pt x="9201785" y="2174021"/>
                  <a:pt x="9201785" y="2174021"/>
                  <a:pt x="9246603" y="2171483"/>
                </a:cubicBezTo>
                <a:cubicBezTo>
                  <a:pt x="9267744" y="2169792"/>
                  <a:pt x="9280427" y="2169792"/>
                  <a:pt x="9293113" y="2168947"/>
                </a:cubicBezTo>
                <a:cubicBezTo>
                  <a:pt x="9301569" y="2168947"/>
                  <a:pt x="9309181" y="2166409"/>
                  <a:pt x="9309181" y="2156263"/>
                </a:cubicBezTo>
                <a:cubicBezTo>
                  <a:pt x="9309181" y="2113135"/>
                  <a:pt x="9322710" y="2070008"/>
                  <a:pt x="9315945" y="2026035"/>
                </a:cubicBezTo>
                <a:cubicBezTo>
                  <a:pt x="9314253" y="2015889"/>
                  <a:pt x="9313408" y="2003203"/>
                  <a:pt x="9302416" y="1998974"/>
                </a:cubicBezTo>
                <a:close/>
                <a:moveTo>
                  <a:pt x="9353998" y="1989674"/>
                </a:moveTo>
                <a:cubicBezTo>
                  <a:pt x="9341315" y="1988828"/>
                  <a:pt x="9336241" y="1992210"/>
                  <a:pt x="9339622" y="2006586"/>
                </a:cubicBezTo>
                <a:cubicBezTo>
                  <a:pt x="9346387" y="2033645"/>
                  <a:pt x="9343850" y="2060707"/>
                  <a:pt x="9341315" y="2087765"/>
                </a:cubicBezTo>
                <a:cubicBezTo>
                  <a:pt x="9341315" y="2107215"/>
                  <a:pt x="9342160" y="2126664"/>
                  <a:pt x="9341315" y="2146114"/>
                </a:cubicBezTo>
                <a:cubicBezTo>
                  <a:pt x="9340468" y="2159644"/>
                  <a:pt x="9344697" y="2165563"/>
                  <a:pt x="9359073" y="2163872"/>
                </a:cubicBezTo>
                <a:cubicBezTo>
                  <a:pt x="9387824" y="2160490"/>
                  <a:pt x="9417420" y="2158798"/>
                  <a:pt x="9446172" y="2157108"/>
                </a:cubicBezTo>
                <a:cubicBezTo>
                  <a:pt x="9460547" y="2156263"/>
                  <a:pt x="9466467" y="2150341"/>
                  <a:pt x="9464774" y="2135121"/>
                </a:cubicBezTo>
                <a:cubicBezTo>
                  <a:pt x="9460547" y="2097914"/>
                  <a:pt x="9451246" y="2062397"/>
                  <a:pt x="9430105" y="2031108"/>
                </a:cubicBezTo>
                <a:cubicBezTo>
                  <a:pt x="9411500" y="2004896"/>
                  <a:pt x="9386133" y="1991365"/>
                  <a:pt x="9353998" y="1989674"/>
                </a:cubicBezTo>
                <a:close/>
                <a:moveTo>
                  <a:pt x="7796353" y="1219306"/>
                </a:moveTo>
                <a:cubicBezTo>
                  <a:pt x="7779442" y="1219306"/>
                  <a:pt x="7770984" y="1223535"/>
                  <a:pt x="7774366" y="1242985"/>
                </a:cubicBezTo>
                <a:cubicBezTo>
                  <a:pt x="7779442" y="1274272"/>
                  <a:pt x="7783669" y="1305561"/>
                  <a:pt x="7787051" y="1337695"/>
                </a:cubicBezTo>
                <a:cubicBezTo>
                  <a:pt x="7788742" y="1357144"/>
                  <a:pt x="7798045" y="1360526"/>
                  <a:pt x="7814112" y="1352917"/>
                </a:cubicBezTo>
                <a:cubicBezTo>
                  <a:pt x="7862312" y="1330929"/>
                  <a:pt x="7896982" y="1296258"/>
                  <a:pt x="7918123" y="1248058"/>
                </a:cubicBezTo>
                <a:cubicBezTo>
                  <a:pt x="7928271" y="1226073"/>
                  <a:pt x="7920661" y="1218461"/>
                  <a:pt x="7897829" y="1219306"/>
                </a:cubicBezTo>
                <a:cubicBezTo>
                  <a:pt x="7881762" y="1220152"/>
                  <a:pt x="7864849" y="1219306"/>
                  <a:pt x="7848782" y="1219306"/>
                </a:cubicBezTo>
                <a:cubicBezTo>
                  <a:pt x="7831025" y="1219306"/>
                  <a:pt x="7814112" y="1220152"/>
                  <a:pt x="7796353" y="1219306"/>
                </a:cubicBezTo>
                <a:close/>
                <a:moveTo>
                  <a:pt x="7585792" y="1214233"/>
                </a:moveTo>
                <a:cubicBezTo>
                  <a:pt x="7572262" y="1214233"/>
                  <a:pt x="7567188" y="1218461"/>
                  <a:pt x="7570571" y="1233682"/>
                </a:cubicBezTo>
                <a:cubicBezTo>
                  <a:pt x="7587483" y="1301333"/>
                  <a:pt x="7669509" y="1364755"/>
                  <a:pt x="7738850" y="1364755"/>
                </a:cubicBezTo>
                <a:cubicBezTo>
                  <a:pt x="7758299" y="1364755"/>
                  <a:pt x="7763373" y="1357989"/>
                  <a:pt x="7759991" y="1340232"/>
                </a:cubicBezTo>
                <a:cubicBezTo>
                  <a:pt x="7755763" y="1316554"/>
                  <a:pt x="7753227" y="1292031"/>
                  <a:pt x="7749844" y="1268353"/>
                </a:cubicBezTo>
                <a:cubicBezTo>
                  <a:pt x="7743924" y="1220152"/>
                  <a:pt x="7743924" y="1220152"/>
                  <a:pt x="7696570" y="1217615"/>
                </a:cubicBezTo>
                <a:lnTo>
                  <a:pt x="7655979" y="1215078"/>
                </a:lnTo>
                <a:lnTo>
                  <a:pt x="7655979" y="1214233"/>
                </a:lnTo>
                <a:lnTo>
                  <a:pt x="7585792" y="1214233"/>
                </a:lnTo>
                <a:close/>
                <a:moveTo>
                  <a:pt x="7704392" y="975343"/>
                </a:moveTo>
                <a:cubicBezTo>
                  <a:pt x="7699952" y="973018"/>
                  <a:pt x="7693609" y="974075"/>
                  <a:pt x="7684730" y="977457"/>
                </a:cubicBezTo>
                <a:cubicBezTo>
                  <a:pt x="7603551" y="1008746"/>
                  <a:pt x="7561268" y="1084006"/>
                  <a:pt x="7558732" y="1166878"/>
                </a:cubicBezTo>
                <a:cubicBezTo>
                  <a:pt x="7557887" y="1181254"/>
                  <a:pt x="7565497" y="1188019"/>
                  <a:pt x="7579026" y="1188019"/>
                </a:cubicBezTo>
                <a:lnTo>
                  <a:pt x="7649214" y="1188019"/>
                </a:lnTo>
                <a:lnTo>
                  <a:pt x="7649214" y="1190555"/>
                </a:lnTo>
                <a:cubicBezTo>
                  <a:pt x="7671201" y="1190555"/>
                  <a:pt x="7692342" y="1189709"/>
                  <a:pt x="7713482" y="1190555"/>
                </a:cubicBezTo>
                <a:cubicBezTo>
                  <a:pt x="7732085" y="1191402"/>
                  <a:pt x="7740541" y="1187173"/>
                  <a:pt x="7737160" y="1166032"/>
                </a:cubicBezTo>
                <a:cubicBezTo>
                  <a:pt x="7727857" y="1108530"/>
                  <a:pt x="7719400" y="1051026"/>
                  <a:pt x="7712635" y="993524"/>
                </a:cubicBezTo>
                <a:cubicBezTo>
                  <a:pt x="7711368" y="983377"/>
                  <a:pt x="7708831" y="977669"/>
                  <a:pt x="7704392" y="975343"/>
                </a:cubicBezTo>
                <a:close/>
                <a:moveTo>
                  <a:pt x="7762528" y="966463"/>
                </a:moveTo>
                <a:cubicBezTo>
                  <a:pt x="7743079" y="966463"/>
                  <a:pt x="7736312" y="972384"/>
                  <a:pt x="7740541" y="990988"/>
                </a:cubicBezTo>
                <a:cubicBezTo>
                  <a:pt x="7747307" y="1031577"/>
                  <a:pt x="7750689" y="1072167"/>
                  <a:pt x="7758299" y="1111912"/>
                </a:cubicBezTo>
                <a:cubicBezTo>
                  <a:pt x="7762528" y="1137281"/>
                  <a:pt x="7754918" y="1171951"/>
                  <a:pt x="7774366" y="1185481"/>
                </a:cubicBezTo>
                <a:cubicBezTo>
                  <a:pt x="7792971" y="1198166"/>
                  <a:pt x="7824260" y="1190555"/>
                  <a:pt x="7850473" y="1192247"/>
                </a:cubicBezTo>
                <a:lnTo>
                  <a:pt x="7850473" y="1191402"/>
                </a:lnTo>
                <a:lnTo>
                  <a:pt x="7870768" y="1191402"/>
                </a:lnTo>
                <a:cubicBezTo>
                  <a:pt x="7941800" y="1191402"/>
                  <a:pt x="7946029" y="1186328"/>
                  <a:pt x="7930809" y="1116140"/>
                </a:cubicBezTo>
                <a:cubicBezTo>
                  <a:pt x="7913050" y="1034961"/>
                  <a:pt x="7836944" y="968156"/>
                  <a:pt x="7762528" y="966463"/>
                </a:cubicBezTo>
                <a:close/>
                <a:moveTo>
                  <a:pt x="7736209" y="18"/>
                </a:moveTo>
                <a:cubicBezTo>
                  <a:pt x="7742656" y="336"/>
                  <a:pt x="7748999" y="4986"/>
                  <a:pt x="7755763" y="14287"/>
                </a:cubicBezTo>
                <a:cubicBezTo>
                  <a:pt x="7798045" y="73482"/>
                  <a:pt x="7840325" y="133521"/>
                  <a:pt x="7880917" y="193561"/>
                </a:cubicBezTo>
                <a:cubicBezTo>
                  <a:pt x="7959559" y="308566"/>
                  <a:pt x="8041584" y="422726"/>
                  <a:pt x="8119382" y="538576"/>
                </a:cubicBezTo>
                <a:cubicBezTo>
                  <a:pt x="8163355" y="604536"/>
                  <a:pt x="8227623" y="640898"/>
                  <a:pt x="8299502" y="665420"/>
                </a:cubicBezTo>
                <a:cubicBezTo>
                  <a:pt x="8351084" y="683178"/>
                  <a:pt x="8376455" y="670494"/>
                  <a:pt x="8400976" y="622293"/>
                </a:cubicBezTo>
                <a:cubicBezTo>
                  <a:pt x="8405205" y="612992"/>
                  <a:pt x="8410278" y="603690"/>
                  <a:pt x="8421271" y="606226"/>
                </a:cubicBezTo>
                <a:cubicBezTo>
                  <a:pt x="8432266" y="608764"/>
                  <a:pt x="8433109" y="618911"/>
                  <a:pt x="8434802" y="629059"/>
                </a:cubicBezTo>
                <a:cubicBezTo>
                  <a:pt x="8450024" y="750830"/>
                  <a:pt x="8378990" y="840466"/>
                  <a:pt x="8257220" y="853995"/>
                </a:cubicBezTo>
                <a:cubicBezTo>
                  <a:pt x="8249609" y="854841"/>
                  <a:pt x="8241999" y="855686"/>
                  <a:pt x="8234388" y="857379"/>
                </a:cubicBezTo>
                <a:cubicBezTo>
                  <a:pt x="8205637" y="864144"/>
                  <a:pt x="8196335" y="875137"/>
                  <a:pt x="8198027" y="903887"/>
                </a:cubicBezTo>
                <a:cubicBezTo>
                  <a:pt x="8202254" y="972384"/>
                  <a:pt x="8204792" y="1041726"/>
                  <a:pt x="8209866" y="1110221"/>
                </a:cubicBezTo>
                <a:cubicBezTo>
                  <a:pt x="8214093" y="1165187"/>
                  <a:pt x="8215785" y="1220998"/>
                  <a:pt x="8219166" y="1275964"/>
                </a:cubicBezTo>
                <a:cubicBezTo>
                  <a:pt x="8221704" y="1309789"/>
                  <a:pt x="8233543" y="1330083"/>
                  <a:pt x="8265677" y="1341923"/>
                </a:cubicBezTo>
                <a:cubicBezTo>
                  <a:pt x="8367152" y="1379130"/>
                  <a:pt x="8466936" y="1418874"/>
                  <a:pt x="8567565" y="1458619"/>
                </a:cubicBezTo>
                <a:cubicBezTo>
                  <a:pt x="8597163" y="1470457"/>
                  <a:pt x="8623377" y="1469612"/>
                  <a:pt x="8652128" y="1456928"/>
                </a:cubicBezTo>
                <a:cubicBezTo>
                  <a:pt x="8694409" y="1438324"/>
                  <a:pt x="8735846" y="1417183"/>
                  <a:pt x="8778126" y="1396888"/>
                </a:cubicBezTo>
                <a:cubicBezTo>
                  <a:pt x="8789966" y="1391814"/>
                  <a:pt x="8800957" y="1386740"/>
                  <a:pt x="8812798" y="1395197"/>
                </a:cubicBezTo>
                <a:cubicBezTo>
                  <a:pt x="9039424" y="1271735"/>
                  <a:pt x="9238993" y="1121214"/>
                  <a:pt x="9349770" y="876828"/>
                </a:cubicBezTo>
                <a:cubicBezTo>
                  <a:pt x="9363300" y="883594"/>
                  <a:pt x="9361609" y="895431"/>
                  <a:pt x="9364990" y="904733"/>
                </a:cubicBezTo>
                <a:cubicBezTo>
                  <a:pt x="9426722" y="1095846"/>
                  <a:pt x="9504520" y="1280191"/>
                  <a:pt x="9621215" y="1445089"/>
                </a:cubicBezTo>
                <a:cubicBezTo>
                  <a:pt x="9697322" y="1553329"/>
                  <a:pt x="9785269" y="1648041"/>
                  <a:pt x="9910419" y="1700469"/>
                </a:cubicBezTo>
                <a:cubicBezTo>
                  <a:pt x="9949321" y="1716536"/>
                  <a:pt x="9989910" y="1735139"/>
                  <a:pt x="10033884" y="1724146"/>
                </a:cubicBezTo>
                <a:cubicBezTo>
                  <a:pt x="10102379" y="1707234"/>
                  <a:pt x="10135358" y="1668335"/>
                  <a:pt x="10153961" y="1582081"/>
                </a:cubicBezTo>
                <a:cubicBezTo>
                  <a:pt x="10175102" y="1674254"/>
                  <a:pt x="10187787" y="1757972"/>
                  <a:pt x="10141277" y="1837461"/>
                </a:cubicBezTo>
                <a:cubicBezTo>
                  <a:pt x="10103224" y="1902574"/>
                  <a:pt x="10039802" y="1926251"/>
                  <a:pt x="9968769" y="1930479"/>
                </a:cubicBezTo>
                <a:cubicBezTo>
                  <a:pt x="9917187" y="1933017"/>
                  <a:pt x="9865602" y="1930479"/>
                  <a:pt x="9818248" y="1905956"/>
                </a:cubicBezTo>
                <a:cubicBezTo>
                  <a:pt x="9797952" y="1895809"/>
                  <a:pt x="9803871" y="1913567"/>
                  <a:pt x="9803871" y="1922024"/>
                </a:cubicBezTo>
                <a:cubicBezTo>
                  <a:pt x="9805564" y="1986290"/>
                  <a:pt x="9836851" y="2714377"/>
                  <a:pt x="9838541" y="2769341"/>
                </a:cubicBezTo>
                <a:cubicBezTo>
                  <a:pt x="9839389" y="2785408"/>
                  <a:pt x="9846153" y="2797247"/>
                  <a:pt x="9854609" y="2809086"/>
                </a:cubicBezTo>
                <a:cubicBezTo>
                  <a:pt x="9923951" y="2911408"/>
                  <a:pt x="9992447" y="3013727"/>
                  <a:pt x="10062632" y="3115202"/>
                </a:cubicBezTo>
                <a:cubicBezTo>
                  <a:pt x="10077011" y="3135498"/>
                  <a:pt x="10075318" y="3149029"/>
                  <a:pt x="10060942" y="3168478"/>
                </a:cubicBezTo>
                <a:cubicBezTo>
                  <a:pt x="9996675" y="3256423"/>
                  <a:pt x="9936635" y="3347750"/>
                  <a:pt x="9918031" y="3458528"/>
                </a:cubicBezTo>
                <a:cubicBezTo>
                  <a:pt x="9905346" y="3535480"/>
                  <a:pt x="9915494" y="3613278"/>
                  <a:pt x="9926487" y="3690229"/>
                </a:cubicBezTo>
                <a:cubicBezTo>
                  <a:pt x="9938325" y="3769719"/>
                  <a:pt x="9960314" y="3845825"/>
                  <a:pt x="9999210" y="3916857"/>
                </a:cubicBezTo>
                <a:cubicBezTo>
                  <a:pt x="10058405" y="4024251"/>
                  <a:pt x="10144661" y="4096976"/>
                  <a:pt x="10268120" y="4114735"/>
                </a:cubicBezTo>
                <a:cubicBezTo>
                  <a:pt x="10354374" y="4127419"/>
                  <a:pt x="10424561" y="4161244"/>
                  <a:pt x="10492213" y="4218747"/>
                </a:cubicBezTo>
                <a:cubicBezTo>
                  <a:pt x="10564089" y="4279631"/>
                  <a:pt x="10650344" y="4325295"/>
                  <a:pt x="10729833" y="4376880"/>
                </a:cubicBezTo>
                <a:cubicBezTo>
                  <a:pt x="10771270" y="4403940"/>
                  <a:pt x="10812705" y="4431844"/>
                  <a:pt x="10854987" y="4457213"/>
                </a:cubicBezTo>
                <a:cubicBezTo>
                  <a:pt x="10873589" y="4468206"/>
                  <a:pt x="10881200" y="4481736"/>
                  <a:pt x="10881200" y="4503723"/>
                </a:cubicBezTo>
                <a:cubicBezTo>
                  <a:pt x="10880355" y="4617883"/>
                  <a:pt x="10893885" y="6519699"/>
                  <a:pt x="10893885" y="6561134"/>
                </a:cubicBezTo>
                <a:cubicBezTo>
                  <a:pt x="10882892" y="6561134"/>
                  <a:pt x="12896651" y="6561838"/>
                  <a:pt x="10861751" y="6561979"/>
                </a:cubicBezTo>
                <a:lnTo>
                  <a:pt x="265630" y="6552454"/>
                </a:lnTo>
                <a:cubicBezTo>
                  <a:pt x="494374" y="6395591"/>
                  <a:pt x="652085" y="6353778"/>
                  <a:pt x="861364" y="6306601"/>
                </a:cubicBezTo>
                <a:cubicBezTo>
                  <a:pt x="899418" y="6306601"/>
                  <a:pt x="900264" y="6305754"/>
                  <a:pt x="892653" y="6269393"/>
                </a:cubicBezTo>
                <a:lnTo>
                  <a:pt x="788640" y="5770474"/>
                </a:lnTo>
                <a:cubicBezTo>
                  <a:pt x="787795" y="5763708"/>
                  <a:pt x="785258" y="5757789"/>
                  <a:pt x="777647" y="5751024"/>
                </a:cubicBezTo>
                <a:cubicBezTo>
                  <a:pt x="770882" y="5844043"/>
                  <a:pt x="763271" y="5936215"/>
                  <a:pt x="756506" y="6029235"/>
                </a:cubicBezTo>
                <a:cubicBezTo>
                  <a:pt x="753970" y="6030081"/>
                  <a:pt x="752278" y="6030081"/>
                  <a:pt x="750587" y="6030925"/>
                </a:cubicBezTo>
                <a:cubicBezTo>
                  <a:pt x="730293" y="5948899"/>
                  <a:pt x="709152" y="5866030"/>
                  <a:pt x="688011" y="5781467"/>
                </a:cubicBezTo>
                <a:cubicBezTo>
                  <a:pt x="669407" y="5812754"/>
                  <a:pt x="669407" y="5812754"/>
                  <a:pt x="645729" y="5789077"/>
                </a:cubicBezTo>
                <a:cubicBezTo>
                  <a:pt x="611058" y="5754406"/>
                  <a:pt x="610214" y="5754406"/>
                  <a:pt x="591608" y="5798379"/>
                </a:cubicBezTo>
                <a:cubicBezTo>
                  <a:pt x="586536" y="5811063"/>
                  <a:pt x="580616" y="5815292"/>
                  <a:pt x="567931" y="5808526"/>
                </a:cubicBezTo>
                <a:cubicBezTo>
                  <a:pt x="553556" y="5800916"/>
                  <a:pt x="539180" y="5795842"/>
                  <a:pt x="525651" y="5788232"/>
                </a:cubicBezTo>
                <a:cubicBezTo>
                  <a:pt x="507893" y="5778084"/>
                  <a:pt x="501973" y="5784849"/>
                  <a:pt x="501973" y="5803452"/>
                </a:cubicBezTo>
                <a:lnTo>
                  <a:pt x="501973" y="5986953"/>
                </a:lnTo>
                <a:cubicBezTo>
                  <a:pt x="501973" y="5992872"/>
                  <a:pt x="503664" y="5998792"/>
                  <a:pt x="495209" y="6006404"/>
                </a:cubicBezTo>
                <a:cubicBezTo>
                  <a:pt x="452926" y="5937906"/>
                  <a:pt x="410645" y="5871103"/>
                  <a:pt x="366672" y="5800916"/>
                </a:cubicBezTo>
                <a:cubicBezTo>
                  <a:pt x="351451" y="5820366"/>
                  <a:pt x="356526" y="5843196"/>
                  <a:pt x="342995" y="5863492"/>
                </a:cubicBezTo>
                <a:cubicBezTo>
                  <a:pt x="321854" y="5833050"/>
                  <a:pt x="315935" y="5797533"/>
                  <a:pt x="295640" y="5762017"/>
                </a:cubicBezTo>
                <a:cubicBezTo>
                  <a:pt x="288874" y="5793305"/>
                  <a:pt x="293103" y="5818673"/>
                  <a:pt x="291412" y="5843196"/>
                </a:cubicBezTo>
                <a:cubicBezTo>
                  <a:pt x="290566" y="5851653"/>
                  <a:pt x="295640" y="5865184"/>
                  <a:pt x="283800" y="5868565"/>
                </a:cubicBezTo>
                <a:cubicBezTo>
                  <a:pt x="273654" y="5871103"/>
                  <a:pt x="265197" y="5861801"/>
                  <a:pt x="259278" y="5855036"/>
                </a:cubicBezTo>
                <a:cubicBezTo>
                  <a:pt x="224607" y="5816982"/>
                  <a:pt x="178944" y="5608112"/>
                  <a:pt x="176406" y="5550609"/>
                </a:cubicBezTo>
                <a:cubicBezTo>
                  <a:pt x="174715" y="5526932"/>
                  <a:pt x="167105" y="5523550"/>
                  <a:pt x="145964" y="5529469"/>
                </a:cubicBezTo>
                <a:cubicBezTo>
                  <a:pt x="110446" y="5539616"/>
                  <a:pt x="74085" y="5547228"/>
                  <a:pt x="38570" y="5556530"/>
                </a:cubicBezTo>
                <a:cubicBezTo>
                  <a:pt x="8127" y="5564986"/>
                  <a:pt x="8127" y="5542999"/>
                  <a:pt x="3052" y="5524395"/>
                </a:cubicBezTo>
                <a:cubicBezTo>
                  <a:pt x="-2867" y="5504945"/>
                  <a:pt x="-2021" y="5492260"/>
                  <a:pt x="22502" y="5486343"/>
                </a:cubicBezTo>
                <a:lnTo>
                  <a:pt x="673634" y="5326519"/>
                </a:lnTo>
                <a:cubicBezTo>
                  <a:pt x="688856" y="5323135"/>
                  <a:pt x="695621" y="5315526"/>
                  <a:pt x="691394" y="5299458"/>
                </a:cubicBezTo>
                <a:cubicBezTo>
                  <a:pt x="684628" y="5270708"/>
                  <a:pt x="677018" y="5241111"/>
                  <a:pt x="672790" y="5211513"/>
                </a:cubicBezTo>
                <a:cubicBezTo>
                  <a:pt x="669407" y="5189526"/>
                  <a:pt x="659260" y="5186145"/>
                  <a:pt x="638964" y="5187836"/>
                </a:cubicBezTo>
                <a:cubicBezTo>
                  <a:pt x="558630" y="5194601"/>
                  <a:pt x="481678" y="5181071"/>
                  <a:pt x="411490" y="5139636"/>
                </a:cubicBezTo>
                <a:cubicBezTo>
                  <a:pt x="270271" y="5056762"/>
                  <a:pt x="251667" y="4899476"/>
                  <a:pt x="369210" y="4784472"/>
                </a:cubicBezTo>
                <a:cubicBezTo>
                  <a:pt x="417411" y="4737963"/>
                  <a:pt x="474066" y="4706674"/>
                  <a:pt x="537489" y="4688914"/>
                </a:cubicBezTo>
                <a:cubicBezTo>
                  <a:pt x="553556" y="4683842"/>
                  <a:pt x="561166" y="4679614"/>
                  <a:pt x="552711" y="4659318"/>
                </a:cubicBezTo>
                <a:cubicBezTo>
                  <a:pt x="539180" y="4626338"/>
                  <a:pt x="550173" y="4595896"/>
                  <a:pt x="574697" y="4571374"/>
                </a:cubicBezTo>
                <a:cubicBezTo>
                  <a:pt x="584845" y="4561226"/>
                  <a:pt x="597529" y="4553615"/>
                  <a:pt x="613596" y="4562071"/>
                </a:cubicBezTo>
                <a:cubicBezTo>
                  <a:pt x="615287" y="4573910"/>
                  <a:pt x="605139" y="4576446"/>
                  <a:pt x="600065" y="4583212"/>
                </a:cubicBezTo>
                <a:cubicBezTo>
                  <a:pt x="581462" y="4607735"/>
                  <a:pt x="582308" y="4633950"/>
                  <a:pt x="594146" y="4660165"/>
                </a:cubicBezTo>
                <a:cubicBezTo>
                  <a:pt x="605139" y="4682997"/>
                  <a:pt x="626280" y="4671157"/>
                  <a:pt x="643192" y="4670312"/>
                </a:cubicBezTo>
                <a:cubicBezTo>
                  <a:pt x="716762" y="4666930"/>
                  <a:pt x="786950" y="4677076"/>
                  <a:pt x="852062" y="4711748"/>
                </a:cubicBezTo>
                <a:cubicBezTo>
                  <a:pt x="919714" y="4747263"/>
                  <a:pt x="969606" y="4798001"/>
                  <a:pt x="981444" y="4877490"/>
                </a:cubicBezTo>
                <a:cubicBezTo>
                  <a:pt x="991590" y="4945987"/>
                  <a:pt x="967913" y="5004335"/>
                  <a:pt x="924787" y="5055072"/>
                </a:cubicBezTo>
                <a:cubicBezTo>
                  <a:pt x="883350" y="5104119"/>
                  <a:pt x="831768" y="5137944"/>
                  <a:pt x="771728" y="5158239"/>
                </a:cubicBezTo>
                <a:cubicBezTo>
                  <a:pt x="742977" y="5167540"/>
                  <a:pt x="735367" y="5181071"/>
                  <a:pt x="743822" y="5208976"/>
                </a:cubicBezTo>
                <a:cubicBezTo>
                  <a:pt x="750587" y="5230963"/>
                  <a:pt x="753970" y="5252949"/>
                  <a:pt x="757352" y="5274936"/>
                </a:cubicBezTo>
                <a:cubicBezTo>
                  <a:pt x="760735" y="5296077"/>
                  <a:pt x="768345" y="5302842"/>
                  <a:pt x="792023" y="5296923"/>
                </a:cubicBezTo>
                <a:lnTo>
                  <a:pt x="1433854" y="5137944"/>
                </a:lnTo>
                <a:cubicBezTo>
                  <a:pt x="1461760" y="5130333"/>
                  <a:pt x="1469371" y="5139636"/>
                  <a:pt x="1475290" y="5164158"/>
                </a:cubicBezTo>
                <a:cubicBezTo>
                  <a:pt x="1481209" y="5187836"/>
                  <a:pt x="1480363" y="5204748"/>
                  <a:pt x="1451613" y="5207286"/>
                </a:cubicBezTo>
                <a:cubicBezTo>
                  <a:pt x="1426243" y="5209822"/>
                  <a:pt x="1415251" y="5222506"/>
                  <a:pt x="1414404" y="5248721"/>
                </a:cubicBezTo>
                <a:cubicBezTo>
                  <a:pt x="1412714" y="5301151"/>
                  <a:pt x="1402565" y="5424612"/>
                  <a:pt x="1400875" y="5438141"/>
                </a:cubicBezTo>
                <a:cubicBezTo>
                  <a:pt x="1378888" y="5421229"/>
                  <a:pt x="1373815" y="5396705"/>
                  <a:pt x="1354366" y="5376411"/>
                </a:cubicBezTo>
                <a:cubicBezTo>
                  <a:pt x="1335761" y="5434759"/>
                  <a:pt x="1318849" y="5488879"/>
                  <a:pt x="1300245" y="5548073"/>
                </a:cubicBezTo>
                <a:cubicBezTo>
                  <a:pt x="1276568" y="5521013"/>
                  <a:pt x="1268112" y="5491417"/>
                  <a:pt x="1245279" y="5458437"/>
                </a:cubicBezTo>
                <a:cubicBezTo>
                  <a:pt x="1237669" y="5555683"/>
                  <a:pt x="1231748" y="5644474"/>
                  <a:pt x="1224984" y="5733265"/>
                </a:cubicBezTo>
                <a:cubicBezTo>
                  <a:pt x="1223293" y="5733265"/>
                  <a:pt x="1170865" y="5604730"/>
                  <a:pt x="1147186" y="5539616"/>
                </a:cubicBezTo>
                <a:lnTo>
                  <a:pt x="1139576" y="5539616"/>
                </a:lnTo>
                <a:cubicBezTo>
                  <a:pt x="1124354" y="5576824"/>
                  <a:pt x="1090530" y="5675763"/>
                  <a:pt x="1078691" y="5677454"/>
                </a:cubicBezTo>
                <a:cubicBezTo>
                  <a:pt x="1069388" y="5678299"/>
                  <a:pt x="1052476" y="5641092"/>
                  <a:pt x="1038946" y="5635172"/>
                </a:cubicBezTo>
                <a:lnTo>
                  <a:pt x="1038946" y="5797533"/>
                </a:lnTo>
                <a:cubicBezTo>
                  <a:pt x="1036410" y="5798379"/>
                  <a:pt x="1004276" y="5752715"/>
                  <a:pt x="991590" y="5729037"/>
                </a:cubicBezTo>
                <a:cubicBezTo>
                  <a:pt x="989054" y="5729037"/>
                  <a:pt x="986518" y="5729883"/>
                  <a:pt x="983981" y="5730728"/>
                </a:cubicBezTo>
                <a:lnTo>
                  <a:pt x="983981" y="6077436"/>
                </a:lnTo>
                <a:cubicBezTo>
                  <a:pt x="981444" y="6078282"/>
                  <a:pt x="978061" y="6078282"/>
                  <a:pt x="975525" y="6079127"/>
                </a:cubicBezTo>
                <a:cubicBezTo>
                  <a:pt x="945082" y="6005557"/>
                  <a:pt x="914639" y="5931987"/>
                  <a:pt x="883350" y="5855036"/>
                </a:cubicBezTo>
                <a:cubicBezTo>
                  <a:pt x="875741" y="5866875"/>
                  <a:pt x="937471" y="6140858"/>
                  <a:pt x="962839" y="6270239"/>
                </a:cubicBezTo>
                <a:cubicBezTo>
                  <a:pt x="967913" y="6296454"/>
                  <a:pt x="978906" y="6301527"/>
                  <a:pt x="1002585" y="6295608"/>
                </a:cubicBezTo>
                <a:cubicBezTo>
                  <a:pt x="1077000" y="6275312"/>
                  <a:pt x="1148878" y="6250790"/>
                  <a:pt x="1211455" y="6203434"/>
                </a:cubicBezTo>
                <a:cubicBezTo>
                  <a:pt x="1334070" y="6110416"/>
                  <a:pt x="1713757" y="5799224"/>
                  <a:pt x="1800855" y="5773855"/>
                </a:cubicBezTo>
                <a:cubicBezTo>
                  <a:pt x="1893875" y="5746797"/>
                  <a:pt x="1974210" y="5696903"/>
                  <a:pt x="2059618" y="5656313"/>
                </a:cubicBezTo>
                <a:cubicBezTo>
                  <a:pt x="2067228" y="5652084"/>
                  <a:pt x="2079067" y="5650394"/>
                  <a:pt x="2079067" y="5641092"/>
                </a:cubicBezTo>
                <a:cubicBezTo>
                  <a:pt x="2079913" y="5631790"/>
                  <a:pt x="2068075" y="5629253"/>
                  <a:pt x="2060463" y="5625026"/>
                </a:cubicBezTo>
                <a:cubicBezTo>
                  <a:pt x="2001271" y="5589508"/>
                  <a:pt x="1947150" y="5548919"/>
                  <a:pt x="1910788" y="5488879"/>
                </a:cubicBezTo>
                <a:cubicBezTo>
                  <a:pt x="1866815" y="5415310"/>
                  <a:pt x="1873581" y="5329055"/>
                  <a:pt x="1927700" y="5263097"/>
                </a:cubicBezTo>
                <a:cubicBezTo>
                  <a:pt x="1964063" y="5219124"/>
                  <a:pt x="2011417" y="5204748"/>
                  <a:pt x="2066383" y="5216587"/>
                </a:cubicBezTo>
                <a:cubicBezTo>
                  <a:pt x="2139954" y="5231808"/>
                  <a:pt x="2199146" y="5274936"/>
                  <a:pt x="2255804" y="5321445"/>
                </a:cubicBezTo>
                <a:cubicBezTo>
                  <a:pt x="2297239" y="5355270"/>
                  <a:pt x="2336139" y="5392477"/>
                  <a:pt x="2369964" y="5433913"/>
                </a:cubicBezTo>
                <a:cubicBezTo>
                  <a:pt x="2381803" y="5448290"/>
                  <a:pt x="2391105" y="5449134"/>
                  <a:pt x="2405480" y="5438141"/>
                </a:cubicBezTo>
                <a:cubicBezTo>
                  <a:pt x="2447762" y="5406853"/>
                  <a:pt x="2490888" y="5376411"/>
                  <a:pt x="2534016" y="5346814"/>
                </a:cubicBezTo>
                <a:cubicBezTo>
                  <a:pt x="2552619" y="5334129"/>
                  <a:pt x="2554310" y="5323981"/>
                  <a:pt x="2543317" y="5304533"/>
                </a:cubicBezTo>
                <a:cubicBezTo>
                  <a:pt x="2486661" y="5202210"/>
                  <a:pt x="2439305" y="5095661"/>
                  <a:pt x="2411399" y="4981502"/>
                </a:cubicBezTo>
                <a:cubicBezTo>
                  <a:pt x="2395332" y="4917234"/>
                  <a:pt x="2386877" y="4852122"/>
                  <a:pt x="2395332" y="4785317"/>
                </a:cubicBezTo>
                <a:cubicBezTo>
                  <a:pt x="2407171" y="4700755"/>
                  <a:pt x="2439305" y="4625493"/>
                  <a:pt x="2519639" y="4589977"/>
                </a:cubicBezTo>
                <a:cubicBezTo>
                  <a:pt x="2605893" y="4551924"/>
                  <a:pt x="2698911" y="4562071"/>
                  <a:pt x="2767409" y="4626338"/>
                </a:cubicBezTo>
                <a:cubicBezTo>
                  <a:pt x="2823220" y="4678768"/>
                  <a:pt x="2881568" y="4733735"/>
                  <a:pt x="2983890" y="4981502"/>
                </a:cubicBezTo>
                <a:cubicBezTo>
                  <a:pt x="2992346" y="5002643"/>
                  <a:pt x="2994883" y="5024629"/>
                  <a:pt x="2999956" y="5046616"/>
                </a:cubicBezTo>
                <a:cubicBezTo>
                  <a:pt x="3007567" y="5077904"/>
                  <a:pt x="3017714" y="5084668"/>
                  <a:pt x="3047311" y="5075367"/>
                </a:cubicBezTo>
                <a:cubicBezTo>
                  <a:pt x="3081136" y="5065219"/>
                  <a:pt x="3114115" y="5055919"/>
                  <a:pt x="3147941" y="5046616"/>
                </a:cubicBezTo>
                <a:cubicBezTo>
                  <a:pt x="3182611" y="5036469"/>
                  <a:pt x="3175000" y="4911317"/>
                  <a:pt x="3173310" y="4891866"/>
                </a:cubicBezTo>
                <a:cubicBezTo>
                  <a:pt x="3170772" y="4861424"/>
                  <a:pt x="3160625" y="4852968"/>
                  <a:pt x="3129337" y="4848739"/>
                </a:cubicBezTo>
                <a:cubicBezTo>
                  <a:pt x="3093820" y="4843665"/>
                  <a:pt x="3056613" y="4844510"/>
                  <a:pt x="3021098" y="4837746"/>
                </a:cubicBezTo>
                <a:cubicBezTo>
                  <a:pt x="3008413" y="4835210"/>
                  <a:pt x="3002492" y="4831826"/>
                  <a:pt x="2999110" y="4817451"/>
                </a:cubicBezTo>
                <a:cubicBezTo>
                  <a:pt x="2990654" y="4779398"/>
                  <a:pt x="3002492" y="4742190"/>
                  <a:pt x="3002492" y="4704136"/>
                </a:cubicBezTo>
                <a:cubicBezTo>
                  <a:pt x="3002492" y="4689761"/>
                  <a:pt x="3016022" y="4686379"/>
                  <a:pt x="3028707" y="4686379"/>
                </a:cubicBezTo>
                <a:lnTo>
                  <a:pt x="3113270" y="4687224"/>
                </a:lnTo>
                <a:cubicBezTo>
                  <a:pt x="3147095" y="4688914"/>
                  <a:pt x="3156397" y="4679614"/>
                  <a:pt x="3153860" y="4647479"/>
                </a:cubicBezTo>
                <a:cubicBezTo>
                  <a:pt x="3150478" y="4605199"/>
                  <a:pt x="3147095" y="4563762"/>
                  <a:pt x="3142867" y="4522327"/>
                </a:cubicBezTo>
                <a:cubicBezTo>
                  <a:pt x="3140330" y="4496958"/>
                  <a:pt x="3151323" y="4486810"/>
                  <a:pt x="3171618" y="4484274"/>
                </a:cubicBezTo>
                <a:cubicBezTo>
                  <a:pt x="3198678" y="4480046"/>
                  <a:pt x="3225738" y="4476662"/>
                  <a:pt x="3252798" y="4475817"/>
                </a:cubicBezTo>
                <a:cubicBezTo>
                  <a:pt x="3273940" y="4474126"/>
                  <a:pt x="3284087" y="4483428"/>
                  <a:pt x="3286625" y="4505415"/>
                </a:cubicBezTo>
                <a:cubicBezTo>
                  <a:pt x="3291698" y="4547696"/>
                  <a:pt x="3295080" y="4590823"/>
                  <a:pt x="3298462" y="4633103"/>
                </a:cubicBezTo>
                <a:cubicBezTo>
                  <a:pt x="3303536" y="4687224"/>
                  <a:pt x="3312839" y="4697371"/>
                  <a:pt x="3366959" y="4697371"/>
                </a:cubicBezTo>
                <a:cubicBezTo>
                  <a:pt x="3388944" y="4697371"/>
                  <a:pt x="3411776" y="4696526"/>
                  <a:pt x="3433762" y="4697371"/>
                </a:cubicBezTo>
                <a:cubicBezTo>
                  <a:pt x="3468434" y="4699064"/>
                  <a:pt x="3478581" y="4708365"/>
                  <a:pt x="3478581" y="4743035"/>
                </a:cubicBezTo>
                <a:cubicBezTo>
                  <a:pt x="3478581" y="4774324"/>
                  <a:pt x="3471815" y="4804766"/>
                  <a:pt x="3471815" y="4836054"/>
                </a:cubicBezTo>
                <a:cubicBezTo>
                  <a:pt x="3471815" y="4852968"/>
                  <a:pt x="3460822" y="4858887"/>
                  <a:pt x="3444756" y="4859731"/>
                </a:cubicBezTo>
                <a:cubicBezTo>
                  <a:pt x="3418542" y="4861424"/>
                  <a:pt x="3392327" y="4854658"/>
                  <a:pt x="3366112" y="4855503"/>
                </a:cubicBezTo>
                <a:cubicBezTo>
                  <a:pt x="3329751" y="4857196"/>
                  <a:pt x="3320448" y="4866496"/>
                  <a:pt x="3321294" y="4903705"/>
                </a:cubicBezTo>
                <a:cubicBezTo>
                  <a:pt x="3322139" y="4928229"/>
                  <a:pt x="3325522" y="4951906"/>
                  <a:pt x="3328060" y="4976429"/>
                </a:cubicBezTo>
                <a:cubicBezTo>
                  <a:pt x="3330597" y="5004335"/>
                  <a:pt x="3343281" y="5015328"/>
                  <a:pt x="3371187" y="5011944"/>
                </a:cubicBezTo>
                <a:cubicBezTo>
                  <a:pt x="3440528" y="5004335"/>
                  <a:pt x="3510714" y="4998415"/>
                  <a:pt x="3580055" y="4993341"/>
                </a:cubicBezTo>
                <a:cubicBezTo>
                  <a:pt x="3613035" y="4990805"/>
                  <a:pt x="3646016" y="4991650"/>
                  <a:pt x="3678994" y="4990805"/>
                </a:cubicBezTo>
                <a:cubicBezTo>
                  <a:pt x="3766940" y="4989113"/>
                  <a:pt x="3855731" y="4996724"/>
                  <a:pt x="3943676" y="4990805"/>
                </a:cubicBezTo>
                <a:cubicBezTo>
                  <a:pt x="4112802" y="4979812"/>
                  <a:pt x="4909382" y="4803920"/>
                  <a:pt x="5129244" y="4708365"/>
                </a:cubicBezTo>
                <a:cubicBezTo>
                  <a:pt x="5190130" y="4682150"/>
                  <a:pt x="5247634" y="4650862"/>
                  <a:pt x="5306827" y="4620419"/>
                </a:cubicBezTo>
                <a:cubicBezTo>
                  <a:pt x="5334732" y="4606044"/>
                  <a:pt x="5347418" y="4584058"/>
                  <a:pt x="5344035" y="4551924"/>
                </a:cubicBezTo>
                <a:cubicBezTo>
                  <a:pt x="5339806" y="4514716"/>
                  <a:pt x="5337270" y="4476662"/>
                  <a:pt x="5330504" y="4439456"/>
                </a:cubicBezTo>
                <a:cubicBezTo>
                  <a:pt x="5326277" y="4410705"/>
                  <a:pt x="5314438" y="4404785"/>
                  <a:pt x="5287378" y="4417469"/>
                </a:cubicBezTo>
                <a:cubicBezTo>
                  <a:pt x="5245941" y="4436918"/>
                  <a:pt x="5145312" y="4491884"/>
                  <a:pt x="5134319" y="4496112"/>
                </a:cubicBezTo>
                <a:cubicBezTo>
                  <a:pt x="5125017" y="4500340"/>
                  <a:pt x="5114870" y="4502877"/>
                  <a:pt x="5106413" y="4494421"/>
                </a:cubicBezTo>
                <a:cubicBezTo>
                  <a:pt x="5097957" y="4485964"/>
                  <a:pt x="5102186" y="4475817"/>
                  <a:pt x="5105568" y="4466516"/>
                </a:cubicBezTo>
                <a:cubicBezTo>
                  <a:pt x="5131784" y="4394637"/>
                  <a:pt x="5172372" y="4332907"/>
                  <a:pt x="5237485" y="4289780"/>
                </a:cubicBezTo>
                <a:cubicBezTo>
                  <a:pt x="5241714" y="4287243"/>
                  <a:pt x="5245096" y="4283860"/>
                  <a:pt x="5249325" y="4281324"/>
                </a:cubicBezTo>
                <a:cubicBezTo>
                  <a:pt x="5292452" y="4248344"/>
                  <a:pt x="5296679" y="4234813"/>
                  <a:pt x="5268773" y="4186612"/>
                </a:cubicBezTo>
                <a:cubicBezTo>
                  <a:pt x="5256935" y="4164627"/>
                  <a:pt x="5260318" y="4151096"/>
                  <a:pt x="5278923" y="4138412"/>
                </a:cubicBezTo>
                <a:cubicBezTo>
                  <a:pt x="5300062" y="4124036"/>
                  <a:pt x="5322048" y="4110507"/>
                  <a:pt x="5350800" y="4111352"/>
                </a:cubicBezTo>
                <a:cubicBezTo>
                  <a:pt x="5371940" y="4112198"/>
                  <a:pt x="5382088" y="4119807"/>
                  <a:pt x="5388008" y="4140103"/>
                </a:cubicBezTo>
                <a:cubicBezTo>
                  <a:pt x="5399847" y="4184076"/>
                  <a:pt x="5407457" y="4187459"/>
                  <a:pt x="5448893" y="4166318"/>
                </a:cubicBezTo>
                <a:cubicBezTo>
                  <a:pt x="5524998" y="4128264"/>
                  <a:pt x="5603643" y="4095285"/>
                  <a:pt x="5682286" y="4060615"/>
                </a:cubicBezTo>
                <a:cubicBezTo>
                  <a:pt x="5704271" y="4051312"/>
                  <a:pt x="5722030" y="4039473"/>
                  <a:pt x="5718647" y="4011567"/>
                </a:cubicBezTo>
                <a:cubicBezTo>
                  <a:pt x="5716112" y="3986200"/>
                  <a:pt x="5705118" y="3977743"/>
                  <a:pt x="5679749" y="3983662"/>
                </a:cubicBezTo>
                <a:cubicBezTo>
                  <a:pt x="5661990" y="3988736"/>
                  <a:pt x="5645078" y="3996346"/>
                  <a:pt x="5627320" y="4002266"/>
                </a:cubicBezTo>
                <a:cubicBezTo>
                  <a:pt x="5604488" y="4009877"/>
                  <a:pt x="5590958" y="3998039"/>
                  <a:pt x="5599414" y="3975205"/>
                </a:cubicBezTo>
                <a:cubicBezTo>
                  <a:pt x="5612098" y="3937998"/>
                  <a:pt x="5627320" y="3902483"/>
                  <a:pt x="5648461" y="3869503"/>
                </a:cubicBezTo>
                <a:cubicBezTo>
                  <a:pt x="5657762" y="3855972"/>
                  <a:pt x="5672138" y="3849207"/>
                  <a:pt x="5686515" y="3843288"/>
                </a:cubicBezTo>
                <a:cubicBezTo>
                  <a:pt x="5772768" y="3810308"/>
                  <a:pt x="6026456" y="3760416"/>
                  <a:pt x="6062818" y="3752807"/>
                </a:cubicBezTo>
                <a:cubicBezTo>
                  <a:pt x="6094952" y="3746040"/>
                  <a:pt x="6101717" y="3736739"/>
                  <a:pt x="6103408" y="3705451"/>
                </a:cubicBezTo>
                <a:cubicBezTo>
                  <a:pt x="6106790" y="3645411"/>
                  <a:pt x="6094952" y="3628498"/>
                  <a:pt x="6036603" y="3610740"/>
                </a:cubicBezTo>
                <a:lnTo>
                  <a:pt x="6034913" y="3610740"/>
                </a:lnTo>
                <a:cubicBezTo>
                  <a:pt x="6034913" y="3610740"/>
                  <a:pt x="6034065" y="3609895"/>
                  <a:pt x="6033220" y="3609895"/>
                </a:cubicBezTo>
                <a:cubicBezTo>
                  <a:pt x="5947812" y="3581989"/>
                  <a:pt x="5966415" y="3601438"/>
                  <a:pt x="5958806" y="3510111"/>
                </a:cubicBezTo>
                <a:cubicBezTo>
                  <a:pt x="5949503" y="3386649"/>
                  <a:pt x="5889465" y="2410795"/>
                  <a:pt x="5888619" y="2379508"/>
                </a:cubicBezTo>
                <a:cubicBezTo>
                  <a:pt x="5887774" y="2344836"/>
                  <a:pt x="5872552" y="2324542"/>
                  <a:pt x="5842954" y="2308475"/>
                </a:cubicBezTo>
                <a:cubicBezTo>
                  <a:pt x="5773613" y="2272112"/>
                  <a:pt x="5717802" y="2221375"/>
                  <a:pt x="5676365" y="2153725"/>
                </a:cubicBezTo>
                <a:cubicBezTo>
                  <a:pt x="5639159" y="2092840"/>
                  <a:pt x="5635776" y="2026881"/>
                  <a:pt x="5644233" y="1959231"/>
                </a:cubicBezTo>
                <a:cubicBezTo>
                  <a:pt x="5645078" y="1949929"/>
                  <a:pt x="5649306" y="1942317"/>
                  <a:pt x="5658608" y="1940627"/>
                </a:cubicBezTo>
                <a:cubicBezTo>
                  <a:pt x="5667910" y="1938936"/>
                  <a:pt x="5673830" y="1946547"/>
                  <a:pt x="5678903" y="1953311"/>
                </a:cubicBezTo>
                <a:cubicBezTo>
                  <a:pt x="5684823" y="1960921"/>
                  <a:pt x="5688205" y="1970224"/>
                  <a:pt x="5693279" y="1978681"/>
                </a:cubicBezTo>
                <a:cubicBezTo>
                  <a:pt x="5733869" y="2046330"/>
                  <a:pt x="5794754" y="2067472"/>
                  <a:pt x="5867478" y="2035337"/>
                </a:cubicBezTo>
                <a:cubicBezTo>
                  <a:pt x="5932592" y="2006586"/>
                  <a:pt x="5988402" y="1964304"/>
                  <a:pt x="6029838" y="1905956"/>
                </a:cubicBezTo>
                <a:cubicBezTo>
                  <a:pt x="6154991" y="1729220"/>
                  <a:pt x="6258158" y="1539799"/>
                  <a:pt x="6330882" y="1335157"/>
                </a:cubicBezTo>
                <a:cubicBezTo>
                  <a:pt x="6372317" y="1217615"/>
                  <a:pt x="6401068" y="1096691"/>
                  <a:pt x="6406989" y="971538"/>
                </a:cubicBezTo>
                <a:cubicBezTo>
                  <a:pt x="6407834" y="959699"/>
                  <a:pt x="6406989" y="946170"/>
                  <a:pt x="6422209" y="943632"/>
                </a:cubicBezTo>
                <a:cubicBezTo>
                  <a:pt x="6436585" y="941096"/>
                  <a:pt x="6442504" y="952935"/>
                  <a:pt x="6447578" y="963082"/>
                </a:cubicBezTo>
                <a:cubicBezTo>
                  <a:pt x="6521993" y="1111912"/>
                  <a:pt x="6618394" y="1245521"/>
                  <a:pt x="6740165" y="1359681"/>
                </a:cubicBezTo>
                <a:cubicBezTo>
                  <a:pt x="6850097" y="1462847"/>
                  <a:pt x="6976096" y="1536416"/>
                  <a:pt x="7126616" y="1562631"/>
                </a:cubicBezTo>
                <a:cubicBezTo>
                  <a:pt x="7135073" y="1564322"/>
                  <a:pt x="7143528" y="1566014"/>
                  <a:pt x="7151985" y="1569396"/>
                </a:cubicBezTo>
                <a:cubicBezTo>
                  <a:pt x="7166362" y="1576162"/>
                  <a:pt x="7172281" y="1585463"/>
                  <a:pt x="7164670" y="1601530"/>
                </a:cubicBezTo>
                <a:cubicBezTo>
                  <a:pt x="7131690" y="1670025"/>
                  <a:pt x="7092791" y="1734294"/>
                  <a:pt x="7018376" y="1764736"/>
                </a:cubicBezTo>
                <a:cubicBezTo>
                  <a:pt x="7004001" y="1770656"/>
                  <a:pt x="7001464" y="1779112"/>
                  <a:pt x="7009920" y="1791796"/>
                </a:cubicBezTo>
                <a:cubicBezTo>
                  <a:pt x="7021759" y="1808708"/>
                  <a:pt x="7031907" y="1826467"/>
                  <a:pt x="7044591" y="1842534"/>
                </a:cubicBezTo>
                <a:cubicBezTo>
                  <a:pt x="7058121" y="1858601"/>
                  <a:pt x="7073342" y="1859446"/>
                  <a:pt x="7086872" y="1844226"/>
                </a:cubicBezTo>
                <a:cubicBezTo>
                  <a:pt x="7157059" y="1767273"/>
                  <a:pt x="7236548" y="1698778"/>
                  <a:pt x="7304198" y="1620133"/>
                </a:cubicBezTo>
                <a:cubicBezTo>
                  <a:pt x="7322803" y="1597302"/>
                  <a:pt x="7328722" y="1574469"/>
                  <a:pt x="7325339" y="1544873"/>
                </a:cubicBezTo>
                <a:cubicBezTo>
                  <a:pt x="7301661" y="1360526"/>
                  <a:pt x="7278830" y="1176179"/>
                  <a:pt x="7254306" y="992678"/>
                </a:cubicBezTo>
                <a:cubicBezTo>
                  <a:pt x="7250077" y="958854"/>
                  <a:pt x="7246696" y="956316"/>
                  <a:pt x="7213716" y="958854"/>
                </a:cubicBezTo>
                <a:cubicBezTo>
                  <a:pt x="7172281" y="963082"/>
                  <a:pt x="7130844" y="963082"/>
                  <a:pt x="7089409" y="953780"/>
                </a:cubicBezTo>
                <a:cubicBezTo>
                  <a:pt x="7005692" y="934330"/>
                  <a:pt x="6961719" y="866679"/>
                  <a:pt x="6949881" y="788882"/>
                </a:cubicBezTo>
                <a:cubicBezTo>
                  <a:pt x="6943962" y="752520"/>
                  <a:pt x="6943116" y="717005"/>
                  <a:pt x="6949881" y="681488"/>
                </a:cubicBezTo>
                <a:cubicBezTo>
                  <a:pt x="6951572" y="672185"/>
                  <a:pt x="6951572" y="662039"/>
                  <a:pt x="6963411" y="659501"/>
                </a:cubicBezTo>
                <a:cubicBezTo>
                  <a:pt x="6974404" y="656120"/>
                  <a:pt x="6979477" y="664575"/>
                  <a:pt x="6984551" y="672185"/>
                </a:cubicBezTo>
                <a:cubicBezTo>
                  <a:pt x="7031907" y="748292"/>
                  <a:pt x="7103784" y="739835"/>
                  <a:pt x="7162133" y="696709"/>
                </a:cubicBezTo>
                <a:cubicBezTo>
                  <a:pt x="7228091" y="648508"/>
                  <a:pt x="7275446" y="583394"/>
                  <a:pt x="7324494" y="519127"/>
                </a:cubicBezTo>
                <a:lnTo>
                  <a:pt x="7704180" y="24435"/>
                </a:lnTo>
                <a:cubicBezTo>
                  <a:pt x="7707563" y="20208"/>
                  <a:pt x="7711791" y="15979"/>
                  <a:pt x="7716019" y="11750"/>
                </a:cubicBezTo>
                <a:cubicBezTo>
                  <a:pt x="7723207" y="3717"/>
                  <a:pt x="7729760" y="-299"/>
                  <a:pt x="7736209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9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54" r:id="rId3"/>
    <p:sldLayoutId id="2147483675" r:id="rId4"/>
    <p:sldLayoutId id="2147483676" r:id="rId5"/>
    <p:sldLayoutId id="2147483677" r:id="rId6"/>
    <p:sldLayoutId id="2147483691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4C1A06B-2F47-4028-A5AE-AEB5E77574A0}"/>
              </a:ext>
            </a:extLst>
          </p:cNvPr>
          <p:cNvGrpSpPr/>
          <p:nvPr/>
        </p:nvGrpSpPr>
        <p:grpSpPr>
          <a:xfrm rot="19973965">
            <a:off x="6994182" y="4619199"/>
            <a:ext cx="966842" cy="1406931"/>
            <a:chOff x="10850970" y="2736186"/>
            <a:chExt cx="1510573" cy="2198160"/>
          </a:xfrm>
        </p:grpSpPr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B8C8178-C5DB-4977-827A-A879CAB14DC8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B5A264B-25C7-4FE5-BE92-DE97E042FCD1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D9CBDA0-6F94-4D66-9D85-B95AFFDB2DF4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A302333-B39D-4131-BB41-305F755DD49F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4210120-192A-468B-B255-8EE799143C36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F78713F-124E-4DCD-B49A-B033B400949A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EBE3C2F-D3C9-4377-8417-13D2A7E2A638}"/>
              </a:ext>
            </a:extLst>
          </p:cNvPr>
          <p:cNvGrpSpPr/>
          <p:nvPr/>
        </p:nvGrpSpPr>
        <p:grpSpPr>
          <a:xfrm rot="1081429" flipH="1">
            <a:off x="398447" y="2960703"/>
            <a:ext cx="1249513" cy="1818269"/>
            <a:chOff x="10850970" y="2736186"/>
            <a:chExt cx="1510573" cy="219816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D883D95-99EC-4129-B0AA-0365E529403F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4A0F0A7-78A0-4182-89B9-F32195FFB010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AF1839-CC28-49A4-8D2A-14AE5BFD8461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C5AF80C-8993-44B1-95F6-4CFF523A6893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DE306C3-C0FF-4FE3-A1D3-D9E71C8065B0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B9FFA843-79F3-4023-B052-3B2D33DD7B17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ACAFDF7-67FD-4A97-97C0-947E2A8532BE}"/>
              </a:ext>
            </a:extLst>
          </p:cNvPr>
          <p:cNvGrpSpPr/>
          <p:nvPr/>
        </p:nvGrpSpPr>
        <p:grpSpPr>
          <a:xfrm>
            <a:off x="2648951" y="1026276"/>
            <a:ext cx="7197954" cy="3825151"/>
            <a:chOff x="2648951" y="1026276"/>
            <a:chExt cx="7197954" cy="3825151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9368043-A4D5-4CFF-94D2-DC2317E906CF}"/>
                </a:ext>
              </a:extLst>
            </p:cNvPr>
            <p:cNvSpPr/>
            <p:nvPr/>
          </p:nvSpPr>
          <p:spPr>
            <a:xfrm>
              <a:off x="5980984" y="1026276"/>
              <a:ext cx="3865921" cy="3806961"/>
            </a:xfrm>
            <a:custGeom>
              <a:avLst/>
              <a:gdLst>
                <a:gd name="connsiteX0" fmla="*/ 4771375 w 4959697"/>
                <a:gd name="connsiteY0" fmla="*/ 1276366 h 4884055"/>
                <a:gd name="connsiteX1" fmla="*/ 1498965 w 4959697"/>
                <a:gd name="connsiteY1" fmla="*/ 1068531 h 4884055"/>
                <a:gd name="connsiteX2" fmla="*/ 1354471 w 4959697"/>
                <a:gd name="connsiteY2" fmla="*/ 944896 h 4884055"/>
                <a:gd name="connsiteX3" fmla="*/ 4588 w 4959697"/>
                <a:gd name="connsiteY3" fmla="*/ 1635 h 4884055"/>
                <a:gd name="connsiteX4" fmla="*/ 4207 w 4959697"/>
                <a:gd name="connsiteY4" fmla="*/ 4884055 h 4884055"/>
                <a:gd name="connsiteX5" fmla="*/ 4283123 w 4959697"/>
                <a:gd name="connsiteY5" fmla="*/ 4873387 h 4884055"/>
                <a:gd name="connsiteX6" fmla="*/ 4409711 w 4959697"/>
                <a:gd name="connsiteY6" fmla="*/ 4783281 h 4884055"/>
                <a:gd name="connsiteX7" fmla="*/ 4957970 w 4959697"/>
                <a:gd name="connsiteY7" fmla="*/ 1540399 h 4884055"/>
                <a:gd name="connsiteX8" fmla="*/ 4771375 w 4959697"/>
                <a:gd name="connsiteY8" fmla="*/ 1276366 h 488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9697" h="4884055">
                  <a:moveTo>
                    <a:pt x="4771375" y="1276366"/>
                  </a:moveTo>
                  <a:cubicBezTo>
                    <a:pt x="4165966" y="1101868"/>
                    <a:pt x="2019126" y="1043575"/>
                    <a:pt x="1498965" y="1068531"/>
                  </a:cubicBezTo>
                  <a:cubicBezTo>
                    <a:pt x="1438006" y="1071483"/>
                    <a:pt x="1361424" y="1045290"/>
                    <a:pt x="1354471" y="944896"/>
                  </a:cubicBezTo>
                  <a:cubicBezTo>
                    <a:pt x="1283320" y="380064"/>
                    <a:pt x="604664" y="-29226"/>
                    <a:pt x="4588" y="1635"/>
                  </a:cubicBezTo>
                  <a:cubicBezTo>
                    <a:pt x="-5508" y="2112"/>
                    <a:pt x="4207" y="4884055"/>
                    <a:pt x="4207" y="4884055"/>
                  </a:cubicBezTo>
                  <a:cubicBezTo>
                    <a:pt x="317675" y="4884055"/>
                    <a:pt x="3901551" y="4883484"/>
                    <a:pt x="4283123" y="4873387"/>
                  </a:cubicBezTo>
                  <a:cubicBezTo>
                    <a:pt x="4384279" y="4870434"/>
                    <a:pt x="4389803" y="4856338"/>
                    <a:pt x="4409711" y="4783281"/>
                  </a:cubicBezTo>
                  <a:cubicBezTo>
                    <a:pt x="4629166" y="3977561"/>
                    <a:pt x="4902915" y="2294113"/>
                    <a:pt x="4957970" y="1540399"/>
                  </a:cubicBezTo>
                  <a:cubicBezTo>
                    <a:pt x="4969590" y="1380474"/>
                    <a:pt x="4924251" y="1320467"/>
                    <a:pt x="4771375" y="127636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39C0C0F-A24C-4253-A7DF-BFFF5C050106}"/>
                </a:ext>
              </a:extLst>
            </p:cNvPr>
            <p:cNvSpPr/>
            <p:nvPr/>
          </p:nvSpPr>
          <p:spPr>
            <a:xfrm>
              <a:off x="2648951" y="1027551"/>
              <a:ext cx="6940271" cy="3823876"/>
            </a:xfrm>
            <a:custGeom>
              <a:avLst/>
              <a:gdLst>
                <a:gd name="connsiteX0" fmla="*/ 8480728 w 8903865"/>
                <a:gd name="connsiteY0" fmla="*/ 1304354 h 4905756"/>
                <a:gd name="connsiteX1" fmla="*/ 5612560 w 8903865"/>
                <a:gd name="connsiteY1" fmla="*/ 1183291 h 4905756"/>
                <a:gd name="connsiteX2" fmla="*/ 5408439 w 8903865"/>
                <a:gd name="connsiteY2" fmla="*/ 1104329 h 4905756"/>
                <a:gd name="connsiteX3" fmla="*/ 5352337 w 8903865"/>
                <a:gd name="connsiteY3" fmla="*/ 995934 h 4905756"/>
                <a:gd name="connsiteX4" fmla="*/ 5161837 w 8903865"/>
                <a:gd name="connsiteY4" fmla="*/ 498729 h 4905756"/>
                <a:gd name="connsiteX5" fmla="*/ 4766454 w 8903865"/>
                <a:gd name="connsiteY5" fmla="*/ 100298 h 4905756"/>
                <a:gd name="connsiteX6" fmla="*/ 4340115 w 8903865"/>
                <a:gd name="connsiteY6" fmla="*/ 6668 h 4905756"/>
                <a:gd name="connsiteX7" fmla="*/ 4215909 w 8903865"/>
                <a:gd name="connsiteY7" fmla="*/ 0 h 4905756"/>
                <a:gd name="connsiteX8" fmla="*/ 3078624 w 8903865"/>
                <a:gd name="connsiteY8" fmla="*/ 1002792 h 4905756"/>
                <a:gd name="connsiteX9" fmla="*/ 3063860 w 8903865"/>
                <a:gd name="connsiteY9" fmla="*/ 1049084 h 4905756"/>
                <a:gd name="connsiteX10" fmla="*/ 3022331 w 8903865"/>
                <a:gd name="connsiteY10" fmla="*/ 1131189 h 4905756"/>
                <a:gd name="connsiteX11" fmla="*/ 2940512 w 8903865"/>
                <a:gd name="connsiteY11" fmla="*/ 1160240 h 4905756"/>
                <a:gd name="connsiteX12" fmla="*/ 273702 w 8903865"/>
                <a:gd name="connsiteY12" fmla="*/ 1228630 h 4905756"/>
                <a:gd name="connsiteX13" fmla="*/ 87107 w 8903865"/>
                <a:gd name="connsiteY13" fmla="*/ 1293209 h 4905756"/>
                <a:gd name="connsiteX14" fmla="*/ 1668 w 8903865"/>
                <a:gd name="connsiteY14" fmla="*/ 1609439 h 4905756"/>
                <a:gd name="connsiteX15" fmla="*/ 536211 w 8903865"/>
                <a:gd name="connsiteY15" fmla="*/ 4510469 h 4905756"/>
                <a:gd name="connsiteX16" fmla="*/ 1018843 w 8903865"/>
                <a:gd name="connsiteY16" fmla="*/ 4905756 h 4905756"/>
                <a:gd name="connsiteX17" fmla="*/ 8182786 w 8903865"/>
                <a:gd name="connsiteY17" fmla="*/ 4882420 h 4905756"/>
                <a:gd name="connsiteX18" fmla="*/ 8418053 w 8903865"/>
                <a:gd name="connsiteY18" fmla="*/ 4649534 h 4905756"/>
                <a:gd name="connsiteX19" fmla="*/ 8894874 w 8903865"/>
                <a:gd name="connsiteY19" fmla="*/ 1764983 h 4905756"/>
                <a:gd name="connsiteX20" fmla="*/ 8480728 w 8903865"/>
                <a:gd name="connsiteY20" fmla="*/ 1304354 h 49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03865" h="4905756">
                  <a:moveTo>
                    <a:pt x="8480728" y="1304354"/>
                  </a:moveTo>
                  <a:cubicBezTo>
                    <a:pt x="8257653" y="1274350"/>
                    <a:pt x="6048709" y="1203674"/>
                    <a:pt x="5612560" y="1183291"/>
                  </a:cubicBezTo>
                  <a:cubicBezTo>
                    <a:pt x="5538360" y="1179862"/>
                    <a:pt x="5459874" y="1157859"/>
                    <a:pt x="5408439" y="1104329"/>
                  </a:cubicBezTo>
                  <a:cubicBezTo>
                    <a:pt x="5379769" y="1074515"/>
                    <a:pt x="5364052" y="1036130"/>
                    <a:pt x="5352337" y="995934"/>
                  </a:cubicBezTo>
                  <a:cubicBezTo>
                    <a:pt x="5328429" y="813149"/>
                    <a:pt x="5261373" y="643890"/>
                    <a:pt x="5161837" y="498729"/>
                  </a:cubicBezTo>
                  <a:cubicBezTo>
                    <a:pt x="5062777" y="328612"/>
                    <a:pt x="4929808" y="178689"/>
                    <a:pt x="4766454" y="100298"/>
                  </a:cubicBezTo>
                  <a:cubicBezTo>
                    <a:pt x="4633676" y="36576"/>
                    <a:pt x="4487181" y="6668"/>
                    <a:pt x="4340115" y="6668"/>
                  </a:cubicBezTo>
                  <a:cubicBezTo>
                    <a:pt x="4299348" y="2286"/>
                    <a:pt x="4257914" y="0"/>
                    <a:pt x="4215909" y="0"/>
                  </a:cubicBezTo>
                  <a:cubicBezTo>
                    <a:pt x="3631455" y="0"/>
                    <a:pt x="3149204" y="437483"/>
                    <a:pt x="3078624" y="1002792"/>
                  </a:cubicBezTo>
                  <a:cubicBezTo>
                    <a:pt x="3073385" y="1018223"/>
                    <a:pt x="3068432" y="1033653"/>
                    <a:pt x="3063860" y="1049084"/>
                  </a:cubicBezTo>
                  <a:cubicBezTo>
                    <a:pt x="3055002" y="1078992"/>
                    <a:pt x="3045858" y="1110806"/>
                    <a:pt x="3022331" y="1131189"/>
                  </a:cubicBezTo>
                  <a:cubicBezTo>
                    <a:pt x="3000138" y="1150430"/>
                    <a:pt x="2969468" y="1155668"/>
                    <a:pt x="2940512" y="1160240"/>
                  </a:cubicBezTo>
                  <a:cubicBezTo>
                    <a:pt x="2794493" y="1183005"/>
                    <a:pt x="419720" y="1205865"/>
                    <a:pt x="273702" y="1228630"/>
                  </a:cubicBezTo>
                  <a:cubicBezTo>
                    <a:pt x="207884" y="1238917"/>
                    <a:pt x="138447" y="1250728"/>
                    <a:pt x="87107" y="1293209"/>
                  </a:cubicBezTo>
                  <a:cubicBezTo>
                    <a:pt x="-332" y="1365504"/>
                    <a:pt x="-3857" y="1496092"/>
                    <a:pt x="1668" y="1609439"/>
                  </a:cubicBezTo>
                  <a:cubicBezTo>
                    <a:pt x="49007" y="2593943"/>
                    <a:pt x="235602" y="3571875"/>
                    <a:pt x="536211" y="4510469"/>
                  </a:cubicBezTo>
                  <a:cubicBezTo>
                    <a:pt x="537259" y="4510564"/>
                    <a:pt x="622412" y="4905756"/>
                    <a:pt x="1018843" y="4905756"/>
                  </a:cubicBezTo>
                  <a:cubicBezTo>
                    <a:pt x="2015348" y="4885658"/>
                    <a:pt x="7694820" y="4883468"/>
                    <a:pt x="8182786" y="4882420"/>
                  </a:cubicBezTo>
                  <a:cubicBezTo>
                    <a:pt x="8379286" y="4882706"/>
                    <a:pt x="8381191" y="4802505"/>
                    <a:pt x="8418053" y="4649534"/>
                  </a:cubicBezTo>
                  <a:cubicBezTo>
                    <a:pt x="8656083" y="3661315"/>
                    <a:pt x="8795433" y="2792063"/>
                    <a:pt x="8894874" y="1764983"/>
                  </a:cubicBezTo>
                  <a:cubicBezTo>
                    <a:pt x="8921259" y="1493425"/>
                    <a:pt x="8917259" y="1363123"/>
                    <a:pt x="8480728" y="130435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C394B0C-DD50-4FBA-A8D7-03697CFD78EB}"/>
              </a:ext>
            </a:extLst>
          </p:cNvPr>
          <p:cNvGrpSpPr/>
          <p:nvPr/>
        </p:nvGrpSpPr>
        <p:grpSpPr>
          <a:xfrm>
            <a:off x="2794491" y="1344945"/>
            <a:ext cx="6698147" cy="3402062"/>
            <a:chOff x="2921233" y="1344945"/>
            <a:chExt cx="6698147" cy="340206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1E3B485-CB07-4EE7-A279-B435E41FACBF}"/>
                </a:ext>
              </a:extLst>
            </p:cNvPr>
            <p:cNvSpPr/>
            <p:nvPr/>
          </p:nvSpPr>
          <p:spPr>
            <a:xfrm>
              <a:off x="3244061" y="1344945"/>
              <a:ext cx="5995553" cy="3082769"/>
            </a:xfrm>
            <a:custGeom>
              <a:avLst/>
              <a:gdLst>
                <a:gd name="connsiteX0" fmla="*/ 826964 w 7691861"/>
                <a:gd name="connsiteY0" fmla="*/ 3954971 h 3954970"/>
                <a:gd name="connsiteX1" fmla="*/ 439392 w 7691861"/>
                <a:gd name="connsiteY1" fmla="*/ 3685318 h 3954970"/>
                <a:gd name="connsiteX2" fmla="*/ 422437 w 7691861"/>
                <a:gd name="connsiteY2" fmla="*/ 3629406 h 3954970"/>
                <a:gd name="connsiteX3" fmla="*/ 3 w 7691861"/>
                <a:gd name="connsiteY3" fmla="*/ 1536954 h 3954970"/>
                <a:gd name="connsiteX4" fmla="*/ 3 w 7691861"/>
                <a:gd name="connsiteY4" fmla="*/ 1529620 h 3954970"/>
                <a:gd name="connsiteX5" fmla="*/ 73441 w 7691861"/>
                <a:gd name="connsiteY5" fmla="*/ 1273397 h 3954970"/>
                <a:gd name="connsiteX6" fmla="*/ 229365 w 7691861"/>
                <a:gd name="connsiteY6" fmla="*/ 1218724 h 3954970"/>
                <a:gd name="connsiteX7" fmla="*/ 1571819 w 7691861"/>
                <a:gd name="connsiteY7" fmla="*/ 1191197 h 3954970"/>
                <a:gd name="connsiteX8" fmla="*/ 2624617 w 7691861"/>
                <a:gd name="connsiteY8" fmla="*/ 1164050 h 3954970"/>
                <a:gd name="connsiteX9" fmla="*/ 2682815 w 7691861"/>
                <a:gd name="connsiteY9" fmla="*/ 1144143 h 3954970"/>
                <a:gd name="connsiteX10" fmla="*/ 2711390 w 7691861"/>
                <a:gd name="connsiteY10" fmla="*/ 1086136 h 3954970"/>
                <a:gd name="connsiteX11" fmla="*/ 2727487 w 7691861"/>
                <a:gd name="connsiteY11" fmla="*/ 1033367 h 3954970"/>
                <a:gd name="connsiteX12" fmla="*/ 3639792 w 7691861"/>
                <a:gd name="connsiteY12" fmla="*/ 0 h 3954970"/>
                <a:gd name="connsiteX13" fmla="*/ 4223579 w 7691861"/>
                <a:gd name="connsiteY13" fmla="*/ 264224 h 3954970"/>
                <a:gd name="connsiteX14" fmla="*/ 4538761 w 7691861"/>
                <a:gd name="connsiteY14" fmla="*/ 929640 h 3954970"/>
                <a:gd name="connsiteX15" fmla="*/ 4554858 w 7691861"/>
                <a:gd name="connsiteY15" fmla="*/ 988981 h 3954970"/>
                <a:gd name="connsiteX16" fmla="*/ 4557906 w 7691861"/>
                <a:gd name="connsiteY16" fmla="*/ 1001554 h 3954970"/>
                <a:gd name="connsiteX17" fmla="*/ 4610008 w 7691861"/>
                <a:gd name="connsiteY17" fmla="*/ 1123664 h 3954970"/>
                <a:gd name="connsiteX18" fmla="*/ 4727737 w 7691861"/>
                <a:gd name="connsiteY18" fmla="*/ 1173671 h 3954970"/>
                <a:gd name="connsiteX19" fmla="*/ 4766409 w 7691861"/>
                <a:gd name="connsiteY19" fmla="*/ 1182815 h 3954970"/>
                <a:gd name="connsiteX20" fmla="*/ 6160774 w 7691861"/>
                <a:gd name="connsiteY20" fmla="*/ 1243584 h 3954970"/>
                <a:gd name="connsiteX21" fmla="*/ 7344636 w 7691861"/>
                <a:gd name="connsiteY21" fmla="*/ 1279303 h 3954970"/>
                <a:gd name="connsiteX22" fmla="*/ 7686488 w 7691861"/>
                <a:gd name="connsiteY22" fmla="*/ 1572101 h 3954970"/>
                <a:gd name="connsiteX23" fmla="*/ 7301488 w 7691861"/>
                <a:gd name="connsiteY23" fmla="*/ 3758279 h 3954970"/>
                <a:gd name="connsiteX24" fmla="*/ 7104415 w 7691861"/>
                <a:gd name="connsiteY24" fmla="*/ 3936492 h 3954970"/>
                <a:gd name="connsiteX25" fmla="*/ 7103749 w 7691861"/>
                <a:gd name="connsiteY25" fmla="*/ 3936492 h 3954970"/>
                <a:gd name="connsiteX26" fmla="*/ 6718367 w 7691861"/>
                <a:gd name="connsiteY26" fmla="*/ 3936873 h 3954970"/>
                <a:gd name="connsiteX27" fmla="*/ 826964 w 7691861"/>
                <a:gd name="connsiteY27" fmla="*/ 3954971 h 3954970"/>
                <a:gd name="connsiteX28" fmla="*/ 3639887 w 7691861"/>
                <a:gd name="connsiteY28" fmla="*/ 28480 h 3954970"/>
                <a:gd name="connsiteX29" fmla="*/ 2755872 w 7691861"/>
                <a:gd name="connsiteY29" fmla="*/ 1037463 h 3954970"/>
                <a:gd name="connsiteX30" fmla="*/ 2755300 w 7691861"/>
                <a:gd name="connsiteY30" fmla="*/ 1040511 h 3954970"/>
                <a:gd name="connsiteX31" fmla="*/ 2739108 w 7691861"/>
                <a:gd name="connsiteY31" fmla="*/ 1093470 h 3954970"/>
                <a:gd name="connsiteX32" fmla="*/ 2701579 w 7691861"/>
                <a:gd name="connsiteY32" fmla="*/ 1165860 h 3954970"/>
                <a:gd name="connsiteX33" fmla="*/ 2629094 w 7691861"/>
                <a:gd name="connsiteY33" fmla="*/ 1192340 h 3954970"/>
                <a:gd name="connsiteX34" fmla="*/ 1572390 w 7691861"/>
                <a:gd name="connsiteY34" fmla="*/ 1219867 h 3954970"/>
                <a:gd name="connsiteX35" fmla="*/ 233842 w 7691861"/>
                <a:gd name="connsiteY35" fmla="*/ 1247013 h 3954970"/>
                <a:gd name="connsiteX36" fmla="*/ 91729 w 7691861"/>
                <a:gd name="connsiteY36" fmla="*/ 1295495 h 3954970"/>
                <a:gd name="connsiteX37" fmla="*/ 28673 w 7691861"/>
                <a:gd name="connsiteY37" fmla="*/ 1529810 h 3954970"/>
                <a:gd name="connsiteX38" fmla="*/ 28673 w 7691861"/>
                <a:gd name="connsiteY38" fmla="*/ 1537145 h 3954970"/>
                <a:gd name="connsiteX39" fmla="*/ 449583 w 7691861"/>
                <a:gd name="connsiteY39" fmla="*/ 3620548 h 3954970"/>
                <a:gd name="connsiteX40" fmla="*/ 466728 w 7691861"/>
                <a:gd name="connsiteY40" fmla="*/ 3677126 h 3954970"/>
                <a:gd name="connsiteX41" fmla="*/ 826678 w 7691861"/>
                <a:gd name="connsiteY41" fmla="*/ 3926491 h 3954970"/>
                <a:gd name="connsiteX42" fmla="*/ 6718367 w 7691861"/>
                <a:gd name="connsiteY42" fmla="*/ 3908298 h 3954970"/>
                <a:gd name="connsiteX43" fmla="*/ 7103749 w 7691861"/>
                <a:gd name="connsiteY43" fmla="*/ 3907917 h 3954970"/>
                <a:gd name="connsiteX44" fmla="*/ 7104510 w 7691861"/>
                <a:gd name="connsiteY44" fmla="*/ 3907917 h 3954970"/>
                <a:gd name="connsiteX45" fmla="*/ 7273579 w 7691861"/>
                <a:gd name="connsiteY45" fmla="*/ 3752374 h 3954970"/>
                <a:gd name="connsiteX46" fmla="*/ 7658389 w 7691861"/>
                <a:gd name="connsiteY46" fmla="*/ 1567244 h 3954970"/>
                <a:gd name="connsiteX47" fmla="*/ 7338635 w 7691861"/>
                <a:gd name="connsiteY47" fmla="*/ 1307306 h 3954970"/>
                <a:gd name="connsiteX48" fmla="*/ 6160011 w 7691861"/>
                <a:gd name="connsiteY48" fmla="*/ 1272159 h 3954970"/>
                <a:gd name="connsiteX49" fmla="*/ 4759074 w 7691861"/>
                <a:gd name="connsiteY49" fmla="*/ 1210437 h 3954970"/>
                <a:gd name="connsiteX50" fmla="*/ 4721546 w 7691861"/>
                <a:gd name="connsiteY50" fmla="*/ 1201579 h 3954970"/>
                <a:gd name="connsiteX51" fmla="*/ 4589339 w 7691861"/>
                <a:gd name="connsiteY51" fmla="*/ 1143476 h 3954970"/>
                <a:gd name="connsiteX52" fmla="*/ 4530094 w 7691861"/>
                <a:gd name="connsiteY52" fmla="*/ 1008221 h 3954970"/>
                <a:gd name="connsiteX53" fmla="*/ 4527045 w 7691861"/>
                <a:gd name="connsiteY53" fmla="*/ 995744 h 3954970"/>
                <a:gd name="connsiteX54" fmla="*/ 4511044 w 7691861"/>
                <a:gd name="connsiteY54" fmla="*/ 936784 h 3954970"/>
                <a:gd name="connsiteX55" fmla="*/ 4510663 w 7691861"/>
                <a:gd name="connsiteY55" fmla="*/ 935069 h 3954970"/>
                <a:gd name="connsiteX56" fmla="*/ 3639887 w 7691861"/>
                <a:gd name="connsiteY56" fmla="*/ 28480 h 395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91861" h="3954970">
                  <a:moveTo>
                    <a:pt x="826964" y="3954971"/>
                  </a:moveTo>
                  <a:cubicBezTo>
                    <a:pt x="527688" y="3954971"/>
                    <a:pt x="514925" y="3935921"/>
                    <a:pt x="439392" y="3685318"/>
                  </a:cubicBezTo>
                  <a:cubicBezTo>
                    <a:pt x="434153" y="3667887"/>
                    <a:pt x="428533" y="3649218"/>
                    <a:pt x="422437" y="3629406"/>
                  </a:cubicBezTo>
                  <a:cubicBezTo>
                    <a:pt x="350714" y="3426714"/>
                    <a:pt x="-1235" y="2185130"/>
                    <a:pt x="3" y="1536954"/>
                  </a:cubicBezTo>
                  <a:lnTo>
                    <a:pt x="3" y="1529620"/>
                  </a:lnTo>
                  <a:cubicBezTo>
                    <a:pt x="98" y="1437894"/>
                    <a:pt x="289" y="1333881"/>
                    <a:pt x="73441" y="1273397"/>
                  </a:cubicBezTo>
                  <a:cubicBezTo>
                    <a:pt x="118685" y="1235964"/>
                    <a:pt x="180026" y="1226439"/>
                    <a:pt x="229365" y="1218724"/>
                  </a:cubicBezTo>
                  <a:cubicBezTo>
                    <a:pt x="288611" y="1209485"/>
                    <a:pt x="1058898" y="1200626"/>
                    <a:pt x="1571819" y="1191197"/>
                  </a:cubicBezTo>
                  <a:cubicBezTo>
                    <a:pt x="2061213" y="1182243"/>
                    <a:pt x="2567277" y="1173004"/>
                    <a:pt x="2624617" y="1164050"/>
                  </a:cubicBezTo>
                  <a:cubicBezTo>
                    <a:pt x="2649001" y="1160240"/>
                    <a:pt x="2668813" y="1156335"/>
                    <a:pt x="2682815" y="1144143"/>
                  </a:cubicBezTo>
                  <a:cubicBezTo>
                    <a:pt x="2698245" y="1130808"/>
                    <a:pt x="2704913" y="1108043"/>
                    <a:pt x="2711390" y="1086136"/>
                  </a:cubicBezTo>
                  <a:cubicBezTo>
                    <a:pt x="2716629" y="1068515"/>
                    <a:pt x="2721962" y="1051084"/>
                    <a:pt x="2727487" y="1033367"/>
                  </a:cubicBezTo>
                  <a:cubicBezTo>
                    <a:pt x="2781494" y="449580"/>
                    <a:pt x="3173448" y="0"/>
                    <a:pt x="3639792" y="0"/>
                  </a:cubicBezTo>
                  <a:cubicBezTo>
                    <a:pt x="3852485" y="0"/>
                    <a:pt x="4059844" y="93821"/>
                    <a:pt x="4223579" y="264224"/>
                  </a:cubicBezTo>
                  <a:cubicBezTo>
                    <a:pt x="4384266" y="431387"/>
                    <a:pt x="4496185" y="673799"/>
                    <a:pt x="4538761" y="929640"/>
                  </a:cubicBezTo>
                  <a:cubicBezTo>
                    <a:pt x="4545048" y="951167"/>
                    <a:pt x="4550477" y="971074"/>
                    <a:pt x="4554858" y="988981"/>
                  </a:cubicBezTo>
                  <a:lnTo>
                    <a:pt x="4557906" y="1001554"/>
                  </a:lnTo>
                  <a:cubicBezTo>
                    <a:pt x="4568670" y="1046226"/>
                    <a:pt x="4579814" y="1092327"/>
                    <a:pt x="4610008" y="1123664"/>
                  </a:cubicBezTo>
                  <a:cubicBezTo>
                    <a:pt x="4639155" y="1154049"/>
                    <a:pt x="4682208" y="1163574"/>
                    <a:pt x="4727737" y="1173671"/>
                  </a:cubicBezTo>
                  <a:cubicBezTo>
                    <a:pt x="4740501" y="1176528"/>
                    <a:pt x="4753645" y="1179386"/>
                    <a:pt x="4766409" y="1182815"/>
                  </a:cubicBezTo>
                  <a:cubicBezTo>
                    <a:pt x="4859658" y="1207675"/>
                    <a:pt x="5550888" y="1226725"/>
                    <a:pt x="6160774" y="1243584"/>
                  </a:cubicBezTo>
                  <a:cubicBezTo>
                    <a:pt x="6628642" y="1256443"/>
                    <a:pt x="7288629" y="1278255"/>
                    <a:pt x="7344636" y="1279303"/>
                  </a:cubicBezTo>
                  <a:cubicBezTo>
                    <a:pt x="7662104" y="1285399"/>
                    <a:pt x="7710777" y="1374553"/>
                    <a:pt x="7686488" y="1572101"/>
                  </a:cubicBezTo>
                  <a:cubicBezTo>
                    <a:pt x="7601525" y="2264093"/>
                    <a:pt x="7433599" y="3215069"/>
                    <a:pt x="7301488" y="3758279"/>
                  </a:cubicBezTo>
                  <a:cubicBezTo>
                    <a:pt x="7274627" y="3868579"/>
                    <a:pt x="7263769" y="3936492"/>
                    <a:pt x="7104415" y="3936492"/>
                  </a:cubicBezTo>
                  <a:cubicBezTo>
                    <a:pt x="7104129" y="3936492"/>
                    <a:pt x="7103939" y="3936492"/>
                    <a:pt x="7103749" y="3936492"/>
                  </a:cubicBezTo>
                  <a:cubicBezTo>
                    <a:pt x="7049551" y="3936587"/>
                    <a:pt x="6913820" y="3936683"/>
                    <a:pt x="6718367" y="3936873"/>
                  </a:cubicBezTo>
                  <a:cubicBezTo>
                    <a:pt x="5563651" y="3937826"/>
                    <a:pt x="1506477" y="3941159"/>
                    <a:pt x="826964" y="3954971"/>
                  </a:cubicBezTo>
                  <a:close/>
                  <a:moveTo>
                    <a:pt x="3639887" y="28480"/>
                  </a:moveTo>
                  <a:cubicBezTo>
                    <a:pt x="3188021" y="28480"/>
                    <a:pt x="2807974" y="467678"/>
                    <a:pt x="2755872" y="1037463"/>
                  </a:cubicBezTo>
                  <a:lnTo>
                    <a:pt x="2755300" y="1040511"/>
                  </a:lnTo>
                  <a:cubicBezTo>
                    <a:pt x="2749585" y="1058609"/>
                    <a:pt x="2744156" y="1076325"/>
                    <a:pt x="2739108" y="1093470"/>
                  </a:cubicBezTo>
                  <a:cubicBezTo>
                    <a:pt x="2731583" y="1118997"/>
                    <a:pt x="2723296" y="1147001"/>
                    <a:pt x="2701579" y="1165860"/>
                  </a:cubicBezTo>
                  <a:cubicBezTo>
                    <a:pt x="2680243" y="1184339"/>
                    <a:pt x="2651859" y="1188815"/>
                    <a:pt x="2629094" y="1192340"/>
                  </a:cubicBezTo>
                  <a:cubicBezTo>
                    <a:pt x="2569849" y="1201579"/>
                    <a:pt x="2085311" y="1210437"/>
                    <a:pt x="1572390" y="1219867"/>
                  </a:cubicBezTo>
                  <a:cubicBezTo>
                    <a:pt x="1082996" y="1228820"/>
                    <a:pt x="291183" y="1238060"/>
                    <a:pt x="233842" y="1247013"/>
                  </a:cubicBezTo>
                  <a:cubicBezTo>
                    <a:pt x="185550" y="1254538"/>
                    <a:pt x="130877" y="1263110"/>
                    <a:pt x="91729" y="1295495"/>
                  </a:cubicBezTo>
                  <a:cubicBezTo>
                    <a:pt x="28959" y="1347407"/>
                    <a:pt x="28769" y="1444276"/>
                    <a:pt x="28673" y="1529810"/>
                  </a:cubicBezTo>
                  <a:lnTo>
                    <a:pt x="28673" y="1537145"/>
                  </a:lnTo>
                  <a:cubicBezTo>
                    <a:pt x="27340" y="2182940"/>
                    <a:pt x="377955" y="3418142"/>
                    <a:pt x="449583" y="3620548"/>
                  </a:cubicBezTo>
                  <a:cubicBezTo>
                    <a:pt x="455870" y="3641027"/>
                    <a:pt x="461490" y="3659696"/>
                    <a:pt x="466728" y="3677126"/>
                  </a:cubicBezTo>
                  <a:cubicBezTo>
                    <a:pt x="539023" y="3917157"/>
                    <a:pt x="541881" y="3926491"/>
                    <a:pt x="826678" y="3926491"/>
                  </a:cubicBezTo>
                  <a:cubicBezTo>
                    <a:pt x="1506192" y="3912775"/>
                    <a:pt x="5563556" y="3909441"/>
                    <a:pt x="6718367" y="3908298"/>
                  </a:cubicBezTo>
                  <a:cubicBezTo>
                    <a:pt x="6913820" y="3908108"/>
                    <a:pt x="7049551" y="3908012"/>
                    <a:pt x="7103749" y="3907917"/>
                  </a:cubicBezTo>
                  <a:cubicBezTo>
                    <a:pt x="7104034" y="3907917"/>
                    <a:pt x="7104225" y="3907917"/>
                    <a:pt x="7104510" y="3907917"/>
                  </a:cubicBezTo>
                  <a:cubicBezTo>
                    <a:pt x="7240718" y="3907917"/>
                    <a:pt x="7249481" y="3862102"/>
                    <a:pt x="7273579" y="3752374"/>
                  </a:cubicBezTo>
                  <a:cubicBezTo>
                    <a:pt x="7422931" y="3073813"/>
                    <a:pt x="7569426" y="2210943"/>
                    <a:pt x="7658389" y="1567244"/>
                  </a:cubicBezTo>
                  <a:cubicBezTo>
                    <a:pt x="7680201" y="1409414"/>
                    <a:pt x="7640864" y="1319403"/>
                    <a:pt x="7338635" y="1307306"/>
                  </a:cubicBezTo>
                  <a:cubicBezTo>
                    <a:pt x="7285295" y="1305116"/>
                    <a:pt x="6607020" y="1284446"/>
                    <a:pt x="6160011" y="1272159"/>
                  </a:cubicBezTo>
                  <a:cubicBezTo>
                    <a:pt x="5548602" y="1255300"/>
                    <a:pt x="4855563" y="1236250"/>
                    <a:pt x="4759074" y="1210437"/>
                  </a:cubicBezTo>
                  <a:cubicBezTo>
                    <a:pt x="4746883" y="1207199"/>
                    <a:pt x="4734024" y="1204341"/>
                    <a:pt x="4721546" y="1201579"/>
                  </a:cubicBezTo>
                  <a:cubicBezTo>
                    <a:pt x="4673826" y="1191006"/>
                    <a:pt x="4624581" y="1180052"/>
                    <a:pt x="4589339" y="1143476"/>
                  </a:cubicBezTo>
                  <a:cubicBezTo>
                    <a:pt x="4553811" y="1106519"/>
                    <a:pt x="4541714" y="1056608"/>
                    <a:pt x="4530094" y="1008221"/>
                  </a:cubicBezTo>
                  <a:lnTo>
                    <a:pt x="4527045" y="995744"/>
                  </a:lnTo>
                  <a:cubicBezTo>
                    <a:pt x="4522664" y="978027"/>
                    <a:pt x="4517330" y="958215"/>
                    <a:pt x="4511044" y="936784"/>
                  </a:cubicBezTo>
                  <a:lnTo>
                    <a:pt x="4510663" y="935069"/>
                  </a:lnTo>
                  <a:cubicBezTo>
                    <a:pt x="4424556" y="415290"/>
                    <a:pt x="4058320" y="28480"/>
                    <a:pt x="3639887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E55312F-2567-4E63-B356-E616CA0D1A37}"/>
                </a:ext>
              </a:extLst>
            </p:cNvPr>
            <p:cNvSpPr/>
            <p:nvPr/>
          </p:nvSpPr>
          <p:spPr>
            <a:xfrm rot="20829720" flipH="1" flipV="1">
              <a:off x="3475089" y="4526649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28EB07-DEC5-4F6C-B375-92A6A4BAD687}"/>
                </a:ext>
              </a:extLst>
            </p:cNvPr>
            <p:cNvSpPr/>
            <p:nvPr/>
          </p:nvSpPr>
          <p:spPr>
            <a:xfrm rot="20829720" flipH="1" flipV="1">
              <a:off x="3229899" y="4132284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2E74DA-B82A-4A1A-ADD3-D8997F7FFC60}"/>
                </a:ext>
              </a:extLst>
            </p:cNvPr>
            <p:cNvSpPr/>
            <p:nvPr/>
          </p:nvSpPr>
          <p:spPr>
            <a:xfrm>
              <a:off x="5703176" y="1642072"/>
              <a:ext cx="734453" cy="994282"/>
            </a:xfrm>
            <a:custGeom>
              <a:avLst/>
              <a:gdLst>
                <a:gd name="connsiteX0" fmla="*/ 534008 w 734453"/>
                <a:gd name="connsiteY0" fmla="*/ 776612 h 994282"/>
                <a:gd name="connsiteX1" fmla="*/ 515107 w 734453"/>
                <a:gd name="connsiteY1" fmla="*/ 777591 h 994282"/>
                <a:gd name="connsiteX2" fmla="*/ 492357 w 734453"/>
                <a:gd name="connsiteY2" fmla="*/ 806012 h 994282"/>
                <a:gd name="connsiteX3" fmla="*/ 489557 w 734453"/>
                <a:gd name="connsiteY3" fmla="*/ 849692 h 994282"/>
                <a:gd name="connsiteX4" fmla="*/ 481857 w 734453"/>
                <a:gd name="connsiteY4" fmla="*/ 803141 h 994282"/>
                <a:gd name="connsiteX5" fmla="*/ 444967 w 734453"/>
                <a:gd name="connsiteY5" fmla="*/ 783892 h 994282"/>
                <a:gd name="connsiteX6" fmla="*/ 404717 w 734453"/>
                <a:gd name="connsiteY6" fmla="*/ 835132 h 994282"/>
                <a:gd name="connsiteX7" fmla="*/ 401917 w 734453"/>
                <a:gd name="connsiteY7" fmla="*/ 852422 h 994282"/>
                <a:gd name="connsiteX8" fmla="*/ 393306 w 734453"/>
                <a:gd name="connsiteY8" fmla="*/ 805242 h 994282"/>
                <a:gd name="connsiteX9" fmla="*/ 383996 w 734453"/>
                <a:gd name="connsiteY9" fmla="*/ 790261 h 994282"/>
                <a:gd name="connsiteX10" fmla="*/ 307906 w 734453"/>
                <a:gd name="connsiteY10" fmla="*/ 793341 h 994282"/>
                <a:gd name="connsiteX11" fmla="*/ 302166 w 734453"/>
                <a:gd name="connsiteY11" fmla="*/ 840452 h 994282"/>
                <a:gd name="connsiteX12" fmla="*/ 300066 w 734453"/>
                <a:gd name="connsiteY12" fmla="*/ 852422 h 994282"/>
                <a:gd name="connsiteX13" fmla="*/ 291806 w 734453"/>
                <a:gd name="connsiteY13" fmla="*/ 815112 h 994282"/>
                <a:gd name="connsiteX14" fmla="*/ 256386 w 734453"/>
                <a:gd name="connsiteY14" fmla="*/ 792991 h 994282"/>
                <a:gd name="connsiteX15" fmla="*/ 241686 w 734453"/>
                <a:gd name="connsiteY15" fmla="*/ 819661 h 994282"/>
                <a:gd name="connsiteX16" fmla="*/ 241966 w 734453"/>
                <a:gd name="connsiteY16" fmla="*/ 875102 h 994282"/>
                <a:gd name="connsiteX17" fmla="*/ 314976 w 734453"/>
                <a:gd name="connsiteY17" fmla="*/ 964422 h 994282"/>
                <a:gd name="connsiteX18" fmla="*/ 436357 w 734453"/>
                <a:gd name="connsiteY18" fmla="*/ 976463 h 994282"/>
                <a:gd name="connsiteX19" fmla="*/ 559907 w 734453"/>
                <a:gd name="connsiteY19" fmla="*/ 828132 h 994282"/>
                <a:gd name="connsiteX20" fmla="*/ 557458 w 734453"/>
                <a:gd name="connsiteY20" fmla="*/ 796071 h 994282"/>
                <a:gd name="connsiteX21" fmla="*/ 534008 w 734453"/>
                <a:gd name="connsiteY21" fmla="*/ 776612 h 994282"/>
                <a:gd name="connsiteX22" fmla="*/ 369337 w 734453"/>
                <a:gd name="connsiteY22" fmla="*/ 512534 h 994282"/>
                <a:gd name="connsiteX23" fmla="*/ 388207 w 734453"/>
                <a:gd name="connsiteY23" fmla="*/ 521821 h 994282"/>
                <a:gd name="connsiteX24" fmla="*/ 424778 w 734453"/>
                <a:gd name="connsiteY24" fmla="*/ 595774 h 994282"/>
                <a:gd name="connsiteX25" fmla="*/ 390171 w 734453"/>
                <a:gd name="connsiteY25" fmla="*/ 622187 h 994282"/>
                <a:gd name="connsiteX26" fmla="*/ 330303 w 734453"/>
                <a:gd name="connsiteY26" fmla="*/ 628418 h 994282"/>
                <a:gd name="connsiteX27" fmla="*/ 301520 w 734453"/>
                <a:gd name="connsiteY27" fmla="*/ 617243 h 994282"/>
                <a:gd name="connsiteX28" fmla="*/ 348588 w 734453"/>
                <a:gd name="connsiteY28" fmla="*/ 513152 h 994282"/>
                <a:gd name="connsiteX29" fmla="*/ 369337 w 734453"/>
                <a:gd name="connsiteY29" fmla="*/ 512534 h 994282"/>
                <a:gd name="connsiteX30" fmla="*/ 231155 w 734453"/>
                <a:gd name="connsiteY30" fmla="*/ 322239 h 994282"/>
                <a:gd name="connsiteX31" fmla="*/ 295357 w 734453"/>
                <a:gd name="connsiteY31" fmla="*/ 394635 h 994282"/>
                <a:gd name="connsiteX32" fmla="*/ 296780 w 734453"/>
                <a:gd name="connsiteY32" fmla="*/ 422808 h 994282"/>
                <a:gd name="connsiteX33" fmla="*/ 237656 w 734453"/>
                <a:gd name="connsiteY33" fmla="*/ 538684 h 994282"/>
                <a:gd name="connsiteX34" fmla="*/ 131601 w 734453"/>
                <a:gd name="connsiteY34" fmla="*/ 504009 h 994282"/>
                <a:gd name="connsiteX35" fmla="*/ 149277 w 734453"/>
                <a:gd name="connsiteY35" fmla="*/ 352985 h 994282"/>
                <a:gd name="connsiteX36" fmla="*/ 231155 w 734453"/>
                <a:gd name="connsiteY36" fmla="*/ 322239 h 994282"/>
                <a:gd name="connsiteX37" fmla="*/ 443334 w 734453"/>
                <a:gd name="connsiteY37" fmla="*/ 299890 h 994282"/>
                <a:gd name="connsiteX38" fmla="*/ 536522 w 734453"/>
                <a:gd name="connsiteY38" fmla="*/ 343369 h 994282"/>
                <a:gd name="connsiteX39" fmla="*/ 570451 w 734453"/>
                <a:gd name="connsiteY39" fmla="*/ 470012 h 994282"/>
                <a:gd name="connsiteX40" fmla="*/ 447871 w 734453"/>
                <a:gd name="connsiteY40" fmla="*/ 515793 h 994282"/>
                <a:gd name="connsiteX41" fmla="*/ 391728 w 734453"/>
                <a:gd name="connsiteY41" fmla="*/ 401679 h 994282"/>
                <a:gd name="connsiteX42" fmla="*/ 443334 w 734453"/>
                <a:gd name="connsiteY42" fmla="*/ 299890 h 994282"/>
                <a:gd name="connsiteX43" fmla="*/ 391999 w 734453"/>
                <a:gd name="connsiteY43" fmla="*/ 24093 h 994282"/>
                <a:gd name="connsiteX44" fmla="*/ 238130 w 734453"/>
                <a:gd name="connsiteY44" fmla="*/ 57980 h 994282"/>
                <a:gd name="connsiteX45" fmla="*/ 63674 w 734453"/>
                <a:gd name="connsiteY45" fmla="*/ 241105 h 994282"/>
                <a:gd name="connsiteX46" fmla="*/ 38278 w 734453"/>
                <a:gd name="connsiteY46" fmla="*/ 563132 h 994282"/>
                <a:gd name="connsiteX47" fmla="*/ 208061 w 734453"/>
                <a:gd name="connsiteY47" fmla="*/ 738739 h 994282"/>
                <a:gd name="connsiteX48" fmla="*/ 239892 w 734453"/>
                <a:gd name="connsiteY48" fmla="*/ 763323 h 994282"/>
                <a:gd name="connsiteX49" fmla="*/ 280729 w 734453"/>
                <a:gd name="connsiteY49" fmla="*/ 777952 h 994282"/>
                <a:gd name="connsiteX50" fmla="*/ 290414 w 734453"/>
                <a:gd name="connsiteY50" fmla="*/ 751946 h 994282"/>
                <a:gd name="connsiteX51" fmla="*/ 293800 w 734453"/>
                <a:gd name="connsiteY51" fmla="*/ 725195 h 994282"/>
                <a:gd name="connsiteX52" fmla="*/ 298811 w 734453"/>
                <a:gd name="connsiteY52" fmla="*/ 758651 h 994282"/>
                <a:gd name="connsiteX53" fmla="*/ 305922 w 734453"/>
                <a:gd name="connsiteY53" fmla="*/ 774430 h 994282"/>
                <a:gd name="connsiteX54" fmla="*/ 379132 w 734453"/>
                <a:gd name="connsiteY54" fmla="*/ 771653 h 994282"/>
                <a:gd name="connsiteX55" fmla="*/ 389697 w 734453"/>
                <a:gd name="connsiteY55" fmla="*/ 742668 h 994282"/>
                <a:gd name="connsiteX56" fmla="*/ 391728 w 734453"/>
                <a:gd name="connsiteY56" fmla="*/ 724043 h 994282"/>
                <a:gd name="connsiteX57" fmla="*/ 396537 w 734453"/>
                <a:gd name="connsiteY57" fmla="*/ 740975 h 994282"/>
                <a:gd name="connsiteX58" fmla="*/ 415635 w 734453"/>
                <a:gd name="connsiteY58" fmla="*/ 771247 h 994282"/>
                <a:gd name="connsiteX59" fmla="*/ 462568 w 734453"/>
                <a:gd name="connsiteY59" fmla="*/ 768267 h 994282"/>
                <a:gd name="connsiteX60" fmla="*/ 477264 w 734453"/>
                <a:gd name="connsiteY60" fmla="*/ 742329 h 994282"/>
                <a:gd name="connsiteX61" fmla="*/ 481869 w 734453"/>
                <a:gd name="connsiteY61" fmla="*/ 717000 h 994282"/>
                <a:gd name="connsiteX62" fmla="*/ 484307 w 734453"/>
                <a:gd name="connsiteY62" fmla="*/ 731629 h 994282"/>
                <a:gd name="connsiteX63" fmla="*/ 497242 w 734453"/>
                <a:gd name="connsiteY63" fmla="*/ 764203 h 994282"/>
                <a:gd name="connsiteX64" fmla="*/ 553656 w 734453"/>
                <a:gd name="connsiteY64" fmla="*/ 737927 h 994282"/>
                <a:gd name="connsiteX65" fmla="*/ 600927 w 734453"/>
                <a:gd name="connsiteY65" fmla="*/ 690046 h 994282"/>
                <a:gd name="connsiteX66" fmla="*/ 702987 w 734453"/>
                <a:gd name="connsiteY66" fmla="*/ 565502 h 994282"/>
                <a:gd name="connsiteX67" fmla="*/ 533474 w 734453"/>
                <a:gd name="connsiteY67" fmla="*/ 87779 h 994282"/>
                <a:gd name="connsiteX68" fmla="*/ 391999 w 734453"/>
                <a:gd name="connsiteY68" fmla="*/ 24093 h 994282"/>
                <a:gd name="connsiteX69" fmla="*/ 383971 w 734453"/>
                <a:gd name="connsiteY69" fmla="*/ 650 h 994282"/>
                <a:gd name="connsiteX70" fmla="*/ 610238 w 734453"/>
                <a:gd name="connsiteY70" fmla="*/ 130265 h 994282"/>
                <a:gd name="connsiteX71" fmla="*/ 734418 w 734453"/>
                <a:gd name="connsiteY71" fmla="*/ 499027 h 994282"/>
                <a:gd name="connsiteX72" fmla="*/ 716708 w 734453"/>
                <a:gd name="connsiteY72" fmla="*/ 602557 h 994282"/>
                <a:gd name="connsiteX73" fmla="*/ 622208 w 734453"/>
                <a:gd name="connsiteY73" fmla="*/ 703918 h 994282"/>
                <a:gd name="connsiteX74" fmla="*/ 567958 w 734453"/>
                <a:gd name="connsiteY74" fmla="*/ 787918 h 994282"/>
                <a:gd name="connsiteX75" fmla="*/ 570828 w 734453"/>
                <a:gd name="connsiteY75" fmla="*/ 863799 h 994282"/>
                <a:gd name="connsiteX76" fmla="*/ 482277 w 734453"/>
                <a:gd name="connsiteY76" fmla="*/ 983009 h 994282"/>
                <a:gd name="connsiteX77" fmla="*/ 287887 w 734453"/>
                <a:gd name="connsiteY77" fmla="*/ 970479 h 994282"/>
                <a:gd name="connsiteX78" fmla="*/ 231116 w 734453"/>
                <a:gd name="connsiteY78" fmla="*/ 876258 h 994282"/>
                <a:gd name="connsiteX79" fmla="*/ 230206 w 734453"/>
                <a:gd name="connsiteY79" fmla="*/ 797438 h 994282"/>
                <a:gd name="connsiteX80" fmla="*/ 200176 w 734453"/>
                <a:gd name="connsiteY80" fmla="*/ 757608 h 994282"/>
                <a:gd name="connsiteX81" fmla="*/ 16845 w 734453"/>
                <a:gd name="connsiteY81" fmla="*/ 564827 h 994282"/>
                <a:gd name="connsiteX82" fmla="*/ 142215 w 734453"/>
                <a:gd name="connsiteY82" fmla="*/ 98204 h 994282"/>
                <a:gd name="connsiteX83" fmla="*/ 383971 w 734453"/>
                <a:gd name="connsiteY83" fmla="*/ 650 h 9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34453" h="994282">
                  <a:moveTo>
                    <a:pt x="534008" y="776612"/>
                  </a:moveTo>
                  <a:cubicBezTo>
                    <a:pt x="527147" y="776681"/>
                    <a:pt x="520707" y="777101"/>
                    <a:pt x="515107" y="777591"/>
                  </a:cubicBezTo>
                  <a:cubicBezTo>
                    <a:pt x="488927" y="779761"/>
                    <a:pt x="491307" y="780671"/>
                    <a:pt x="492357" y="806012"/>
                  </a:cubicBezTo>
                  <a:cubicBezTo>
                    <a:pt x="493337" y="817632"/>
                    <a:pt x="497538" y="848292"/>
                    <a:pt x="489557" y="849692"/>
                  </a:cubicBezTo>
                  <a:cubicBezTo>
                    <a:pt x="484797" y="850462"/>
                    <a:pt x="483607" y="818192"/>
                    <a:pt x="481857" y="803141"/>
                  </a:cubicBezTo>
                  <a:cubicBezTo>
                    <a:pt x="480037" y="779551"/>
                    <a:pt x="489207" y="782212"/>
                    <a:pt x="444967" y="783892"/>
                  </a:cubicBezTo>
                  <a:cubicBezTo>
                    <a:pt x="397297" y="787461"/>
                    <a:pt x="403037" y="785221"/>
                    <a:pt x="404717" y="835132"/>
                  </a:cubicBezTo>
                  <a:cubicBezTo>
                    <a:pt x="405346" y="847102"/>
                    <a:pt x="404997" y="852492"/>
                    <a:pt x="401917" y="852422"/>
                  </a:cubicBezTo>
                  <a:cubicBezTo>
                    <a:pt x="399117" y="852352"/>
                    <a:pt x="394357" y="824002"/>
                    <a:pt x="393306" y="805242"/>
                  </a:cubicBezTo>
                  <a:cubicBezTo>
                    <a:pt x="393167" y="795301"/>
                    <a:pt x="393937" y="789981"/>
                    <a:pt x="383996" y="790261"/>
                  </a:cubicBezTo>
                  <a:cubicBezTo>
                    <a:pt x="357817" y="790962"/>
                    <a:pt x="335906" y="790612"/>
                    <a:pt x="307906" y="793341"/>
                  </a:cubicBezTo>
                  <a:cubicBezTo>
                    <a:pt x="297756" y="793901"/>
                    <a:pt x="300696" y="800762"/>
                    <a:pt x="302166" y="840452"/>
                  </a:cubicBezTo>
                  <a:cubicBezTo>
                    <a:pt x="302166" y="841362"/>
                    <a:pt x="303776" y="853052"/>
                    <a:pt x="300066" y="852422"/>
                  </a:cubicBezTo>
                  <a:cubicBezTo>
                    <a:pt x="294676" y="853472"/>
                    <a:pt x="292506" y="826592"/>
                    <a:pt x="291806" y="815112"/>
                  </a:cubicBezTo>
                  <a:cubicBezTo>
                    <a:pt x="290336" y="789002"/>
                    <a:pt x="291806" y="793551"/>
                    <a:pt x="256386" y="792991"/>
                  </a:cubicBezTo>
                  <a:cubicBezTo>
                    <a:pt x="233355" y="792642"/>
                    <a:pt x="242316" y="809162"/>
                    <a:pt x="241686" y="819661"/>
                  </a:cubicBezTo>
                  <a:cubicBezTo>
                    <a:pt x="240636" y="838072"/>
                    <a:pt x="240846" y="856622"/>
                    <a:pt x="241966" y="875102"/>
                  </a:cubicBezTo>
                  <a:cubicBezTo>
                    <a:pt x="244905" y="924872"/>
                    <a:pt x="266886" y="951542"/>
                    <a:pt x="314976" y="964422"/>
                  </a:cubicBezTo>
                  <a:cubicBezTo>
                    <a:pt x="354737" y="975133"/>
                    <a:pt x="395266" y="979473"/>
                    <a:pt x="436357" y="976463"/>
                  </a:cubicBezTo>
                  <a:cubicBezTo>
                    <a:pt x="524487" y="970022"/>
                    <a:pt x="569987" y="915142"/>
                    <a:pt x="559907" y="828132"/>
                  </a:cubicBezTo>
                  <a:cubicBezTo>
                    <a:pt x="558648" y="817421"/>
                    <a:pt x="557458" y="806642"/>
                    <a:pt x="557458" y="796071"/>
                  </a:cubicBezTo>
                  <a:cubicBezTo>
                    <a:pt x="557318" y="776961"/>
                    <a:pt x="557738" y="776191"/>
                    <a:pt x="534008" y="776612"/>
                  </a:cubicBezTo>
                  <a:close/>
                  <a:moveTo>
                    <a:pt x="369337" y="512534"/>
                  </a:moveTo>
                  <a:cubicBezTo>
                    <a:pt x="375966" y="513931"/>
                    <a:pt x="382281" y="516979"/>
                    <a:pt x="388207" y="521821"/>
                  </a:cubicBezTo>
                  <a:cubicBezTo>
                    <a:pt x="404731" y="535297"/>
                    <a:pt x="424507" y="574713"/>
                    <a:pt x="424778" y="595774"/>
                  </a:cubicBezTo>
                  <a:cubicBezTo>
                    <a:pt x="425116" y="617582"/>
                    <a:pt x="411300" y="629434"/>
                    <a:pt x="390171" y="622187"/>
                  </a:cubicBezTo>
                  <a:cubicBezTo>
                    <a:pt x="368499" y="614738"/>
                    <a:pt x="349875" y="611486"/>
                    <a:pt x="330303" y="628418"/>
                  </a:cubicBezTo>
                  <a:cubicBezTo>
                    <a:pt x="318383" y="638644"/>
                    <a:pt x="307818" y="629772"/>
                    <a:pt x="301520" y="617243"/>
                  </a:cubicBezTo>
                  <a:cubicBezTo>
                    <a:pt x="284590" y="583720"/>
                    <a:pt x="312356" y="522023"/>
                    <a:pt x="348588" y="513152"/>
                  </a:cubicBezTo>
                  <a:cubicBezTo>
                    <a:pt x="355767" y="511391"/>
                    <a:pt x="362709" y="511137"/>
                    <a:pt x="369337" y="512534"/>
                  </a:cubicBezTo>
                  <a:close/>
                  <a:moveTo>
                    <a:pt x="231155" y="322239"/>
                  </a:moveTo>
                  <a:cubicBezTo>
                    <a:pt x="261360" y="330095"/>
                    <a:pt x="291226" y="361112"/>
                    <a:pt x="295357" y="394635"/>
                  </a:cubicBezTo>
                  <a:cubicBezTo>
                    <a:pt x="296509" y="403033"/>
                    <a:pt x="296238" y="411567"/>
                    <a:pt x="296780" y="422808"/>
                  </a:cubicBezTo>
                  <a:cubicBezTo>
                    <a:pt x="294815" y="468522"/>
                    <a:pt x="280391" y="511256"/>
                    <a:pt x="237656" y="538684"/>
                  </a:cubicBezTo>
                  <a:cubicBezTo>
                    <a:pt x="195532" y="565705"/>
                    <a:pt x="149480" y="550535"/>
                    <a:pt x="131601" y="504009"/>
                  </a:cubicBezTo>
                  <a:cubicBezTo>
                    <a:pt x="111217" y="451049"/>
                    <a:pt x="119478" y="400053"/>
                    <a:pt x="149277" y="352985"/>
                  </a:cubicBezTo>
                  <a:cubicBezTo>
                    <a:pt x="167021" y="325015"/>
                    <a:pt x="200070" y="314179"/>
                    <a:pt x="231155" y="322239"/>
                  </a:cubicBezTo>
                  <a:close/>
                  <a:moveTo>
                    <a:pt x="443334" y="299890"/>
                  </a:moveTo>
                  <a:cubicBezTo>
                    <a:pt x="474419" y="290205"/>
                    <a:pt x="509906" y="305714"/>
                    <a:pt x="536522" y="343369"/>
                  </a:cubicBezTo>
                  <a:cubicBezTo>
                    <a:pt x="563272" y="381091"/>
                    <a:pt x="580475" y="422605"/>
                    <a:pt x="570451" y="470012"/>
                  </a:cubicBezTo>
                  <a:cubicBezTo>
                    <a:pt x="557990" y="528864"/>
                    <a:pt x="496497" y="551822"/>
                    <a:pt x="447871" y="515793"/>
                  </a:cubicBezTo>
                  <a:cubicBezTo>
                    <a:pt x="406695" y="485249"/>
                    <a:pt x="395182" y="440281"/>
                    <a:pt x="391728" y="401679"/>
                  </a:cubicBezTo>
                  <a:cubicBezTo>
                    <a:pt x="392067" y="347025"/>
                    <a:pt x="413129" y="309303"/>
                    <a:pt x="443334" y="299890"/>
                  </a:cubicBezTo>
                  <a:close/>
                  <a:moveTo>
                    <a:pt x="391999" y="24093"/>
                  </a:moveTo>
                  <a:cubicBezTo>
                    <a:pt x="342104" y="19801"/>
                    <a:pt x="290143" y="31771"/>
                    <a:pt x="238130" y="57980"/>
                  </a:cubicBezTo>
                  <a:cubicBezTo>
                    <a:pt x="158758" y="98005"/>
                    <a:pt x="103428" y="163358"/>
                    <a:pt x="63674" y="241105"/>
                  </a:cubicBezTo>
                  <a:cubicBezTo>
                    <a:pt x="10917" y="344316"/>
                    <a:pt x="13288" y="453284"/>
                    <a:pt x="38278" y="563132"/>
                  </a:cubicBezTo>
                  <a:cubicBezTo>
                    <a:pt x="59340" y="655575"/>
                    <a:pt x="105799" y="723976"/>
                    <a:pt x="208061" y="738739"/>
                  </a:cubicBezTo>
                  <a:cubicBezTo>
                    <a:pt x="222419" y="740839"/>
                    <a:pt x="235151" y="748086"/>
                    <a:pt x="239892" y="763323"/>
                  </a:cubicBezTo>
                  <a:cubicBezTo>
                    <a:pt x="247070" y="786350"/>
                    <a:pt x="243887" y="779848"/>
                    <a:pt x="280729" y="777952"/>
                  </a:cubicBezTo>
                  <a:cubicBezTo>
                    <a:pt x="296509" y="777139"/>
                    <a:pt x="291904" y="775039"/>
                    <a:pt x="290414" y="751946"/>
                  </a:cubicBezTo>
                  <a:cubicBezTo>
                    <a:pt x="289872" y="743548"/>
                    <a:pt x="289330" y="726075"/>
                    <a:pt x="293800" y="725195"/>
                  </a:cubicBezTo>
                  <a:cubicBezTo>
                    <a:pt x="298337" y="724992"/>
                    <a:pt x="297186" y="748153"/>
                    <a:pt x="298811" y="758651"/>
                  </a:cubicBezTo>
                  <a:cubicBezTo>
                    <a:pt x="300573" y="773279"/>
                    <a:pt x="299150" y="774362"/>
                    <a:pt x="305922" y="774430"/>
                  </a:cubicBezTo>
                  <a:cubicBezTo>
                    <a:pt x="331251" y="774633"/>
                    <a:pt x="339311" y="771518"/>
                    <a:pt x="379132" y="771653"/>
                  </a:cubicBezTo>
                  <a:cubicBezTo>
                    <a:pt x="396198" y="771721"/>
                    <a:pt x="390441" y="769690"/>
                    <a:pt x="389697" y="742668"/>
                  </a:cubicBezTo>
                  <a:cubicBezTo>
                    <a:pt x="389561" y="737723"/>
                    <a:pt x="389290" y="724924"/>
                    <a:pt x="391728" y="724043"/>
                  </a:cubicBezTo>
                  <a:cubicBezTo>
                    <a:pt x="394234" y="724043"/>
                    <a:pt x="395792" y="731967"/>
                    <a:pt x="396537" y="740975"/>
                  </a:cubicBezTo>
                  <a:cubicBezTo>
                    <a:pt x="399110" y="771518"/>
                    <a:pt x="397553" y="772128"/>
                    <a:pt x="415635" y="771247"/>
                  </a:cubicBezTo>
                  <a:cubicBezTo>
                    <a:pt x="434666" y="770367"/>
                    <a:pt x="440422" y="769215"/>
                    <a:pt x="462568" y="768267"/>
                  </a:cubicBezTo>
                  <a:cubicBezTo>
                    <a:pt x="477331" y="767658"/>
                    <a:pt x="477331" y="767658"/>
                    <a:pt x="477264" y="742329"/>
                  </a:cubicBezTo>
                  <a:cubicBezTo>
                    <a:pt x="477196" y="729326"/>
                    <a:pt x="478618" y="717677"/>
                    <a:pt x="481869" y="717000"/>
                  </a:cubicBezTo>
                  <a:cubicBezTo>
                    <a:pt x="483358" y="716797"/>
                    <a:pt x="484104" y="726346"/>
                    <a:pt x="484307" y="731629"/>
                  </a:cubicBezTo>
                  <a:cubicBezTo>
                    <a:pt x="486271" y="762511"/>
                    <a:pt x="485390" y="765897"/>
                    <a:pt x="497242" y="764203"/>
                  </a:cubicBezTo>
                  <a:cubicBezTo>
                    <a:pt x="553249" y="763798"/>
                    <a:pt x="552707" y="763323"/>
                    <a:pt x="553656" y="737927"/>
                  </a:cubicBezTo>
                  <a:cubicBezTo>
                    <a:pt x="554672" y="711447"/>
                    <a:pt x="577766" y="698444"/>
                    <a:pt x="600927" y="690046"/>
                  </a:cubicBezTo>
                  <a:cubicBezTo>
                    <a:pt x="659847" y="668781"/>
                    <a:pt x="694386" y="625167"/>
                    <a:pt x="702987" y="565502"/>
                  </a:cubicBezTo>
                  <a:cubicBezTo>
                    <a:pt x="730076" y="377298"/>
                    <a:pt x="676033" y="214287"/>
                    <a:pt x="533474" y="87779"/>
                  </a:cubicBezTo>
                  <a:cubicBezTo>
                    <a:pt x="489724" y="48939"/>
                    <a:pt x="441894" y="28385"/>
                    <a:pt x="391999" y="24093"/>
                  </a:cubicBezTo>
                  <a:close/>
                  <a:moveTo>
                    <a:pt x="383971" y="650"/>
                  </a:moveTo>
                  <a:cubicBezTo>
                    <a:pt x="466912" y="6381"/>
                    <a:pt x="547273" y="49974"/>
                    <a:pt x="610238" y="130265"/>
                  </a:cubicBezTo>
                  <a:cubicBezTo>
                    <a:pt x="686958" y="227985"/>
                    <a:pt x="733439" y="361965"/>
                    <a:pt x="734418" y="499027"/>
                  </a:cubicBezTo>
                  <a:cubicBezTo>
                    <a:pt x="734908" y="527097"/>
                    <a:pt x="730428" y="565317"/>
                    <a:pt x="716708" y="602557"/>
                  </a:cubicBezTo>
                  <a:cubicBezTo>
                    <a:pt x="699209" y="649808"/>
                    <a:pt x="669038" y="684107"/>
                    <a:pt x="622208" y="703918"/>
                  </a:cubicBezTo>
                  <a:cubicBezTo>
                    <a:pt x="573768" y="724428"/>
                    <a:pt x="566838" y="735488"/>
                    <a:pt x="567958" y="787918"/>
                  </a:cubicBezTo>
                  <a:cubicBezTo>
                    <a:pt x="568448" y="813258"/>
                    <a:pt x="570897" y="838529"/>
                    <a:pt x="570828" y="863799"/>
                  </a:cubicBezTo>
                  <a:cubicBezTo>
                    <a:pt x="570548" y="923858"/>
                    <a:pt x="540027" y="965299"/>
                    <a:pt x="482277" y="983009"/>
                  </a:cubicBezTo>
                  <a:cubicBezTo>
                    <a:pt x="416127" y="1003309"/>
                    <a:pt x="351026" y="994419"/>
                    <a:pt x="287887" y="970479"/>
                  </a:cubicBezTo>
                  <a:cubicBezTo>
                    <a:pt x="245606" y="954449"/>
                    <a:pt x="233846" y="916999"/>
                    <a:pt x="231116" y="876258"/>
                  </a:cubicBezTo>
                  <a:cubicBezTo>
                    <a:pt x="229366" y="850079"/>
                    <a:pt x="229436" y="823689"/>
                    <a:pt x="230206" y="797438"/>
                  </a:cubicBezTo>
                  <a:cubicBezTo>
                    <a:pt x="230836" y="775318"/>
                    <a:pt x="221316" y="760688"/>
                    <a:pt x="200176" y="757608"/>
                  </a:cubicBezTo>
                  <a:cubicBezTo>
                    <a:pt x="88175" y="741228"/>
                    <a:pt x="40155" y="665208"/>
                    <a:pt x="16845" y="564827"/>
                  </a:cubicBezTo>
                  <a:cubicBezTo>
                    <a:pt x="-24526" y="386886"/>
                    <a:pt x="7745" y="228615"/>
                    <a:pt x="142215" y="98204"/>
                  </a:cubicBezTo>
                  <a:cubicBezTo>
                    <a:pt x="215506" y="27049"/>
                    <a:pt x="301029" y="-5081"/>
                    <a:pt x="383971" y="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322420-2227-482A-8568-69614787EAB0}"/>
                </a:ext>
              </a:extLst>
            </p:cNvPr>
            <p:cNvSpPr/>
            <p:nvPr/>
          </p:nvSpPr>
          <p:spPr>
            <a:xfrm>
              <a:off x="3045788" y="2043818"/>
              <a:ext cx="626043" cy="221512"/>
            </a:xfrm>
            <a:custGeom>
              <a:avLst/>
              <a:gdLst>
                <a:gd name="connsiteX0" fmla="*/ 533243 w 626043"/>
                <a:gd name="connsiteY0" fmla="*/ 75816 h 221512"/>
                <a:gd name="connsiteX1" fmla="*/ 547435 w 626043"/>
                <a:gd name="connsiteY1" fmla="*/ 94866 h 221512"/>
                <a:gd name="connsiteX2" fmla="*/ 583916 w 626043"/>
                <a:gd name="connsiteY2" fmla="*/ 111915 h 221512"/>
                <a:gd name="connsiteX3" fmla="*/ 610491 w 626043"/>
                <a:gd name="connsiteY3" fmla="*/ 80292 h 221512"/>
                <a:gd name="connsiteX4" fmla="*/ 551055 w 626043"/>
                <a:gd name="connsiteY4" fmla="*/ 14570 h 221512"/>
                <a:gd name="connsiteX5" fmla="*/ 463425 w 626043"/>
                <a:gd name="connsiteY5" fmla="*/ 34763 h 221512"/>
                <a:gd name="connsiteX6" fmla="*/ 311120 w 626043"/>
                <a:gd name="connsiteY6" fmla="*/ 134871 h 221512"/>
                <a:gd name="connsiteX7" fmla="*/ 145575 w 626043"/>
                <a:gd name="connsiteY7" fmla="*/ 217262 h 221512"/>
                <a:gd name="connsiteX8" fmla="*/ 18417 w 626043"/>
                <a:gd name="connsiteY8" fmla="*/ 182686 h 221512"/>
                <a:gd name="connsiteX9" fmla="*/ 19750 w 626043"/>
                <a:gd name="connsiteY9" fmla="*/ 85436 h 221512"/>
                <a:gd name="connsiteX10" fmla="*/ 77948 w 626043"/>
                <a:gd name="connsiteY10" fmla="*/ 72958 h 221512"/>
                <a:gd name="connsiteX11" fmla="*/ 108237 w 626043"/>
                <a:gd name="connsiteY11" fmla="*/ 122679 h 221512"/>
                <a:gd name="connsiteX12" fmla="*/ 75662 w 626043"/>
                <a:gd name="connsiteY12" fmla="*/ 86960 h 221512"/>
                <a:gd name="connsiteX13" fmla="*/ 28227 w 626043"/>
                <a:gd name="connsiteY13" fmla="*/ 97056 h 221512"/>
                <a:gd name="connsiteX14" fmla="*/ 18131 w 626043"/>
                <a:gd name="connsiteY14" fmla="*/ 156016 h 221512"/>
                <a:gd name="connsiteX15" fmla="*/ 89473 w 626043"/>
                <a:gd name="connsiteY15" fmla="*/ 205260 h 221512"/>
                <a:gd name="connsiteX16" fmla="*/ 226252 w 626043"/>
                <a:gd name="connsiteY16" fmla="*/ 172590 h 221512"/>
                <a:gd name="connsiteX17" fmla="*/ 377319 w 626043"/>
                <a:gd name="connsiteY17" fmla="*/ 70291 h 221512"/>
                <a:gd name="connsiteX18" fmla="*/ 523146 w 626043"/>
                <a:gd name="connsiteY18" fmla="*/ 1330 h 221512"/>
                <a:gd name="connsiteX19" fmla="*/ 624111 w 626043"/>
                <a:gd name="connsiteY19" fmla="*/ 58861 h 221512"/>
                <a:gd name="connsiteX20" fmla="*/ 605633 w 626043"/>
                <a:gd name="connsiteY20" fmla="*/ 116202 h 221512"/>
                <a:gd name="connsiteX21" fmla="*/ 554007 w 626043"/>
                <a:gd name="connsiteY21" fmla="*/ 120869 h 221512"/>
                <a:gd name="connsiteX22" fmla="*/ 533243 w 626043"/>
                <a:gd name="connsiteY22" fmla="*/ 75816 h 2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043" h="221512">
                  <a:moveTo>
                    <a:pt x="533243" y="75816"/>
                  </a:moveTo>
                  <a:cubicBezTo>
                    <a:pt x="546007" y="78197"/>
                    <a:pt x="543435" y="88579"/>
                    <a:pt x="547435" y="94866"/>
                  </a:cubicBezTo>
                  <a:cubicBezTo>
                    <a:pt x="555912" y="108296"/>
                    <a:pt x="568105" y="116297"/>
                    <a:pt x="583916" y="111915"/>
                  </a:cubicBezTo>
                  <a:cubicBezTo>
                    <a:pt x="598965" y="107629"/>
                    <a:pt x="607728" y="96009"/>
                    <a:pt x="610491" y="80292"/>
                  </a:cubicBezTo>
                  <a:cubicBezTo>
                    <a:pt x="615920" y="48860"/>
                    <a:pt x="589345" y="19047"/>
                    <a:pt x="551055" y="14570"/>
                  </a:cubicBezTo>
                  <a:cubicBezTo>
                    <a:pt x="519622" y="10855"/>
                    <a:pt x="491238" y="21714"/>
                    <a:pt x="463425" y="34763"/>
                  </a:cubicBezTo>
                  <a:cubicBezTo>
                    <a:pt x="407799" y="60861"/>
                    <a:pt x="360745" y="99819"/>
                    <a:pt x="311120" y="134871"/>
                  </a:cubicBezTo>
                  <a:cubicBezTo>
                    <a:pt x="260161" y="170780"/>
                    <a:pt x="208155" y="205070"/>
                    <a:pt x="145575" y="217262"/>
                  </a:cubicBezTo>
                  <a:cubicBezTo>
                    <a:pt x="97950" y="226501"/>
                    <a:pt x="52707" y="223072"/>
                    <a:pt x="18417" y="182686"/>
                  </a:cubicBezTo>
                  <a:cubicBezTo>
                    <a:pt x="-6825" y="152968"/>
                    <a:pt x="-5872" y="111344"/>
                    <a:pt x="19750" y="85436"/>
                  </a:cubicBezTo>
                  <a:cubicBezTo>
                    <a:pt x="36419" y="68481"/>
                    <a:pt x="56898" y="63814"/>
                    <a:pt x="77948" y="72958"/>
                  </a:cubicBezTo>
                  <a:cubicBezTo>
                    <a:pt x="97569" y="81435"/>
                    <a:pt x="114333" y="94580"/>
                    <a:pt x="108237" y="122679"/>
                  </a:cubicBezTo>
                  <a:cubicBezTo>
                    <a:pt x="94045" y="111725"/>
                    <a:pt x="92712" y="91627"/>
                    <a:pt x="75662" y="86960"/>
                  </a:cubicBezTo>
                  <a:cubicBezTo>
                    <a:pt x="58517" y="82197"/>
                    <a:pt x="41848" y="81816"/>
                    <a:pt x="28227" y="97056"/>
                  </a:cubicBezTo>
                  <a:cubicBezTo>
                    <a:pt x="12225" y="114868"/>
                    <a:pt x="9463" y="135252"/>
                    <a:pt x="18131" y="156016"/>
                  </a:cubicBezTo>
                  <a:cubicBezTo>
                    <a:pt x="31085" y="186972"/>
                    <a:pt x="56898" y="201546"/>
                    <a:pt x="89473" y="205260"/>
                  </a:cubicBezTo>
                  <a:cubicBezTo>
                    <a:pt x="139003" y="210880"/>
                    <a:pt x="183580" y="195354"/>
                    <a:pt x="226252" y="172590"/>
                  </a:cubicBezTo>
                  <a:cubicBezTo>
                    <a:pt x="280164" y="143824"/>
                    <a:pt x="327217" y="104772"/>
                    <a:pt x="377319" y="70291"/>
                  </a:cubicBezTo>
                  <a:cubicBezTo>
                    <a:pt x="422181" y="39430"/>
                    <a:pt x="468092" y="10569"/>
                    <a:pt x="523146" y="1330"/>
                  </a:cubicBezTo>
                  <a:cubicBezTo>
                    <a:pt x="568485" y="-6290"/>
                    <a:pt x="613824" y="19618"/>
                    <a:pt x="624111" y="58861"/>
                  </a:cubicBezTo>
                  <a:cubicBezTo>
                    <a:pt x="630112" y="81816"/>
                    <a:pt x="621635" y="100866"/>
                    <a:pt x="605633" y="116202"/>
                  </a:cubicBezTo>
                  <a:cubicBezTo>
                    <a:pt x="590393" y="130680"/>
                    <a:pt x="571438" y="130299"/>
                    <a:pt x="554007" y="120869"/>
                  </a:cubicBezTo>
                  <a:cubicBezTo>
                    <a:pt x="536958" y="111249"/>
                    <a:pt x="526480" y="97342"/>
                    <a:pt x="533243" y="75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B8659D0-EEE6-4513-8B01-874FBCADD5ED}"/>
                </a:ext>
              </a:extLst>
            </p:cNvPr>
            <p:cNvSpPr/>
            <p:nvPr/>
          </p:nvSpPr>
          <p:spPr>
            <a:xfrm>
              <a:off x="2921233" y="2341867"/>
              <a:ext cx="141927" cy="496453"/>
            </a:xfrm>
            <a:custGeom>
              <a:avLst/>
              <a:gdLst>
                <a:gd name="connsiteX0" fmla="*/ 74582 w 141927"/>
                <a:gd name="connsiteY0" fmla="*/ 406703 h 496453"/>
                <a:gd name="connsiteX1" fmla="*/ 139352 w 141927"/>
                <a:gd name="connsiteY1" fmla="*/ 415847 h 496453"/>
                <a:gd name="connsiteX2" fmla="*/ 105729 w 141927"/>
                <a:gd name="connsiteY2" fmla="*/ 488903 h 496453"/>
                <a:gd name="connsiteX3" fmla="*/ 21147 w 141927"/>
                <a:gd name="connsiteY3" fmla="*/ 467377 h 496453"/>
                <a:gd name="connsiteX4" fmla="*/ 6669 w 141927"/>
                <a:gd name="connsiteY4" fmla="*/ 395273 h 496453"/>
                <a:gd name="connsiteX5" fmla="*/ 85631 w 141927"/>
                <a:gd name="connsiteY5" fmla="*/ 194009 h 496453"/>
                <a:gd name="connsiteX6" fmla="*/ 123160 w 141927"/>
                <a:gd name="connsiteY6" fmla="*/ 87329 h 496453"/>
                <a:gd name="connsiteX7" fmla="*/ 107443 w 141927"/>
                <a:gd name="connsiteY7" fmla="*/ 39323 h 496453"/>
                <a:gd name="connsiteX8" fmla="*/ 41911 w 141927"/>
                <a:gd name="connsiteY8" fmla="*/ 17702 h 496453"/>
                <a:gd name="connsiteX9" fmla="*/ 14860 w 141927"/>
                <a:gd name="connsiteY9" fmla="*/ 60374 h 496453"/>
                <a:gd name="connsiteX10" fmla="*/ 72772 w 141927"/>
                <a:gd name="connsiteY10" fmla="*/ 88282 h 496453"/>
                <a:gd name="connsiteX11" fmla="*/ 12955 w 141927"/>
                <a:gd name="connsiteY11" fmla="*/ 84567 h 496453"/>
                <a:gd name="connsiteX12" fmla="*/ 14575 w 141927"/>
                <a:gd name="connsiteY12" fmla="*/ 19988 h 496453"/>
                <a:gd name="connsiteX13" fmla="*/ 101157 w 141927"/>
                <a:gd name="connsiteY13" fmla="*/ 13987 h 496453"/>
                <a:gd name="connsiteX14" fmla="*/ 135066 w 141927"/>
                <a:gd name="connsiteY14" fmla="*/ 117047 h 496453"/>
                <a:gd name="connsiteX15" fmla="*/ 87917 w 141927"/>
                <a:gd name="connsiteY15" fmla="*/ 216965 h 496453"/>
                <a:gd name="connsiteX16" fmla="*/ 22671 w 141927"/>
                <a:gd name="connsiteY16" fmla="*/ 381652 h 496453"/>
                <a:gd name="connsiteX17" fmla="*/ 21337 w 141927"/>
                <a:gd name="connsiteY17" fmla="*/ 432896 h 496453"/>
                <a:gd name="connsiteX18" fmla="*/ 55532 w 141927"/>
                <a:gd name="connsiteY18" fmla="*/ 478331 h 496453"/>
                <a:gd name="connsiteX19" fmla="*/ 114016 w 141927"/>
                <a:gd name="connsiteY19" fmla="*/ 466234 h 496453"/>
                <a:gd name="connsiteX20" fmla="*/ 125731 w 141927"/>
                <a:gd name="connsiteY20" fmla="*/ 415751 h 496453"/>
                <a:gd name="connsiteX21" fmla="*/ 74582 w 141927"/>
                <a:gd name="connsiteY21" fmla="*/ 406703 h 4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7" h="496453">
                  <a:moveTo>
                    <a:pt x="74582" y="406703"/>
                  </a:moveTo>
                  <a:cubicBezTo>
                    <a:pt x="102300" y="376699"/>
                    <a:pt x="130303" y="382319"/>
                    <a:pt x="139352" y="415847"/>
                  </a:cubicBezTo>
                  <a:cubicBezTo>
                    <a:pt x="148210" y="448898"/>
                    <a:pt x="133542" y="472806"/>
                    <a:pt x="105729" y="488903"/>
                  </a:cubicBezTo>
                  <a:cubicBezTo>
                    <a:pt x="78202" y="504810"/>
                    <a:pt x="39816" y="494618"/>
                    <a:pt x="21147" y="467377"/>
                  </a:cubicBezTo>
                  <a:cubicBezTo>
                    <a:pt x="6193" y="445565"/>
                    <a:pt x="3240" y="421085"/>
                    <a:pt x="6669" y="395273"/>
                  </a:cubicBezTo>
                  <a:cubicBezTo>
                    <a:pt x="16384" y="321644"/>
                    <a:pt x="45531" y="255827"/>
                    <a:pt x="85631" y="194009"/>
                  </a:cubicBezTo>
                  <a:cubicBezTo>
                    <a:pt x="106586" y="161624"/>
                    <a:pt x="124969" y="128192"/>
                    <a:pt x="123160" y="87329"/>
                  </a:cubicBezTo>
                  <a:cubicBezTo>
                    <a:pt x="122302" y="69422"/>
                    <a:pt x="118397" y="53325"/>
                    <a:pt x="107443" y="39323"/>
                  </a:cubicBezTo>
                  <a:cubicBezTo>
                    <a:pt x="90489" y="17702"/>
                    <a:pt x="69724" y="5224"/>
                    <a:pt x="41911" y="17702"/>
                  </a:cubicBezTo>
                  <a:cubicBezTo>
                    <a:pt x="24100" y="25703"/>
                    <a:pt x="8479" y="39228"/>
                    <a:pt x="14860" y="60374"/>
                  </a:cubicBezTo>
                  <a:cubicBezTo>
                    <a:pt x="22861" y="87329"/>
                    <a:pt x="45245" y="93902"/>
                    <a:pt x="72772" y="88282"/>
                  </a:cubicBezTo>
                  <a:cubicBezTo>
                    <a:pt x="50103" y="110666"/>
                    <a:pt x="29624" y="102855"/>
                    <a:pt x="12955" y="84567"/>
                  </a:cubicBezTo>
                  <a:cubicBezTo>
                    <a:pt x="-5904" y="63898"/>
                    <a:pt x="-3142" y="40371"/>
                    <a:pt x="14575" y="19988"/>
                  </a:cubicBezTo>
                  <a:cubicBezTo>
                    <a:pt x="35434" y="-4015"/>
                    <a:pt x="74677" y="-6873"/>
                    <a:pt x="101157" y="13987"/>
                  </a:cubicBezTo>
                  <a:cubicBezTo>
                    <a:pt x="134685" y="40466"/>
                    <a:pt x="143829" y="76280"/>
                    <a:pt x="135066" y="117047"/>
                  </a:cubicBezTo>
                  <a:cubicBezTo>
                    <a:pt x="127160" y="153909"/>
                    <a:pt x="108301" y="185913"/>
                    <a:pt x="87917" y="216965"/>
                  </a:cubicBezTo>
                  <a:cubicBezTo>
                    <a:pt x="54865" y="267447"/>
                    <a:pt x="33148" y="322502"/>
                    <a:pt x="22671" y="381652"/>
                  </a:cubicBezTo>
                  <a:cubicBezTo>
                    <a:pt x="19718" y="398321"/>
                    <a:pt x="18861" y="416228"/>
                    <a:pt x="21337" y="432896"/>
                  </a:cubicBezTo>
                  <a:cubicBezTo>
                    <a:pt x="24385" y="452994"/>
                    <a:pt x="34863" y="470425"/>
                    <a:pt x="55532" y="478331"/>
                  </a:cubicBezTo>
                  <a:cubicBezTo>
                    <a:pt x="77440" y="486713"/>
                    <a:pt x="97537" y="482998"/>
                    <a:pt x="114016" y="466234"/>
                  </a:cubicBezTo>
                  <a:cubicBezTo>
                    <a:pt x="127922" y="452137"/>
                    <a:pt x="135161" y="435087"/>
                    <a:pt x="125731" y="415751"/>
                  </a:cubicBezTo>
                  <a:cubicBezTo>
                    <a:pt x="114492" y="392891"/>
                    <a:pt x="94966" y="397178"/>
                    <a:pt x="74582" y="4067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7F98819-AFB2-4325-8B60-36C95B6EBBC9}"/>
                </a:ext>
              </a:extLst>
            </p:cNvPr>
            <p:cNvSpPr/>
            <p:nvPr/>
          </p:nvSpPr>
          <p:spPr>
            <a:xfrm>
              <a:off x="8819199" y="2067092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DEDFC63-DB89-4308-B821-83A4C5A9E069}"/>
                </a:ext>
              </a:extLst>
            </p:cNvPr>
            <p:cNvSpPr/>
            <p:nvPr/>
          </p:nvSpPr>
          <p:spPr>
            <a:xfrm>
              <a:off x="9425039" y="2287915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46948BA-FCA5-45D5-BBEF-42EF5959649C}"/>
                </a:ext>
              </a:extLst>
            </p:cNvPr>
            <p:cNvSpPr/>
            <p:nvPr/>
          </p:nvSpPr>
          <p:spPr>
            <a:xfrm rot="770280" flipV="1">
              <a:off x="8409260" y="4501771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91D278-0F2B-4705-9B07-C2F70C8AC0AE}"/>
                </a:ext>
              </a:extLst>
            </p:cNvPr>
            <p:cNvSpPr/>
            <p:nvPr/>
          </p:nvSpPr>
          <p:spPr>
            <a:xfrm rot="770280" flipV="1">
              <a:off x="9084311" y="4107406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08346D5-B8CD-4903-B250-D595BCFFF02F}"/>
                </a:ext>
              </a:extLst>
            </p:cNvPr>
            <p:cNvSpPr/>
            <p:nvPr/>
          </p:nvSpPr>
          <p:spPr>
            <a:xfrm rot="7200000">
              <a:off x="6221239" y="4468727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09644E9-7233-4454-8B2B-088FD2B3D264}"/>
                </a:ext>
              </a:extLst>
            </p:cNvPr>
            <p:cNvSpPr/>
            <p:nvPr/>
          </p:nvSpPr>
          <p:spPr>
            <a:xfrm rot="14400000" flipH="1">
              <a:off x="5816966" y="4468727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2AB48B3-CC70-4298-AEF3-121EFB4BB810}"/>
                </a:ext>
              </a:extLst>
            </p:cNvPr>
            <p:cNvSpPr/>
            <p:nvPr/>
          </p:nvSpPr>
          <p:spPr>
            <a:xfrm rot="9900000">
              <a:off x="6019102" y="4486965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A1AD196-5F1D-4785-A6C6-D2C97489149F}"/>
              </a:ext>
            </a:extLst>
          </p:cNvPr>
          <p:cNvGrpSpPr/>
          <p:nvPr/>
        </p:nvGrpSpPr>
        <p:grpSpPr>
          <a:xfrm>
            <a:off x="1448209" y="1120573"/>
            <a:ext cx="1278446" cy="2044666"/>
            <a:chOff x="1316151" y="1213430"/>
            <a:chExt cx="1369250" cy="218989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C749A37-3A25-4E66-B9C8-2A12D8EA169C}"/>
                </a:ext>
              </a:extLst>
            </p:cNvPr>
            <p:cNvSpPr/>
            <p:nvPr/>
          </p:nvSpPr>
          <p:spPr>
            <a:xfrm>
              <a:off x="1316151" y="1213430"/>
              <a:ext cx="1369250" cy="2058142"/>
            </a:xfrm>
            <a:custGeom>
              <a:avLst/>
              <a:gdLst>
                <a:gd name="connsiteX0" fmla="*/ 1938043 w 2454687"/>
                <a:gd name="connsiteY0" fmla="*/ 38971 h 3689681"/>
                <a:gd name="connsiteX1" fmla="*/ 1221858 w 2454687"/>
                <a:gd name="connsiteY1" fmla="*/ 71166 h 3689681"/>
                <a:gd name="connsiteX2" fmla="*/ 387468 w 2454687"/>
                <a:gd name="connsiteY2" fmla="*/ 749917 h 3689681"/>
                <a:gd name="connsiteX3" fmla="*/ 11516 w 2454687"/>
                <a:gd name="connsiteY3" fmla="*/ 2407934 h 3689681"/>
                <a:gd name="connsiteX4" fmla="*/ 158773 w 2454687"/>
                <a:gd name="connsiteY4" fmla="*/ 3629325 h 3689681"/>
                <a:gd name="connsiteX5" fmla="*/ 361369 w 2454687"/>
                <a:gd name="connsiteY5" fmla="*/ 3651042 h 3689681"/>
                <a:gd name="connsiteX6" fmla="*/ 719224 w 2454687"/>
                <a:gd name="connsiteY6" fmla="*/ 3466638 h 3689681"/>
                <a:gd name="connsiteX7" fmla="*/ 1093080 w 2454687"/>
                <a:gd name="connsiteY7" fmla="*/ 3569603 h 3689681"/>
                <a:gd name="connsiteX8" fmla="*/ 1371686 w 2454687"/>
                <a:gd name="connsiteY8" fmla="*/ 3178983 h 3689681"/>
                <a:gd name="connsiteX9" fmla="*/ 1577141 w 2454687"/>
                <a:gd name="connsiteY9" fmla="*/ 2886185 h 3689681"/>
                <a:gd name="connsiteX10" fmla="*/ 1915850 w 2454687"/>
                <a:gd name="connsiteY10" fmla="*/ 2955336 h 3689681"/>
                <a:gd name="connsiteX11" fmla="*/ 2100349 w 2454687"/>
                <a:gd name="connsiteY11" fmla="*/ 2654155 h 3689681"/>
                <a:gd name="connsiteX12" fmla="*/ 2357619 w 2454687"/>
                <a:gd name="connsiteY12" fmla="*/ 1311797 h 3689681"/>
                <a:gd name="connsiteX13" fmla="*/ 1938043 w 2454687"/>
                <a:gd name="connsiteY13" fmla="*/ 38971 h 36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4687" h="3689681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BB884D0-97E4-4B0F-929D-36B2983E42AB}"/>
                </a:ext>
              </a:extLst>
            </p:cNvPr>
            <p:cNvSpPr/>
            <p:nvPr/>
          </p:nvSpPr>
          <p:spPr>
            <a:xfrm>
              <a:off x="2306409" y="1624038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2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98C8E8-CD61-44EA-BEA3-BABE3BE5CEDA}"/>
                </a:ext>
              </a:extLst>
            </p:cNvPr>
            <p:cNvSpPr/>
            <p:nvPr/>
          </p:nvSpPr>
          <p:spPr>
            <a:xfrm>
              <a:off x="1617183" y="3243834"/>
              <a:ext cx="153605" cy="159489"/>
            </a:xfrm>
            <a:custGeom>
              <a:avLst/>
              <a:gdLst>
                <a:gd name="connsiteX0" fmla="*/ 94974 w 275371"/>
                <a:gd name="connsiteY0" fmla="*/ 10707 h 285919"/>
                <a:gd name="connsiteX1" fmla="*/ 254423 w 275371"/>
                <a:gd name="connsiteY1" fmla="*/ 59761 h 285919"/>
                <a:gd name="connsiteX2" fmla="*/ 234325 w 275371"/>
                <a:gd name="connsiteY2" fmla="*/ 230735 h 285919"/>
                <a:gd name="connsiteX3" fmla="*/ 91640 w 275371"/>
                <a:gd name="connsiteY3" fmla="*/ 285408 h 285919"/>
                <a:gd name="connsiteX4" fmla="*/ 3343 w 275371"/>
                <a:gd name="connsiteY4" fmla="*/ 168727 h 285919"/>
                <a:gd name="connsiteX5" fmla="*/ 94021 w 275371"/>
                <a:gd name="connsiteY5" fmla="*/ 11088 h 285919"/>
                <a:gd name="connsiteX6" fmla="*/ 94974 w 275371"/>
                <a:gd name="connsiteY6" fmla="*/ 10707 h 2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71" h="285919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BD0B10E-308F-4887-A1E9-D56F5BFFF8A5}"/>
                </a:ext>
              </a:extLst>
            </p:cNvPr>
            <p:cNvSpPr/>
            <p:nvPr/>
          </p:nvSpPr>
          <p:spPr>
            <a:xfrm>
              <a:off x="2140152" y="2880401"/>
              <a:ext cx="215997" cy="235152"/>
            </a:xfrm>
            <a:custGeom>
              <a:avLst/>
              <a:gdLst>
                <a:gd name="connsiteX0" fmla="*/ 369397 w 387224"/>
                <a:gd name="connsiteY0" fmla="*/ 125605 h 421563"/>
                <a:gd name="connsiteX1" fmla="*/ 368540 w 387224"/>
                <a:gd name="connsiteY1" fmla="*/ 123986 h 421563"/>
                <a:gd name="connsiteX2" fmla="*/ 263384 w 387224"/>
                <a:gd name="connsiteY2" fmla="*/ 22354 h 421563"/>
                <a:gd name="connsiteX3" fmla="*/ 79266 w 387224"/>
                <a:gd name="connsiteY3" fmla="*/ 44167 h 421563"/>
                <a:gd name="connsiteX4" fmla="*/ 18 w 387224"/>
                <a:gd name="connsiteY4" fmla="*/ 241334 h 421563"/>
                <a:gd name="connsiteX5" fmla="*/ 48119 w 387224"/>
                <a:gd name="connsiteY5" fmla="*/ 397830 h 421563"/>
                <a:gd name="connsiteX6" fmla="*/ 171373 w 387224"/>
                <a:gd name="connsiteY6" fmla="*/ 378304 h 421563"/>
                <a:gd name="connsiteX7" fmla="*/ 314629 w 387224"/>
                <a:gd name="connsiteY7" fmla="*/ 279625 h 421563"/>
                <a:gd name="connsiteX8" fmla="*/ 369397 w 387224"/>
                <a:gd name="connsiteY8" fmla="*/ 125605 h 4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24" h="421563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F4296D-71D1-4461-B8E8-2254C9AB54BD}"/>
                </a:ext>
              </a:extLst>
            </p:cNvPr>
            <p:cNvSpPr/>
            <p:nvPr/>
          </p:nvSpPr>
          <p:spPr>
            <a:xfrm>
              <a:off x="1965090" y="1735795"/>
              <a:ext cx="295946" cy="198326"/>
            </a:xfrm>
            <a:custGeom>
              <a:avLst/>
              <a:gdLst>
                <a:gd name="connsiteX0" fmla="*/ 528929 w 530550"/>
                <a:gd name="connsiteY0" fmla="*/ 205416 h 355545"/>
                <a:gd name="connsiteX1" fmla="*/ 318046 w 530550"/>
                <a:gd name="connsiteY1" fmla="*/ 3200 h 355545"/>
                <a:gd name="connsiteX2" fmla="*/ 225367 w 530550"/>
                <a:gd name="connsiteY2" fmla="*/ 6438 h 355545"/>
                <a:gd name="connsiteX3" fmla="*/ 49060 w 530550"/>
                <a:gd name="connsiteY3" fmla="*/ 92544 h 355545"/>
                <a:gd name="connsiteX4" fmla="*/ 958 w 530550"/>
                <a:gd name="connsiteY4" fmla="*/ 178555 h 355545"/>
                <a:gd name="connsiteX5" fmla="*/ 65347 w 530550"/>
                <a:gd name="connsiteY5" fmla="*/ 240372 h 355545"/>
                <a:gd name="connsiteX6" fmla="*/ 122688 w 530550"/>
                <a:gd name="connsiteY6" fmla="*/ 242563 h 355545"/>
                <a:gd name="connsiteX7" fmla="*/ 256228 w 530550"/>
                <a:gd name="connsiteY7" fmla="*/ 238182 h 355545"/>
                <a:gd name="connsiteX8" fmla="*/ 370909 w 530550"/>
                <a:gd name="connsiteY8" fmla="*/ 309619 h 355545"/>
                <a:gd name="connsiteX9" fmla="*/ 510641 w 530550"/>
                <a:gd name="connsiteY9" fmla="*/ 308095 h 355545"/>
                <a:gd name="connsiteX10" fmla="*/ 528929 w 530550"/>
                <a:gd name="connsiteY10" fmla="*/ 205416 h 3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50" h="355545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35681E-128D-42C5-82A8-E12669E4E8F0}"/>
                </a:ext>
              </a:extLst>
            </p:cNvPr>
            <p:cNvSpPr/>
            <p:nvPr/>
          </p:nvSpPr>
          <p:spPr>
            <a:xfrm>
              <a:off x="1997504" y="1506299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3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0BCB4509-A2CB-4A4F-9A19-BB36A8D4AFDB}"/>
                </a:ext>
              </a:extLst>
            </p:cNvPr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32541EC-A40F-4079-B41A-57CA55A0748F}"/>
                </a:ext>
              </a:extLst>
            </p:cNvPr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3525" y="3949453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2733682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3524" y="3567238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EF13615-193C-440C-AA08-D2E930126B6B}"/>
              </a:ext>
            </a:extLst>
          </p:cNvPr>
          <p:cNvGrpSpPr/>
          <p:nvPr/>
        </p:nvGrpSpPr>
        <p:grpSpPr>
          <a:xfrm rot="810260">
            <a:off x="8869028" y="351823"/>
            <a:ext cx="1163826" cy="1169052"/>
            <a:chOff x="10367195" y="301256"/>
            <a:chExt cx="1163826" cy="116905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009C5E-2066-4219-B6DF-D6F27F757339}"/>
                </a:ext>
              </a:extLst>
            </p:cNvPr>
            <p:cNvSpPr/>
            <p:nvPr/>
          </p:nvSpPr>
          <p:spPr>
            <a:xfrm>
              <a:off x="10367195" y="301256"/>
              <a:ext cx="1163826" cy="1163826"/>
            </a:xfrm>
            <a:custGeom>
              <a:avLst/>
              <a:gdLst>
                <a:gd name="connsiteX0" fmla="*/ 1718120 w 1718119"/>
                <a:gd name="connsiteY0" fmla="*/ 859060 h 1718119"/>
                <a:gd name="connsiteX1" fmla="*/ 859060 w 1718119"/>
                <a:gd name="connsiteY1" fmla="*/ 1718120 h 1718119"/>
                <a:gd name="connsiteX2" fmla="*/ 0 w 1718119"/>
                <a:gd name="connsiteY2" fmla="*/ 859060 h 1718119"/>
                <a:gd name="connsiteX3" fmla="*/ 859060 w 1718119"/>
                <a:gd name="connsiteY3" fmla="*/ 0 h 1718119"/>
                <a:gd name="connsiteX4" fmla="*/ 1718120 w 1718119"/>
                <a:gd name="connsiteY4" fmla="*/ 859060 h 17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119" h="1718119">
                  <a:moveTo>
                    <a:pt x="1718120" y="859060"/>
                  </a:moveTo>
                  <a:cubicBezTo>
                    <a:pt x="1718120" y="1333505"/>
                    <a:pt x="1333505" y="1718120"/>
                    <a:pt x="859060" y="1718120"/>
                  </a:cubicBezTo>
                  <a:cubicBezTo>
                    <a:pt x="384614" y="1718120"/>
                    <a:pt x="0" y="1333505"/>
                    <a:pt x="0" y="859060"/>
                  </a:cubicBezTo>
                  <a:cubicBezTo>
                    <a:pt x="0" y="384614"/>
                    <a:pt x="384614" y="0"/>
                    <a:pt x="859060" y="0"/>
                  </a:cubicBezTo>
                  <a:cubicBezTo>
                    <a:pt x="1333505" y="0"/>
                    <a:pt x="1718120" y="384614"/>
                    <a:pt x="1718120" y="8590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70BE1A-CD34-4D82-90D8-FD8954499E6B}"/>
                </a:ext>
              </a:extLst>
            </p:cNvPr>
            <p:cNvSpPr/>
            <p:nvPr/>
          </p:nvSpPr>
          <p:spPr>
            <a:xfrm>
              <a:off x="10395584" y="639345"/>
              <a:ext cx="918969" cy="830963"/>
            </a:xfrm>
            <a:custGeom>
              <a:avLst/>
              <a:gdLst>
                <a:gd name="connsiteX0" fmla="*/ 677513 w 1356645"/>
                <a:gd name="connsiteY0" fmla="*/ 0 h 1226724"/>
                <a:gd name="connsiteX1" fmla="*/ 0 w 1356645"/>
                <a:gd name="connsiteY1" fmla="*/ 633413 h 1226724"/>
                <a:gd name="connsiteX2" fmla="*/ 817150 w 1356645"/>
                <a:gd name="connsiteY2" fmla="*/ 1226725 h 1226724"/>
                <a:gd name="connsiteX3" fmla="*/ 1162526 w 1356645"/>
                <a:gd name="connsiteY3" fmla="*/ 1154430 h 1226724"/>
                <a:gd name="connsiteX4" fmla="*/ 1356646 w 1356645"/>
                <a:gd name="connsiteY4" fmla="*/ 679228 h 1226724"/>
                <a:gd name="connsiteX5" fmla="*/ 677513 w 1356645"/>
                <a:gd name="connsiteY5" fmla="*/ 0 h 12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645" h="1226724">
                  <a:moveTo>
                    <a:pt x="677513" y="0"/>
                  </a:moveTo>
                  <a:cubicBezTo>
                    <a:pt x="317849" y="0"/>
                    <a:pt x="23622" y="279654"/>
                    <a:pt x="0" y="633413"/>
                  </a:cubicBezTo>
                  <a:cubicBezTo>
                    <a:pt x="111919" y="977741"/>
                    <a:pt x="435388" y="1226725"/>
                    <a:pt x="817150" y="1226725"/>
                  </a:cubicBezTo>
                  <a:cubicBezTo>
                    <a:pt x="940022" y="1226725"/>
                    <a:pt x="1056799" y="1200912"/>
                    <a:pt x="1162526" y="1154430"/>
                  </a:cubicBezTo>
                  <a:cubicBezTo>
                    <a:pt x="1282541" y="1031939"/>
                    <a:pt x="1356646" y="864299"/>
                    <a:pt x="1356646" y="679228"/>
                  </a:cubicBezTo>
                  <a:cubicBezTo>
                    <a:pt x="1356741" y="304038"/>
                    <a:pt x="1052608" y="0"/>
                    <a:pt x="67751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B83FC1-35BE-4CA3-85A5-BC0D34958CA8}"/>
                </a:ext>
              </a:extLst>
            </p:cNvPr>
            <p:cNvSpPr/>
            <p:nvPr/>
          </p:nvSpPr>
          <p:spPr>
            <a:xfrm rot="17735634">
              <a:off x="10668602" y="863753"/>
              <a:ext cx="315901" cy="587540"/>
            </a:xfrm>
            <a:custGeom>
              <a:avLst/>
              <a:gdLst>
                <a:gd name="connsiteX0" fmla="*/ 466355 w 466355"/>
                <a:gd name="connsiteY0" fmla="*/ 433684 h 867367"/>
                <a:gd name="connsiteX1" fmla="*/ 233178 w 466355"/>
                <a:gd name="connsiteY1" fmla="*/ 867367 h 867367"/>
                <a:gd name="connsiteX2" fmla="*/ 0 w 466355"/>
                <a:gd name="connsiteY2" fmla="*/ 433684 h 867367"/>
                <a:gd name="connsiteX3" fmla="*/ 233178 w 466355"/>
                <a:gd name="connsiteY3" fmla="*/ 0 h 867367"/>
                <a:gd name="connsiteX4" fmla="*/ 466355 w 466355"/>
                <a:gd name="connsiteY4" fmla="*/ 433684 h 8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55" h="867367">
                  <a:moveTo>
                    <a:pt x="466355" y="433684"/>
                  </a:moveTo>
                  <a:cubicBezTo>
                    <a:pt x="466355" y="673200"/>
                    <a:pt x="361958" y="867367"/>
                    <a:pt x="233178" y="867367"/>
                  </a:cubicBezTo>
                  <a:cubicBezTo>
                    <a:pt x="104397" y="867367"/>
                    <a:pt x="0" y="673200"/>
                    <a:pt x="0" y="433684"/>
                  </a:cubicBezTo>
                  <a:cubicBezTo>
                    <a:pt x="0" y="194167"/>
                    <a:pt x="104397" y="0"/>
                    <a:pt x="233178" y="0"/>
                  </a:cubicBezTo>
                  <a:cubicBezTo>
                    <a:pt x="361958" y="0"/>
                    <a:pt x="466355" y="194167"/>
                    <a:pt x="466355" y="43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6664A6-EF12-489F-BAEE-6A43F2AD6E1E}"/>
                </a:ext>
              </a:extLst>
            </p:cNvPr>
            <p:cNvSpPr/>
            <p:nvPr/>
          </p:nvSpPr>
          <p:spPr>
            <a:xfrm>
              <a:off x="10952076" y="1061440"/>
              <a:ext cx="198208" cy="198208"/>
            </a:xfrm>
            <a:custGeom>
              <a:avLst/>
              <a:gdLst>
                <a:gd name="connsiteX0" fmla="*/ 292608 w 292608"/>
                <a:gd name="connsiteY0" fmla="*/ 146304 h 292608"/>
                <a:gd name="connsiteX1" fmla="*/ 146304 w 292608"/>
                <a:gd name="connsiteY1" fmla="*/ 292608 h 292608"/>
                <a:gd name="connsiteX2" fmla="*/ 0 w 292608"/>
                <a:gd name="connsiteY2" fmla="*/ 146304 h 292608"/>
                <a:gd name="connsiteX3" fmla="*/ 146304 w 292608"/>
                <a:gd name="connsiteY3" fmla="*/ 0 h 292608"/>
                <a:gd name="connsiteX4" fmla="*/ 292608 w 292608"/>
                <a:gd name="connsiteY4" fmla="*/ 146304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" h="292608">
                  <a:moveTo>
                    <a:pt x="292608" y="146304"/>
                  </a:moveTo>
                  <a:cubicBezTo>
                    <a:pt x="292608" y="227105"/>
                    <a:pt x="227105" y="292608"/>
                    <a:pt x="146304" y="292608"/>
                  </a:cubicBezTo>
                  <a:cubicBezTo>
                    <a:pt x="65503" y="292608"/>
                    <a:pt x="0" y="227105"/>
                    <a:pt x="0" y="146304"/>
                  </a:cubicBezTo>
                  <a:cubicBezTo>
                    <a:pt x="0" y="65502"/>
                    <a:pt x="65503" y="0"/>
                    <a:pt x="146304" y="0"/>
                  </a:cubicBezTo>
                  <a:cubicBezTo>
                    <a:pt x="227105" y="0"/>
                    <a:pt x="292608" y="65502"/>
                    <a:pt x="292608" y="1463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612F70-6160-45B5-8A01-DBEC9DDC4561}"/>
                </a:ext>
              </a:extLst>
            </p:cNvPr>
            <p:cNvSpPr/>
            <p:nvPr/>
          </p:nvSpPr>
          <p:spPr>
            <a:xfrm>
              <a:off x="10571984" y="1121638"/>
              <a:ext cx="119879" cy="119879"/>
            </a:xfrm>
            <a:custGeom>
              <a:avLst/>
              <a:gdLst>
                <a:gd name="connsiteX0" fmla="*/ 176975 w 176974"/>
                <a:gd name="connsiteY0" fmla="*/ 88487 h 176974"/>
                <a:gd name="connsiteX1" fmla="*/ 88487 w 176974"/>
                <a:gd name="connsiteY1" fmla="*/ 176974 h 176974"/>
                <a:gd name="connsiteX2" fmla="*/ 0 w 176974"/>
                <a:gd name="connsiteY2" fmla="*/ 88487 h 176974"/>
                <a:gd name="connsiteX3" fmla="*/ 88487 w 176974"/>
                <a:gd name="connsiteY3" fmla="*/ 0 h 176974"/>
                <a:gd name="connsiteX4" fmla="*/ 176975 w 176974"/>
                <a:gd name="connsiteY4" fmla="*/ 88487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74" h="176974">
                  <a:moveTo>
                    <a:pt x="176975" y="88487"/>
                  </a:moveTo>
                  <a:cubicBezTo>
                    <a:pt x="176975" y="137357"/>
                    <a:pt x="137357" y="176974"/>
                    <a:pt x="88487" y="176974"/>
                  </a:cubicBezTo>
                  <a:cubicBezTo>
                    <a:pt x="39617" y="176974"/>
                    <a:pt x="0" y="137357"/>
                    <a:pt x="0" y="88487"/>
                  </a:cubicBezTo>
                  <a:cubicBezTo>
                    <a:pt x="0" y="39617"/>
                    <a:pt x="39617" y="0"/>
                    <a:pt x="88487" y="0"/>
                  </a:cubicBezTo>
                  <a:cubicBezTo>
                    <a:pt x="137357" y="0"/>
                    <a:pt x="176975" y="39617"/>
                    <a:pt x="176975" y="884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ABF00B84-9B07-4CDC-8635-92BE4A816EAF}"/>
              </a:ext>
            </a:extLst>
          </p:cNvPr>
          <p:cNvSpPr/>
          <p:nvPr/>
        </p:nvSpPr>
        <p:spPr>
          <a:xfrm>
            <a:off x="7379759" y="5416862"/>
            <a:ext cx="4344310" cy="1443004"/>
          </a:xfrm>
          <a:custGeom>
            <a:avLst/>
            <a:gdLst>
              <a:gd name="connsiteX0" fmla="*/ 2561906 w 4344310"/>
              <a:gd name="connsiteY0" fmla="*/ 0 h 1443004"/>
              <a:gd name="connsiteX1" fmla="*/ 3433453 w 4344310"/>
              <a:gd name="connsiteY1" fmla="*/ 777654 h 1443004"/>
              <a:gd name="connsiteX2" fmla="*/ 3437898 w 4344310"/>
              <a:gd name="connsiteY2" fmla="*/ 825930 h 1443004"/>
              <a:gd name="connsiteX3" fmla="*/ 3455884 w 4344310"/>
              <a:gd name="connsiteY3" fmla="*/ 802065 h 1443004"/>
              <a:gd name="connsiteX4" fmla="*/ 3823882 w 4344310"/>
              <a:gd name="connsiteY4" fmla="*/ 635188 h 1443004"/>
              <a:gd name="connsiteX5" fmla="*/ 4344310 w 4344310"/>
              <a:gd name="connsiteY5" fmla="*/ 1204941 h 1443004"/>
              <a:gd name="connsiteX6" fmla="*/ 4303412 w 4344310"/>
              <a:gd name="connsiteY6" fmla="*/ 1426714 h 1443004"/>
              <a:gd name="connsiteX7" fmla="*/ 4295336 w 4344310"/>
              <a:gd name="connsiteY7" fmla="*/ 1443004 h 1443004"/>
              <a:gd name="connsiteX8" fmla="*/ 3352429 w 4344310"/>
              <a:gd name="connsiteY8" fmla="*/ 1443004 h 1443004"/>
              <a:gd name="connsiteX9" fmla="*/ 3344720 w 4344310"/>
              <a:gd name="connsiteY9" fmla="*/ 1427455 h 1443004"/>
              <a:gd name="connsiteX10" fmla="*/ 3337011 w 4344310"/>
              <a:gd name="connsiteY10" fmla="*/ 1443004 h 1443004"/>
              <a:gd name="connsiteX11" fmla="*/ 1786803 w 4344310"/>
              <a:gd name="connsiteY11" fmla="*/ 1443004 h 1443004"/>
              <a:gd name="connsiteX12" fmla="*/ 1763695 w 4344310"/>
              <a:gd name="connsiteY12" fmla="*/ 1396395 h 1443004"/>
              <a:gd name="connsiteX13" fmla="*/ 1761166 w 4344310"/>
              <a:gd name="connsiteY13" fmla="*/ 1423858 h 1443004"/>
              <a:gd name="connsiteX14" fmla="*/ 1755972 w 4344310"/>
              <a:gd name="connsiteY14" fmla="*/ 1443004 h 1443004"/>
              <a:gd name="connsiteX15" fmla="*/ 23503 w 4344310"/>
              <a:gd name="connsiteY15" fmla="*/ 1443004 h 1443004"/>
              <a:gd name="connsiteX16" fmla="*/ 18074 w 4344310"/>
              <a:gd name="connsiteY16" fmla="*/ 1423859 h 1443004"/>
              <a:gd name="connsiteX17" fmla="*/ 0 w 4344310"/>
              <a:gd name="connsiteY17" fmla="*/ 1227576 h 1443004"/>
              <a:gd name="connsiteX18" fmla="*/ 889619 w 4344310"/>
              <a:gd name="connsiteY18" fmla="*/ 253640 h 1443004"/>
              <a:gd name="connsiteX19" fmla="*/ 1627307 w 4344310"/>
              <a:gd name="connsiteY19" fmla="*/ 683039 h 1443004"/>
              <a:gd name="connsiteX20" fmla="*/ 1687832 w 4344310"/>
              <a:gd name="connsiteY20" fmla="*/ 805117 h 1443004"/>
              <a:gd name="connsiteX21" fmla="*/ 1690361 w 4344310"/>
              <a:gd name="connsiteY21" fmla="*/ 777654 h 1443004"/>
              <a:gd name="connsiteX22" fmla="*/ 2561906 w 4344310"/>
              <a:gd name="connsiteY22" fmla="*/ 0 h 14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44310" h="1443004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513A9CC7-C944-4ACD-B892-F4EEF55DCBD7}"/>
              </a:ext>
            </a:extLst>
          </p:cNvPr>
          <p:cNvSpPr/>
          <p:nvPr/>
        </p:nvSpPr>
        <p:spPr>
          <a:xfrm>
            <a:off x="6855279" y="5851984"/>
            <a:ext cx="2514723" cy="1007882"/>
          </a:xfrm>
          <a:custGeom>
            <a:avLst/>
            <a:gdLst>
              <a:gd name="connsiteX0" fmla="*/ 649621 w 2514723"/>
              <a:gd name="connsiteY0" fmla="*/ 0 h 1007882"/>
              <a:gd name="connsiteX1" fmla="*/ 1286042 w 2514723"/>
              <a:gd name="connsiteY1" fmla="*/ 548139 h 1007882"/>
              <a:gd name="connsiteX2" fmla="*/ 1296131 w 2514723"/>
              <a:gd name="connsiteY2" fmla="*/ 653897 h 1007882"/>
              <a:gd name="connsiteX3" fmla="*/ 1335072 w 2514723"/>
              <a:gd name="connsiteY3" fmla="*/ 604021 h 1007882"/>
              <a:gd name="connsiteX4" fmla="*/ 1663929 w 2514723"/>
              <a:gd name="connsiteY4" fmla="*/ 460074 h 1007882"/>
              <a:gd name="connsiteX5" fmla="*/ 2119553 w 2514723"/>
              <a:gd name="connsiteY5" fmla="*/ 852492 h 1007882"/>
              <a:gd name="connsiteX6" fmla="*/ 2125875 w 2514723"/>
              <a:gd name="connsiteY6" fmla="*/ 918758 h 1007882"/>
              <a:gd name="connsiteX7" fmla="*/ 2165766 w 2514723"/>
              <a:gd name="connsiteY7" fmla="*/ 860679 h 1007882"/>
              <a:gd name="connsiteX8" fmla="*/ 2310309 w 2514723"/>
              <a:gd name="connsiteY8" fmla="*/ 801907 h 1007882"/>
              <a:gd name="connsiteX9" fmla="*/ 2514723 w 2514723"/>
              <a:gd name="connsiteY9" fmla="*/ 1002566 h 1007882"/>
              <a:gd name="connsiteX10" fmla="*/ 2513630 w 2514723"/>
              <a:gd name="connsiteY10" fmla="*/ 1007882 h 1007882"/>
              <a:gd name="connsiteX11" fmla="*/ 78878 w 2514723"/>
              <a:gd name="connsiteY11" fmla="*/ 1007882 h 1007882"/>
              <a:gd name="connsiteX12" fmla="*/ 51051 w 2514723"/>
              <a:gd name="connsiteY12" fmla="*/ 953704 h 1007882"/>
              <a:gd name="connsiteX13" fmla="*/ 0 w 2514723"/>
              <a:gd name="connsiteY13" fmla="*/ 686491 h 1007882"/>
              <a:gd name="connsiteX14" fmla="*/ 649621 w 2514723"/>
              <a:gd name="connsiteY14" fmla="*/ 0 h 10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723" h="1007882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E309439D-B986-4E71-8D99-5BCE3A299434}"/>
              </a:ext>
            </a:extLst>
          </p:cNvPr>
          <p:cNvSpPr/>
          <p:nvPr/>
        </p:nvSpPr>
        <p:spPr>
          <a:xfrm>
            <a:off x="8859423" y="5483302"/>
            <a:ext cx="826126" cy="246222"/>
          </a:xfrm>
          <a:custGeom>
            <a:avLst/>
            <a:gdLst>
              <a:gd name="connsiteX0" fmla="*/ 392524 w 826126"/>
              <a:gd name="connsiteY0" fmla="*/ 152593 h 246222"/>
              <a:gd name="connsiteX1" fmla="*/ 555788 w 826126"/>
              <a:gd name="connsiteY1" fmla="*/ 199408 h 246222"/>
              <a:gd name="connsiteX2" fmla="*/ 392524 w 826126"/>
              <a:gd name="connsiteY2" fmla="*/ 246222 h 246222"/>
              <a:gd name="connsiteX3" fmla="*/ 229260 w 826126"/>
              <a:gd name="connsiteY3" fmla="*/ 199408 h 246222"/>
              <a:gd name="connsiteX4" fmla="*/ 392524 w 826126"/>
              <a:gd name="connsiteY4" fmla="*/ 152593 h 246222"/>
              <a:gd name="connsiteX5" fmla="*/ 662862 w 826126"/>
              <a:gd name="connsiteY5" fmla="*/ 0 h 246222"/>
              <a:gd name="connsiteX6" fmla="*/ 826126 w 826126"/>
              <a:gd name="connsiteY6" fmla="*/ 46814 h 246222"/>
              <a:gd name="connsiteX7" fmla="*/ 662862 w 826126"/>
              <a:gd name="connsiteY7" fmla="*/ 93628 h 246222"/>
              <a:gd name="connsiteX8" fmla="*/ 499598 w 826126"/>
              <a:gd name="connsiteY8" fmla="*/ 46814 h 246222"/>
              <a:gd name="connsiteX9" fmla="*/ 662862 w 826126"/>
              <a:gd name="connsiteY9" fmla="*/ 0 h 246222"/>
              <a:gd name="connsiteX10" fmla="*/ 163264 w 826126"/>
              <a:gd name="connsiteY10" fmla="*/ 0 h 246222"/>
              <a:gd name="connsiteX11" fmla="*/ 326528 w 826126"/>
              <a:gd name="connsiteY11" fmla="*/ 46814 h 246222"/>
              <a:gd name="connsiteX12" fmla="*/ 163264 w 826126"/>
              <a:gd name="connsiteY12" fmla="*/ 93628 h 246222"/>
              <a:gd name="connsiteX13" fmla="*/ 0 w 826126"/>
              <a:gd name="connsiteY13" fmla="*/ 46814 h 246222"/>
              <a:gd name="connsiteX14" fmla="*/ 163264 w 826126"/>
              <a:gd name="connsiteY14" fmla="*/ 0 h 2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6126" h="246222">
                <a:moveTo>
                  <a:pt x="392524" y="152593"/>
                </a:moveTo>
                <a:cubicBezTo>
                  <a:pt x="482692" y="152593"/>
                  <a:pt x="555788" y="173552"/>
                  <a:pt x="555788" y="199408"/>
                </a:cubicBezTo>
                <a:cubicBezTo>
                  <a:pt x="555788" y="225262"/>
                  <a:pt x="482692" y="246222"/>
                  <a:pt x="392524" y="246222"/>
                </a:cubicBezTo>
                <a:cubicBezTo>
                  <a:pt x="302356" y="246222"/>
                  <a:pt x="229260" y="225262"/>
                  <a:pt x="229260" y="199408"/>
                </a:cubicBezTo>
                <a:cubicBezTo>
                  <a:pt x="229260" y="173552"/>
                  <a:pt x="302356" y="152593"/>
                  <a:pt x="392524" y="152593"/>
                </a:cubicBezTo>
                <a:close/>
                <a:moveTo>
                  <a:pt x="662862" y="0"/>
                </a:moveTo>
                <a:cubicBezTo>
                  <a:pt x="753030" y="0"/>
                  <a:pt x="826126" y="20959"/>
                  <a:pt x="826126" y="46814"/>
                </a:cubicBezTo>
                <a:cubicBezTo>
                  <a:pt x="826126" y="72669"/>
                  <a:pt x="753030" y="93628"/>
                  <a:pt x="662862" y="93628"/>
                </a:cubicBezTo>
                <a:cubicBezTo>
                  <a:pt x="572694" y="93628"/>
                  <a:pt x="499598" y="72669"/>
                  <a:pt x="499598" y="46814"/>
                </a:cubicBezTo>
                <a:cubicBezTo>
                  <a:pt x="499598" y="20959"/>
                  <a:pt x="572694" y="0"/>
                  <a:pt x="662862" y="0"/>
                </a:cubicBezTo>
                <a:close/>
                <a:moveTo>
                  <a:pt x="163264" y="0"/>
                </a:moveTo>
                <a:cubicBezTo>
                  <a:pt x="253432" y="0"/>
                  <a:pt x="326528" y="20959"/>
                  <a:pt x="326528" y="46814"/>
                </a:cubicBezTo>
                <a:cubicBezTo>
                  <a:pt x="326528" y="72669"/>
                  <a:pt x="253432" y="93628"/>
                  <a:pt x="163264" y="93628"/>
                </a:cubicBezTo>
                <a:cubicBezTo>
                  <a:pt x="73096" y="93628"/>
                  <a:pt x="0" y="72669"/>
                  <a:pt x="0" y="46814"/>
                </a:cubicBezTo>
                <a:cubicBezTo>
                  <a:pt x="0" y="20959"/>
                  <a:pt x="73096" y="0"/>
                  <a:pt x="16326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A9227ED-AFD7-4BFE-B63E-D2DC30A376D7}"/>
              </a:ext>
            </a:extLst>
          </p:cNvPr>
          <p:cNvSpPr/>
          <p:nvPr/>
        </p:nvSpPr>
        <p:spPr>
          <a:xfrm>
            <a:off x="7817" y="3534826"/>
            <a:ext cx="5396585" cy="3323173"/>
          </a:xfrm>
          <a:custGeom>
            <a:avLst/>
            <a:gdLst>
              <a:gd name="connsiteX0" fmla="*/ 7907941 w 7966808"/>
              <a:gd name="connsiteY0" fmla="*/ 3589949 h 4905895"/>
              <a:gd name="connsiteX1" fmla="*/ 7870127 w 7966808"/>
              <a:gd name="connsiteY1" fmla="*/ 3525846 h 4905895"/>
              <a:gd name="connsiteX2" fmla="*/ 7525608 w 7966808"/>
              <a:gd name="connsiteY2" fmla="*/ 3447645 h 4905895"/>
              <a:gd name="connsiteX3" fmla="*/ 7169468 w 7966808"/>
              <a:gd name="connsiteY3" fmla="*/ 3428881 h 4905895"/>
              <a:gd name="connsiteX4" fmla="*/ 6817900 w 7966808"/>
              <a:gd name="connsiteY4" fmla="*/ 3534799 h 4905895"/>
              <a:gd name="connsiteX5" fmla="*/ 6654260 w 7966808"/>
              <a:gd name="connsiteY5" fmla="*/ 3917894 h 4905895"/>
              <a:gd name="connsiteX6" fmla="*/ 6582157 w 7966808"/>
              <a:gd name="connsiteY6" fmla="*/ 3920562 h 4905895"/>
              <a:gd name="connsiteX7" fmla="*/ 6178677 w 7966808"/>
              <a:gd name="connsiteY7" fmla="*/ 3520702 h 4905895"/>
              <a:gd name="connsiteX8" fmla="*/ 6177439 w 7966808"/>
              <a:gd name="connsiteY8" fmla="*/ 3448407 h 4905895"/>
              <a:gd name="connsiteX9" fmla="*/ 6239161 w 7966808"/>
              <a:gd name="connsiteY9" fmla="*/ 3383923 h 4905895"/>
              <a:gd name="connsiteX10" fmla="*/ 7334632 w 7966808"/>
              <a:gd name="connsiteY10" fmla="*/ 3155323 h 4905895"/>
              <a:gd name="connsiteX11" fmla="*/ 7392258 w 7966808"/>
              <a:gd name="connsiteY11" fmla="*/ 3094934 h 4905895"/>
              <a:gd name="connsiteX12" fmla="*/ 7263956 w 7966808"/>
              <a:gd name="connsiteY12" fmla="*/ 2079665 h 4905895"/>
              <a:gd name="connsiteX13" fmla="*/ 7188042 w 7966808"/>
              <a:gd name="connsiteY13" fmla="*/ 2063663 h 4905895"/>
              <a:gd name="connsiteX14" fmla="*/ 6972015 w 7966808"/>
              <a:gd name="connsiteY14" fmla="*/ 2116431 h 4905895"/>
              <a:gd name="connsiteX15" fmla="*/ 6845713 w 7966808"/>
              <a:gd name="connsiteY15" fmla="*/ 1742956 h 4905895"/>
              <a:gd name="connsiteX16" fmla="*/ 6655689 w 7966808"/>
              <a:gd name="connsiteY16" fmla="*/ 1466921 h 4905895"/>
              <a:gd name="connsiteX17" fmla="*/ 6604921 w 7966808"/>
              <a:gd name="connsiteY17" fmla="*/ 1451491 h 4905895"/>
              <a:gd name="connsiteX18" fmla="*/ 6421088 w 7966808"/>
              <a:gd name="connsiteY18" fmla="*/ 1496925 h 4905895"/>
              <a:gd name="connsiteX19" fmla="*/ 6217825 w 7966808"/>
              <a:gd name="connsiteY19" fmla="*/ 1599319 h 4905895"/>
              <a:gd name="connsiteX20" fmla="*/ 5864067 w 7966808"/>
              <a:gd name="connsiteY20" fmla="*/ 1848112 h 4905895"/>
              <a:gd name="connsiteX21" fmla="*/ 5796344 w 7966808"/>
              <a:gd name="connsiteY21" fmla="*/ 2109764 h 4905895"/>
              <a:gd name="connsiteX22" fmla="*/ 5764149 w 7966808"/>
              <a:gd name="connsiteY22" fmla="*/ 2325886 h 4905895"/>
              <a:gd name="connsiteX23" fmla="*/ 5422297 w 7966808"/>
              <a:gd name="connsiteY23" fmla="*/ 2337697 h 4905895"/>
              <a:gd name="connsiteX24" fmla="*/ 5486876 w 7966808"/>
              <a:gd name="connsiteY24" fmla="*/ 2211967 h 4905895"/>
              <a:gd name="connsiteX25" fmla="*/ 5404295 w 7966808"/>
              <a:gd name="connsiteY25" fmla="*/ 1861257 h 4905895"/>
              <a:gd name="connsiteX26" fmla="*/ 5198460 w 7966808"/>
              <a:gd name="connsiteY26" fmla="*/ 1341477 h 4905895"/>
              <a:gd name="connsiteX27" fmla="*/ 5052536 w 7966808"/>
              <a:gd name="connsiteY27" fmla="*/ 1126307 h 4905895"/>
              <a:gd name="connsiteX28" fmla="*/ 4890992 w 7966808"/>
              <a:gd name="connsiteY28" fmla="*/ 1077540 h 4905895"/>
              <a:gd name="connsiteX29" fmla="*/ 4813935 w 7966808"/>
              <a:gd name="connsiteY29" fmla="*/ 1079254 h 4905895"/>
              <a:gd name="connsiteX30" fmla="*/ 4867942 w 7966808"/>
              <a:gd name="connsiteY30" fmla="*/ 882467 h 4905895"/>
              <a:gd name="connsiteX31" fmla="*/ 4871561 w 7966808"/>
              <a:gd name="connsiteY31" fmla="*/ 508040 h 4905895"/>
              <a:gd name="connsiteX32" fmla="*/ 4782312 w 7966808"/>
              <a:gd name="connsiteY32" fmla="*/ 294013 h 4905895"/>
              <a:gd name="connsiteX33" fmla="*/ 4671918 w 7966808"/>
              <a:gd name="connsiteY33" fmla="*/ 201906 h 4905895"/>
              <a:gd name="connsiteX34" fmla="*/ 4408265 w 7966808"/>
              <a:gd name="connsiteY34" fmla="*/ 207335 h 4905895"/>
              <a:gd name="connsiteX35" fmla="*/ 4354926 w 7966808"/>
              <a:gd name="connsiteY35" fmla="*/ 198953 h 4905895"/>
              <a:gd name="connsiteX36" fmla="*/ 4276344 w 7966808"/>
              <a:gd name="connsiteY36" fmla="*/ 103513 h 4905895"/>
              <a:gd name="connsiteX37" fmla="*/ 4115943 w 7966808"/>
              <a:gd name="connsiteY37" fmla="*/ 9882 h 4905895"/>
              <a:gd name="connsiteX38" fmla="*/ 3985736 w 7966808"/>
              <a:gd name="connsiteY38" fmla="*/ 12359 h 4905895"/>
              <a:gd name="connsiteX39" fmla="*/ 3823050 w 7966808"/>
              <a:gd name="connsiteY39" fmla="*/ 247531 h 4905895"/>
              <a:gd name="connsiteX40" fmla="*/ 3864483 w 7966808"/>
              <a:gd name="connsiteY40" fmla="*/ 311539 h 4905895"/>
              <a:gd name="connsiteX41" fmla="*/ 3964115 w 7966808"/>
              <a:gd name="connsiteY41" fmla="*/ 328208 h 4905895"/>
              <a:gd name="connsiteX42" fmla="*/ 3912679 w 7966808"/>
              <a:gd name="connsiteY42" fmla="*/ 494705 h 4905895"/>
              <a:gd name="connsiteX43" fmla="*/ 3867055 w 7966808"/>
              <a:gd name="connsiteY43" fmla="*/ 788075 h 4905895"/>
              <a:gd name="connsiteX44" fmla="*/ 3955447 w 7966808"/>
              <a:gd name="connsiteY44" fmla="*/ 992672 h 4905895"/>
              <a:gd name="connsiteX45" fmla="*/ 4264343 w 7966808"/>
              <a:gd name="connsiteY45" fmla="*/ 1187267 h 4905895"/>
              <a:gd name="connsiteX46" fmla="*/ 4280726 w 7966808"/>
              <a:gd name="connsiteY46" fmla="*/ 1201174 h 4905895"/>
              <a:gd name="connsiteX47" fmla="*/ 4267772 w 7966808"/>
              <a:gd name="connsiteY47" fmla="*/ 1218128 h 4905895"/>
              <a:gd name="connsiteX48" fmla="*/ 4138898 w 7966808"/>
              <a:gd name="connsiteY48" fmla="*/ 1328619 h 4905895"/>
              <a:gd name="connsiteX49" fmla="*/ 4047458 w 7966808"/>
              <a:gd name="connsiteY49" fmla="*/ 1502545 h 4905895"/>
              <a:gd name="connsiteX50" fmla="*/ 4112704 w 7966808"/>
              <a:gd name="connsiteY50" fmla="*/ 1795344 h 4905895"/>
              <a:gd name="connsiteX51" fmla="*/ 4114133 w 7966808"/>
              <a:gd name="connsiteY51" fmla="*/ 1800011 h 4905895"/>
              <a:gd name="connsiteX52" fmla="*/ 3809524 w 7966808"/>
              <a:gd name="connsiteY52" fmla="*/ 1760196 h 4905895"/>
              <a:gd name="connsiteX53" fmla="*/ 3102674 w 7966808"/>
              <a:gd name="connsiteY53" fmla="*/ 2004036 h 4905895"/>
              <a:gd name="connsiteX54" fmla="*/ 3057811 w 7966808"/>
              <a:gd name="connsiteY54" fmla="*/ 2255020 h 4905895"/>
              <a:gd name="connsiteX55" fmla="*/ 3023807 w 7966808"/>
              <a:gd name="connsiteY55" fmla="*/ 2324838 h 4905895"/>
              <a:gd name="connsiteX56" fmla="*/ 2822543 w 7966808"/>
              <a:gd name="connsiteY56" fmla="*/ 2248257 h 4905895"/>
              <a:gd name="connsiteX57" fmla="*/ 2975991 w 7966808"/>
              <a:gd name="connsiteY57" fmla="*/ 1964793 h 4905895"/>
              <a:gd name="connsiteX58" fmla="*/ 2950369 w 7966808"/>
              <a:gd name="connsiteY58" fmla="*/ 1822109 h 4905895"/>
              <a:gd name="connsiteX59" fmla="*/ 2757488 w 7966808"/>
              <a:gd name="connsiteY59" fmla="*/ 1576173 h 4905895"/>
              <a:gd name="connsiteX60" fmla="*/ 2443258 w 7966808"/>
              <a:gd name="connsiteY60" fmla="*/ 1421868 h 4905895"/>
              <a:gd name="connsiteX61" fmla="*/ 1959007 w 7966808"/>
              <a:gd name="connsiteY61" fmla="*/ 1426154 h 4905895"/>
              <a:gd name="connsiteX62" fmla="*/ 1713548 w 7966808"/>
              <a:gd name="connsiteY62" fmla="*/ 1524167 h 4905895"/>
              <a:gd name="connsiteX63" fmla="*/ 1542955 w 7966808"/>
              <a:gd name="connsiteY63" fmla="*/ 1697045 h 4905895"/>
              <a:gd name="connsiteX64" fmla="*/ 1517809 w 7966808"/>
              <a:gd name="connsiteY64" fmla="*/ 1742289 h 4905895"/>
              <a:gd name="connsiteX65" fmla="*/ 1363504 w 7966808"/>
              <a:gd name="connsiteY65" fmla="*/ 1710190 h 4905895"/>
              <a:gd name="connsiteX66" fmla="*/ 1298639 w 7966808"/>
              <a:gd name="connsiteY66" fmla="*/ 1715715 h 4905895"/>
              <a:gd name="connsiteX67" fmla="*/ 1244632 w 7966808"/>
              <a:gd name="connsiteY67" fmla="*/ 668250 h 4905895"/>
              <a:gd name="connsiteX68" fmla="*/ 1091851 w 7966808"/>
              <a:gd name="connsiteY68" fmla="*/ 413361 h 4905895"/>
              <a:gd name="connsiteX69" fmla="*/ 1042226 w 7966808"/>
              <a:gd name="connsiteY69" fmla="*/ 404598 h 4905895"/>
              <a:gd name="connsiteX70" fmla="*/ 651129 w 7966808"/>
              <a:gd name="connsiteY70" fmla="*/ 777121 h 4905895"/>
              <a:gd name="connsiteX71" fmla="*/ 156305 w 7966808"/>
              <a:gd name="connsiteY71" fmla="*/ 577763 h 4905895"/>
              <a:gd name="connsiteX72" fmla="*/ 0 w 7966808"/>
              <a:gd name="connsiteY72" fmla="*/ 591383 h 4905895"/>
              <a:gd name="connsiteX73" fmla="*/ 0 w 7966808"/>
              <a:gd name="connsiteY73" fmla="*/ 613672 h 4905895"/>
              <a:gd name="connsiteX74" fmla="*/ 0 w 7966808"/>
              <a:gd name="connsiteY74" fmla="*/ 1178028 h 4905895"/>
              <a:gd name="connsiteX75" fmla="*/ 0 w 7966808"/>
              <a:gd name="connsiteY75" fmla="*/ 4892207 h 4905895"/>
              <a:gd name="connsiteX76" fmla="*/ 7293769 w 7966808"/>
              <a:gd name="connsiteY76" fmla="*/ 4902970 h 4905895"/>
              <a:gd name="connsiteX77" fmla="*/ 7893844 w 7966808"/>
              <a:gd name="connsiteY77" fmla="*/ 4411766 h 4905895"/>
              <a:gd name="connsiteX78" fmla="*/ 7966806 w 7966808"/>
              <a:gd name="connsiteY78" fmla="*/ 4008763 h 4905895"/>
              <a:gd name="connsiteX79" fmla="*/ 7907941 w 7966808"/>
              <a:gd name="connsiteY79" fmla="*/ 3589949 h 4905895"/>
              <a:gd name="connsiteX80" fmla="*/ 6382893 w 7966808"/>
              <a:gd name="connsiteY80" fmla="*/ 3325916 h 4905895"/>
              <a:gd name="connsiteX81" fmla="*/ 6371273 w 7966808"/>
              <a:gd name="connsiteY81" fmla="*/ 3331345 h 4905895"/>
              <a:gd name="connsiteX82" fmla="*/ 6382893 w 7966808"/>
              <a:gd name="connsiteY82" fmla="*/ 3325916 h 49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966808" h="4905895">
                <a:moveTo>
                  <a:pt x="7907941" y="3589949"/>
                </a:moveTo>
                <a:cubicBezTo>
                  <a:pt x="7902035" y="3568041"/>
                  <a:pt x="7902417" y="3535180"/>
                  <a:pt x="7870127" y="3525846"/>
                </a:cubicBezTo>
                <a:cubicBezTo>
                  <a:pt x="7756779" y="3493175"/>
                  <a:pt x="7641813" y="3466981"/>
                  <a:pt x="7525608" y="3447645"/>
                </a:cubicBezTo>
                <a:cubicBezTo>
                  <a:pt x="7407879" y="3428024"/>
                  <a:pt x="7288816" y="3424404"/>
                  <a:pt x="7169468" y="3428881"/>
                </a:cubicBezTo>
                <a:cubicBezTo>
                  <a:pt x="7057835" y="3433072"/>
                  <a:pt x="6890290" y="3448026"/>
                  <a:pt x="6817900" y="3534799"/>
                </a:cubicBezTo>
                <a:cubicBezTo>
                  <a:pt x="6721697" y="3650147"/>
                  <a:pt x="6644926" y="3752159"/>
                  <a:pt x="6654260" y="3917894"/>
                </a:cubicBezTo>
                <a:cubicBezTo>
                  <a:pt x="6617875" y="3920562"/>
                  <a:pt x="6639211" y="3920562"/>
                  <a:pt x="6582157" y="3920562"/>
                </a:cubicBezTo>
                <a:cubicBezTo>
                  <a:pt x="6610732" y="3624048"/>
                  <a:pt x="6315933" y="3484412"/>
                  <a:pt x="6178677" y="3520702"/>
                </a:cubicBezTo>
                <a:cubicBezTo>
                  <a:pt x="6178106" y="3520892"/>
                  <a:pt x="6177725" y="3481364"/>
                  <a:pt x="6177439" y="3448407"/>
                </a:cubicBezTo>
                <a:cubicBezTo>
                  <a:pt x="6177058" y="3390972"/>
                  <a:pt x="6182868" y="3382018"/>
                  <a:pt x="6239161" y="3383923"/>
                </a:cubicBezTo>
                <a:cubicBezTo>
                  <a:pt x="6610732" y="3396687"/>
                  <a:pt x="6997637" y="3310676"/>
                  <a:pt x="7334632" y="3155323"/>
                </a:cubicBezTo>
                <a:cubicBezTo>
                  <a:pt x="7359968" y="3143607"/>
                  <a:pt x="7386924" y="3134463"/>
                  <a:pt x="7392258" y="3094934"/>
                </a:cubicBezTo>
                <a:cubicBezTo>
                  <a:pt x="7435787" y="2766893"/>
                  <a:pt x="7292435" y="2172534"/>
                  <a:pt x="7263956" y="2079665"/>
                </a:cubicBezTo>
                <a:cubicBezTo>
                  <a:pt x="7255479" y="2052042"/>
                  <a:pt x="7262623" y="2048899"/>
                  <a:pt x="7188042" y="2063663"/>
                </a:cubicBezTo>
                <a:cubicBezTo>
                  <a:pt x="7114985" y="2078141"/>
                  <a:pt x="7038023" y="2095381"/>
                  <a:pt x="6972015" y="2116431"/>
                </a:cubicBezTo>
                <a:cubicBezTo>
                  <a:pt x="6968204" y="2108049"/>
                  <a:pt x="6896291" y="1854779"/>
                  <a:pt x="6845713" y="1742956"/>
                </a:cubicBezTo>
                <a:cubicBezTo>
                  <a:pt x="6799040" y="1639895"/>
                  <a:pt x="6745796" y="1540836"/>
                  <a:pt x="6655689" y="1466921"/>
                </a:cubicBezTo>
                <a:cubicBezTo>
                  <a:pt x="6639592" y="1453777"/>
                  <a:pt x="6623971" y="1449872"/>
                  <a:pt x="6604921" y="1451491"/>
                </a:cubicBezTo>
                <a:cubicBezTo>
                  <a:pt x="6541199" y="1456825"/>
                  <a:pt x="6480810" y="1474065"/>
                  <a:pt x="6421088" y="1496925"/>
                </a:cubicBezTo>
                <a:cubicBezTo>
                  <a:pt x="6353366" y="1522833"/>
                  <a:pt x="6220683" y="1596652"/>
                  <a:pt x="6217825" y="1599319"/>
                </a:cubicBezTo>
                <a:cubicBezTo>
                  <a:pt x="6107144" y="1662660"/>
                  <a:pt x="5948173" y="1758196"/>
                  <a:pt x="5864067" y="1848112"/>
                </a:cubicBezTo>
                <a:cubicBezTo>
                  <a:pt x="5843207" y="1872972"/>
                  <a:pt x="5817775" y="1979366"/>
                  <a:pt x="5796344" y="2109764"/>
                </a:cubicBezTo>
                <a:cubicBezTo>
                  <a:pt x="5782913" y="2191298"/>
                  <a:pt x="5769579" y="2272260"/>
                  <a:pt x="5764149" y="2325886"/>
                </a:cubicBezTo>
                <a:cubicBezTo>
                  <a:pt x="5671281" y="2331220"/>
                  <a:pt x="5438585" y="2331506"/>
                  <a:pt x="5422297" y="2337697"/>
                </a:cubicBezTo>
                <a:cubicBezTo>
                  <a:pt x="5453634" y="2301026"/>
                  <a:pt x="5470874" y="2256544"/>
                  <a:pt x="5486876" y="2211967"/>
                </a:cubicBezTo>
                <a:cubicBezTo>
                  <a:pt x="5496020" y="2186440"/>
                  <a:pt x="5430679" y="1962793"/>
                  <a:pt x="5404295" y="1861257"/>
                </a:cubicBezTo>
                <a:cubicBezTo>
                  <a:pt x="5391150" y="1810774"/>
                  <a:pt x="5247990" y="1432917"/>
                  <a:pt x="5198460" y="1341477"/>
                </a:cubicBezTo>
                <a:cubicBezTo>
                  <a:pt x="5161503" y="1272516"/>
                  <a:pt x="5102352" y="1186315"/>
                  <a:pt x="5052536" y="1126307"/>
                </a:cubicBezTo>
                <a:cubicBezTo>
                  <a:pt x="5006912" y="1071348"/>
                  <a:pt x="5006912" y="1071348"/>
                  <a:pt x="4890992" y="1077540"/>
                </a:cubicBezTo>
                <a:cubicBezTo>
                  <a:pt x="4888421" y="1077635"/>
                  <a:pt x="4864322" y="1079921"/>
                  <a:pt x="4813935" y="1079254"/>
                </a:cubicBezTo>
                <a:cubicBezTo>
                  <a:pt x="4831080" y="1034296"/>
                  <a:pt x="4858036" y="927044"/>
                  <a:pt x="4867942" y="882467"/>
                </a:cubicBezTo>
                <a:cubicBezTo>
                  <a:pt x="4896041" y="755975"/>
                  <a:pt x="4897088" y="633293"/>
                  <a:pt x="4871561" y="508040"/>
                </a:cubicBezTo>
                <a:cubicBezTo>
                  <a:pt x="4855750" y="430411"/>
                  <a:pt x="4832509" y="357640"/>
                  <a:pt x="4782312" y="294013"/>
                </a:cubicBezTo>
                <a:cubicBezTo>
                  <a:pt x="4751451" y="254865"/>
                  <a:pt x="4708303" y="232958"/>
                  <a:pt x="4671918" y="201906"/>
                </a:cubicBezTo>
                <a:cubicBezTo>
                  <a:pt x="4644486" y="189714"/>
                  <a:pt x="4537139" y="131040"/>
                  <a:pt x="4408265" y="207335"/>
                </a:cubicBezTo>
                <a:cubicBezTo>
                  <a:pt x="4378452" y="225052"/>
                  <a:pt x="4374928" y="231529"/>
                  <a:pt x="4354926" y="198953"/>
                </a:cubicBezTo>
                <a:cubicBezTo>
                  <a:pt x="4353687" y="196953"/>
                  <a:pt x="4289584" y="117991"/>
                  <a:pt x="4276344" y="103513"/>
                </a:cubicBezTo>
                <a:cubicBezTo>
                  <a:pt x="4232434" y="55602"/>
                  <a:pt x="4196048" y="23979"/>
                  <a:pt x="4115943" y="9882"/>
                </a:cubicBezTo>
                <a:cubicBezTo>
                  <a:pt x="4060317" y="-6406"/>
                  <a:pt x="4025265" y="-405"/>
                  <a:pt x="3985736" y="12359"/>
                </a:cubicBezTo>
                <a:cubicBezTo>
                  <a:pt x="3891915" y="42648"/>
                  <a:pt x="3825716" y="146756"/>
                  <a:pt x="3823050" y="247531"/>
                </a:cubicBezTo>
                <a:cubicBezTo>
                  <a:pt x="3822192" y="279344"/>
                  <a:pt x="3839337" y="297251"/>
                  <a:pt x="3864483" y="311539"/>
                </a:cubicBezTo>
                <a:cubicBezTo>
                  <a:pt x="3895725" y="329446"/>
                  <a:pt x="3930110" y="327350"/>
                  <a:pt x="3964115" y="328208"/>
                </a:cubicBezTo>
                <a:cubicBezTo>
                  <a:pt x="3945350" y="383167"/>
                  <a:pt x="3927443" y="438126"/>
                  <a:pt x="3912679" y="494705"/>
                </a:cubicBezTo>
                <a:cubicBezTo>
                  <a:pt x="3887438" y="591479"/>
                  <a:pt x="3870008" y="687872"/>
                  <a:pt x="3867055" y="788075"/>
                </a:cubicBezTo>
                <a:cubicBezTo>
                  <a:pt x="3864483" y="872276"/>
                  <a:pt x="3899345" y="939141"/>
                  <a:pt x="3955447" y="992672"/>
                </a:cubicBezTo>
                <a:cubicBezTo>
                  <a:pt x="4044601" y="1077635"/>
                  <a:pt x="4148042" y="1143548"/>
                  <a:pt x="4264343" y="1187267"/>
                </a:cubicBezTo>
                <a:cubicBezTo>
                  <a:pt x="4271772" y="1190030"/>
                  <a:pt x="4280154" y="1190506"/>
                  <a:pt x="4280726" y="1201174"/>
                </a:cubicBezTo>
                <a:cubicBezTo>
                  <a:pt x="4281297" y="1210890"/>
                  <a:pt x="4274725" y="1213366"/>
                  <a:pt x="4267772" y="1218128"/>
                </a:cubicBezTo>
                <a:cubicBezTo>
                  <a:pt x="4220433" y="1249752"/>
                  <a:pt x="4174617" y="1283661"/>
                  <a:pt x="4138898" y="1328619"/>
                </a:cubicBezTo>
                <a:cubicBezTo>
                  <a:pt x="4101275" y="1375958"/>
                  <a:pt x="4053269" y="1415106"/>
                  <a:pt x="4047458" y="1502545"/>
                </a:cubicBezTo>
                <a:cubicBezTo>
                  <a:pt x="4043839" y="1557028"/>
                  <a:pt x="4098131" y="1788009"/>
                  <a:pt x="4112704" y="1795344"/>
                </a:cubicBezTo>
                <a:cubicBezTo>
                  <a:pt x="4115371" y="1797058"/>
                  <a:pt x="4116134" y="1799915"/>
                  <a:pt x="4114133" y="1800011"/>
                </a:cubicBezTo>
                <a:cubicBezTo>
                  <a:pt x="4014407" y="1774960"/>
                  <a:pt x="3921157" y="1757529"/>
                  <a:pt x="3809524" y="1760196"/>
                </a:cubicBezTo>
                <a:cubicBezTo>
                  <a:pt x="3316319" y="1771721"/>
                  <a:pt x="3142488" y="1936028"/>
                  <a:pt x="3102674" y="2004036"/>
                </a:cubicBezTo>
                <a:cubicBezTo>
                  <a:pt x="3079433" y="2086237"/>
                  <a:pt x="3056192" y="2168152"/>
                  <a:pt x="3057811" y="2255020"/>
                </a:cubicBezTo>
                <a:cubicBezTo>
                  <a:pt x="3059049" y="2324267"/>
                  <a:pt x="3047429" y="2345603"/>
                  <a:pt x="3023807" y="2324838"/>
                </a:cubicBezTo>
                <a:cubicBezTo>
                  <a:pt x="2966180" y="2274261"/>
                  <a:pt x="2899505" y="2248067"/>
                  <a:pt x="2822543" y="2248257"/>
                </a:cubicBezTo>
                <a:cubicBezTo>
                  <a:pt x="2864549" y="2226064"/>
                  <a:pt x="2959037" y="2119479"/>
                  <a:pt x="2975991" y="1964793"/>
                </a:cubicBezTo>
                <a:cubicBezTo>
                  <a:pt x="2981420" y="1915644"/>
                  <a:pt x="2974562" y="1868972"/>
                  <a:pt x="2950369" y="1822109"/>
                </a:cubicBezTo>
                <a:cubicBezTo>
                  <a:pt x="2901315" y="1727335"/>
                  <a:pt x="2839784" y="1644563"/>
                  <a:pt x="2757488" y="1576173"/>
                </a:cubicBezTo>
                <a:cubicBezTo>
                  <a:pt x="2664904" y="1499211"/>
                  <a:pt x="2560892" y="1449395"/>
                  <a:pt x="2443258" y="1421868"/>
                </a:cubicBezTo>
                <a:cubicBezTo>
                  <a:pt x="2404872" y="1412915"/>
                  <a:pt x="2158937" y="1366909"/>
                  <a:pt x="1959007" y="1426154"/>
                </a:cubicBezTo>
                <a:cubicBezTo>
                  <a:pt x="1894713" y="1441299"/>
                  <a:pt x="1768316" y="1483686"/>
                  <a:pt x="1713548" y="1524167"/>
                </a:cubicBezTo>
                <a:cubicBezTo>
                  <a:pt x="1636014" y="1581507"/>
                  <a:pt x="1582484" y="1652469"/>
                  <a:pt x="1542955" y="1697045"/>
                </a:cubicBezTo>
                <a:cubicBezTo>
                  <a:pt x="1531906" y="1709523"/>
                  <a:pt x="1527334" y="1728478"/>
                  <a:pt x="1517809" y="1742289"/>
                </a:cubicBezTo>
                <a:cubicBezTo>
                  <a:pt x="1470279" y="1721620"/>
                  <a:pt x="1418177" y="1710190"/>
                  <a:pt x="1363504" y="1710190"/>
                </a:cubicBezTo>
                <a:cubicBezTo>
                  <a:pt x="1341406" y="1710190"/>
                  <a:pt x="1319784" y="1712095"/>
                  <a:pt x="1298639" y="1715715"/>
                </a:cubicBezTo>
                <a:cubicBezTo>
                  <a:pt x="1317212" y="1562457"/>
                  <a:pt x="1359789" y="1013150"/>
                  <a:pt x="1244632" y="668250"/>
                </a:cubicBezTo>
                <a:cubicBezTo>
                  <a:pt x="1211866" y="570047"/>
                  <a:pt x="1154240" y="491371"/>
                  <a:pt x="1091851" y="413361"/>
                </a:cubicBezTo>
                <a:cubicBezTo>
                  <a:pt x="1076992" y="394787"/>
                  <a:pt x="1058894" y="389834"/>
                  <a:pt x="1042226" y="404598"/>
                </a:cubicBezTo>
                <a:cubicBezTo>
                  <a:pt x="905447" y="498896"/>
                  <a:pt x="802672" y="538234"/>
                  <a:pt x="651129" y="777121"/>
                </a:cubicBezTo>
                <a:cubicBezTo>
                  <a:pt x="576167" y="660535"/>
                  <a:pt x="382905" y="577763"/>
                  <a:pt x="156305" y="577763"/>
                </a:cubicBezTo>
                <a:cubicBezTo>
                  <a:pt x="101918" y="577763"/>
                  <a:pt x="49435" y="582525"/>
                  <a:pt x="0" y="591383"/>
                </a:cubicBezTo>
                <a:lnTo>
                  <a:pt x="0" y="613672"/>
                </a:lnTo>
                <a:cubicBezTo>
                  <a:pt x="0" y="627293"/>
                  <a:pt x="0" y="846082"/>
                  <a:pt x="0" y="1178028"/>
                </a:cubicBezTo>
                <a:cubicBezTo>
                  <a:pt x="0" y="2328744"/>
                  <a:pt x="0" y="4840772"/>
                  <a:pt x="0" y="4892207"/>
                </a:cubicBezTo>
                <a:cubicBezTo>
                  <a:pt x="16097" y="4906304"/>
                  <a:pt x="7274814" y="4908781"/>
                  <a:pt x="7293769" y="4902970"/>
                </a:cubicBezTo>
                <a:cubicBezTo>
                  <a:pt x="7576566" y="4882111"/>
                  <a:pt x="7792879" y="4668274"/>
                  <a:pt x="7893844" y="4411766"/>
                </a:cubicBezTo>
                <a:cubicBezTo>
                  <a:pt x="7944898" y="4281940"/>
                  <a:pt x="7966615" y="4145733"/>
                  <a:pt x="7966806" y="4008763"/>
                </a:cubicBezTo>
                <a:cubicBezTo>
                  <a:pt x="7967091" y="3867793"/>
                  <a:pt x="7944517" y="3725966"/>
                  <a:pt x="7907941" y="3589949"/>
                </a:cubicBezTo>
                <a:close/>
                <a:moveTo>
                  <a:pt x="6382893" y="3325916"/>
                </a:moveTo>
                <a:cubicBezTo>
                  <a:pt x="6379083" y="3327630"/>
                  <a:pt x="6374226" y="3328868"/>
                  <a:pt x="6371273" y="3331345"/>
                </a:cubicBezTo>
                <a:cubicBezTo>
                  <a:pt x="6374606" y="3328202"/>
                  <a:pt x="6378512" y="3326297"/>
                  <a:pt x="6382893" y="3325916"/>
                </a:cubicBezTo>
                <a:close/>
              </a:path>
            </a:pathLst>
          </a:custGeom>
          <a:gradFill>
            <a:gsLst>
              <a:gs pos="72000">
                <a:schemeClr val="accent3"/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60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88555798-AF09-4018-B4A0-8C7360665522}"/>
              </a:ext>
            </a:extLst>
          </p:cNvPr>
          <p:cNvSpPr/>
          <p:nvPr/>
        </p:nvSpPr>
        <p:spPr>
          <a:xfrm>
            <a:off x="5882" y="3534762"/>
            <a:ext cx="5398519" cy="3107499"/>
          </a:xfrm>
          <a:custGeom>
            <a:avLst/>
            <a:gdLst>
              <a:gd name="connsiteX0" fmla="*/ 4858350 w 5398519"/>
              <a:gd name="connsiteY0" fmla="*/ 2322733 h 3107499"/>
              <a:gd name="connsiteX1" fmla="*/ 5099594 w 5398519"/>
              <a:gd name="connsiteY1" fmla="*/ 2335444 h 3107499"/>
              <a:gd name="connsiteX2" fmla="*/ 5332965 w 5398519"/>
              <a:gd name="connsiteY2" fmla="*/ 2388415 h 3107499"/>
              <a:gd name="connsiteX3" fmla="*/ 5358580 w 5398519"/>
              <a:gd name="connsiteY3" fmla="*/ 2431837 h 3107499"/>
              <a:gd name="connsiteX4" fmla="*/ 5398519 w 5398519"/>
              <a:gd name="connsiteY4" fmla="*/ 2715600 h 3107499"/>
              <a:gd name="connsiteX5" fmla="*/ 5349095 w 5398519"/>
              <a:gd name="connsiteY5" fmla="*/ 2988523 h 3107499"/>
              <a:gd name="connsiteX6" fmla="*/ 5286575 w 5398519"/>
              <a:gd name="connsiteY6" fmla="*/ 3107499 h 3107499"/>
              <a:gd name="connsiteX7" fmla="*/ 5340450 w 5398519"/>
              <a:gd name="connsiteY7" fmla="*/ 2687211 h 3107499"/>
              <a:gd name="connsiteX8" fmla="*/ 5303350 w 5398519"/>
              <a:gd name="connsiteY8" fmla="*/ 2634626 h 3107499"/>
              <a:gd name="connsiteX9" fmla="*/ 4519745 w 5398519"/>
              <a:gd name="connsiteY9" fmla="*/ 2557976 h 3107499"/>
              <a:gd name="connsiteX10" fmla="*/ 4620204 w 5398519"/>
              <a:gd name="connsiteY10" fmla="*/ 2394480 h 3107499"/>
              <a:gd name="connsiteX11" fmla="*/ 4858350 w 5398519"/>
              <a:gd name="connsiteY11" fmla="*/ 2322733 h 3107499"/>
              <a:gd name="connsiteX12" fmla="*/ 4913499 w 5398519"/>
              <a:gd name="connsiteY12" fmla="*/ 1392608 h 3107499"/>
              <a:gd name="connsiteX13" fmla="*/ 4922419 w 5398519"/>
              <a:gd name="connsiteY13" fmla="*/ 1408794 h 3107499"/>
              <a:gd name="connsiteX14" fmla="*/ 5009329 w 5398519"/>
              <a:gd name="connsiteY14" fmla="*/ 2096522 h 3107499"/>
              <a:gd name="connsiteX15" fmla="*/ 5009200 w 5398519"/>
              <a:gd name="connsiteY15" fmla="*/ 2097296 h 3107499"/>
              <a:gd name="connsiteX16" fmla="*/ 4827380 w 5398519"/>
              <a:gd name="connsiteY16" fmla="*/ 1406988 h 3107499"/>
              <a:gd name="connsiteX17" fmla="*/ 4870996 w 5398519"/>
              <a:gd name="connsiteY17" fmla="*/ 1397955 h 3107499"/>
              <a:gd name="connsiteX18" fmla="*/ 4913499 w 5398519"/>
              <a:gd name="connsiteY18" fmla="*/ 1392608 h 3107499"/>
              <a:gd name="connsiteX19" fmla="*/ 4475936 w 5398519"/>
              <a:gd name="connsiteY19" fmla="*/ 983216 h 3107499"/>
              <a:gd name="connsiteX20" fmla="*/ 4510325 w 5398519"/>
              <a:gd name="connsiteY20" fmla="*/ 993669 h 3107499"/>
              <a:gd name="connsiteX21" fmla="*/ 4639044 w 5398519"/>
              <a:gd name="connsiteY21" fmla="*/ 1180650 h 3107499"/>
              <a:gd name="connsiteX22" fmla="*/ 4724340 w 5398519"/>
              <a:gd name="connsiteY22" fmla="*/ 1432926 h 3107499"/>
              <a:gd name="connsiteX23" fmla="*/ 4596848 w 5398519"/>
              <a:gd name="connsiteY23" fmla="*/ 1486994 h 3107499"/>
              <a:gd name="connsiteX24" fmla="*/ 4461354 w 5398519"/>
              <a:gd name="connsiteY24" fmla="*/ 1075803 h 3107499"/>
              <a:gd name="connsiteX25" fmla="*/ 3976867 w 5398519"/>
              <a:gd name="connsiteY25" fmla="*/ 1249106 h 3107499"/>
              <a:gd name="connsiteX26" fmla="*/ 4213723 w 5398519"/>
              <a:gd name="connsiteY26" fmla="*/ 1083352 h 3107499"/>
              <a:gd name="connsiteX27" fmla="*/ 4351410 w 5398519"/>
              <a:gd name="connsiteY27" fmla="*/ 1013992 h 3107499"/>
              <a:gd name="connsiteX28" fmla="*/ 4475936 w 5398519"/>
              <a:gd name="connsiteY28" fmla="*/ 983216 h 3107499"/>
              <a:gd name="connsiteX29" fmla="*/ 1543774 w 5398519"/>
              <a:gd name="connsiteY29" fmla="*/ 937422 h 3107499"/>
              <a:gd name="connsiteX30" fmla="*/ 1666751 w 5398519"/>
              <a:gd name="connsiteY30" fmla="*/ 953294 h 3107499"/>
              <a:gd name="connsiteX31" fmla="*/ 1879605 w 5398519"/>
              <a:gd name="connsiteY31" fmla="*/ 1057818 h 3107499"/>
              <a:gd name="connsiteX32" fmla="*/ 2010259 w 5398519"/>
              <a:gd name="connsiteY32" fmla="*/ 1224410 h 3107499"/>
              <a:gd name="connsiteX33" fmla="*/ 2027616 w 5398519"/>
              <a:gd name="connsiteY33" fmla="*/ 1321062 h 3107499"/>
              <a:gd name="connsiteX34" fmla="*/ 1994194 w 5398519"/>
              <a:gd name="connsiteY34" fmla="*/ 1429393 h 3107499"/>
              <a:gd name="connsiteX35" fmla="*/ 1640620 w 5398519"/>
              <a:gd name="connsiteY35" fmla="*/ 1083045 h 3107499"/>
              <a:gd name="connsiteX36" fmla="*/ 1212202 w 5398519"/>
              <a:gd name="connsiteY36" fmla="*/ 1000136 h 3107499"/>
              <a:gd name="connsiteX37" fmla="*/ 1338727 w 5398519"/>
              <a:gd name="connsiteY37" fmla="*/ 956197 h 3107499"/>
              <a:gd name="connsiteX38" fmla="*/ 1543774 w 5398519"/>
              <a:gd name="connsiteY38" fmla="*/ 937422 h 3107499"/>
              <a:gd name="connsiteX39" fmla="*/ 725318 w 5398519"/>
              <a:gd name="connsiteY39" fmla="*/ 268439 h 3107499"/>
              <a:gd name="connsiteX40" fmla="*/ 741666 w 5398519"/>
              <a:gd name="connsiteY40" fmla="*/ 279876 h 3107499"/>
              <a:gd name="connsiteX41" fmla="*/ 845157 w 5398519"/>
              <a:gd name="connsiteY41" fmla="*/ 452533 h 3107499"/>
              <a:gd name="connsiteX42" fmla="*/ 895741 w 5398519"/>
              <a:gd name="connsiteY42" fmla="*/ 782170 h 3107499"/>
              <a:gd name="connsiteX43" fmla="*/ 807090 w 5398519"/>
              <a:gd name="connsiteY43" fmla="*/ 506021 h 3107499"/>
              <a:gd name="connsiteX44" fmla="*/ 627593 w 5398519"/>
              <a:gd name="connsiteY44" fmla="*/ 327298 h 3107499"/>
              <a:gd name="connsiteX45" fmla="*/ 708051 w 5398519"/>
              <a:gd name="connsiteY45" fmla="*/ 273940 h 3107499"/>
              <a:gd name="connsiteX46" fmla="*/ 725318 w 5398519"/>
              <a:gd name="connsiteY46" fmla="*/ 268439 h 3107499"/>
              <a:gd name="connsiteX47" fmla="*/ 0 w 5398519"/>
              <a:gd name="connsiteY47" fmla="*/ 239743 h 3107499"/>
              <a:gd name="connsiteX48" fmla="*/ 479067 w 5398519"/>
              <a:gd name="connsiteY48" fmla="*/ 473308 h 3107499"/>
              <a:gd name="connsiteX49" fmla="*/ 443194 w 5398519"/>
              <a:gd name="connsiteY49" fmla="*/ 526344 h 3107499"/>
              <a:gd name="connsiteX50" fmla="*/ 107879 w 5398519"/>
              <a:gd name="connsiteY50" fmla="*/ 391432 h 3107499"/>
              <a:gd name="connsiteX51" fmla="*/ 2001 w 5398519"/>
              <a:gd name="connsiteY51" fmla="*/ 400658 h 3107499"/>
              <a:gd name="connsiteX52" fmla="*/ 2741884 w 5398519"/>
              <a:gd name="connsiteY52" fmla="*/ 153 h 3107499"/>
              <a:gd name="connsiteX53" fmla="*/ 2790073 w 5398519"/>
              <a:gd name="connsiteY53" fmla="*/ 6694 h 3107499"/>
              <a:gd name="connsiteX54" fmla="*/ 2898725 w 5398519"/>
              <a:gd name="connsiteY54" fmla="*/ 70118 h 3107499"/>
              <a:gd name="connsiteX55" fmla="*/ 2951955 w 5398519"/>
              <a:gd name="connsiteY55" fmla="*/ 134767 h 3107499"/>
              <a:gd name="connsiteX56" fmla="*/ 2988087 w 5398519"/>
              <a:gd name="connsiteY56" fmla="*/ 140445 h 3107499"/>
              <a:gd name="connsiteX57" fmla="*/ 3166680 w 5398519"/>
              <a:gd name="connsiteY57" fmla="*/ 136768 h 3107499"/>
              <a:gd name="connsiteX58" fmla="*/ 3241460 w 5398519"/>
              <a:gd name="connsiteY58" fmla="*/ 199159 h 3107499"/>
              <a:gd name="connsiteX59" fmla="*/ 3301916 w 5398519"/>
              <a:gd name="connsiteY59" fmla="*/ 344138 h 3107499"/>
              <a:gd name="connsiteX60" fmla="*/ 3299464 w 5398519"/>
              <a:gd name="connsiteY60" fmla="*/ 597769 h 3107499"/>
              <a:gd name="connsiteX61" fmla="*/ 3262881 w 5398519"/>
              <a:gd name="connsiteY61" fmla="*/ 731069 h 3107499"/>
              <a:gd name="connsiteX62" fmla="*/ 3315078 w 5398519"/>
              <a:gd name="connsiteY62" fmla="*/ 729908 h 3107499"/>
              <a:gd name="connsiteX63" fmla="*/ 3424505 w 5398519"/>
              <a:gd name="connsiteY63" fmla="*/ 762942 h 3107499"/>
              <a:gd name="connsiteX64" fmla="*/ 3523351 w 5398519"/>
              <a:gd name="connsiteY64" fmla="*/ 908695 h 3107499"/>
              <a:gd name="connsiteX65" fmla="*/ 3662780 w 5398519"/>
              <a:gd name="connsiteY65" fmla="*/ 1260785 h 3107499"/>
              <a:gd name="connsiteX66" fmla="*/ 3718914 w 5398519"/>
              <a:gd name="connsiteY66" fmla="*/ 1487317 h 3107499"/>
              <a:gd name="connsiteX67" fmla="*/ 3389922 w 5398519"/>
              <a:gd name="connsiteY67" fmla="*/ 814559 h 3107499"/>
              <a:gd name="connsiteX68" fmla="*/ 3198166 w 5398519"/>
              <a:gd name="connsiteY68" fmla="*/ 755845 h 3107499"/>
              <a:gd name="connsiteX69" fmla="*/ 3239912 w 5398519"/>
              <a:gd name="connsiteY69" fmla="*/ 728617 h 3107499"/>
              <a:gd name="connsiteX70" fmla="*/ 3158873 w 5398519"/>
              <a:gd name="connsiteY70" fmla="*/ 204773 h 3107499"/>
              <a:gd name="connsiteX71" fmla="*/ 2892725 w 5398519"/>
              <a:gd name="connsiteY71" fmla="*/ 198708 h 3107499"/>
              <a:gd name="connsiteX72" fmla="*/ 2936276 w 5398519"/>
              <a:gd name="connsiteY72" fmla="*/ 156382 h 3107499"/>
              <a:gd name="connsiteX73" fmla="*/ 2716067 w 5398519"/>
              <a:gd name="connsiteY73" fmla="*/ 59601 h 3107499"/>
              <a:gd name="connsiteX74" fmla="*/ 2677807 w 5398519"/>
              <a:gd name="connsiteY74" fmla="*/ 222193 h 3107499"/>
              <a:gd name="connsiteX75" fmla="*/ 2619738 w 5398519"/>
              <a:gd name="connsiteY75" fmla="*/ 211031 h 3107499"/>
              <a:gd name="connsiteX76" fmla="*/ 2591671 w 5398519"/>
              <a:gd name="connsiteY76" fmla="*/ 167673 h 3107499"/>
              <a:gd name="connsiteX77" fmla="*/ 2701873 w 5398519"/>
              <a:gd name="connsiteY77" fmla="*/ 8372 h 3107499"/>
              <a:gd name="connsiteX78" fmla="*/ 2741884 w 5398519"/>
              <a:gd name="connsiteY78" fmla="*/ 153 h 310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398519" h="3107499">
                <a:moveTo>
                  <a:pt x="4858350" y="2322733"/>
                </a:moveTo>
                <a:cubicBezTo>
                  <a:pt x="4939195" y="2319701"/>
                  <a:pt x="5019846" y="2322152"/>
                  <a:pt x="5099594" y="2335444"/>
                </a:cubicBezTo>
                <a:cubicBezTo>
                  <a:pt x="5178309" y="2348541"/>
                  <a:pt x="5256186" y="2366284"/>
                  <a:pt x="5332965" y="2388415"/>
                </a:cubicBezTo>
                <a:cubicBezTo>
                  <a:pt x="5354838" y="2394738"/>
                  <a:pt x="5354580" y="2416998"/>
                  <a:pt x="5358580" y="2431837"/>
                </a:cubicBezTo>
                <a:cubicBezTo>
                  <a:pt x="5383420" y="2524038"/>
                  <a:pt x="5398647" y="2620044"/>
                  <a:pt x="5398519" y="2715600"/>
                </a:cubicBezTo>
                <a:cubicBezTo>
                  <a:pt x="5398389" y="2808316"/>
                  <a:pt x="5383743" y="2900646"/>
                  <a:pt x="5349095" y="2988523"/>
                </a:cubicBezTo>
                <a:cubicBezTo>
                  <a:pt x="5332643" y="3030332"/>
                  <a:pt x="5311609" y="3070465"/>
                  <a:pt x="5286575" y="3107499"/>
                </a:cubicBezTo>
                <a:cubicBezTo>
                  <a:pt x="5366387" y="2899742"/>
                  <a:pt x="5351225" y="2741150"/>
                  <a:pt x="5340450" y="2687211"/>
                </a:cubicBezTo>
                <a:cubicBezTo>
                  <a:pt x="5333417" y="2652112"/>
                  <a:pt x="5335417" y="2652564"/>
                  <a:pt x="5303350" y="2634626"/>
                </a:cubicBezTo>
                <a:cubicBezTo>
                  <a:pt x="5008555" y="2469905"/>
                  <a:pt x="4685177" y="2435709"/>
                  <a:pt x="4519745" y="2557976"/>
                </a:cubicBezTo>
                <a:cubicBezTo>
                  <a:pt x="4537617" y="2496746"/>
                  <a:pt x="4575879" y="2447645"/>
                  <a:pt x="4620204" y="2394480"/>
                </a:cubicBezTo>
                <a:cubicBezTo>
                  <a:pt x="4669240" y="2335702"/>
                  <a:pt x="4782732" y="2325572"/>
                  <a:pt x="4858350" y="2322733"/>
                </a:cubicBezTo>
                <a:close/>
                <a:moveTo>
                  <a:pt x="4913499" y="1392608"/>
                </a:moveTo>
                <a:cubicBezTo>
                  <a:pt x="4919322" y="1394229"/>
                  <a:pt x="4919548" y="1399439"/>
                  <a:pt x="4922419" y="1408794"/>
                </a:cubicBezTo>
                <a:cubicBezTo>
                  <a:pt x="4941711" y="1471702"/>
                  <a:pt x="5038815" y="1874312"/>
                  <a:pt x="5009329" y="2096522"/>
                </a:cubicBezTo>
                <a:cubicBezTo>
                  <a:pt x="5009329" y="2096780"/>
                  <a:pt x="5009265" y="2097038"/>
                  <a:pt x="5009200" y="2097296"/>
                </a:cubicBezTo>
                <a:cubicBezTo>
                  <a:pt x="5010684" y="1927219"/>
                  <a:pt x="4913000" y="1550546"/>
                  <a:pt x="4827380" y="1406988"/>
                </a:cubicBezTo>
                <a:cubicBezTo>
                  <a:pt x="4841962" y="1403827"/>
                  <a:pt x="4856608" y="1400794"/>
                  <a:pt x="4870996" y="1397955"/>
                </a:cubicBezTo>
                <a:cubicBezTo>
                  <a:pt x="4896256" y="1392955"/>
                  <a:pt x="4907676" y="1390987"/>
                  <a:pt x="4913499" y="1392608"/>
                </a:cubicBezTo>
                <a:close/>
                <a:moveTo>
                  <a:pt x="4475936" y="983216"/>
                </a:moveTo>
                <a:cubicBezTo>
                  <a:pt x="4488840" y="982119"/>
                  <a:pt x="4499421" y="984764"/>
                  <a:pt x="4510325" y="993669"/>
                </a:cubicBezTo>
                <a:cubicBezTo>
                  <a:pt x="4571362" y="1043736"/>
                  <a:pt x="4607429" y="1110838"/>
                  <a:pt x="4639044" y="1180650"/>
                </a:cubicBezTo>
                <a:cubicBezTo>
                  <a:pt x="4672531" y="1254655"/>
                  <a:pt x="4719760" y="1419893"/>
                  <a:pt x="4724340" y="1432926"/>
                </a:cubicBezTo>
                <a:cubicBezTo>
                  <a:pt x="4676595" y="1454218"/>
                  <a:pt x="4622139" y="1477961"/>
                  <a:pt x="4596848" y="1486994"/>
                </a:cubicBezTo>
                <a:cubicBezTo>
                  <a:pt x="4590396" y="1348468"/>
                  <a:pt x="4564587" y="1224782"/>
                  <a:pt x="4461354" y="1075803"/>
                </a:cubicBezTo>
                <a:cubicBezTo>
                  <a:pt x="4348056" y="1053221"/>
                  <a:pt x="4112683" y="1172455"/>
                  <a:pt x="3976867" y="1249106"/>
                </a:cubicBezTo>
                <a:cubicBezTo>
                  <a:pt x="4034484" y="1189038"/>
                  <a:pt x="4139911" y="1125613"/>
                  <a:pt x="4213723" y="1083352"/>
                </a:cubicBezTo>
                <a:cubicBezTo>
                  <a:pt x="4215658" y="1081546"/>
                  <a:pt x="4305536" y="1031542"/>
                  <a:pt x="4351410" y="1013992"/>
                </a:cubicBezTo>
                <a:cubicBezTo>
                  <a:pt x="4391865" y="998507"/>
                  <a:pt x="4432771" y="986829"/>
                  <a:pt x="4475936" y="983216"/>
                </a:cubicBezTo>
                <a:close/>
                <a:moveTo>
                  <a:pt x="1543774" y="937422"/>
                </a:moveTo>
                <a:cubicBezTo>
                  <a:pt x="1605601" y="940954"/>
                  <a:pt x="1653750" y="950261"/>
                  <a:pt x="1666751" y="953294"/>
                </a:cubicBezTo>
                <a:cubicBezTo>
                  <a:pt x="1746434" y="971940"/>
                  <a:pt x="1816891" y="1005685"/>
                  <a:pt x="1879605" y="1057818"/>
                </a:cubicBezTo>
                <a:cubicBezTo>
                  <a:pt x="1935351" y="1104143"/>
                  <a:pt x="1977031" y="1160212"/>
                  <a:pt x="2010259" y="1224410"/>
                </a:cubicBezTo>
                <a:cubicBezTo>
                  <a:pt x="2026648" y="1256154"/>
                  <a:pt x="2031293" y="1287770"/>
                  <a:pt x="2027616" y="1321062"/>
                </a:cubicBezTo>
                <a:cubicBezTo>
                  <a:pt x="2022970" y="1362936"/>
                  <a:pt x="2009937" y="1399520"/>
                  <a:pt x="1994194" y="1429393"/>
                </a:cubicBezTo>
                <a:cubicBezTo>
                  <a:pt x="1961417" y="1308287"/>
                  <a:pt x="1801599" y="1176278"/>
                  <a:pt x="1640620" y="1083045"/>
                </a:cubicBezTo>
                <a:cubicBezTo>
                  <a:pt x="1517128" y="1011491"/>
                  <a:pt x="1316145" y="997878"/>
                  <a:pt x="1212202" y="1000136"/>
                </a:cubicBezTo>
                <a:cubicBezTo>
                  <a:pt x="1253495" y="980779"/>
                  <a:pt x="1307112" y="963617"/>
                  <a:pt x="1338727" y="956197"/>
                </a:cubicBezTo>
                <a:cubicBezTo>
                  <a:pt x="1406442" y="936132"/>
                  <a:pt x="1481947" y="933889"/>
                  <a:pt x="1543774" y="937422"/>
                </a:cubicBezTo>
                <a:close/>
                <a:moveTo>
                  <a:pt x="725318" y="268439"/>
                </a:moveTo>
                <a:cubicBezTo>
                  <a:pt x="731052" y="269601"/>
                  <a:pt x="736633" y="273585"/>
                  <a:pt x="741666" y="279876"/>
                </a:cubicBezTo>
                <a:cubicBezTo>
                  <a:pt x="783927" y="332718"/>
                  <a:pt x="822962" y="386012"/>
                  <a:pt x="845157" y="452533"/>
                </a:cubicBezTo>
                <a:cubicBezTo>
                  <a:pt x="877224" y="548475"/>
                  <a:pt x="891225" y="667710"/>
                  <a:pt x="895741" y="782170"/>
                </a:cubicBezTo>
                <a:cubicBezTo>
                  <a:pt x="877289" y="701326"/>
                  <a:pt x="846319" y="584478"/>
                  <a:pt x="807090" y="506021"/>
                </a:cubicBezTo>
                <a:cubicBezTo>
                  <a:pt x="764184" y="420273"/>
                  <a:pt x="677275" y="357752"/>
                  <a:pt x="627593" y="327298"/>
                </a:cubicBezTo>
                <a:cubicBezTo>
                  <a:pt x="653337" y="309684"/>
                  <a:pt x="679597" y="293554"/>
                  <a:pt x="708051" y="273940"/>
                </a:cubicBezTo>
                <a:cubicBezTo>
                  <a:pt x="713697" y="268939"/>
                  <a:pt x="719584" y="267278"/>
                  <a:pt x="725318" y="268439"/>
                </a:cubicBezTo>
                <a:close/>
                <a:moveTo>
                  <a:pt x="0" y="239743"/>
                </a:moveTo>
                <a:cubicBezTo>
                  <a:pt x="192531" y="245357"/>
                  <a:pt x="364027" y="335040"/>
                  <a:pt x="479067" y="473308"/>
                </a:cubicBezTo>
                <a:cubicBezTo>
                  <a:pt x="467519" y="489245"/>
                  <a:pt x="455582" y="506795"/>
                  <a:pt x="443194" y="526344"/>
                </a:cubicBezTo>
                <a:cubicBezTo>
                  <a:pt x="392287" y="447500"/>
                  <a:pt x="261374" y="391432"/>
                  <a:pt x="107879" y="391432"/>
                </a:cubicBezTo>
                <a:cubicBezTo>
                  <a:pt x="70973" y="391432"/>
                  <a:pt x="35487" y="394657"/>
                  <a:pt x="2001" y="400658"/>
                </a:cubicBezTo>
                <a:close/>
                <a:moveTo>
                  <a:pt x="2741884" y="153"/>
                </a:moveTo>
                <a:cubicBezTo>
                  <a:pt x="2755877" y="-565"/>
                  <a:pt x="2771233" y="1177"/>
                  <a:pt x="2790073" y="6694"/>
                </a:cubicBezTo>
                <a:cubicBezTo>
                  <a:pt x="2844334" y="16243"/>
                  <a:pt x="2868981" y="37664"/>
                  <a:pt x="2898725" y="70118"/>
                </a:cubicBezTo>
                <a:cubicBezTo>
                  <a:pt x="2907694" y="79925"/>
                  <a:pt x="2951117" y="133413"/>
                  <a:pt x="2951955" y="134767"/>
                </a:cubicBezTo>
                <a:cubicBezTo>
                  <a:pt x="2965504" y="156834"/>
                  <a:pt x="2967892" y="152446"/>
                  <a:pt x="2988087" y="140445"/>
                </a:cubicBezTo>
                <a:cubicBezTo>
                  <a:pt x="3075383" y="88764"/>
                  <a:pt x="3148098" y="128509"/>
                  <a:pt x="3166680" y="136768"/>
                </a:cubicBezTo>
                <a:cubicBezTo>
                  <a:pt x="3191327" y="157802"/>
                  <a:pt x="3220555" y="172641"/>
                  <a:pt x="3241460" y="199159"/>
                </a:cubicBezTo>
                <a:cubicBezTo>
                  <a:pt x="3275462" y="242260"/>
                  <a:pt x="3291205" y="291554"/>
                  <a:pt x="3301916" y="344138"/>
                </a:cubicBezTo>
                <a:cubicBezTo>
                  <a:pt x="3319207" y="428982"/>
                  <a:pt x="3318498" y="512085"/>
                  <a:pt x="3299464" y="597769"/>
                </a:cubicBezTo>
                <a:cubicBezTo>
                  <a:pt x="3292754" y="627965"/>
                  <a:pt x="3274495" y="700615"/>
                  <a:pt x="3262881" y="731069"/>
                </a:cubicBezTo>
                <a:cubicBezTo>
                  <a:pt x="3297012" y="731521"/>
                  <a:pt x="3313336" y="729973"/>
                  <a:pt x="3315078" y="729908"/>
                </a:cubicBezTo>
                <a:cubicBezTo>
                  <a:pt x="3393600" y="725714"/>
                  <a:pt x="3393600" y="725714"/>
                  <a:pt x="3424505" y="762942"/>
                </a:cubicBezTo>
                <a:cubicBezTo>
                  <a:pt x="3458250" y="803591"/>
                  <a:pt x="3498317" y="861982"/>
                  <a:pt x="3523351" y="908695"/>
                </a:cubicBezTo>
                <a:cubicBezTo>
                  <a:pt x="3556902" y="970635"/>
                  <a:pt x="3653877" y="1226589"/>
                  <a:pt x="3662780" y="1260785"/>
                </a:cubicBezTo>
                <a:cubicBezTo>
                  <a:pt x="3678589" y="1321692"/>
                  <a:pt x="3715042" y="1447250"/>
                  <a:pt x="3718914" y="1487317"/>
                </a:cubicBezTo>
                <a:cubicBezTo>
                  <a:pt x="3655296" y="1347759"/>
                  <a:pt x="3432312" y="862175"/>
                  <a:pt x="3389922" y="814559"/>
                </a:cubicBezTo>
                <a:cubicBezTo>
                  <a:pt x="3340306" y="758878"/>
                  <a:pt x="3198166" y="755845"/>
                  <a:pt x="3198166" y="755845"/>
                </a:cubicBezTo>
                <a:cubicBezTo>
                  <a:pt x="3198166" y="755845"/>
                  <a:pt x="3218103" y="749199"/>
                  <a:pt x="3239912" y="728617"/>
                </a:cubicBezTo>
                <a:cubicBezTo>
                  <a:pt x="3316433" y="656354"/>
                  <a:pt x="3307916" y="287876"/>
                  <a:pt x="3158873" y="204773"/>
                </a:cubicBezTo>
                <a:cubicBezTo>
                  <a:pt x="3011314" y="122509"/>
                  <a:pt x="2892725" y="198708"/>
                  <a:pt x="2892725" y="198708"/>
                </a:cubicBezTo>
                <a:cubicBezTo>
                  <a:pt x="2892725" y="198708"/>
                  <a:pt x="2910856" y="173351"/>
                  <a:pt x="2936276" y="156382"/>
                </a:cubicBezTo>
                <a:cubicBezTo>
                  <a:pt x="2857174" y="46439"/>
                  <a:pt x="2779426" y="25405"/>
                  <a:pt x="2716067" y="59601"/>
                </a:cubicBezTo>
                <a:cubicBezTo>
                  <a:pt x="2656966" y="91539"/>
                  <a:pt x="2646513" y="138639"/>
                  <a:pt x="2677807" y="222193"/>
                </a:cubicBezTo>
                <a:cubicBezTo>
                  <a:pt x="2657869" y="221871"/>
                  <a:pt x="2638062" y="221483"/>
                  <a:pt x="2619738" y="211031"/>
                </a:cubicBezTo>
                <a:cubicBezTo>
                  <a:pt x="2602704" y="201353"/>
                  <a:pt x="2591091" y="189223"/>
                  <a:pt x="2591671" y="167673"/>
                </a:cubicBezTo>
                <a:cubicBezTo>
                  <a:pt x="2593478" y="99410"/>
                  <a:pt x="2638320" y="28889"/>
                  <a:pt x="2701873" y="8372"/>
                </a:cubicBezTo>
                <a:cubicBezTo>
                  <a:pt x="2715261" y="4049"/>
                  <a:pt x="2727891" y="871"/>
                  <a:pt x="2741884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469DE8A-B140-444A-B139-644BD58C3EE9}"/>
              </a:ext>
            </a:extLst>
          </p:cNvPr>
          <p:cNvSpPr/>
          <p:nvPr/>
        </p:nvSpPr>
        <p:spPr>
          <a:xfrm>
            <a:off x="4323613" y="5787683"/>
            <a:ext cx="7871" cy="3678"/>
          </a:xfrm>
          <a:custGeom>
            <a:avLst/>
            <a:gdLst>
              <a:gd name="connsiteX0" fmla="*/ 0 w 11620"/>
              <a:gd name="connsiteY0" fmla="*/ 5429 h 5429"/>
              <a:gd name="connsiteX1" fmla="*/ 11620 w 11620"/>
              <a:gd name="connsiteY1" fmla="*/ 0 h 5429"/>
              <a:gd name="connsiteX2" fmla="*/ 0 w 11620"/>
              <a:gd name="connsiteY2" fmla="*/ 5429 h 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" h="5429">
                <a:moveTo>
                  <a:pt x="0" y="5429"/>
                </a:moveTo>
                <a:cubicBezTo>
                  <a:pt x="2953" y="2953"/>
                  <a:pt x="7811" y="1714"/>
                  <a:pt x="11620" y="0"/>
                </a:cubicBezTo>
                <a:cubicBezTo>
                  <a:pt x="7239" y="476"/>
                  <a:pt x="3334" y="2381"/>
                  <a:pt x="0" y="5429"/>
                </a:cubicBezTo>
                <a:close/>
              </a:path>
            </a:pathLst>
          </a:custGeom>
          <a:solidFill>
            <a:srgbClr val="F688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CA7B8EA7-B145-41BE-9ED6-657B72664A3A}"/>
              </a:ext>
            </a:extLst>
          </p:cNvPr>
          <p:cNvSpPr/>
          <p:nvPr/>
        </p:nvSpPr>
        <p:spPr>
          <a:xfrm>
            <a:off x="887558" y="3729921"/>
            <a:ext cx="3845761" cy="2780756"/>
          </a:xfrm>
          <a:custGeom>
            <a:avLst/>
            <a:gdLst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134268 w 3845761"/>
              <a:gd name="connsiteY50" fmla="*/ 1151696 h 2780756"/>
              <a:gd name="connsiteX51" fmla="*/ 137946 w 3845761"/>
              <a:gd name="connsiteY51" fmla="*/ 1239122 h 2780756"/>
              <a:gd name="connsiteX52" fmla="*/ 52391 w 3845761"/>
              <a:gd name="connsiteY52" fmla="*/ 1168794 h 2780756"/>
              <a:gd name="connsiteX53" fmla="*/ 36261 w 3845761"/>
              <a:gd name="connsiteY53" fmla="*/ 1119307 h 2780756"/>
              <a:gd name="connsiteX54" fmla="*/ 0 w 3845761"/>
              <a:gd name="connsiteY54" fmla="*/ 966973 h 2780756"/>
              <a:gd name="connsiteX55" fmla="*/ 128203 w 3845761"/>
              <a:gd name="connsiteY55" fmla="*/ 977748 h 2780756"/>
              <a:gd name="connsiteX56" fmla="*/ 157947 w 3845761"/>
              <a:gd name="connsiteY56" fmla="*/ 966328 h 2780756"/>
              <a:gd name="connsiteX57" fmla="*/ 251760 w 3845761"/>
              <a:gd name="connsiteY57" fmla="*/ 861030 h 2780756"/>
              <a:gd name="connsiteX58" fmla="*/ 1865038 w 3845761"/>
              <a:gd name="connsiteY58" fmla="*/ 0 h 2780756"/>
              <a:gd name="connsiteX59" fmla="*/ 1811808 w 3845761"/>
              <a:gd name="connsiteY59" fmla="*/ 72844 h 2780756"/>
              <a:gd name="connsiteX60" fmla="*/ 1834584 w 3845761"/>
              <a:gd name="connsiteY60" fmla="*/ 398480 h 2780756"/>
              <a:gd name="connsiteX61" fmla="*/ 1885556 w 3845761"/>
              <a:gd name="connsiteY61" fmla="*/ 483519 h 2780756"/>
              <a:gd name="connsiteX62" fmla="*/ 2027824 w 3845761"/>
              <a:gd name="connsiteY62" fmla="*/ 558040 h 2780756"/>
              <a:gd name="connsiteX63" fmla="*/ 2122347 w 3845761"/>
              <a:gd name="connsiteY63" fmla="*/ 546426 h 2780756"/>
              <a:gd name="connsiteX64" fmla="*/ 2132412 w 3845761"/>
              <a:gd name="connsiteY64" fmla="*/ 695728 h 2780756"/>
              <a:gd name="connsiteX65" fmla="*/ 2115121 w 3845761"/>
              <a:gd name="connsiteY65" fmla="*/ 714439 h 2780756"/>
              <a:gd name="connsiteX66" fmla="*/ 1976788 w 3845761"/>
              <a:gd name="connsiteY66" fmla="*/ 714439 h 2780756"/>
              <a:gd name="connsiteX67" fmla="*/ 1862586 w 3845761"/>
              <a:gd name="connsiteY67" fmla="*/ 815220 h 2780756"/>
              <a:gd name="connsiteX68" fmla="*/ 1922075 w 3845761"/>
              <a:gd name="connsiteY68" fmla="*/ 707277 h 2780756"/>
              <a:gd name="connsiteX69" fmla="*/ 2009371 w 3845761"/>
              <a:gd name="connsiteY69" fmla="*/ 632432 h 2780756"/>
              <a:gd name="connsiteX70" fmla="*/ 2018146 w 3845761"/>
              <a:gd name="connsiteY70" fmla="*/ 620948 h 2780756"/>
              <a:gd name="connsiteX71" fmla="*/ 2007048 w 3845761"/>
              <a:gd name="connsiteY71" fmla="*/ 611528 h 2780756"/>
              <a:gd name="connsiteX72" fmla="*/ 1797807 w 3845761"/>
              <a:gd name="connsiteY72" fmla="*/ 479712 h 2780756"/>
              <a:gd name="connsiteX73" fmla="*/ 1737932 w 3845761"/>
              <a:gd name="connsiteY73" fmla="*/ 341122 h 2780756"/>
              <a:gd name="connsiteX74" fmla="*/ 1768838 w 3845761"/>
              <a:gd name="connsiteY74" fmla="*/ 142397 h 2780756"/>
              <a:gd name="connsiteX75" fmla="*/ 1805485 w 3845761"/>
              <a:gd name="connsiteY75" fmla="*/ 27034 h 2780756"/>
              <a:gd name="connsiteX76" fmla="*/ 1791678 w 3845761"/>
              <a:gd name="connsiteY76" fmla="*/ 26776 h 2780756"/>
              <a:gd name="connsiteX77" fmla="*/ 1865038 w 3845761"/>
              <a:gd name="connsiteY77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134268 w 3845761"/>
              <a:gd name="connsiteY50" fmla="*/ 1151696 h 2780756"/>
              <a:gd name="connsiteX51" fmla="*/ 214915 w 3845761"/>
              <a:gd name="connsiteY51" fmla="*/ 1503898 h 2780756"/>
              <a:gd name="connsiteX52" fmla="*/ 52391 w 3845761"/>
              <a:gd name="connsiteY52" fmla="*/ 1168794 h 2780756"/>
              <a:gd name="connsiteX53" fmla="*/ 36261 w 3845761"/>
              <a:gd name="connsiteY53" fmla="*/ 1119307 h 2780756"/>
              <a:gd name="connsiteX54" fmla="*/ 0 w 3845761"/>
              <a:gd name="connsiteY54" fmla="*/ 966973 h 2780756"/>
              <a:gd name="connsiteX55" fmla="*/ 128203 w 3845761"/>
              <a:gd name="connsiteY55" fmla="*/ 977748 h 2780756"/>
              <a:gd name="connsiteX56" fmla="*/ 157947 w 3845761"/>
              <a:gd name="connsiteY56" fmla="*/ 966328 h 2780756"/>
              <a:gd name="connsiteX57" fmla="*/ 251760 w 3845761"/>
              <a:gd name="connsiteY57" fmla="*/ 861030 h 2780756"/>
              <a:gd name="connsiteX58" fmla="*/ 1865038 w 3845761"/>
              <a:gd name="connsiteY58" fmla="*/ 0 h 2780756"/>
              <a:gd name="connsiteX59" fmla="*/ 1811808 w 3845761"/>
              <a:gd name="connsiteY59" fmla="*/ 72844 h 2780756"/>
              <a:gd name="connsiteX60" fmla="*/ 1834584 w 3845761"/>
              <a:gd name="connsiteY60" fmla="*/ 398480 h 2780756"/>
              <a:gd name="connsiteX61" fmla="*/ 1885556 w 3845761"/>
              <a:gd name="connsiteY61" fmla="*/ 483519 h 2780756"/>
              <a:gd name="connsiteX62" fmla="*/ 2027824 w 3845761"/>
              <a:gd name="connsiteY62" fmla="*/ 558040 h 2780756"/>
              <a:gd name="connsiteX63" fmla="*/ 2122347 w 3845761"/>
              <a:gd name="connsiteY63" fmla="*/ 546426 h 2780756"/>
              <a:gd name="connsiteX64" fmla="*/ 2132412 w 3845761"/>
              <a:gd name="connsiteY64" fmla="*/ 695728 h 2780756"/>
              <a:gd name="connsiteX65" fmla="*/ 2115121 w 3845761"/>
              <a:gd name="connsiteY65" fmla="*/ 714439 h 2780756"/>
              <a:gd name="connsiteX66" fmla="*/ 1976788 w 3845761"/>
              <a:gd name="connsiteY66" fmla="*/ 714439 h 2780756"/>
              <a:gd name="connsiteX67" fmla="*/ 1862586 w 3845761"/>
              <a:gd name="connsiteY67" fmla="*/ 815220 h 2780756"/>
              <a:gd name="connsiteX68" fmla="*/ 1922075 w 3845761"/>
              <a:gd name="connsiteY68" fmla="*/ 707277 h 2780756"/>
              <a:gd name="connsiteX69" fmla="*/ 2009371 w 3845761"/>
              <a:gd name="connsiteY69" fmla="*/ 632432 h 2780756"/>
              <a:gd name="connsiteX70" fmla="*/ 2018146 w 3845761"/>
              <a:gd name="connsiteY70" fmla="*/ 620948 h 2780756"/>
              <a:gd name="connsiteX71" fmla="*/ 2007048 w 3845761"/>
              <a:gd name="connsiteY71" fmla="*/ 611528 h 2780756"/>
              <a:gd name="connsiteX72" fmla="*/ 1797807 w 3845761"/>
              <a:gd name="connsiteY72" fmla="*/ 479712 h 2780756"/>
              <a:gd name="connsiteX73" fmla="*/ 1737932 w 3845761"/>
              <a:gd name="connsiteY73" fmla="*/ 341122 h 2780756"/>
              <a:gd name="connsiteX74" fmla="*/ 1768838 w 3845761"/>
              <a:gd name="connsiteY74" fmla="*/ 142397 h 2780756"/>
              <a:gd name="connsiteX75" fmla="*/ 1805485 w 3845761"/>
              <a:gd name="connsiteY75" fmla="*/ 27034 h 2780756"/>
              <a:gd name="connsiteX76" fmla="*/ 1791678 w 3845761"/>
              <a:gd name="connsiteY76" fmla="*/ 26776 h 2780756"/>
              <a:gd name="connsiteX77" fmla="*/ 1865038 w 3845761"/>
              <a:gd name="connsiteY77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214915 w 3845761"/>
              <a:gd name="connsiteY50" fmla="*/ 1503898 h 2780756"/>
              <a:gd name="connsiteX51" fmla="*/ 52391 w 3845761"/>
              <a:gd name="connsiteY51" fmla="*/ 1168794 h 2780756"/>
              <a:gd name="connsiteX52" fmla="*/ 36261 w 3845761"/>
              <a:gd name="connsiteY52" fmla="*/ 1119307 h 2780756"/>
              <a:gd name="connsiteX53" fmla="*/ 0 w 3845761"/>
              <a:gd name="connsiteY53" fmla="*/ 966973 h 2780756"/>
              <a:gd name="connsiteX54" fmla="*/ 128203 w 3845761"/>
              <a:gd name="connsiteY54" fmla="*/ 977748 h 2780756"/>
              <a:gd name="connsiteX55" fmla="*/ 157947 w 3845761"/>
              <a:gd name="connsiteY55" fmla="*/ 966328 h 2780756"/>
              <a:gd name="connsiteX56" fmla="*/ 251760 w 3845761"/>
              <a:gd name="connsiteY56" fmla="*/ 861030 h 2780756"/>
              <a:gd name="connsiteX57" fmla="*/ 1865038 w 3845761"/>
              <a:gd name="connsiteY57" fmla="*/ 0 h 2780756"/>
              <a:gd name="connsiteX58" fmla="*/ 1811808 w 3845761"/>
              <a:gd name="connsiteY58" fmla="*/ 72844 h 2780756"/>
              <a:gd name="connsiteX59" fmla="*/ 1834584 w 3845761"/>
              <a:gd name="connsiteY59" fmla="*/ 398480 h 2780756"/>
              <a:gd name="connsiteX60" fmla="*/ 1885556 w 3845761"/>
              <a:gd name="connsiteY60" fmla="*/ 483519 h 2780756"/>
              <a:gd name="connsiteX61" fmla="*/ 2027824 w 3845761"/>
              <a:gd name="connsiteY61" fmla="*/ 558040 h 2780756"/>
              <a:gd name="connsiteX62" fmla="*/ 2122347 w 3845761"/>
              <a:gd name="connsiteY62" fmla="*/ 546426 h 2780756"/>
              <a:gd name="connsiteX63" fmla="*/ 2132412 w 3845761"/>
              <a:gd name="connsiteY63" fmla="*/ 695728 h 2780756"/>
              <a:gd name="connsiteX64" fmla="*/ 2115121 w 3845761"/>
              <a:gd name="connsiteY64" fmla="*/ 714439 h 2780756"/>
              <a:gd name="connsiteX65" fmla="*/ 1976788 w 3845761"/>
              <a:gd name="connsiteY65" fmla="*/ 714439 h 2780756"/>
              <a:gd name="connsiteX66" fmla="*/ 1862586 w 3845761"/>
              <a:gd name="connsiteY66" fmla="*/ 815220 h 2780756"/>
              <a:gd name="connsiteX67" fmla="*/ 1922075 w 3845761"/>
              <a:gd name="connsiteY67" fmla="*/ 707277 h 2780756"/>
              <a:gd name="connsiteX68" fmla="*/ 2009371 w 3845761"/>
              <a:gd name="connsiteY68" fmla="*/ 632432 h 2780756"/>
              <a:gd name="connsiteX69" fmla="*/ 2018146 w 3845761"/>
              <a:gd name="connsiteY69" fmla="*/ 620948 h 2780756"/>
              <a:gd name="connsiteX70" fmla="*/ 2007048 w 3845761"/>
              <a:gd name="connsiteY70" fmla="*/ 611528 h 2780756"/>
              <a:gd name="connsiteX71" fmla="*/ 1797807 w 3845761"/>
              <a:gd name="connsiteY71" fmla="*/ 479712 h 2780756"/>
              <a:gd name="connsiteX72" fmla="*/ 1737932 w 3845761"/>
              <a:gd name="connsiteY72" fmla="*/ 341122 h 2780756"/>
              <a:gd name="connsiteX73" fmla="*/ 1768838 w 3845761"/>
              <a:gd name="connsiteY73" fmla="*/ 142397 h 2780756"/>
              <a:gd name="connsiteX74" fmla="*/ 1805485 w 3845761"/>
              <a:gd name="connsiteY74" fmla="*/ 27034 h 2780756"/>
              <a:gd name="connsiteX75" fmla="*/ 1791678 w 3845761"/>
              <a:gd name="connsiteY75" fmla="*/ 26776 h 2780756"/>
              <a:gd name="connsiteX76" fmla="*/ 1865038 w 3845761"/>
              <a:gd name="connsiteY76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45761" h="2780756">
                <a:moveTo>
                  <a:pt x="3720527" y="2319072"/>
                </a:moveTo>
                <a:cubicBezTo>
                  <a:pt x="3720527" y="2319072"/>
                  <a:pt x="3699106" y="2475922"/>
                  <a:pt x="3723430" y="2542636"/>
                </a:cubicBezTo>
                <a:cubicBezTo>
                  <a:pt x="3747755" y="2609351"/>
                  <a:pt x="3774853" y="2633030"/>
                  <a:pt x="3845761" y="2688195"/>
                </a:cubicBezTo>
                <a:cubicBezTo>
                  <a:pt x="3785177" y="2703164"/>
                  <a:pt x="3745181" y="2745095"/>
                  <a:pt x="3714340" y="2772645"/>
                </a:cubicBezTo>
                <a:cubicBezTo>
                  <a:pt x="3564781" y="2767088"/>
                  <a:pt x="3454598" y="2771207"/>
                  <a:pt x="3360269" y="2780756"/>
                </a:cubicBezTo>
                <a:cubicBezTo>
                  <a:pt x="3428532" y="2709139"/>
                  <a:pt x="3539352" y="2595350"/>
                  <a:pt x="3578904" y="2460631"/>
                </a:cubicBezTo>
                <a:cubicBezTo>
                  <a:pt x="3598840" y="2460631"/>
                  <a:pt x="3610713" y="2458889"/>
                  <a:pt x="3627811" y="2458759"/>
                </a:cubicBezTo>
                <a:cubicBezTo>
                  <a:pt x="3622455" y="2418240"/>
                  <a:pt x="3628520" y="2403143"/>
                  <a:pt x="3638134" y="2362817"/>
                </a:cubicBezTo>
                <a:cubicBezTo>
                  <a:pt x="3670265" y="2328751"/>
                  <a:pt x="3720527" y="2319072"/>
                  <a:pt x="3720527" y="2319072"/>
                </a:cubicBezTo>
                <a:close/>
                <a:moveTo>
                  <a:pt x="3720849" y="2061439"/>
                </a:moveTo>
                <a:cubicBezTo>
                  <a:pt x="3701106" y="2068407"/>
                  <a:pt x="3587420" y="2086989"/>
                  <a:pt x="3559483" y="2089054"/>
                </a:cubicBezTo>
                <a:cubicBezTo>
                  <a:pt x="3490188" y="2094151"/>
                  <a:pt x="3416569" y="2099506"/>
                  <a:pt x="3346628" y="2097119"/>
                </a:cubicBezTo>
                <a:cubicBezTo>
                  <a:pt x="3308496" y="2095828"/>
                  <a:pt x="3303141" y="2100023"/>
                  <a:pt x="3303400" y="2138928"/>
                </a:cubicBezTo>
                <a:cubicBezTo>
                  <a:pt x="3303593" y="2163124"/>
                  <a:pt x="3305206" y="2165576"/>
                  <a:pt x="3305657" y="2189771"/>
                </a:cubicBezTo>
                <a:cubicBezTo>
                  <a:pt x="3257138" y="2241258"/>
                  <a:pt x="3273268" y="2286423"/>
                  <a:pt x="3285204" y="2320619"/>
                </a:cubicBezTo>
                <a:cubicBezTo>
                  <a:pt x="3230685" y="2244485"/>
                  <a:pt x="3184552" y="2218677"/>
                  <a:pt x="3109708" y="2198739"/>
                </a:cubicBezTo>
                <a:cubicBezTo>
                  <a:pt x="3172100" y="2155510"/>
                  <a:pt x="3234426" y="2109507"/>
                  <a:pt x="3295399" y="2072472"/>
                </a:cubicBezTo>
                <a:cubicBezTo>
                  <a:pt x="3300689" y="2069246"/>
                  <a:pt x="3310626" y="2067697"/>
                  <a:pt x="3315916" y="2068149"/>
                </a:cubicBezTo>
                <a:cubicBezTo>
                  <a:pt x="3358307" y="2071440"/>
                  <a:pt x="3645812" y="2066214"/>
                  <a:pt x="3720849" y="2061439"/>
                </a:cubicBezTo>
                <a:close/>
                <a:moveTo>
                  <a:pt x="1221959" y="1162213"/>
                </a:moveTo>
                <a:cubicBezTo>
                  <a:pt x="1205313" y="1536369"/>
                  <a:pt x="1237831" y="1879942"/>
                  <a:pt x="1454556" y="2104926"/>
                </a:cubicBezTo>
                <a:cubicBezTo>
                  <a:pt x="1490817" y="2148477"/>
                  <a:pt x="1159374" y="1967045"/>
                  <a:pt x="1108403" y="1930848"/>
                </a:cubicBezTo>
                <a:cubicBezTo>
                  <a:pt x="934197" y="1755997"/>
                  <a:pt x="1055173" y="1706316"/>
                  <a:pt x="1118209" y="1637086"/>
                </a:cubicBezTo>
                <a:cubicBezTo>
                  <a:pt x="1155697" y="1587921"/>
                  <a:pt x="1199764" y="1455266"/>
                  <a:pt x="1137373" y="1374228"/>
                </a:cubicBezTo>
                <a:cubicBezTo>
                  <a:pt x="1108984" y="1337451"/>
                  <a:pt x="1084336" y="1340354"/>
                  <a:pt x="1035946" y="1327644"/>
                </a:cubicBezTo>
                <a:cubicBezTo>
                  <a:pt x="1123049" y="1333709"/>
                  <a:pt x="1141502" y="1359066"/>
                  <a:pt x="1168536" y="1379454"/>
                </a:cubicBezTo>
                <a:cubicBezTo>
                  <a:pt x="1185569" y="1392294"/>
                  <a:pt x="1185376" y="1382422"/>
                  <a:pt x="1189764" y="1367131"/>
                </a:cubicBezTo>
                <a:cubicBezTo>
                  <a:pt x="1192473" y="1357646"/>
                  <a:pt x="1188989" y="1243961"/>
                  <a:pt x="1221959" y="1162213"/>
                </a:cubicBezTo>
                <a:close/>
                <a:moveTo>
                  <a:pt x="3081319" y="1079239"/>
                </a:moveTo>
                <a:cubicBezTo>
                  <a:pt x="3075964" y="1238089"/>
                  <a:pt x="3137516" y="1394036"/>
                  <a:pt x="3239589" y="1522045"/>
                </a:cubicBezTo>
                <a:cubicBezTo>
                  <a:pt x="3195005" y="1509657"/>
                  <a:pt x="3144808" y="1497850"/>
                  <a:pt x="3113579" y="1495979"/>
                </a:cubicBezTo>
                <a:cubicBezTo>
                  <a:pt x="3009120" y="1489785"/>
                  <a:pt x="2934276" y="1501850"/>
                  <a:pt x="2841173" y="1560822"/>
                </a:cubicBezTo>
                <a:cubicBezTo>
                  <a:pt x="2729681" y="1650829"/>
                  <a:pt x="2574960" y="1919880"/>
                  <a:pt x="2622834" y="2114668"/>
                </a:cubicBezTo>
                <a:cubicBezTo>
                  <a:pt x="2584767" y="2087892"/>
                  <a:pt x="2495922" y="1944075"/>
                  <a:pt x="2452629" y="1765611"/>
                </a:cubicBezTo>
                <a:cubicBezTo>
                  <a:pt x="2452822" y="1762062"/>
                  <a:pt x="2453016" y="1758578"/>
                  <a:pt x="2453145" y="1755030"/>
                </a:cubicBezTo>
                <a:cubicBezTo>
                  <a:pt x="2455145" y="1751352"/>
                  <a:pt x="2458371" y="1749287"/>
                  <a:pt x="2462178" y="1747932"/>
                </a:cubicBezTo>
                <a:cubicBezTo>
                  <a:pt x="2624770" y="1605728"/>
                  <a:pt x="2738262" y="1461138"/>
                  <a:pt x="2793234" y="1388294"/>
                </a:cubicBezTo>
                <a:cubicBezTo>
                  <a:pt x="2856722" y="1383713"/>
                  <a:pt x="2933889" y="1381648"/>
                  <a:pt x="2997378" y="1380680"/>
                </a:cubicBezTo>
                <a:cubicBezTo>
                  <a:pt x="3029638" y="1380680"/>
                  <a:pt x="3023960" y="1390293"/>
                  <a:pt x="3028154" y="1352355"/>
                </a:cubicBezTo>
                <a:cubicBezTo>
                  <a:pt x="3035316" y="1286738"/>
                  <a:pt x="3050091" y="1211313"/>
                  <a:pt x="3063060" y="1146663"/>
                </a:cubicBezTo>
                <a:cubicBezTo>
                  <a:pt x="3064996" y="1137049"/>
                  <a:pt x="3071770" y="1098531"/>
                  <a:pt x="3081319" y="1079239"/>
                </a:cubicBezTo>
                <a:close/>
                <a:moveTo>
                  <a:pt x="2010956" y="990220"/>
                </a:moveTo>
                <a:cubicBezTo>
                  <a:pt x="2021529" y="990567"/>
                  <a:pt x="2028339" y="992764"/>
                  <a:pt x="2027952" y="997297"/>
                </a:cubicBezTo>
                <a:cubicBezTo>
                  <a:pt x="2027888" y="1027170"/>
                  <a:pt x="2037631" y="1155695"/>
                  <a:pt x="2008596" y="1103369"/>
                </a:cubicBezTo>
                <a:cubicBezTo>
                  <a:pt x="1985498" y="1061753"/>
                  <a:pt x="1944850" y="1039816"/>
                  <a:pt x="1907041" y="1024009"/>
                </a:cubicBezTo>
                <a:cubicBezTo>
                  <a:pt x="1913670" y="1004798"/>
                  <a:pt x="1979240" y="989180"/>
                  <a:pt x="2010956" y="990220"/>
                </a:cubicBezTo>
                <a:close/>
                <a:moveTo>
                  <a:pt x="251760" y="861030"/>
                </a:moveTo>
                <a:cubicBezTo>
                  <a:pt x="261180" y="852836"/>
                  <a:pt x="238663" y="892322"/>
                  <a:pt x="238275" y="900839"/>
                </a:cubicBezTo>
                <a:cubicBezTo>
                  <a:pt x="236275" y="951230"/>
                  <a:pt x="249087" y="1017855"/>
                  <a:pt x="238532" y="1077676"/>
                </a:cubicBezTo>
                <a:cubicBezTo>
                  <a:pt x="222324" y="1242841"/>
                  <a:pt x="274161" y="1382494"/>
                  <a:pt x="214915" y="1503898"/>
                </a:cubicBezTo>
                <a:cubicBezTo>
                  <a:pt x="174143" y="1446733"/>
                  <a:pt x="112954" y="1306783"/>
                  <a:pt x="30839" y="1218054"/>
                </a:cubicBezTo>
                <a:cubicBezTo>
                  <a:pt x="-17166" y="1166182"/>
                  <a:pt x="36648" y="1138147"/>
                  <a:pt x="36261" y="1119307"/>
                </a:cubicBezTo>
                <a:cubicBezTo>
                  <a:pt x="35164" y="1064722"/>
                  <a:pt x="22969" y="1014589"/>
                  <a:pt x="0" y="966973"/>
                </a:cubicBezTo>
                <a:cubicBezTo>
                  <a:pt x="64069" y="954908"/>
                  <a:pt x="103879" y="969877"/>
                  <a:pt x="128203" y="977748"/>
                </a:cubicBezTo>
                <a:cubicBezTo>
                  <a:pt x="151947" y="985490"/>
                  <a:pt x="149430" y="989620"/>
                  <a:pt x="157947" y="966328"/>
                </a:cubicBezTo>
                <a:cubicBezTo>
                  <a:pt x="160915" y="958134"/>
                  <a:pt x="238533" y="872579"/>
                  <a:pt x="251760" y="861030"/>
                </a:cubicBezTo>
                <a:close/>
                <a:moveTo>
                  <a:pt x="1865038" y="0"/>
                </a:moveTo>
                <a:cubicBezTo>
                  <a:pt x="1846714" y="26453"/>
                  <a:pt x="1820841" y="44584"/>
                  <a:pt x="1811808" y="72844"/>
                </a:cubicBezTo>
                <a:cubicBezTo>
                  <a:pt x="1782194" y="165625"/>
                  <a:pt x="1793484" y="310280"/>
                  <a:pt x="1834584" y="398480"/>
                </a:cubicBezTo>
                <a:cubicBezTo>
                  <a:pt x="1848585" y="428482"/>
                  <a:pt x="1864328" y="457840"/>
                  <a:pt x="1885556" y="483519"/>
                </a:cubicBezTo>
                <a:cubicBezTo>
                  <a:pt x="1922397" y="528102"/>
                  <a:pt x="1968142" y="556299"/>
                  <a:pt x="2027824" y="558040"/>
                </a:cubicBezTo>
                <a:cubicBezTo>
                  <a:pt x="2055826" y="559008"/>
                  <a:pt x="2128025" y="539265"/>
                  <a:pt x="2122347" y="546426"/>
                </a:cubicBezTo>
                <a:cubicBezTo>
                  <a:pt x="2124283" y="596301"/>
                  <a:pt x="2125702" y="646240"/>
                  <a:pt x="2132412" y="695728"/>
                </a:cubicBezTo>
                <a:cubicBezTo>
                  <a:pt x="2135058" y="715536"/>
                  <a:pt x="2134219" y="728956"/>
                  <a:pt x="2115121" y="714439"/>
                </a:cubicBezTo>
                <a:cubicBezTo>
                  <a:pt x="2073182" y="695082"/>
                  <a:pt x="2041309" y="683792"/>
                  <a:pt x="1976788" y="714439"/>
                </a:cubicBezTo>
                <a:cubicBezTo>
                  <a:pt x="1940399" y="726052"/>
                  <a:pt x="1897750" y="770894"/>
                  <a:pt x="1862586" y="815220"/>
                </a:cubicBezTo>
                <a:cubicBezTo>
                  <a:pt x="1862844" y="770314"/>
                  <a:pt x="1896589" y="739344"/>
                  <a:pt x="1922075" y="707277"/>
                </a:cubicBezTo>
                <a:cubicBezTo>
                  <a:pt x="1946269" y="676888"/>
                  <a:pt x="1977304" y="653918"/>
                  <a:pt x="2009371" y="632432"/>
                </a:cubicBezTo>
                <a:cubicBezTo>
                  <a:pt x="2014145" y="629271"/>
                  <a:pt x="2018533" y="627530"/>
                  <a:pt x="2018146" y="620948"/>
                </a:cubicBezTo>
                <a:cubicBezTo>
                  <a:pt x="2017758" y="613722"/>
                  <a:pt x="2012081" y="613399"/>
                  <a:pt x="2007048" y="611528"/>
                </a:cubicBezTo>
                <a:cubicBezTo>
                  <a:pt x="1928269" y="581913"/>
                  <a:pt x="1858199" y="537265"/>
                  <a:pt x="1797807" y="479712"/>
                </a:cubicBezTo>
                <a:cubicBezTo>
                  <a:pt x="1759805" y="443451"/>
                  <a:pt x="1736190" y="398158"/>
                  <a:pt x="1737932" y="341122"/>
                </a:cubicBezTo>
                <a:cubicBezTo>
                  <a:pt x="1739997" y="273246"/>
                  <a:pt x="1751740" y="207886"/>
                  <a:pt x="1768838" y="142397"/>
                </a:cubicBezTo>
                <a:cubicBezTo>
                  <a:pt x="1778838" y="104137"/>
                  <a:pt x="1805485" y="27034"/>
                  <a:pt x="1805485" y="27034"/>
                </a:cubicBezTo>
                <a:lnTo>
                  <a:pt x="1791678" y="26776"/>
                </a:lnTo>
                <a:cubicBezTo>
                  <a:pt x="1812776" y="19098"/>
                  <a:pt x="1849940" y="9936"/>
                  <a:pt x="186503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4" name="Graphic 69">
            <a:extLst>
              <a:ext uri="{FF2B5EF4-FFF2-40B4-BE49-F238E27FC236}">
                <a16:creationId xmlns:a16="http://schemas.microsoft.com/office/drawing/2014/main" id="{B24ADDDF-6C31-41A3-8A71-804E65EC21B8}"/>
              </a:ext>
            </a:extLst>
          </p:cNvPr>
          <p:cNvSpPr/>
          <p:nvPr/>
        </p:nvSpPr>
        <p:spPr>
          <a:xfrm>
            <a:off x="5536570" y="5565861"/>
            <a:ext cx="677037" cy="677037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22D0038-AA0D-4E0E-A8BD-A9748724A66F}"/>
              </a:ext>
            </a:extLst>
          </p:cNvPr>
          <p:cNvSpPr/>
          <p:nvPr/>
        </p:nvSpPr>
        <p:spPr>
          <a:xfrm>
            <a:off x="5341795" y="5473851"/>
            <a:ext cx="187887" cy="311036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4144A07-8468-40B4-AC47-963231E4EF52}"/>
              </a:ext>
            </a:extLst>
          </p:cNvPr>
          <p:cNvSpPr/>
          <p:nvPr/>
        </p:nvSpPr>
        <p:spPr>
          <a:xfrm>
            <a:off x="4337704" y="4043870"/>
            <a:ext cx="230428" cy="344835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E897CFA0-35ED-43B0-A6B5-49B525F8B281}"/>
              </a:ext>
            </a:extLst>
          </p:cNvPr>
          <p:cNvSpPr/>
          <p:nvPr/>
        </p:nvSpPr>
        <p:spPr>
          <a:xfrm>
            <a:off x="5146904" y="4618245"/>
            <a:ext cx="109959" cy="122724"/>
          </a:xfrm>
          <a:custGeom>
            <a:avLst/>
            <a:gdLst>
              <a:gd name="connsiteX0" fmla="*/ 71233 w 150412"/>
              <a:gd name="connsiteY0" fmla="*/ 167727 h 167873"/>
              <a:gd name="connsiteX1" fmla="*/ 81 w 150412"/>
              <a:gd name="connsiteY1" fmla="*/ 88764 h 167873"/>
              <a:gd name="connsiteX2" fmla="*/ 79710 w 150412"/>
              <a:gd name="connsiteY2" fmla="*/ 87 h 167873"/>
              <a:gd name="connsiteX3" fmla="*/ 150195 w 150412"/>
              <a:gd name="connsiteY3" fmla="*/ 101814 h 167873"/>
              <a:gd name="connsiteX4" fmla="*/ 71233 w 150412"/>
              <a:gd name="connsiteY4" fmla="*/ 167727 h 16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12" h="167873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47D4738-C4D8-41B7-B100-30E66258809E}"/>
              </a:ext>
            </a:extLst>
          </p:cNvPr>
          <p:cNvSpPr/>
          <p:nvPr/>
        </p:nvSpPr>
        <p:spPr>
          <a:xfrm>
            <a:off x="4229957" y="4185580"/>
            <a:ext cx="60217" cy="74934"/>
          </a:xfrm>
          <a:custGeom>
            <a:avLst/>
            <a:gdLst>
              <a:gd name="connsiteX0" fmla="*/ 82371 w 82370"/>
              <a:gd name="connsiteY0" fmla="*/ 65829 h 102502"/>
              <a:gd name="connsiteX1" fmla="*/ 57034 w 82370"/>
              <a:gd name="connsiteY1" fmla="*/ 102500 h 102502"/>
              <a:gd name="connsiteX2" fmla="*/ 75 w 82370"/>
              <a:gd name="connsiteY2" fmla="*/ 45350 h 102502"/>
              <a:gd name="connsiteX3" fmla="*/ 38365 w 82370"/>
              <a:gd name="connsiteY3" fmla="*/ 107 h 102502"/>
              <a:gd name="connsiteX4" fmla="*/ 82371 w 82370"/>
              <a:gd name="connsiteY4" fmla="*/ 65829 h 1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0" h="102502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E211C4B-27C2-48B6-AFB4-206527FF78DC}"/>
              </a:ext>
            </a:extLst>
          </p:cNvPr>
          <p:cNvSpPr/>
          <p:nvPr/>
        </p:nvSpPr>
        <p:spPr>
          <a:xfrm rot="10800000">
            <a:off x="4851594" y="4896407"/>
            <a:ext cx="292087" cy="483533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D057996-3068-4C0D-96FB-F5AF56EBABC5}"/>
              </a:ext>
            </a:extLst>
          </p:cNvPr>
          <p:cNvSpPr/>
          <p:nvPr/>
        </p:nvSpPr>
        <p:spPr>
          <a:xfrm rot="10018272">
            <a:off x="2843109" y="3218056"/>
            <a:ext cx="165103" cy="247075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3AEB5E8E-7652-4A1F-9756-2AD3A6F37808}"/>
              </a:ext>
            </a:extLst>
          </p:cNvPr>
          <p:cNvSpPr/>
          <p:nvPr/>
        </p:nvSpPr>
        <p:spPr>
          <a:xfrm>
            <a:off x="-20415" y="11703"/>
            <a:ext cx="2151228" cy="6875056"/>
          </a:xfrm>
          <a:custGeom>
            <a:avLst/>
            <a:gdLst>
              <a:gd name="connsiteX0" fmla="*/ 632322 w 2151228"/>
              <a:gd name="connsiteY0" fmla="*/ 0 h 6875056"/>
              <a:gd name="connsiteX1" fmla="*/ 826020 w 2151228"/>
              <a:gd name="connsiteY1" fmla="*/ 0 h 6875056"/>
              <a:gd name="connsiteX2" fmla="*/ 779012 w 2151228"/>
              <a:gd name="connsiteY2" fmla="*/ 831396 h 6875056"/>
              <a:gd name="connsiteX3" fmla="*/ 1636874 w 2151228"/>
              <a:gd name="connsiteY3" fmla="*/ 65618 h 6875056"/>
              <a:gd name="connsiteX4" fmla="*/ 1563593 w 2151228"/>
              <a:gd name="connsiteY4" fmla="*/ 178115 h 6875056"/>
              <a:gd name="connsiteX5" fmla="*/ 1413619 w 2151228"/>
              <a:gd name="connsiteY5" fmla="*/ 362991 h 6875056"/>
              <a:gd name="connsiteX6" fmla="*/ 1906944 w 2151228"/>
              <a:gd name="connsiteY6" fmla="*/ 236907 h 6875056"/>
              <a:gd name="connsiteX7" fmla="*/ 1775515 w 2151228"/>
              <a:gd name="connsiteY7" fmla="*/ 301237 h 6875056"/>
              <a:gd name="connsiteX8" fmla="*/ 1080764 w 2151228"/>
              <a:gd name="connsiteY8" fmla="*/ 715228 h 6875056"/>
              <a:gd name="connsiteX9" fmla="*/ 740247 w 2151228"/>
              <a:gd name="connsiteY9" fmla="*/ 1421441 h 6875056"/>
              <a:gd name="connsiteX10" fmla="*/ 753190 w 2151228"/>
              <a:gd name="connsiteY10" fmla="*/ 1902532 h 6875056"/>
              <a:gd name="connsiteX11" fmla="*/ 1598430 w 2151228"/>
              <a:gd name="connsiteY11" fmla="*/ 1182281 h 6875056"/>
              <a:gd name="connsiteX12" fmla="*/ 1558441 w 2151228"/>
              <a:gd name="connsiteY12" fmla="*/ 1246095 h 6875056"/>
              <a:gd name="connsiteX13" fmla="*/ 1044574 w 2151228"/>
              <a:gd name="connsiteY13" fmla="*/ 1761250 h 6875056"/>
              <a:gd name="connsiteX14" fmla="*/ 1637518 w 2151228"/>
              <a:gd name="connsiteY14" fmla="*/ 1533230 h 6875056"/>
              <a:gd name="connsiteX15" fmla="*/ 1661472 w 2151228"/>
              <a:gd name="connsiteY15" fmla="*/ 1551840 h 6875056"/>
              <a:gd name="connsiteX16" fmla="*/ 1282769 w 2151228"/>
              <a:gd name="connsiteY16" fmla="*/ 1719845 h 6875056"/>
              <a:gd name="connsiteX17" fmla="*/ 754864 w 2151228"/>
              <a:gd name="connsiteY17" fmla="*/ 2120313 h 6875056"/>
              <a:gd name="connsiteX18" fmla="*/ 746879 w 2151228"/>
              <a:gd name="connsiteY18" fmla="*/ 3200593 h 6875056"/>
              <a:gd name="connsiteX19" fmla="*/ 1480267 w 2151228"/>
              <a:gd name="connsiteY19" fmla="*/ 2531665 h 6875056"/>
              <a:gd name="connsiteX20" fmla="*/ 1482070 w 2151228"/>
              <a:gd name="connsiteY20" fmla="*/ 2560256 h 6875056"/>
              <a:gd name="connsiteX21" fmla="*/ 1294747 w 2151228"/>
              <a:gd name="connsiteY21" fmla="*/ 2894141 h 6875056"/>
              <a:gd name="connsiteX22" fmla="*/ 1929417 w 2151228"/>
              <a:gd name="connsiteY22" fmla="*/ 2619499 h 6875056"/>
              <a:gd name="connsiteX23" fmla="*/ 1954660 w 2151228"/>
              <a:gd name="connsiteY23" fmla="*/ 2627226 h 6875056"/>
              <a:gd name="connsiteX24" fmla="*/ 1320247 w 2151228"/>
              <a:gd name="connsiteY24" fmla="*/ 2996463 h 6875056"/>
              <a:gd name="connsiteX25" fmla="*/ 859247 w 2151228"/>
              <a:gd name="connsiteY25" fmla="*/ 3304461 h 6875056"/>
              <a:gd name="connsiteX26" fmla="*/ 739281 w 2151228"/>
              <a:gd name="connsiteY26" fmla="*/ 3592626 h 6875056"/>
              <a:gd name="connsiteX27" fmla="*/ 787512 w 2151228"/>
              <a:gd name="connsiteY27" fmla="*/ 5389036 h 6875056"/>
              <a:gd name="connsiteX28" fmla="*/ 848172 w 2151228"/>
              <a:gd name="connsiteY28" fmla="*/ 6054037 h 6875056"/>
              <a:gd name="connsiteX29" fmla="*/ 1503771 w 2151228"/>
              <a:gd name="connsiteY29" fmla="*/ 6629851 h 6875056"/>
              <a:gd name="connsiteX30" fmla="*/ 2090403 w 2151228"/>
              <a:gd name="connsiteY30" fmla="*/ 6860898 h 6875056"/>
              <a:gd name="connsiteX31" fmla="*/ 124422 w 2151228"/>
              <a:gd name="connsiteY31" fmla="*/ 6853027 h 6875056"/>
              <a:gd name="connsiteX32" fmla="*/ 0 w 2151228"/>
              <a:gd name="connsiteY32" fmla="*/ 6851744 h 6875056"/>
              <a:gd name="connsiteX33" fmla="*/ 0 w 2151228"/>
              <a:gd name="connsiteY33" fmla="*/ 6663071 h 6875056"/>
              <a:gd name="connsiteX34" fmla="*/ 8750 w 2151228"/>
              <a:gd name="connsiteY34" fmla="*/ 6658120 h 6875056"/>
              <a:gd name="connsiteX35" fmla="*/ 263606 w 2151228"/>
              <a:gd name="connsiteY35" fmla="*/ 6408553 h 6875056"/>
              <a:gd name="connsiteX36" fmla="*/ 442552 w 2151228"/>
              <a:gd name="connsiteY36" fmla="*/ 5195338 h 6875056"/>
              <a:gd name="connsiteX37" fmla="*/ 445771 w 2151228"/>
              <a:gd name="connsiteY37" fmla="*/ 4126713 h 6875056"/>
              <a:gd name="connsiteX38" fmla="*/ 23473 w 2151228"/>
              <a:gd name="connsiteY38" fmla="*/ 2565729 h 6875056"/>
              <a:gd name="connsiteX39" fmla="*/ 23473 w 2151228"/>
              <a:gd name="connsiteY39" fmla="*/ 2475513 h 6875056"/>
              <a:gd name="connsiteX40" fmla="*/ 485760 w 2151228"/>
              <a:gd name="connsiteY40" fmla="*/ 3447159 h 6875056"/>
              <a:gd name="connsiteX41" fmla="*/ 516025 w 2151228"/>
              <a:gd name="connsiteY41" fmla="*/ 2250197 h 6875056"/>
              <a:gd name="connsiteX42" fmla="*/ 331922 w 2151228"/>
              <a:gd name="connsiteY42" fmla="*/ 1045507 h 6875056"/>
              <a:gd name="connsiteX43" fmla="*/ 189610 w 2151228"/>
              <a:gd name="connsiteY43" fmla="*/ 263051 h 6875056"/>
              <a:gd name="connsiteX44" fmla="*/ 318528 w 2151228"/>
              <a:gd name="connsiteY44" fmla="*/ 606209 h 6875056"/>
              <a:gd name="connsiteX45" fmla="*/ 556079 w 2151228"/>
              <a:gd name="connsiteY45" fmla="*/ 1389051 h 6875056"/>
              <a:gd name="connsiteX46" fmla="*/ 632322 w 2151228"/>
              <a:gd name="connsiteY46" fmla="*/ 0 h 687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51228" h="6875056">
                <a:moveTo>
                  <a:pt x="632322" y="0"/>
                </a:moveTo>
                <a:lnTo>
                  <a:pt x="826020" y="0"/>
                </a:lnTo>
                <a:cubicBezTo>
                  <a:pt x="826020" y="0"/>
                  <a:pt x="740375" y="844854"/>
                  <a:pt x="779012" y="831396"/>
                </a:cubicBezTo>
                <a:cubicBezTo>
                  <a:pt x="817777" y="818066"/>
                  <a:pt x="1393914" y="263051"/>
                  <a:pt x="1636874" y="65618"/>
                </a:cubicBezTo>
                <a:cubicBezTo>
                  <a:pt x="1719621" y="-1610"/>
                  <a:pt x="1647950" y="99489"/>
                  <a:pt x="1563593" y="178115"/>
                </a:cubicBezTo>
                <a:cubicBezTo>
                  <a:pt x="1539509" y="200588"/>
                  <a:pt x="1357145" y="370525"/>
                  <a:pt x="1413619" y="362991"/>
                </a:cubicBezTo>
                <a:cubicBezTo>
                  <a:pt x="1470092" y="355521"/>
                  <a:pt x="1816277" y="250752"/>
                  <a:pt x="1906944" y="236907"/>
                </a:cubicBezTo>
                <a:cubicBezTo>
                  <a:pt x="1997675" y="223062"/>
                  <a:pt x="1859099" y="279665"/>
                  <a:pt x="1775515" y="301237"/>
                </a:cubicBezTo>
                <a:cubicBezTo>
                  <a:pt x="1284508" y="428029"/>
                  <a:pt x="1207750" y="614837"/>
                  <a:pt x="1080764" y="715228"/>
                </a:cubicBezTo>
                <a:cubicBezTo>
                  <a:pt x="843342" y="902809"/>
                  <a:pt x="768967" y="1328585"/>
                  <a:pt x="740247" y="1421441"/>
                </a:cubicBezTo>
                <a:cubicBezTo>
                  <a:pt x="711527" y="1514298"/>
                  <a:pt x="698455" y="1963191"/>
                  <a:pt x="753190" y="1902532"/>
                </a:cubicBezTo>
                <a:cubicBezTo>
                  <a:pt x="781137" y="1871558"/>
                  <a:pt x="1221659" y="1311906"/>
                  <a:pt x="1598430" y="1182281"/>
                </a:cubicBezTo>
                <a:cubicBezTo>
                  <a:pt x="1694829" y="1149118"/>
                  <a:pt x="1657094" y="1187754"/>
                  <a:pt x="1558441" y="1246095"/>
                </a:cubicBezTo>
                <a:cubicBezTo>
                  <a:pt x="1344008" y="1372824"/>
                  <a:pt x="943604" y="1808774"/>
                  <a:pt x="1044574" y="1761250"/>
                </a:cubicBezTo>
                <a:cubicBezTo>
                  <a:pt x="1059514" y="1759383"/>
                  <a:pt x="1461721" y="1560662"/>
                  <a:pt x="1637518" y="1533230"/>
                </a:cubicBezTo>
                <a:cubicBezTo>
                  <a:pt x="1698177" y="1523764"/>
                  <a:pt x="1682529" y="1554158"/>
                  <a:pt x="1661472" y="1551840"/>
                </a:cubicBezTo>
                <a:cubicBezTo>
                  <a:pt x="1640416" y="1549522"/>
                  <a:pt x="1390759" y="1689257"/>
                  <a:pt x="1282769" y="1719845"/>
                </a:cubicBezTo>
                <a:cubicBezTo>
                  <a:pt x="983464" y="1804717"/>
                  <a:pt x="765940" y="2002085"/>
                  <a:pt x="754864" y="2120313"/>
                </a:cubicBezTo>
                <a:cubicBezTo>
                  <a:pt x="731231" y="2653692"/>
                  <a:pt x="695299" y="3262863"/>
                  <a:pt x="746879" y="3200593"/>
                </a:cubicBezTo>
                <a:cubicBezTo>
                  <a:pt x="757504" y="3187779"/>
                  <a:pt x="1217216" y="2795038"/>
                  <a:pt x="1480267" y="2531665"/>
                </a:cubicBezTo>
                <a:cubicBezTo>
                  <a:pt x="1540089" y="2471778"/>
                  <a:pt x="1509502" y="2532373"/>
                  <a:pt x="1482070" y="2560256"/>
                </a:cubicBezTo>
                <a:cubicBezTo>
                  <a:pt x="1454638" y="2588074"/>
                  <a:pt x="1224814" y="2923182"/>
                  <a:pt x="1294747" y="2894141"/>
                </a:cubicBezTo>
                <a:cubicBezTo>
                  <a:pt x="1332997" y="2880618"/>
                  <a:pt x="1598495" y="2818477"/>
                  <a:pt x="1929417" y="2619499"/>
                </a:cubicBezTo>
                <a:cubicBezTo>
                  <a:pt x="1982865" y="2587366"/>
                  <a:pt x="1986406" y="2602756"/>
                  <a:pt x="1954660" y="2627226"/>
                </a:cubicBezTo>
                <a:cubicBezTo>
                  <a:pt x="1922914" y="2651696"/>
                  <a:pt x="1546851" y="2939281"/>
                  <a:pt x="1320247" y="2996463"/>
                </a:cubicBezTo>
                <a:cubicBezTo>
                  <a:pt x="1106779" y="3050361"/>
                  <a:pt x="939805" y="3217271"/>
                  <a:pt x="859247" y="3304461"/>
                </a:cubicBezTo>
                <a:cubicBezTo>
                  <a:pt x="798202" y="3370594"/>
                  <a:pt x="747008" y="3520698"/>
                  <a:pt x="739281" y="3592626"/>
                </a:cubicBezTo>
                <a:lnTo>
                  <a:pt x="787512" y="5389036"/>
                </a:lnTo>
                <a:cubicBezTo>
                  <a:pt x="787512" y="5389036"/>
                  <a:pt x="779592" y="5598511"/>
                  <a:pt x="848172" y="6054037"/>
                </a:cubicBezTo>
                <a:cubicBezTo>
                  <a:pt x="926346" y="6573055"/>
                  <a:pt x="1399323" y="6576082"/>
                  <a:pt x="1503771" y="6629851"/>
                </a:cubicBezTo>
                <a:cubicBezTo>
                  <a:pt x="1641510" y="6700749"/>
                  <a:pt x="2362507" y="6824012"/>
                  <a:pt x="2090403" y="6860898"/>
                </a:cubicBezTo>
                <a:cubicBezTo>
                  <a:pt x="1852312" y="6893173"/>
                  <a:pt x="782630" y="6861322"/>
                  <a:pt x="124422" y="6853027"/>
                </a:cubicBezTo>
                <a:lnTo>
                  <a:pt x="0" y="6851744"/>
                </a:lnTo>
                <a:lnTo>
                  <a:pt x="0" y="6663071"/>
                </a:lnTo>
                <a:lnTo>
                  <a:pt x="8750" y="6658120"/>
                </a:lnTo>
                <a:cubicBezTo>
                  <a:pt x="116400" y="6593888"/>
                  <a:pt x="227893" y="6512043"/>
                  <a:pt x="263606" y="6408553"/>
                </a:cubicBezTo>
                <a:cubicBezTo>
                  <a:pt x="456118" y="6006122"/>
                  <a:pt x="438132" y="5723181"/>
                  <a:pt x="442552" y="5195338"/>
                </a:cubicBezTo>
                <a:cubicBezTo>
                  <a:pt x="443067" y="4938211"/>
                  <a:pt x="452468" y="4204373"/>
                  <a:pt x="445771" y="4126713"/>
                </a:cubicBezTo>
                <a:cubicBezTo>
                  <a:pt x="466249" y="3775442"/>
                  <a:pt x="161792" y="2786280"/>
                  <a:pt x="23473" y="2565729"/>
                </a:cubicBezTo>
                <a:cubicBezTo>
                  <a:pt x="23537" y="2529089"/>
                  <a:pt x="26564" y="2526771"/>
                  <a:pt x="23473" y="2475513"/>
                </a:cubicBezTo>
                <a:cubicBezTo>
                  <a:pt x="227925" y="2683442"/>
                  <a:pt x="418404" y="3170199"/>
                  <a:pt x="485760" y="3447159"/>
                </a:cubicBezTo>
                <a:cubicBezTo>
                  <a:pt x="486275" y="3355848"/>
                  <a:pt x="521306" y="2358766"/>
                  <a:pt x="516025" y="2250197"/>
                </a:cubicBezTo>
                <a:cubicBezTo>
                  <a:pt x="501472" y="1952502"/>
                  <a:pt x="388074" y="1326782"/>
                  <a:pt x="331922" y="1045507"/>
                </a:cubicBezTo>
                <a:cubicBezTo>
                  <a:pt x="305842" y="914980"/>
                  <a:pt x="180209" y="354749"/>
                  <a:pt x="189610" y="263051"/>
                </a:cubicBezTo>
                <a:cubicBezTo>
                  <a:pt x="196694" y="193827"/>
                  <a:pt x="277058" y="514833"/>
                  <a:pt x="318528" y="606209"/>
                </a:cubicBezTo>
                <a:cubicBezTo>
                  <a:pt x="405203" y="797202"/>
                  <a:pt x="556787" y="1476305"/>
                  <a:pt x="556079" y="1389051"/>
                </a:cubicBezTo>
                <a:cubicBezTo>
                  <a:pt x="551120" y="784645"/>
                  <a:pt x="632322" y="0"/>
                  <a:pt x="632322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4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437CF51-86C2-490A-BA9B-DBCC0F1A99DA}"/>
              </a:ext>
            </a:extLst>
          </p:cNvPr>
          <p:cNvGrpSpPr/>
          <p:nvPr/>
        </p:nvGrpSpPr>
        <p:grpSpPr>
          <a:xfrm>
            <a:off x="10121258" y="320513"/>
            <a:ext cx="1684599" cy="432917"/>
            <a:chOff x="278763" y="252385"/>
            <a:chExt cx="1684599" cy="43291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78763" y="252385"/>
              <a:ext cx="1684599" cy="432917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524048" y="346532"/>
              <a:ext cx="1241631" cy="244755"/>
              <a:chOff x="1795462" y="2549841"/>
              <a:chExt cx="8943975" cy="1763077"/>
            </a:xfrm>
            <a:solidFill>
              <a:schemeClr val="bg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F312B5F5-0B3A-42E9-B18C-B3077642C482}"/>
              </a:ext>
            </a:extLst>
          </p:cNvPr>
          <p:cNvSpPr/>
          <p:nvPr/>
        </p:nvSpPr>
        <p:spPr>
          <a:xfrm rot="20059943">
            <a:off x="-674028" y="-445481"/>
            <a:ext cx="3885085" cy="3479861"/>
          </a:xfrm>
          <a:custGeom>
            <a:avLst/>
            <a:gdLst>
              <a:gd name="connsiteX0" fmla="*/ 1166470 w 3885085"/>
              <a:gd name="connsiteY0" fmla="*/ 2130365 h 3479861"/>
              <a:gd name="connsiteX1" fmla="*/ 629601 w 3885085"/>
              <a:gd name="connsiteY1" fmla="*/ 2054717 h 3479861"/>
              <a:gd name="connsiteX2" fmla="*/ 458779 w 3885085"/>
              <a:gd name="connsiteY2" fmla="*/ 2196254 h 3479861"/>
              <a:gd name="connsiteX3" fmla="*/ 297720 w 3885085"/>
              <a:gd name="connsiteY3" fmla="*/ 2591586 h 3479861"/>
              <a:gd name="connsiteX4" fmla="*/ 270876 w 3885085"/>
              <a:gd name="connsiteY4" fmla="*/ 2672117 h 3479861"/>
              <a:gd name="connsiteX5" fmla="*/ 1337292 w 3885085"/>
              <a:gd name="connsiteY5" fmla="*/ 2899065 h 3479861"/>
              <a:gd name="connsiteX6" fmla="*/ 1339734 w 3885085"/>
              <a:gd name="connsiteY6" fmla="*/ 2413442 h 3479861"/>
              <a:gd name="connsiteX7" fmla="*/ 1166470 w 3885085"/>
              <a:gd name="connsiteY7" fmla="*/ 2130365 h 3479861"/>
              <a:gd name="connsiteX8" fmla="*/ 2157242 w 3885085"/>
              <a:gd name="connsiteY8" fmla="*/ 2076677 h 3479861"/>
              <a:gd name="connsiteX9" fmla="*/ 1444667 w 3885085"/>
              <a:gd name="connsiteY9" fmla="*/ 2213338 h 3479861"/>
              <a:gd name="connsiteX10" fmla="*/ 1383662 w 3885085"/>
              <a:gd name="connsiteY10" fmla="*/ 2320709 h 3479861"/>
              <a:gd name="connsiteX11" fmla="*/ 1381220 w 3885085"/>
              <a:gd name="connsiteY11" fmla="*/ 2901506 h 3479861"/>
              <a:gd name="connsiteX12" fmla="*/ 2452520 w 3885085"/>
              <a:gd name="connsiteY12" fmla="*/ 2672117 h 3479861"/>
              <a:gd name="connsiteX13" fmla="*/ 2228010 w 3885085"/>
              <a:gd name="connsiteY13" fmla="*/ 2130365 h 3479861"/>
              <a:gd name="connsiteX14" fmla="*/ 2157242 w 3885085"/>
              <a:gd name="connsiteY14" fmla="*/ 2076677 h 3479861"/>
              <a:gd name="connsiteX15" fmla="*/ 1137837 w 3885085"/>
              <a:gd name="connsiteY15" fmla="*/ 1509648 h 3479861"/>
              <a:gd name="connsiteX16" fmla="*/ 827267 w 3885085"/>
              <a:gd name="connsiteY16" fmla="*/ 1498322 h 3479861"/>
              <a:gd name="connsiteX17" fmla="*/ 722334 w 3885085"/>
              <a:gd name="connsiteY17" fmla="*/ 1586175 h 3479861"/>
              <a:gd name="connsiteX18" fmla="*/ 527109 w 3885085"/>
              <a:gd name="connsiteY18" fmla="*/ 2040074 h 3479861"/>
              <a:gd name="connsiteX19" fmla="*/ 1332416 w 3885085"/>
              <a:gd name="connsiteY19" fmla="*/ 2203575 h 3479861"/>
              <a:gd name="connsiteX20" fmla="*/ 1332416 w 3885085"/>
              <a:gd name="connsiteY20" fmla="*/ 1742355 h 3479861"/>
              <a:gd name="connsiteX21" fmla="*/ 1234800 w 3885085"/>
              <a:gd name="connsiteY21" fmla="*/ 1559331 h 3479861"/>
              <a:gd name="connsiteX22" fmla="*/ 1137837 w 3885085"/>
              <a:gd name="connsiteY22" fmla="*/ 1509648 h 3479861"/>
              <a:gd name="connsiteX23" fmla="*/ 1901550 w 3885085"/>
              <a:gd name="connsiteY23" fmla="*/ 1491238 h 3479861"/>
              <a:gd name="connsiteX24" fmla="*/ 1754588 w 3885085"/>
              <a:gd name="connsiteY24" fmla="*/ 1481242 h 3479861"/>
              <a:gd name="connsiteX25" fmla="*/ 1454430 w 3885085"/>
              <a:gd name="connsiteY25" fmla="*/ 1588617 h 3479861"/>
              <a:gd name="connsiteX26" fmla="*/ 1386100 w 3885085"/>
              <a:gd name="connsiteY26" fmla="*/ 1705751 h 3479861"/>
              <a:gd name="connsiteX27" fmla="*/ 1383662 w 3885085"/>
              <a:gd name="connsiteY27" fmla="*/ 2210896 h 3479861"/>
              <a:gd name="connsiteX28" fmla="*/ 2186524 w 3885085"/>
              <a:gd name="connsiteY28" fmla="*/ 2035194 h 3479861"/>
              <a:gd name="connsiteX29" fmla="*/ 2179202 w 3885085"/>
              <a:gd name="connsiteY29" fmla="*/ 2001029 h 3479861"/>
              <a:gd name="connsiteX30" fmla="*/ 2040106 w 3885085"/>
              <a:gd name="connsiteY30" fmla="*/ 1666706 h 3479861"/>
              <a:gd name="connsiteX31" fmla="*/ 1901550 w 3885085"/>
              <a:gd name="connsiteY31" fmla="*/ 1491238 h 3479861"/>
              <a:gd name="connsiteX32" fmla="*/ 1266499 w 3885085"/>
              <a:gd name="connsiteY32" fmla="*/ 996445 h 3479861"/>
              <a:gd name="connsiteX33" fmla="*/ 1227710 w 3885085"/>
              <a:gd name="connsiteY33" fmla="*/ 979185 h 3479861"/>
              <a:gd name="connsiteX34" fmla="*/ 1171353 w 3885085"/>
              <a:gd name="connsiteY34" fmla="*/ 963895 h 3479861"/>
              <a:gd name="connsiteX35" fmla="*/ 959045 w 3885085"/>
              <a:gd name="connsiteY35" fmla="*/ 1020021 h 3479861"/>
              <a:gd name="connsiteX36" fmla="*/ 766262 w 3885085"/>
              <a:gd name="connsiteY36" fmla="*/ 1466599 h 3479861"/>
              <a:gd name="connsiteX37" fmla="*/ 1329974 w 3885085"/>
              <a:gd name="connsiteY37" fmla="*/ 1578854 h 3479861"/>
              <a:gd name="connsiteX38" fmla="*/ 1329974 w 3885085"/>
              <a:gd name="connsiteY38" fmla="*/ 1107874 h 3479861"/>
              <a:gd name="connsiteX39" fmla="*/ 1266499 w 3885085"/>
              <a:gd name="connsiteY39" fmla="*/ 996445 h 3479861"/>
              <a:gd name="connsiteX40" fmla="*/ 2940581 w 3885085"/>
              <a:gd name="connsiteY40" fmla="*/ 1600511 h 3479861"/>
              <a:gd name="connsiteX41" fmla="*/ 2891776 w 3885085"/>
              <a:gd name="connsiteY41" fmla="*/ 1591055 h 3479861"/>
              <a:gd name="connsiteX42" fmla="*/ 2262174 w 3885085"/>
              <a:gd name="connsiteY42" fmla="*/ 2022990 h 3479861"/>
              <a:gd name="connsiteX43" fmla="*/ 2254854 w 3885085"/>
              <a:gd name="connsiteY43" fmla="*/ 2118164 h 3479861"/>
              <a:gd name="connsiteX44" fmla="*/ 2472042 w 3885085"/>
              <a:gd name="connsiteY44" fmla="*/ 2650153 h 3479861"/>
              <a:gd name="connsiteX45" fmla="*/ 3382278 w 3885085"/>
              <a:gd name="connsiteY45" fmla="*/ 2027873 h 3479861"/>
              <a:gd name="connsiteX46" fmla="*/ 2982066 w 3885085"/>
              <a:gd name="connsiteY46" fmla="*/ 1622778 h 3479861"/>
              <a:gd name="connsiteX47" fmla="*/ 2940581 w 3885085"/>
              <a:gd name="connsiteY47" fmla="*/ 1600511 h 3479861"/>
              <a:gd name="connsiteX48" fmla="*/ 1725266 w 3885085"/>
              <a:gd name="connsiteY48" fmla="*/ 968356 h 3479861"/>
              <a:gd name="connsiteX49" fmla="*/ 1547163 w 3885085"/>
              <a:gd name="connsiteY49" fmla="*/ 963895 h 3479861"/>
              <a:gd name="connsiteX50" fmla="*/ 1390980 w 3885085"/>
              <a:gd name="connsiteY50" fmla="*/ 1112754 h 3479861"/>
              <a:gd name="connsiteX51" fmla="*/ 1386100 w 3885085"/>
              <a:gd name="connsiteY51" fmla="*/ 1583733 h 3479861"/>
              <a:gd name="connsiteX52" fmla="*/ 1957134 w 3885085"/>
              <a:gd name="connsiteY52" fmla="*/ 1464161 h 3479861"/>
              <a:gd name="connsiteX53" fmla="*/ 1766790 w 3885085"/>
              <a:gd name="connsiteY53" fmla="*/ 1015141 h 3479861"/>
              <a:gd name="connsiteX54" fmla="*/ 1725266 w 3885085"/>
              <a:gd name="connsiteY54" fmla="*/ 968356 h 3479861"/>
              <a:gd name="connsiteX55" fmla="*/ 2497999 w 3885085"/>
              <a:gd name="connsiteY55" fmla="*/ 1164201 h 3479861"/>
              <a:gd name="connsiteX56" fmla="*/ 2271934 w 3885085"/>
              <a:gd name="connsiteY56" fmla="*/ 1203044 h 3479861"/>
              <a:gd name="connsiteX57" fmla="*/ 2069388 w 3885085"/>
              <a:gd name="connsiteY57" fmla="*/ 1390951 h 3479861"/>
              <a:gd name="connsiteX58" fmla="*/ 2042544 w 3885085"/>
              <a:gd name="connsiteY58" fmla="*/ 1510527 h 3479861"/>
              <a:gd name="connsiteX59" fmla="*/ 2230452 w 3885085"/>
              <a:gd name="connsiteY59" fmla="*/ 2003468 h 3479861"/>
              <a:gd name="connsiteX60" fmla="*/ 2901536 w 3885085"/>
              <a:gd name="connsiteY60" fmla="*/ 1537367 h 3479861"/>
              <a:gd name="connsiteX61" fmla="*/ 2623342 w 3885085"/>
              <a:gd name="connsiteY61" fmla="*/ 1259173 h 3479861"/>
              <a:gd name="connsiteX62" fmla="*/ 2497999 w 3885085"/>
              <a:gd name="connsiteY62" fmla="*/ 1164201 h 3479861"/>
              <a:gd name="connsiteX63" fmla="*/ 2095394 w 3885085"/>
              <a:gd name="connsiteY63" fmla="*/ 750520 h 3479861"/>
              <a:gd name="connsiteX64" fmla="*/ 1910768 w 3885085"/>
              <a:gd name="connsiteY64" fmla="*/ 793073 h 3479861"/>
              <a:gd name="connsiteX65" fmla="*/ 1818036 w 3885085"/>
              <a:gd name="connsiteY65" fmla="*/ 980976 h 3479861"/>
              <a:gd name="connsiteX66" fmla="*/ 1998620 w 3885085"/>
              <a:gd name="connsiteY66" fmla="*/ 1429996 h 3479861"/>
              <a:gd name="connsiteX67" fmla="*/ 2442756 w 3885085"/>
              <a:gd name="connsiteY67" fmla="*/ 1105432 h 3479861"/>
              <a:gd name="connsiteX68" fmla="*/ 2467162 w 3885085"/>
              <a:gd name="connsiteY68" fmla="*/ 1068829 h 3479861"/>
              <a:gd name="connsiteX69" fmla="*/ 2145040 w 3885085"/>
              <a:gd name="connsiteY69" fmla="*/ 778431 h 3479861"/>
              <a:gd name="connsiteX70" fmla="*/ 2095394 w 3885085"/>
              <a:gd name="connsiteY70" fmla="*/ 750520 h 3479861"/>
              <a:gd name="connsiteX71" fmla="*/ 1315332 w 3885085"/>
              <a:gd name="connsiteY71" fmla="*/ 217160 h 3479861"/>
              <a:gd name="connsiteX72" fmla="*/ 1290929 w 3885085"/>
              <a:gd name="connsiteY72" fmla="*/ 214718 h 3479861"/>
              <a:gd name="connsiteX73" fmla="*/ 1007852 w 3885085"/>
              <a:gd name="connsiteY73" fmla="*/ 895565 h 3479861"/>
              <a:gd name="connsiteX74" fmla="*/ 1317770 w 3885085"/>
              <a:gd name="connsiteY74" fmla="*/ 944373 h 3479861"/>
              <a:gd name="connsiteX75" fmla="*/ 1315332 w 3885085"/>
              <a:gd name="connsiteY75" fmla="*/ 217160 h 3479861"/>
              <a:gd name="connsiteX76" fmla="*/ 1410502 w 3885085"/>
              <a:gd name="connsiteY76" fmla="*/ 153709 h 3479861"/>
              <a:gd name="connsiteX77" fmla="*/ 1393421 w 3885085"/>
              <a:gd name="connsiteY77" fmla="*/ 158589 h 3479861"/>
              <a:gd name="connsiteX78" fmla="*/ 1393421 w 3885085"/>
              <a:gd name="connsiteY78" fmla="*/ 954133 h 3479861"/>
              <a:gd name="connsiteX79" fmla="*/ 1717984 w 3885085"/>
              <a:gd name="connsiteY79" fmla="*/ 893127 h 3479861"/>
              <a:gd name="connsiteX80" fmla="*/ 1410502 w 3885085"/>
              <a:gd name="connsiteY80" fmla="*/ 153709 h 3479861"/>
              <a:gd name="connsiteX81" fmla="*/ 1481274 w 3885085"/>
              <a:gd name="connsiteY81" fmla="*/ 156151 h 3479861"/>
              <a:gd name="connsiteX82" fmla="*/ 1759472 w 3885085"/>
              <a:gd name="connsiteY82" fmla="*/ 839440 h 3479861"/>
              <a:gd name="connsiteX83" fmla="*/ 2001058 w 3885085"/>
              <a:gd name="connsiteY83" fmla="*/ 690578 h 3479861"/>
              <a:gd name="connsiteX84" fmla="*/ 1481274 w 3885085"/>
              <a:gd name="connsiteY84" fmla="*/ 156151 h 3479861"/>
              <a:gd name="connsiteX85" fmla="*/ 1350009 w 3885085"/>
              <a:gd name="connsiteY85" fmla="*/ 0 h 3479861"/>
              <a:gd name="connsiteX86" fmla="*/ 1561038 w 3885085"/>
              <a:gd name="connsiteY86" fmla="*/ 101414 h 3479861"/>
              <a:gd name="connsiteX87" fmla="*/ 1816512 w 3885085"/>
              <a:gd name="connsiteY87" fmla="*/ 345884 h 3479861"/>
              <a:gd name="connsiteX88" fmla="*/ 2069388 w 3885085"/>
              <a:gd name="connsiteY88" fmla="*/ 585644 h 3479861"/>
              <a:gd name="connsiteX89" fmla="*/ 2143209 w 3885085"/>
              <a:gd name="connsiteY89" fmla="*/ 475831 h 3479861"/>
              <a:gd name="connsiteX90" fmla="*/ 2191788 w 3885085"/>
              <a:gd name="connsiteY90" fmla="*/ 404535 h 3479861"/>
              <a:gd name="connsiteX91" fmla="*/ 2242298 w 3885085"/>
              <a:gd name="connsiteY91" fmla="*/ 428808 h 3479861"/>
              <a:gd name="connsiteX92" fmla="*/ 2232165 w 3885085"/>
              <a:gd name="connsiteY92" fmla="*/ 435071 h 3479861"/>
              <a:gd name="connsiteX93" fmla="*/ 2193844 w 3885085"/>
              <a:gd name="connsiteY93" fmla="*/ 473393 h 3479861"/>
              <a:gd name="connsiteX94" fmla="*/ 2154800 w 3885085"/>
              <a:gd name="connsiteY94" fmla="*/ 688140 h 3479861"/>
              <a:gd name="connsiteX95" fmla="*/ 2474484 w 3885085"/>
              <a:gd name="connsiteY95" fmla="*/ 1039544 h 3479861"/>
              <a:gd name="connsiteX96" fmla="*/ 2653617 w 3885085"/>
              <a:gd name="connsiteY96" fmla="*/ 678872 h 3479861"/>
              <a:gd name="connsiteX97" fmla="*/ 2696471 w 3885085"/>
              <a:gd name="connsiteY97" fmla="*/ 647071 h 3479861"/>
              <a:gd name="connsiteX98" fmla="*/ 2744335 w 3885085"/>
              <a:gd name="connsiteY98" fmla="*/ 670073 h 3479861"/>
              <a:gd name="connsiteX99" fmla="*/ 2685837 w 3885085"/>
              <a:gd name="connsiteY99" fmla="*/ 708995 h 3479861"/>
              <a:gd name="connsiteX100" fmla="*/ 2537930 w 3885085"/>
              <a:gd name="connsiteY100" fmla="*/ 968775 h 3479861"/>
              <a:gd name="connsiteX101" fmla="*/ 2559894 w 3885085"/>
              <a:gd name="connsiteY101" fmla="*/ 1115195 h 3479861"/>
              <a:gd name="connsiteX102" fmla="*/ 2925940 w 3885085"/>
              <a:gd name="connsiteY102" fmla="*/ 1456839 h 3479861"/>
              <a:gd name="connsiteX103" fmla="*/ 3184004 w 3885085"/>
              <a:gd name="connsiteY103" fmla="*/ 943457 h 3479861"/>
              <a:gd name="connsiteX104" fmla="*/ 3235774 w 3885085"/>
              <a:gd name="connsiteY104" fmla="*/ 906245 h 3479861"/>
              <a:gd name="connsiteX105" fmla="*/ 3282588 w 3885085"/>
              <a:gd name="connsiteY105" fmla="*/ 928742 h 3479861"/>
              <a:gd name="connsiteX106" fmla="*/ 3201963 w 3885085"/>
              <a:gd name="connsiteY106" fmla="*/ 985172 h 3479861"/>
              <a:gd name="connsiteX107" fmla="*/ 2977186 w 3885085"/>
              <a:gd name="connsiteY107" fmla="*/ 1381188 h 3479861"/>
              <a:gd name="connsiteX108" fmla="*/ 3008910 w 3885085"/>
              <a:gd name="connsiteY108" fmla="*/ 1569094 h 3479861"/>
              <a:gd name="connsiteX109" fmla="*/ 3411564 w 3885085"/>
              <a:gd name="connsiteY109" fmla="*/ 1969306 h 3479861"/>
              <a:gd name="connsiteX110" fmla="*/ 3766400 w 3885085"/>
              <a:gd name="connsiteY110" fmla="*/ 1247619 h 3479861"/>
              <a:gd name="connsiteX111" fmla="*/ 3836397 w 3885085"/>
              <a:gd name="connsiteY111" fmla="*/ 1194887 h 3479861"/>
              <a:gd name="connsiteX112" fmla="*/ 3885085 w 3885085"/>
              <a:gd name="connsiteY112" fmla="*/ 1218285 h 3479861"/>
              <a:gd name="connsiteX113" fmla="*/ 3785807 w 3885085"/>
              <a:gd name="connsiteY113" fmla="*/ 1292003 h 3479861"/>
              <a:gd name="connsiteX114" fmla="*/ 3467690 w 3885085"/>
              <a:gd name="connsiteY114" fmla="*/ 1822886 h 3479861"/>
              <a:gd name="connsiteX115" fmla="*/ 3570182 w 3885085"/>
              <a:gd name="connsiteY115" fmla="*/ 2159650 h 3479861"/>
              <a:gd name="connsiteX116" fmla="*/ 3802012 w 3885085"/>
              <a:gd name="connsiteY116" fmla="*/ 2391478 h 3479861"/>
              <a:gd name="connsiteX117" fmla="*/ 3848378 w 3885085"/>
              <a:gd name="connsiteY117" fmla="*/ 2450045 h 3479861"/>
              <a:gd name="connsiteX118" fmla="*/ 3823976 w 3885085"/>
              <a:gd name="connsiteY118" fmla="*/ 2472009 h 3479861"/>
              <a:gd name="connsiteX119" fmla="*/ 3545780 w 3885085"/>
              <a:gd name="connsiteY119" fmla="*/ 2181611 h 3479861"/>
              <a:gd name="connsiteX120" fmla="*/ 3277344 w 3885085"/>
              <a:gd name="connsiteY120" fmla="*/ 2096200 h 3479861"/>
              <a:gd name="connsiteX121" fmla="*/ 2642864 w 3885085"/>
              <a:gd name="connsiteY121" fmla="*/ 2457367 h 3479861"/>
              <a:gd name="connsiteX122" fmla="*/ 2576976 w 3885085"/>
              <a:gd name="connsiteY122" fmla="*/ 2891743 h 3479861"/>
              <a:gd name="connsiteX123" fmla="*/ 2696552 w 3885085"/>
              <a:gd name="connsiteY123" fmla="*/ 3233387 h 3479861"/>
              <a:gd name="connsiteX124" fmla="*/ 2664824 w 3885085"/>
              <a:gd name="connsiteY124" fmla="*/ 3191904 h 3479861"/>
              <a:gd name="connsiteX125" fmla="*/ 2523288 w 3885085"/>
              <a:gd name="connsiteY125" fmla="*/ 2857578 h 3479861"/>
              <a:gd name="connsiteX126" fmla="*/ 2379310 w 3885085"/>
              <a:gd name="connsiteY126" fmla="*/ 2711162 h 3479861"/>
              <a:gd name="connsiteX127" fmla="*/ 1512997 w 3885085"/>
              <a:gd name="connsiteY127" fmla="*/ 2845377 h 3479861"/>
              <a:gd name="connsiteX128" fmla="*/ 1371457 w 3885085"/>
              <a:gd name="connsiteY128" fmla="*/ 3130896 h 3479861"/>
              <a:gd name="connsiteX129" fmla="*/ 1373899 w 3885085"/>
              <a:gd name="connsiteY129" fmla="*/ 3479861 h 3479861"/>
              <a:gd name="connsiteX130" fmla="*/ 1339734 w 3885085"/>
              <a:gd name="connsiteY130" fmla="*/ 3479861 h 3479861"/>
              <a:gd name="connsiteX131" fmla="*/ 1342175 w 3885085"/>
              <a:gd name="connsiteY131" fmla="*/ 3199222 h 3479861"/>
              <a:gd name="connsiteX132" fmla="*/ 1020053 w 3885085"/>
              <a:gd name="connsiteY132" fmla="*/ 2742885 h 3479861"/>
              <a:gd name="connsiteX133" fmla="*/ 368488 w 3885085"/>
              <a:gd name="connsiteY133" fmla="*/ 2696519 h 3479861"/>
              <a:gd name="connsiteX134" fmla="*/ 183024 w 3885085"/>
              <a:gd name="connsiteY134" fmla="*/ 2862461 h 3479861"/>
              <a:gd name="connsiteX135" fmla="*/ 29286 w 3885085"/>
              <a:gd name="connsiteY135" fmla="*/ 3235829 h 3479861"/>
              <a:gd name="connsiteX136" fmla="*/ 0 w 3885085"/>
              <a:gd name="connsiteY136" fmla="*/ 3223628 h 3479861"/>
              <a:gd name="connsiteX137" fmla="*/ 112255 w 3885085"/>
              <a:gd name="connsiteY137" fmla="*/ 2952752 h 3479861"/>
              <a:gd name="connsiteX138" fmla="*/ 163199 w 3885085"/>
              <a:gd name="connsiteY138" fmla="*/ 2596771 h 3479861"/>
              <a:gd name="connsiteX139" fmla="*/ 131577 w 3885085"/>
              <a:gd name="connsiteY139" fmla="*/ 2535380 h 3479861"/>
              <a:gd name="connsiteX140" fmla="*/ 149976 w 3885085"/>
              <a:gd name="connsiteY140" fmla="*/ 2497095 h 3479861"/>
              <a:gd name="connsiteX141" fmla="*/ 153270 w 3885085"/>
              <a:gd name="connsiteY141" fmla="*/ 2501803 h 3479861"/>
              <a:gd name="connsiteX142" fmla="*/ 222072 w 3885085"/>
              <a:gd name="connsiteY142" fmla="*/ 2642831 h 3479861"/>
              <a:gd name="connsiteX143" fmla="*/ 400212 w 3885085"/>
              <a:gd name="connsiteY143" fmla="*/ 2188932 h 3479861"/>
              <a:gd name="connsiteX144" fmla="*/ 424005 w 3885085"/>
              <a:gd name="connsiteY144" fmla="*/ 2001334 h 3479861"/>
              <a:gd name="connsiteX145" fmla="*/ 408232 w 3885085"/>
              <a:gd name="connsiteY145" fmla="*/ 1959703 h 3479861"/>
              <a:gd name="connsiteX146" fmla="*/ 436352 w 3885085"/>
              <a:gd name="connsiteY146" fmla="*/ 1901188 h 3479861"/>
              <a:gd name="connsiteX147" fmla="*/ 436533 w 3885085"/>
              <a:gd name="connsiteY147" fmla="*/ 1901449 h 3479861"/>
              <a:gd name="connsiteX148" fmla="*/ 490506 w 3885085"/>
              <a:gd name="connsiteY148" fmla="*/ 2008351 h 3479861"/>
              <a:gd name="connsiteX149" fmla="*/ 656445 w 3885085"/>
              <a:gd name="connsiteY149" fmla="*/ 1608139 h 3479861"/>
              <a:gd name="connsiteX150" fmla="*/ 681764 w 3885085"/>
              <a:gd name="connsiteY150" fmla="*/ 1450433 h 3479861"/>
              <a:gd name="connsiteX151" fmla="*/ 668846 w 3885085"/>
              <a:gd name="connsiteY151" fmla="*/ 1417402 h 3479861"/>
              <a:gd name="connsiteX152" fmla="*/ 695654 w 3885085"/>
              <a:gd name="connsiteY152" fmla="*/ 1361619 h 3479861"/>
              <a:gd name="connsiteX153" fmla="*/ 727214 w 3885085"/>
              <a:gd name="connsiteY153" fmla="*/ 1425116 h 3479861"/>
              <a:gd name="connsiteX154" fmla="*/ 905360 w 3885085"/>
              <a:gd name="connsiteY154" fmla="*/ 976096 h 3479861"/>
              <a:gd name="connsiteX155" fmla="*/ 913709 w 3885085"/>
              <a:gd name="connsiteY155" fmla="*/ 919511 h 3479861"/>
              <a:gd name="connsiteX156" fmla="*/ 911538 w 3885085"/>
              <a:gd name="connsiteY156" fmla="*/ 912396 h 3479861"/>
              <a:gd name="connsiteX157" fmla="*/ 949829 w 3885085"/>
              <a:gd name="connsiteY157" fmla="*/ 832717 h 3479861"/>
              <a:gd name="connsiteX158" fmla="*/ 963924 w 3885085"/>
              <a:gd name="connsiteY158" fmla="*/ 841878 h 3479861"/>
              <a:gd name="connsiteX159" fmla="*/ 1060601 w 3885085"/>
              <a:gd name="connsiteY159" fmla="*/ 602216 h 34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885085" h="3479861">
                <a:moveTo>
                  <a:pt x="1166470" y="2130365"/>
                </a:moveTo>
                <a:cubicBezTo>
                  <a:pt x="998090" y="2040074"/>
                  <a:pt x="817508" y="2015672"/>
                  <a:pt x="629601" y="2054717"/>
                </a:cubicBezTo>
                <a:cubicBezTo>
                  <a:pt x="546632" y="2071798"/>
                  <a:pt x="490506" y="2113284"/>
                  <a:pt x="458779" y="2196254"/>
                </a:cubicBezTo>
                <a:cubicBezTo>
                  <a:pt x="409975" y="2330473"/>
                  <a:pt x="351408" y="2459808"/>
                  <a:pt x="297720" y="2591586"/>
                </a:cubicBezTo>
                <a:cubicBezTo>
                  <a:pt x="287957" y="2615988"/>
                  <a:pt x="280636" y="2642832"/>
                  <a:pt x="270876" y="2672117"/>
                </a:cubicBezTo>
                <a:cubicBezTo>
                  <a:pt x="663767" y="2572063"/>
                  <a:pt x="1022495" y="2591585"/>
                  <a:pt x="1337292" y="2899065"/>
                </a:cubicBezTo>
                <a:cubicBezTo>
                  <a:pt x="1337292" y="2725801"/>
                  <a:pt x="1329974" y="2569622"/>
                  <a:pt x="1339734" y="2413442"/>
                </a:cubicBezTo>
                <a:cubicBezTo>
                  <a:pt x="1347055" y="2274343"/>
                  <a:pt x="1278728" y="2191374"/>
                  <a:pt x="1166470" y="2130365"/>
                </a:cubicBezTo>
                <a:close/>
                <a:moveTo>
                  <a:pt x="2157242" y="2076677"/>
                </a:moveTo>
                <a:cubicBezTo>
                  <a:pt x="1949812" y="1983945"/>
                  <a:pt x="1603288" y="2052275"/>
                  <a:pt x="1444667" y="2213338"/>
                </a:cubicBezTo>
                <a:cubicBezTo>
                  <a:pt x="1415385" y="2242620"/>
                  <a:pt x="1383662" y="2284106"/>
                  <a:pt x="1383662" y="2320709"/>
                </a:cubicBezTo>
                <a:cubicBezTo>
                  <a:pt x="1376340" y="2508616"/>
                  <a:pt x="1381220" y="2698960"/>
                  <a:pt x="1381220" y="2901506"/>
                </a:cubicBezTo>
                <a:cubicBezTo>
                  <a:pt x="1691141" y="2594027"/>
                  <a:pt x="2049866" y="2569621"/>
                  <a:pt x="2452520" y="2672117"/>
                </a:cubicBezTo>
                <a:cubicBezTo>
                  <a:pt x="2374426" y="2484211"/>
                  <a:pt x="2303662" y="2306067"/>
                  <a:pt x="2228010" y="2130365"/>
                </a:cubicBezTo>
                <a:cubicBezTo>
                  <a:pt x="2218250" y="2105963"/>
                  <a:pt x="2184084" y="2088879"/>
                  <a:pt x="2157242" y="2076677"/>
                </a:cubicBezTo>
                <a:close/>
                <a:moveTo>
                  <a:pt x="1137837" y="1509648"/>
                </a:moveTo>
                <a:cubicBezTo>
                  <a:pt x="1039118" y="1470869"/>
                  <a:pt x="935251" y="1465379"/>
                  <a:pt x="827267" y="1498322"/>
                </a:cubicBezTo>
                <a:cubicBezTo>
                  <a:pt x="785784" y="1510527"/>
                  <a:pt x="739415" y="1547130"/>
                  <a:pt x="722334" y="1586175"/>
                </a:cubicBezTo>
                <a:cubicBezTo>
                  <a:pt x="654004" y="1725274"/>
                  <a:pt x="597878" y="1871694"/>
                  <a:pt x="527109" y="2040074"/>
                </a:cubicBezTo>
                <a:cubicBezTo>
                  <a:pt x="832150" y="1942462"/>
                  <a:pt x="1095702" y="1981507"/>
                  <a:pt x="1332416" y="2203575"/>
                </a:cubicBezTo>
                <a:cubicBezTo>
                  <a:pt x="1332416" y="2035194"/>
                  <a:pt x="1329974" y="1888775"/>
                  <a:pt x="1332416" y="1742355"/>
                </a:cubicBezTo>
                <a:cubicBezTo>
                  <a:pt x="1334854" y="1661827"/>
                  <a:pt x="1300689" y="1603256"/>
                  <a:pt x="1234800" y="1559331"/>
                </a:cubicBezTo>
                <a:cubicBezTo>
                  <a:pt x="1203076" y="1539198"/>
                  <a:pt x="1170743" y="1522574"/>
                  <a:pt x="1137837" y="1509648"/>
                </a:cubicBezTo>
                <a:close/>
                <a:moveTo>
                  <a:pt x="1901550" y="1491238"/>
                </a:moveTo>
                <a:cubicBezTo>
                  <a:pt x="1864402" y="1477353"/>
                  <a:pt x="1817730" y="1474836"/>
                  <a:pt x="1754588" y="1481242"/>
                </a:cubicBezTo>
                <a:cubicBezTo>
                  <a:pt x="1652096" y="1491004"/>
                  <a:pt x="1549601" y="1542250"/>
                  <a:pt x="1454430" y="1588617"/>
                </a:cubicBezTo>
                <a:cubicBezTo>
                  <a:pt x="1420265" y="1605697"/>
                  <a:pt x="1388542" y="1664265"/>
                  <a:pt x="1386100" y="1705751"/>
                </a:cubicBezTo>
                <a:cubicBezTo>
                  <a:pt x="1378779" y="1866810"/>
                  <a:pt x="1383662" y="2025431"/>
                  <a:pt x="1383662" y="2210896"/>
                </a:cubicBezTo>
                <a:cubicBezTo>
                  <a:pt x="1622811" y="1981507"/>
                  <a:pt x="1891246" y="1944900"/>
                  <a:pt x="2186524" y="2035194"/>
                </a:cubicBezTo>
                <a:cubicBezTo>
                  <a:pt x="2181644" y="2013230"/>
                  <a:pt x="2181644" y="2005909"/>
                  <a:pt x="2179202" y="2001029"/>
                </a:cubicBezTo>
                <a:cubicBezTo>
                  <a:pt x="2132838" y="1888774"/>
                  <a:pt x="2086470" y="1776519"/>
                  <a:pt x="2040106" y="1666706"/>
                </a:cubicBezTo>
                <a:cubicBezTo>
                  <a:pt x="1998926" y="1569094"/>
                  <a:pt x="1963464" y="1514378"/>
                  <a:pt x="1901550" y="1491238"/>
                </a:cubicBezTo>
                <a:close/>
                <a:moveTo>
                  <a:pt x="1266499" y="996445"/>
                </a:moveTo>
                <a:cubicBezTo>
                  <a:pt x="1254492" y="989501"/>
                  <a:pt x="1241380" y="983903"/>
                  <a:pt x="1227710" y="979185"/>
                </a:cubicBezTo>
                <a:cubicBezTo>
                  <a:pt x="1209484" y="972893"/>
                  <a:pt x="1190266" y="968166"/>
                  <a:pt x="1171353" y="963895"/>
                </a:cubicBezTo>
                <a:cubicBezTo>
                  <a:pt x="1093263" y="944373"/>
                  <a:pt x="1000531" y="939493"/>
                  <a:pt x="959045" y="1020021"/>
                </a:cubicBezTo>
                <a:cubicBezTo>
                  <a:pt x="888276" y="1159120"/>
                  <a:pt x="834589" y="1305540"/>
                  <a:pt x="766262" y="1466599"/>
                </a:cubicBezTo>
                <a:cubicBezTo>
                  <a:pt x="978567" y="1395831"/>
                  <a:pt x="1159152" y="1425116"/>
                  <a:pt x="1329974" y="1578854"/>
                </a:cubicBezTo>
                <a:cubicBezTo>
                  <a:pt x="1329974" y="1405593"/>
                  <a:pt x="1332416" y="1256732"/>
                  <a:pt x="1329974" y="1107874"/>
                </a:cubicBezTo>
                <a:cubicBezTo>
                  <a:pt x="1328601" y="1050220"/>
                  <a:pt x="1302521" y="1017276"/>
                  <a:pt x="1266499" y="996445"/>
                </a:cubicBezTo>
                <a:close/>
                <a:moveTo>
                  <a:pt x="2940581" y="1600511"/>
                </a:moveTo>
                <a:cubicBezTo>
                  <a:pt x="2924719" y="1595326"/>
                  <a:pt x="2907638" y="1592276"/>
                  <a:pt x="2891776" y="1591055"/>
                </a:cubicBezTo>
                <a:cubicBezTo>
                  <a:pt x="2645306" y="1581295"/>
                  <a:pt x="2342702" y="1788721"/>
                  <a:pt x="2262174" y="2022990"/>
                </a:cubicBezTo>
                <a:cubicBezTo>
                  <a:pt x="2252412" y="2052275"/>
                  <a:pt x="2242652" y="2091320"/>
                  <a:pt x="2254854" y="2118164"/>
                </a:cubicBezTo>
                <a:cubicBezTo>
                  <a:pt x="2323180" y="2293866"/>
                  <a:pt x="2396390" y="2464688"/>
                  <a:pt x="2472042" y="2650153"/>
                </a:cubicBezTo>
                <a:cubicBezTo>
                  <a:pt x="2650186" y="2242620"/>
                  <a:pt x="2982066" y="2083999"/>
                  <a:pt x="3382278" y="2027873"/>
                </a:cubicBezTo>
                <a:cubicBezTo>
                  <a:pt x="3245622" y="1888774"/>
                  <a:pt x="3116286" y="1752117"/>
                  <a:pt x="2982066" y="1622778"/>
                </a:cubicBezTo>
                <a:cubicBezTo>
                  <a:pt x="2971084" y="1613017"/>
                  <a:pt x="2956442" y="1605697"/>
                  <a:pt x="2940581" y="1600511"/>
                </a:cubicBezTo>
                <a:close/>
                <a:moveTo>
                  <a:pt x="1725266" y="968356"/>
                </a:moveTo>
                <a:cubicBezTo>
                  <a:pt x="1676193" y="937357"/>
                  <a:pt x="1607559" y="949254"/>
                  <a:pt x="1547163" y="963895"/>
                </a:cubicBezTo>
                <a:cubicBezTo>
                  <a:pt x="1469073" y="983418"/>
                  <a:pt x="1390980" y="1012700"/>
                  <a:pt x="1390980" y="1112754"/>
                </a:cubicBezTo>
                <a:cubicBezTo>
                  <a:pt x="1383662" y="1261612"/>
                  <a:pt x="1386100" y="1408032"/>
                  <a:pt x="1386100" y="1583733"/>
                </a:cubicBezTo>
                <a:cubicBezTo>
                  <a:pt x="1556922" y="1422674"/>
                  <a:pt x="1739946" y="1398272"/>
                  <a:pt x="1957134" y="1464161"/>
                </a:cubicBezTo>
                <a:cubicBezTo>
                  <a:pt x="1888806" y="1300657"/>
                  <a:pt x="1837558" y="1151798"/>
                  <a:pt x="1766790" y="1015141"/>
                </a:cubicBezTo>
                <a:cubicBezTo>
                  <a:pt x="1755809" y="993789"/>
                  <a:pt x="1741624" y="978689"/>
                  <a:pt x="1725266" y="968356"/>
                </a:cubicBezTo>
                <a:close/>
                <a:moveTo>
                  <a:pt x="2497999" y="1164201"/>
                </a:moveTo>
                <a:cubicBezTo>
                  <a:pt x="2432654" y="1136318"/>
                  <a:pt x="2368023" y="1149662"/>
                  <a:pt x="2271934" y="1203044"/>
                </a:cubicBezTo>
                <a:cubicBezTo>
                  <a:pt x="2193844" y="1246972"/>
                  <a:pt x="2130398" y="1320182"/>
                  <a:pt x="2069388" y="1390951"/>
                </a:cubicBezTo>
                <a:cubicBezTo>
                  <a:pt x="2044986" y="1417794"/>
                  <a:pt x="2032786" y="1476362"/>
                  <a:pt x="2042544" y="1510527"/>
                </a:cubicBezTo>
                <a:cubicBezTo>
                  <a:pt x="2098674" y="1674027"/>
                  <a:pt x="2164562" y="1832648"/>
                  <a:pt x="2230452" y="2003468"/>
                </a:cubicBezTo>
                <a:cubicBezTo>
                  <a:pt x="2408592" y="1678907"/>
                  <a:pt x="2494002" y="1620340"/>
                  <a:pt x="2901536" y="1537367"/>
                </a:cubicBezTo>
                <a:cubicBezTo>
                  <a:pt x="2801482" y="1437317"/>
                  <a:pt x="2711194" y="1349464"/>
                  <a:pt x="2623342" y="1259173"/>
                </a:cubicBezTo>
                <a:cubicBezTo>
                  <a:pt x="2576671" y="1212502"/>
                  <a:pt x="2537206" y="1180931"/>
                  <a:pt x="2497999" y="1164201"/>
                </a:cubicBezTo>
                <a:close/>
                <a:moveTo>
                  <a:pt x="2095394" y="750520"/>
                </a:moveTo>
                <a:cubicBezTo>
                  <a:pt x="2040715" y="733133"/>
                  <a:pt x="1972997" y="747317"/>
                  <a:pt x="1910768" y="793073"/>
                </a:cubicBezTo>
                <a:cubicBezTo>
                  <a:pt x="1847320" y="836998"/>
                  <a:pt x="1786312" y="893127"/>
                  <a:pt x="1818036" y="980976"/>
                </a:cubicBezTo>
                <a:cubicBezTo>
                  <a:pt x="1869284" y="1124955"/>
                  <a:pt x="1930290" y="1266495"/>
                  <a:pt x="1998620" y="1429996"/>
                </a:cubicBezTo>
                <a:cubicBezTo>
                  <a:pt x="2086470" y="1217687"/>
                  <a:pt x="2242652" y="1129838"/>
                  <a:pt x="2442756" y="1105432"/>
                </a:cubicBezTo>
                <a:cubicBezTo>
                  <a:pt x="2450078" y="1093231"/>
                  <a:pt x="2459838" y="1081030"/>
                  <a:pt x="2467162" y="1068829"/>
                </a:cubicBezTo>
                <a:cubicBezTo>
                  <a:pt x="2359786" y="971217"/>
                  <a:pt x="2254854" y="873605"/>
                  <a:pt x="2145040" y="778431"/>
                </a:cubicBezTo>
                <a:cubicBezTo>
                  <a:pt x="2130398" y="765619"/>
                  <a:pt x="2113620" y="756315"/>
                  <a:pt x="2095394" y="750520"/>
                </a:cubicBezTo>
                <a:close/>
                <a:moveTo>
                  <a:pt x="1315332" y="217160"/>
                </a:moveTo>
                <a:cubicBezTo>
                  <a:pt x="1308010" y="217160"/>
                  <a:pt x="1298251" y="214718"/>
                  <a:pt x="1290929" y="214718"/>
                </a:cubicBezTo>
                <a:cubicBezTo>
                  <a:pt x="1195755" y="444108"/>
                  <a:pt x="1100585" y="673497"/>
                  <a:pt x="1007852" y="895565"/>
                </a:cubicBezTo>
                <a:cubicBezTo>
                  <a:pt x="1115224" y="912649"/>
                  <a:pt x="1215278" y="927289"/>
                  <a:pt x="1317770" y="944373"/>
                </a:cubicBezTo>
                <a:cubicBezTo>
                  <a:pt x="1315332" y="707662"/>
                  <a:pt x="1315332" y="463630"/>
                  <a:pt x="1315332" y="217160"/>
                </a:cubicBezTo>
                <a:close/>
                <a:moveTo>
                  <a:pt x="1410502" y="153709"/>
                </a:moveTo>
                <a:cubicBezTo>
                  <a:pt x="1405622" y="156151"/>
                  <a:pt x="1398301" y="156151"/>
                  <a:pt x="1393421" y="158589"/>
                </a:cubicBezTo>
                <a:cubicBezTo>
                  <a:pt x="1393421" y="427027"/>
                  <a:pt x="1393421" y="697899"/>
                  <a:pt x="1393421" y="954133"/>
                </a:cubicBezTo>
                <a:cubicBezTo>
                  <a:pt x="1503238" y="932172"/>
                  <a:pt x="1608168" y="912649"/>
                  <a:pt x="1717984" y="893127"/>
                </a:cubicBezTo>
                <a:cubicBezTo>
                  <a:pt x="1617931" y="651533"/>
                  <a:pt x="1512997" y="402621"/>
                  <a:pt x="1410502" y="153709"/>
                </a:cubicBezTo>
                <a:close/>
                <a:moveTo>
                  <a:pt x="1481274" y="156151"/>
                </a:moveTo>
                <a:cubicBezTo>
                  <a:pt x="1574003" y="385540"/>
                  <a:pt x="1669177" y="622251"/>
                  <a:pt x="1759472" y="839440"/>
                </a:cubicBezTo>
                <a:cubicBezTo>
                  <a:pt x="1854642" y="780872"/>
                  <a:pt x="1942494" y="727185"/>
                  <a:pt x="2001058" y="690578"/>
                </a:cubicBezTo>
                <a:cubicBezTo>
                  <a:pt x="1837558" y="522197"/>
                  <a:pt x="1659414" y="339174"/>
                  <a:pt x="1481274" y="156151"/>
                </a:cubicBezTo>
                <a:close/>
                <a:moveTo>
                  <a:pt x="1350009" y="0"/>
                </a:moveTo>
                <a:lnTo>
                  <a:pt x="1561038" y="101414"/>
                </a:lnTo>
                <a:lnTo>
                  <a:pt x="1816512" y="345884"/>
                </a:lnTo>
                <a:cubicBezTo>
                  <a:pt x="1902838" y="428245"/>
                  <a:pt x="1987638" y="508776"/>
                  <a:pt x="2069388" y="585644"/>
                </a:cubicBezTo>
                <a:cubicBezTo>
                  <a:pt x="2091352" y="552700"/>
                  <a:pt x="2116365" y="515486"/>
                  <a:pt x="2143209" y="475831"/>
                </a:cubicBezTo>
                <a:lnTo>
                  <a:pt x="2191788" y="404535"/>
                </a:lnTo>
                <a:lnTo>
                  <a:pt x="2242298" y="428808"/>
                </a:lnTo>
                <a:lnTo>
                  <a:pt x="2232165" y="435071"/>
                </a:lnTo>
                <a:cubicBezTo>
                  <a:pt x="2218705" y="446244"/>
                  <a:pt x="2206046" y="459361"/>
                  <a:pt x="2193844" y="473393"/>
                </a:cubicBezTo>
                <a:cubicBezTo>
                  <a:pt x="2137718" y="534399"/>
                  <a:pt x="2098674" y="617371"/>
                  <a:pt x="2154800" y="688140"/>
                </a:cubicBezTo>
                <a:cubicBezTo>
                  <a:pt x="2249974" y="810154"/>
                  <a:pt x="2362226" y="917529"/>
                  <a:pt x="2474484" y="1039544"/>
                </a:cubicBezTo>
                <a:cubicBezTo>
                  <a:pt x="2523900" y="834558"/>
                  <a:pt x="2549980" y="762720"/>
                  <a:pt x="2653617" y="678872"/>
                </a:cubicBezTo>
                <a:lnTo>
                  <a:pt x="2696471" y="647071"/>
                </a:lnTo>
                <a:lnTo>
                  <a:pt x="2744335" y="670073"/>
                </a:lnTo>
                <a:lnTo>
                  <a:pt x="2685837" y="708995"/>
                </a:lnTo>
                <a:cubicBezTo>
                  <a:pt x="2608395" y="774313"/>
                  <a:pt x="2558063" y="862623"/>
                  <a:pt x="2537930" y="968775"/>
                </a:cubicBezTo>
                <a:cubicBezTo>
                  <a:pt x="2528168" y="1015141"/>
                  <a:pt x="2533048" y="1085910"/>
                  <a:pt x="2559894" y="1115195"/>
                </a:cubicBezTo>
                <a:cubicBezTo>
                  <a:pt x="2677028" y="1237210"/>
                  <a:pt x="2808806" y="1349464"/>
                  <a:pt x="2925940" y="1456839"/>
                </a:cubicBezTo>
                <a:cubicBezTo>
                  <a:pt x="2935091" y="1244532"/>
                  <a:pt x="3022486" y="1074776"/>
                  <a:pt x="3184004" y="943457"/>
                </a:cubicBezTo>
                <a:lnTo>
                  <a:pt x="3235774" y="906245"/>
                </a:lnTo>
                <a:lnTo>
                  <a:pt x="3282588" y="928742"/>
                </a:lnTo>
                <a:lnTo>
                  <a:pt x="3201963" y="985172"/>
                </a:lnTo>
                <a:cubicBezTo>
                  <a:pt x="3083798" y="1086978"/>
                  <a:pt x="3006470" y="1218297"/>
                  <a:pt x="2977186" y="1381188"/>
                </a:cubicBezTo>
                <a:cubicBezTo>
                  <a:pt x="2967428" y="1442197"/>
                  <a:pt x="2972304" y="1527608"/>
                  <a:pt x="3008910" y="1569094"/>
                </a:cubicBezTo>
                <a:cubicBezTo>
                  <a:pt x="3130924" y="1708189"/>
                  <a:pt x="3270024" y="1832649"/>
                  <a:pt x="3411564" y="1969306"/>
                </a:cubicBezTo>
                <a:cubicBezTo>
                  <a:pt x="3420714" y="1650843"/>
                  <a:pt x="3554778" y="1424351"/>
                  <a:pt x="3766400" y="1247619"/>
                </a:cubicBezTo>
                <a:lnTo>
                  <a:pt x="3836397" y="1194887"/>
                </a:lnTo>
                <a:lnTo>
                  <a:pt x="3885085" y="1218285"/>
                </a:lnTo>
                <a:lnTo>
                  <a:pt x="3785807" y="1292003"/>
                </a:lnTo>
                <a:cubicBezTo>
                  <a:pt x="3628292" y="1431216"/>
                  <a:pt x="3517106" y="1605087"/>
                  <a:pt x="3467690" y="1822886"/>
                </a:cubicBezTo>
                <a:cubicBezTo>
                  <a:pt x="3438408" y="1949783"/>
                  <a:pt x="3457930" y="2066918"/>
                  <a:pt x="3570182" y="2159650"/>
                </a:cubicBezTo>
                <a:cubicBezTo>
                  <a:pt x="3653154" y="2230418"/>
                  <a:pt x="3723922" y="2313388"/>
                  <a:pt x="3802012" y="2391478"/>
                </a:cubicBezTo>
                <a:cubicBezTo>
                  <a:pt x="3819096" y="2408562"/>
                  <a:pt x="3833740" y="2430523"/>
                  <a:pt x="3848378" y="2450045"/>
                </a:cubicBezTo>
                <a:cubicBezTo>
                  <a:pt x="3841058" y="2457367"/>
                  <a:pt x="3833740" y="2464688"/>
                  <a:pt x="3823976" y="2472009"/>
                </a:cubicBezTo>
                <a:cubicBezTo>
                  <a:pt x="3731244" y="2374397"/>
                  <a:pt x="3633632" y="2281665"/>
                  <a:pt x="3545780" y="2181611"/>
                </a:cubicBezTo>
                <a:cubicBezTo>
                  <a:pt x="3472570" y="2096200"/>
                  <a:pt x="3387158" y="2071798"/>
                  <a:pt x="3277344" y="2096200"/>
                </a:cubicBezTo>
                <a:cubicBezTo>
                  <a:pt x="3025992" y="2149887"/>
                  <a:pt x="2811244" y="2264584"/>
                  <a:pt x="2642864" y="2457367"/>
                </a:cubicBezTo>
                <a:cubicBezTo>
                  <a:pt x="2533048" y="2584264"/>
                  <a:pt x="2486684" y="2725801"/>
                  <a:pt x="2576976" y="2891743"/>
                </a:cubicBezTo>
                <a:cubicBezTo>
                  <a:pt x="2633102" y="2996677"/>
                  <a:pt x="2669708" y="3113812"/>
                  <a:pt x="2696552" y="3233387"/>
                </a:cubicBezTo>
                <a:cubicBezTo>
                  <a:pt x="2686788" y="3218745"/>
                  <a:pt x="2672146" y="3208985"/>
                  <a:pt x="2664824" y="3191904"/>
                </a:cubicBezTo>
                <a:cubicBezTo>
                  <a:pt x="2618458" y="3079649"/>
                  <a:pt x="2581856" y="2964953"/>
                  <a:pt x="2523288" y="2857578"/>
                </a:cubicBezTo>
                <a:cubicBezTo>
                  <a:pt x="2491564" y="2799011"/>
                  <a:pt x="2437876" y="2725801"/>
                  <a:pt x="2379310" y="2711162"/>
                </a:cubicBezTo>
                <a:cubicBezTo>
                  <a:pt x="2074268" y="2628189"/>
                  <a:pt x="1778990" y="2662354"/>
                  <a:pt x="1512997" y="2845377"/>
                </a:cubicBezTo>
                <a:cubicBezTo>
                  <a:pt x="1415385" y="2911266"/>
                  <a:pt x="1361698" y="3001557"/>
                  <a:pt x="1371457" y="3130896"/>
                </a:cubicBezTo>
                <a:cubicBezTo>
                  <a:pt x="1381220" y="3245589"/>
                  <a:pt x="1373899" y="3362726"/>
                  <a:pt x="1373899" y="3479861"/>
                </a:cubicBezTo>
                <a:cubicBezTo>
                  <a:pt x="1361698" y="3479861"/>
                  <a:pt x="1351935" y="3479861"/>
                  <a:pt x="1339734" y="3479861"/>
                </a:cubicBezTo>
                <a:cubicBezTo>
                  <a:pt x="1339734" y="3387129"/>
                  <a:pt x="1332416" y="3291955"/>
                  <a:pt x="1342175" y="3199222"/>
                </a:cubicBezTo>
                <a:cubicBezTo>
                  <a:pt x="1366578" y="2918587"/>
                  <a:pt x="1261644" y="2842939"/>
                  <a:pt x="1020053" y="2742885"/>
                </a:cubicBezTo>
                <a:cubicBezTo>
                  <a:pt x="812625" y="2657474"/>
                  <a:pt x="590557" y="2642831"/>
                  <a:pt x="368488" y="2696519"/>
                </a:cubicBezTo>
                <a:cubicBezTo>
                  <a:pt x="275756" y="2718483"/>
                  <a:pt x="217189" y="2769729"/>
                  <a:pt x="183024" y="2862461"/>
                </a:cubicBezTo>
                <a:cubicBezTo>
                  <a:pt x="139099" y="2989356"/>
                  <a:pt x="80532" y="3111373"/>
                  <a:pt x="29286" y="3235829"/>
                </a:cubicBezTo>
                <a:cubicBezTo>
                  <a:pt x="19523" y="3230946"/>
                  <a:pt x="9763" y="3228508"/>
                  <a:pt x="0" y="3223628"/>
                </a:cubicBezTo>
                <a:cubicBezTo>
                  <a:pt x="36607" y="3133334"/>
                  <a:pt x="65889" y="3038163"/>
                  <a:pt x="112255" y="2952752"/>
                </a:cubicBezTo>
                <a:cubicBezTo>
                  <a:pt x="192787" y="2800231"/>
                  <a:pt x="198888" y="2689197"/>
                  <a:pt x="163199" y="2596771"/>
                </a:cubicBezTo>
                <a:lnTo>
                  <a:pt x="131577" y="2535380"/>
                </a:lnTo>
                <a:lnTo>
                  <a:pt x="149976" y="2497095"/>
                </a:lnTo>
                <a:lnTo>
                  <a:pt x="153270" y="2501803"/>
                </a:lnTo>
                <a:cubicBezTo>
                  <a:pt x="178641" y="2544990"/>
                  <a:pt x="201634" y="2591890"/>
                  <a:pt x="222072" y="2642831"/>
                </a:cubicBezTo>
                <a:cubicBezTo>
                  <a:pt x="283077" y="2486652"/>
                  <a:pt x="339206" y="2335352"/>
                  <a:pt x="400212" y="2188932"/>
                </a:cubicBezTo>
                <a:cubicBezTo>
                  <a:pt x="429496" y="2121825"/>
                  <a:pt x="436207" y="2059597"/>
                  <a:pt x="424005" y="2001334"/>
                </a:cubicBezTo>
                <a:lnTo>
                  <a:pt x="408232" y="1959703"/>
                </a:lnTo>
                <a:lnTo>
                  <a:pt x="436352" y="1901188"/>
                </a:lnTo>
                <a:lnTo>
                  <a:pt x="436533" y="1901449"/>
                </a:lnTo>
                <a:cubicBezTo>
                  <a:pt x="456036" y="1934340"/>
                  <a:pt x="474034" y="1969916"/>
                  <a:pt x="490506" y="2008351"/>
                </a:cubicBezTo>
                <a:cubicBezTo>
                  <a:pt x="551512" y="1859489"/>
                  <a:pt x="597878" y="1730154"/>
                  <a:pt x="656445" y="1608139"/>
                </a:cubicBezTo>
                <a:cubicBezTo>
                  <a:pt x="683289" y="1552012"/>
                  <a:pt x="691220" y="1498935"/>
                  <a:pt x="681764" y="1450433"/>
                </a:cubicBezTo>
                <a:lnTo>
                  <a:pt x="668846" y="1417402"/>
                </a:lnTo>
                <a:lnTo>
                  <a:pt x="695654" y="1361619"/>
                </a:lnTo>
                <a:lnTo>
                  <a:pt x="727214" y="1425116"/>
                </a:lnTo>
                <a:cubicBezTo>
                  <a:pt x="790664" y="1266495"/>
                  <a:pt x="851673" y="1122516"/>
                  <a:pt x="905360" y="976096"/>
                </a:cubicBezTo>
                <a:cubicBezTo>
                  <a:pt x="912680" y="955964"/>
                  <a:pt x="915120" y="937051"/>
                  <a:pt x="913709" y="919511"/>
                </a:cubicBezTo>
                <a:lnTo>
                  <a:pt x="911538" y="912396"/>
                </a:lnTo>
                <a:lnTo>
                  <a:pt x="949829" y="832717"/>
                </a:lnTo>
                <a:lnTo>
                  <a:pt x="963924" y="841878"/>
                </a:lnTo>
                <a:lnTo>
                  <a:pt x="1060601" y="6022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75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365F611-E0B8-4390-A35D-E02D34D45EC4}"/>
              </a:ext>
            </a:extLst>
          </p:cNvPr>
          <p:cNvGrpSpPr/>
          <p:nvPr/>
        </p:nvGrpSpPr>
        <p:grpSpPr>
          <a:xfrm rot="4266364">
            <a:off x="336860" y="575628"/>
            <a:ext cx="836595" cy="944701"/>
            <a:chOff x="3817101" y="468890"/>
            <a:chExt cx="710380" cy="802177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AF236DA-06E1-4D22-885A-25A301733A6A}"/>
                </a:ext>
              </a:extLst>
            </p:cNvPr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F52E724-CE14-4BF2-B8AF-9DF2D99DCC18}"/>
                </a:ext>
              </a:extLst>
            </p:cNvPr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00AFBA6-BBF6-4CFC-91AC-BB87F89E84FC}"/>
                </a:ext>
              </a:extLst>
            </p:cNvPr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avLst/>
              <a:gdLst>
                <a:gd name="connsiteX0" fmla="*/ 1140351 w 1140281"/>
                <a:gd name="connsiteY0" fmla="*/ 403286 h 476728"/>
                <a:gd name="connsiteX1" fmla="*/ 542508 w 1140281"/>
                <a:gd name="connsiteY1" fmla="*/ 478661 h 476728"/>
                <a:gd name="connsiteX2" fmla="*/ 713 w 1140281"/>
                <a:gd name="connsiteY2" fmla="*/ 394267 h 476728"/>
                <a:gd name="connsiteX3" fmla="*/ 125693 w 1140281"/>
                <a:gd name="connsiteY3" fmla="*/ 5154 h 476728"/>
                <a:gd name="connsiteX4" fmla="*/ 563767 w 1140281"/>
                <a:gd name="connsiteY4" fmla="*/ 34788 h 476728"/>
                <a:gd name="connsiteX5" fmla="*/ 1007640 w 1140281"/>
                <a:gd name="connsiteY5" fmla="*/ 0 h 476728"/>
                <a:gd name="connsiteX6" fmla="*/ 1140351 w 1140281"/>
                <a:gd name="connsiteY6" fmla="*/ 403286 h 47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281" h="476728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EAF4B32-95A3-45DB-A6A1-223FBD81E6BD}"/>
                </a:ext>
              </a:extLst>
            </p:cNvPr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avLst/>
              <a:gdLst>
                <a:gd name="connsiteX0" fmla="*/ 1188684 w 1230473"/>
                <a:gd name="connsiteY0" fmla="*/ 9019 h 566919"/>
                <a:gd name="connsiteX1" fmla="*/ 590841 w 1230473"/>
                <a:gd name="connsiteY1" fmla="*/ 84394 h 566919"/>
                <a:gd name="connsiteX2" fmla="*/ 49046 w 1230473"/>
                <a:gd name="connsiteY2" fmla="*/ 0 h 566919"/>
                <a:gd name="connsiteX3" fmla="*/ 49046 w 1230473"/>
                <a:gd name="connsiteY3" fmla="*/ 0 h 566919"/>
                <a:gd name="connsiteX4" fmla="*/ 11681 w 1230473"/>
                <a:gd name="connsiteY4" fmla="*/ 401354 h 566919"/>
                <a:gd name="connsiteX5" fmla="*/ 1229914 w 1230473"/>
                <a:gd name="connsiteY5" fmla="*/ 390402 h 566919"/>
                <a:gd name="connsiteX6" fmla="*/ 1188684 w 1230473"/>
                <a:gd name="connsiteY6" fmla="*/ 9019 h 5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473" h="566919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0E54354-4490-46E4-A9C7-38BC84B16438}"/>
                </a:ext>
              </a:extLst>
            </p:cNvPr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bg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2008055-BB9C-42B6-AB9B-2B20DB51A038}"/>
              </a:ext>
            </a:extLst>
          </p:cNvPr>
          <p:cNvGrpSpPr/>
          <p:nvPr/>
        </p:nvGrpSpPr>
        <p:grpSpPr>
          <a:xfrm rot="11066166">
            <a:off x="2012807" y="153898"/>
            <a:ext cx="836595" cy="944701"/>
            <a:chOff x="3817101" y="468890"/>
            <a:chExt cx="710380" cy="802177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64F871F-6DD9-4604-977D-6568D29CCDE1}"/>
                </a:ext>
              </a:extLst>
            </p:cNvPr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296C52F-3F10-462F-AF51-F6A894C08A45}"/>
                </a:ext>
              </a:extLst>
            </p:cNvPr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4362679-F362-4C28-BCD2-4D056E5A248C}"/>
                </a:ext>
              </a:extLst>
            </p:cNvPr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avLst/>
              <a:gdLst>
                <a:gd name="connsiteX0" fmla="*/ 1140351 w 1140281"/>
                <a:gd name="connsiteY0" fmla="*/ 403286 h 476728"/>
                <a:gd name="connsiteX1" fmla="*/ 542508 w 1140281"/>
                <a:gd name="connsiteY1" fmla="*/ 478661 h 476728"/>
                <a:gd name="connsiteX2" fmla="*/ 713 w 1140281"/>
                <a:gd name="connsiteY2" fmla="*/ 394267 h 476728"/>
                <a:gd name="connsiteX3" fmla="*/ 125693 w 1140281"/>
                <a:gd name="connsiteY3" fmla="*/ 5154 h 476728"/>
                <a:gd name="connsiteX4" fmla="*/ 563767 w 1140281"/>
                <a:gd name="connsiteY4" fmla="*/ 34788 h 476728"/>
                <a:gd name="connsiteX5" fmla="*/ 1007640 w 1140281"/>
                <a:gd name="connsiteY5" fmla="*/ 0 h 476728"/>
                <a:gd name="connsiteX6" fmla="*/ 1140351 w 1140281"/>
                <a:gd name="connsiteY6" fmla="*/ 403286 h 47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281" h="476728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CAABD5B-1900-4CAB-BE41-6B50D00ABB02}"/>
                </a:ext>
              </a:extLst>
            </p:cNvPr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avLst/>
              <a:gdLst>
                <a:gd name="connsiteX0" fmla="*/ 1188684 w 1230473"/>
                <a:gd name="connsiteY0" fmla="*/ 9019 h 566919"/>
                <a:gd name="connsiteX1" fmla="*/ 590841 w 1230473"/>
                <a:gd name="connsiteY1" fmla="*/ 84394 h 566919"/>
                <a:gd name="connsiteX2" fmla="*/ 49046 w 1230473"/>
                <a:gd name="connsiteY2" fmla="*/ 0 h 566919"/>
                <a:gd name="connsiteX3" fmla="*/ 49046 w 1230473"/>
                <a:gd name="connsiteY3" fmla="*/ 0 h 566919"/>
                <a:gd name="connsiteX4" fmla="*/ 11681 w 1230473"/>
                <a:gd name="connsiteY4" fmla="*/ 401354 h 566919"/>
                <a:gd name="connsiteX5" fmla="*/ 1229914 w 1230473"/>
                <a:gd name="connsiteY5" fmla="*/ 390402 h 566919"/>
                <a:gd name="connsiteX6" fmla="*/ 1188684 w 1230473"/>
                <a:gd name="connsiteY6" fmla="*/ 9019 h 5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473" h="566919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76779C3-A7DE-4DDE-BCD5-50647641C1EE}"/>
                </a:ext>
              </a:extLst>
            </p:cNvPr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bg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AF5BD09-58E0-46C6-8554-FAF23B122440}"/>
              </a:ext>
            </a:extLst>
          </p:cNvPr>
          <p:cNvGrpSpPr/>
          <p:nvPr/>
        </p:nvGrpSpPr>
        <p:grpSpPr>
          <a:xfrm rot="6933720">
            <a:off x="273806" y="1883178"/>
            <a:ext cx="836595" cy="944701"/>
            <a:chOff x="3817101" y="468890"/>
            <a:chExt cx="710380" cy="802177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BF4A0C3-DB14-4536-BE16-D641AC86A74A}"/>
                </a:ext>
              </a:extLst>
            </p:cNvPr>
            <p:cNvSpPr/>
            <p:nvPr/>
          </p:nvSpPr>
          <p:spPr>
            <a:xfrm rot="1570322">
              <a:off x="3932260" y="475806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B734AF8-912C-4694-899D-3FEDC89FB0C1}"/>
                </a:ext>
              </a:extLst>
            </p:cNvPr>
            <p:cNvSpPr/>
            <p:nvPr/>
          </p:nvSpPr>
          <p:spPr>
            <a:xfrm rot="1570322">
              <a:off x="3935659" y="468890"/>
              <a:ext cx="591822" cy="795261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8DDF678-B3CC-4003-B007-BD5DA0ADD18E}"/>
                </a:ext>
              </a:extLst>
            </p:cNvPr>
            <p:cNvSpPr/>
            <p:nvPr/>
          </p:nvSpPr>
          <p:spPr>
            <a:xfrm rot="1570322">
              <a:off x="3932555" y="805832"/>
              <a:ext cx="545586" cy="228098"/>
            </a:xfrm>
            <a:custGeom>
              <a:avLst/>
              <a:gdLst>
                <a:gd name="connsiteX0" fmla="*/ 1140351 w 1140281"/>
                <a:gd name="connsiteY0" fmla="*/ 403286 h 476728"/>
                <a:gd name="connsiteX1" fmla="*/ 542508 w 1140281"/>
                <a:gd name="connsiteY1" fmla="*/ 478661 h 476728"/>
                <a:gd name="connsiteX2" fmla="*/ 713 w 1140281"/>
                <a:gd name="connsiteY2" fmla="*/ 394267 h 476728"/>
                <a:gd name="connsiteX3" fmla="*/ 125693 w 1140281"/>
                <a:gd name="connsiteY3" fmla="*/ 5154 h 476728"/>
                <a:gd name="connsiteX4" fmla="*/ 563767 w 1140281"/>
                <a:gd name="connsiteY4" fmla="*/ 34788 h 476728"/>
                <a:gd name="connsiteX5" fmla="*/ 1007640 w 1140281"/>
                <a:gd name="connsiteY5" fmla="*/ 0 h 476728"/>
                <a:gd name="connsiteX6" fmla="*/ 1140351 w 1140281"/>
                <a:gd name="connsiteY6" fmla="*/ 403286 h 47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281" h="476728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789FEFF-FCD6-4C4F-8BD8-B6F60C31DCA0}"/>
                </a:ext>
              </a:extLst>
            </p:cNvPr>
            <p:cNvSpPr/>
            <p:nvPr/>
          </p:nvSpPr>
          <p:spPr>
            <a:xfrm rot="1570322">
              <a:off x="3817101" y="972462"/>
              <a:ext cx="588740" cy="271252"/>
            </a:xfrm>
            <a:custGeom>
              <a:avLst/>
              <a:gdLst>
                <a:gd name="connsiteX0" fmla="*/ 1188684 w 1230473"/>
                <a:gd name="connsiteY0" fmla="*/ 9019 h 566919"/>
                <a:gd name="connsiteX1" fmla="*/ 590841 w 1230473"/>
                <a:gd name="connsiteY1" fmla="*/ 84394 h 566919"/>
                <a:gd name="connsiteX2" fmla="*/ 49046 w 1230473"/>
                <a:gd name="connsiteY2" fmla="*/ 0 h 566919"/>
                <a:gd name="connsiteX3" fmla="*/ 49046 w 1230473"/>
                <a:gd name="connsiteY3" fmla="*/ 0 h 566919"/>
                <a:gd name="connsiteX4" fmla="*/ 11681 w 1230473"/>
                <a:gd name="connsiteY4" fmla="*/ 401354 h 566919"/>
                <a:gd name="connsiteX5" fmla="*/ 1229914 w 1230473"/>
                <a:gd name="connsiteY5" fmla="*/ 390402 h 566919"/>
                <a:gd name="connsiteX6" fmla="*/ 1188684 w 1230473"/>
                <a:gd name="connsiteY6" fmla="*/ 9019 h 5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473" h="566919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2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BC82282-7E02-4760-A9A6-2321505AB346}"/>
                </a:ext>
              </a:extLst>
            </p:cNvPr>
            <p:cNvSpPr/>
            <p:nvPr/>
          </p:nvSpPr>
          <p:spPr>
            <a:xfrm rot="2934668">
              <a:off x="4188776" y="602499"/>
              <a:ext cx="87733" cy="163453"/>
            </a:xfrm>
            <a:prstGeom prst="ellipse">
              <a:avLst/>
            </a:prstGeom>
            <a:solidFill>
              <a:schemeClr val="bg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7F15BDFF-1AAA-4FC1-B5A0-CD9864DC8CB5}"/>
              </a:ext>
            </a:extLst>
          </p:cNvPr>
          <p:cNvSpPr/>
          <p:nvPr/>
        </p:nvSpPr>
        <p:spPr>
          <a:xfrm rot="13500000">
            <a:off x="5083398" y="1276201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F6F42CB-82C8-4825-96A8-C0718A15B356}"/>
              </a:ext>
            </a:extLst>
          </p:cNvPr>
          <p:cNvGrpSpPr/>
          <p:nvPr/>
        </p:nvGrpSpPr>
        <p:grpSpPr>
          <a:xfrm>
            <a:off x="9815335" y="2300191"/>
            <a:ext cx="1325321" cy="2263523"/>
            <a:chOff x="4213318" y="-828363"/>
            <a:chExt cx="1105711" cy="1888450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FE915F6-09D7-4455-A49A-6128C2D0C98E}"/>
                </a:ext>
              </a:extLst>
            </p:cNvPr>
            <p:cNvSpPr/>
            <p:nvPr/>
          </p:nvSpPr>
          <p:spPr>
            <a:xfrm>
              <a:off x="4213318" y="-828363"/>
              <a:ext cx="1105711" cy="1690688"/>
            </a:xfrm>
            <a:custGeom>
              <a:avLst/>
              <a:gdLst>
                <a:gd name="connsiteX0" fmla="*/ 2259634 w 2262150"/>
                <a:gd name="connsiteY0" fmla="*/ 2431634 h 3458941"/>
                <a:gd name="connsiteX1" fmla="*/ 2241727 w 2262150"/>
                <a:gd name="connsiteY1" fmla="*/ 2194938 h 3458941"/>
                <a:gd name="connsiteX2" fmla="*/ 1922735 w 2262150"/>
                <a:gd name="connsiteY2" fmla="*/ 799716 h 3458941"/>
                <a:gd name="connsiteX3" fmla="*/ 1483728 w 2262150"/>
                <a:gd name="connsiteY3" fmla="*/ 209261 h 3458941"/>
                <a:gd name="connsiteX4" fmla="*/ 802690 w 2262150"/>
                <a:gd name="connsiteY4" fmla="*/ 14189 h 3458941"/>
                <a:gd name="connsiteX5" fmla="*/ 23450 w 2262150"/>
                <a:gd name="connsiteY5" fmla="*/ 1198432 h 3458941"/>
                <a:gd name="connsiteX6" fmla="*/ 185756 w 2262150"/>
                <a:gd name="connsiteY6" fmla="*/ 1700114 h 3458941"/>
                <a:gd name="connsiteX7" fmla="*/ 265670 w 2262150"/>
                <a:gd name="connsiteY7" fmla="*/ 2017677 h 3458941"/>
                <a:gd name="connsiteX8" fmla="*/ 379589 w 2262150"/>
                <a:gd name="connsiteY8" fmla="*/ 2438397 h 3458941"/>
                <a:gd name="connsiteX9" fmla="*/ 542467 w 2262150"/>
                <a:gd name="connsiteY9" fmla="*/ 2394582 h 3458941"/>
                <a:gd name="connsiteX10" fmla="*/ 644004 w 2262150"/>
                <a:gd name="connsiteY10" fmla="*/ 2284092 h 3458941"/>
                <a:gd name="connsiteX11" fmla="*/ 645908 w 2262150"/>
                <a:gd name="connsiteY11" fmla="*/ 2419442 h 3458941"/>
                <a:gd name="connsiteX12" fmla="*/ 571995 w 2262150"/>
                <a:gd name="connsiteY12" fmla="*/ 2857211 h 3458941"/>
                <a:gd name="connsiteX13" fmla="*/ 425310 w 2262150"/>
                <a:gd name="connsiteY13" fmla="*/ 3155058 h 3458941"/>
                <a:gd name="connsiteX14" fmla="*/ 415689 w 2262150"/>
                <a:gd name="connsiteY14" fmla="*/ 3446523 h 3458941"/>
                <a:gd name="connsiteX15" fmla="*/ 832694 w 2262150"/>
                <a:gd name="connsiteY15" fmla="*/ 3294694 h 3458941"/>
                <a:gd name="connsiteX16" fmla="*/ 1044530 w 2262150"/>
                <a:gd name="connsiteY16" fmla="*/ 3165249 h 3458941"/>
                <a:gd name="connsiteX17" fmla="*/ 1060722 w 2262150"/>
                <a:gd name="connsiteY17" fmla="*/ 3223352 h 3458941"/>
                <a:gd name="connsiteX18" fmla="*/ 1145971 w 2262150"/>
                <a:gd name="connsiteY18" fmla="*/ 3336795 h 3458941"/>
                <a:gd name="connsiteX19" fmla="*/ 1450962 w 2262150"/>
                <a:gd name="connsiteY19" fmla="*/ 3227829 h 3458941"/>
                <a:gd name="connsiteX20" fmla="*/ 1777669 w 2262150"/>
                <a:gd name="connsiteY20" fmla="*/ 3039996 h 3458941"/>
                <a:gd name="connsiteX21" fmla="*/ 1811102 w 2262150"/>
                <a:gd name="connsiteY21" fmla="*/ 3074857 h 3458941"/>
                <a:gd name="connsiteX22" fmla="*/ 2112854 w 2262150"/>
                <a:gd name="connsiteY22" fmla="*/ 3043806 h 3458941"/>
                <a:gd name="connsiteX23" fmla="*/ 2259634 w 2262150"/>
                <a:gd name="connsiteY23" fmla="*/ 2431634 h 34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2150" h="3458941">
                  <a:moveTo>
                    <a:pt x="2259634" y="2431634"/>
                  </a:moveTo>
                  <a:cubicBezTo>
                    <a:pt x="2255538" y="2348385"/>
                    <a:pt x="2247728" y="2267423"/>
                    <a:pt x="2241727" y="2194938"/>
                  </a:cubicBezTo>
                  <a:cubicBezTo>
                    <a:pt x="2202198" y="1719069"/>
                    <a:pt x="2136285" y="1232627"/>
                    <a:pt x="1922735" y="799716"/>
                  </a:cubicBezTo>
                  <a:cubicBezTo>
                    <a:pt x="1812435" y="576164"/>
                    <a:pt x="1677466" y="370614"/>
                    <a:pt x="1483728" y="209261"/>
                  </a:cubicBezTo>
                  <a:cubicBezTo>
                    <a:pt x="1285798" y="44478"/>
                    <a:pt x="1060532" y="-34389"/>
                    <a:pt x="802690" y="14189"/>
                  </a:cubicBezTo>
                  <a:cubicBezTo>
                    <a:pt x="254431" y="117535"/>
                    <a:pt x="-96280" y="653983"/>
                    <a:pt x="23450" y="1198432"/>
                  </a:cubicBezTo>
                  <a:cubicBezTo>
                    <a:pt x="61645" y="1371882"/>
                    <a:pt x="129749" y="1532664"/>
                    <a:pt x="185756" y="1700114"/>
                  </a:cubicBezTo>
                  <a:cubicBezTo>
                    <a:pt x="220427" y="1803746"/>
                    <a:pt x="247097" y="1909950"/>
                    <a:pt x="265670" y="2017677"/>
                  </a:cubicBezTo>
                  <a:cubicBezTo>
                    <a:pt x="285006" y="2130073"/>
                    <a:pt x="233190" y="2396868"/>
                    <a:pt x="379589" y="2438397"/>
                  </a:cubicBezTo>
                  <a:cubicBezTo>
                    <a:pt x="439216" y="2455351"/>
                    <a:pt x="496557" y="2432872"/>
                    <a:pt x="542467" y="2394582"/>
                  </a:cubicBezTo>
                  <a:cubicBezTo>
                    <a:pt x="581234" y="2362292"/>
                    <a:pt x="608380" y="2319048"/>
                    <a:pt x="644004" y="2284092"/>
                  </a:cubicBezTo>
                  <a:cubicBezTo>
                    <a:pt x="648004" y="2333717"/>
                    <a:pt x="645908" y="2381437"/>
                    <a:pt x="645908" y="2419442"/>
                  </a:cubicBezTo>
                  <a:cubicBezTo>
                    <a:pt x="645908" y="2576033"/>
                    <a:pt x="621810" y="2708716"/>
                    <a:pt x="571995" y="2857211"/>
                  </a:cubicBezTo>
                  <a:cubicBezTo>
                    <a:pt x="536657" y="2962462"/>
                    <a:pt x="489603" y="3064475"/>
                    <a:pt x="425310" y="3155058"/>
                  </a:cubicBezTo>
                  <a:cubicBezTo>
                    <a:pt x="373208" y="3228496"/>
                    <a:pt x="283197" y="3395850"/>
                    <a:pt x="415689" y="3446523"/>
                  </a:cubicBezTo>
                  <a:cubicBezTo>
                    <a:pt x="553707" y="3499291"/>
                    <a:pt x="729443" y="3371561"/>
                    <a:pt x="832694" y="3294694"/>
                  </a:cubicBezTo>
                  <a:cubicBezTo>
                    <a:pt x="866793" y="3269358"/>
                    <a:pt x="1006335" y="3112767"/>
                    <a:pt x="1044530" y="3165249"/>
                  </a:cubicBezTo>
                  <a:cubicBezTo>
                    <a:pt x="1056531" y="3181632"/>
                    <a:pt x="1057008" y="3203349"/>
                    <a:pt x="1060722" y="3223352"/>
                  </a:cubicBezTo>
                  <a:cubicBezTo>
                    <a:pt x="1070057" y="3273073"/>
                    <a:pt x="1101013" y="3314316"/>
                    <a:pt x="1145971" y="3336795"/>
                  </a:cubicBezTo>
                  <a:cubicBezTo>
                    <a:pt x="1258842" y="3393183"/>
                    <a:pt x="1379238" y="3311554"/>
                    <a:pt x="1450962" y="3227829"/>
                  </a:cubicBezTo>
                  <a:cubicBezTo>
                    <a:pt x="1533734" y="3131245"/>
                    <a:pt x="1632032" y="2916742"/>
                    <a:pt x="1777669" y="3039996"/>
                  </a:cubicBezTo>
                  <a:cubicBezTo>
                    <a:pt x="1782622" y="3045615"/>
                    <a:pt x="1806149" y="3069238"/>
                    <a:pt x="1811102" y="3074857"/>
                  </a:cubicBezTo>
                  <a:cubicBezTo>
                    <a:pt x="1917687" y="3185442"/>
                    <a:pt x="2029320" y="3144390"/>
                    <a:pt x="2112854" y="3043806"/>
                  </a:cubicBezTo>
                  <a:cubicBezTo>
                    <a:pt x="2253824" y="2874451"/>
                    <a:pt x="2269921" y="2641946"/>
                    <a:pt x="2259634" y="243163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67AC639A-6B0C-4E4D-A284-BAB852742457}"/>
                </a:ext>
              </a:extLst>
            </p:cNvPr>
            <p:cNvSpPr/>
            <p:nvPr/>
          </p:nvSpPr>
          <p:spPr>
            <a:xfrm flipH="1">
              <a:off x="4396655" y="-322671"/>
              <a:ext cx="217849" cy="217849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741A64F-3AC4-4AD9-80C2-C6A1D4E73FF7}"/>
                </a:ext>
              </a:extLst>
            </p:cNvPr>
            <p:cNvSpPr/>
            <p:nvPr/>
          </p:nvSpPr>
          <p:spPr>
            <a:xfrm>
              <a:off x="4814350" y="-512172"/>
              <a:ext cx="217849" cy="217849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6F87C3C-F476-448B-8879-733A0473B9E4}"/>
                </a:ext>
              </a:extLst>
            </p:cNvPr>
            <p:cNvSpPr/>
            <p:nvPr/>
          </p:nvSpPr>
          <p:spPr>
            <a:xfrm>
              <a:off x="4238790" y="883524"/>
              <a:ext cx="152810" cy="176563"/>
            </a:xfrm>
            <a:custGeom>
              <a:avLst/>
              <a:gdLst>
                <a:gd name="connsiteX0" fmla="*/ 285853 w 312630"/>
                <a:gd name="connsiteY0" fmla="*/ 34317 h 361226"/>
                <a:gd name="connsiteX1" fmla="*/ 187269 w 312630"/>
                <a:gd name="connsiteY1" fmla="*/ 4789 h 361226"/>
                <a:gd name="connsiteX2" fmla="*/ 152693 w 312630"/>
                <a:gd name="connsiteY2" fmla="*/ 25935 h 361226"/>
                <a:gd name="connsiteX3" fmla="*/ 770 w 312630"/>
                <a:gd name="connsiteY3" fmla="*/ 252058 h 361226"/>
                <a:gd name="connsiteX4" fmla="*/ 9818 w 312630"/>
                <a:gd name="connsiteY4" fmla="*/ 313971 h 361226"/>
                <a:gd name="connsiteX5" fmla="*/ 100401 w 312630"/>
                <a:gd name="connsiteY5" fmla="*/ 361024 h 361226"/>
                <a:gd name="connsiteX6" fmla="*/ 195651 w 312630"/>
                <a:gd name="connsiteY6" fmla="*/ 314733 h 361226"/>
                <a:gd name="connsiteX7" fmla="*/ 301760 w 312630"/>
                <a:gd name="connsiteY7" fmla="*/ 58701 h 361226"/>
                <a:gd name="connsiteX8" fmla="*/ 285853 w 312630"/>
                <a:gd name="connsiteY8" fmla="*/ 34317 h 36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30" h="361226">
                  <a:moveTo>
                    <a:pt x="285853" y="34317"/>
                  </a:moveTo>
                  <a:cubicBezTo>
                    <a:pt x="261278" y="6599"/>
                    <a:pt x="221654" y="-8260"/>
                    <a:pt x="187269" y="4789"/>
                  </a:cubicBezTo>
                  <a:cubicBezTo>
                    <a:pt x="174601" y="9647"/>
                    <a:pt x="163457" y="17648"/>
                    <a:pt x="152693" y="25935"/>
                  </a:cubicBezTo>
                  <a:cubicBezTo>
                    <a:pt x="82970" y="80227"/>
                    <a:pt x="9342" y="159856"/>
                    <a:pt x="770" y="252058"/>
                  </a:cubicBezTo>
                  <a:cubicBezTo>
                    <a:pt x="-1231" y="273109"/>
                    <a:pt x="293" y="295111"/>
                    <a:pt x="9818" y="313971"/>
                  </a:cubicBezTo>
                  <a:cubicBezTo>
                    <a:pt x="26106" y="346070"/>
                    <a:pt x="64492" y="363310"/>
                    <a:pt x="100401" y="361024"/>
                  </a:cubicBezTo>
                  <a:cubicBezTo>
                    <a:pt x="136406" y="358738"/>
                    <a:pt x="169648" y="339688"/>
                    <a:pt x="195651" y="314733"/>
                  </a:cubicBezTo>
                  <a:cubicBezTo>
                    <a:pt x="257564" y="255583"/>
                    <a:pt x="343098" y="149950"/>
                    <a:pt x="301760" y="58701"/>
                  </a:cubicBezTo>
                  <a:cubicBezTo>
                    <a:pt x="297759" y="49842"/>
                    <a:pt x="292330" y="41651"/>
                    <a:pt x="285853" y="3431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30CB0E2-3EDE-4B85-8CA9-BA0C741166E6}"/>
                </a:ext>
              </a:extLst>
            </p:cNvPr>
            <p:cNvSpPr/>
            <p:nvPr/>
          </p:nvSpPr>
          <p:spPr>
            <a:xfrm>
              <a:off x="4572133" y="-396884"/>
              <a:ext cx="290887" cy="221716"/>
            </a:xfrm>
            <a:custGeom>
              <a:avLst/>
              <a:gdLst>
                <a:gd name="connsiteX0" fmla="*/ 192233 w 595120"/>
                <a:gd name="connsiteY0" fmla="*/ 453601 h 453604"/>
                <a:gd name="connsiteX1" fmla="*/ 75647 w 595120"/>
                <a:gd name="connsiteY1" fmla="*/ 430455 h 453604"/>
                <a:gd name="connsiteX2" fmla="*/ 27927 w 595120"/>
                <a:gd name="connsiteY2" fmla="*/ 249575 h 453604"/>
                <a:gd name="connsiteX3" fmla="*/ 169564 w 595120"/>
                <a:gd name="connsiteY3" fmla="*/ 166136 h 453604"/>
                <a:gd name="connsiteX4" fmla="*/ 397878 w 595120"/>
                <a:gd name="connsiteY4" fmla="*/ 44121 h 453604"/>
                <a:gd name="connsiteX5" fmla="*/ 535324 w 595120"/>
                <a:gd name="connsiteY5" fmla="*/ 12117 h 453604"/>
                <a:gd name="connsiteX6" fmla="*/ 592378 w 595120"/>
                <a:gd name="connsiteY6" fmla="*/ 160136 h 453604"/>
                <a:gd name="connsiteX7" fmla="*/ 457028 w 595120"/>
                <a:gd name="connsiteY7" fmla="*/ 356446 h 453604"/>
                <a:gd name="connsiteX8" fmla="*/ 192233 w 595120"/>
                <a:gd name="connsiteY8" fmla="*/ 453601 h 4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20" h="453604">
                  <a:moveTo>
                    <a:pt x="192233" y="453601"/>
                  </a:moveTo>
                  <a:cubicBezTo>
                    <a:pt x="151657" y="453791"/>
                    <a:pt x="112604" y="447124"/>
                    <a:pt x="75647" y="430455"/>
                  </a:cubicBezTo>
                  <a:cubicBezTo>
                    <a:pt x="-2744" y="395117"/>
                    <a:pt x="-22937" y="318822"/>
                    <a:pt x="27927" y="249575"/>
                  </a:cubicBezTo>
                  <a:cubicBezTo>
                    <a:pt x="63074" y="201665"/>
                    <a:pt x="114890" y="177757"/>
                    <a:pt x="169564" y="166136"/>
                  </a:cubicBezTo>
                  <a:cubicBezTo>
                    <a:pt x="258432" y="147277"/>
                    <a:pt x="333679" y="109082"/>
                    <a:pt x="397878" y="44121"/>
                  </a:cubicBezTo>
                  <a:cubicBezTo>
                    <a:pt x="443503" y="-2075"/>
                    <a:pt x="496462" y="-10648"/>
                    <a:pt x="535324" y="12117"/>
                  </a:cubicBezTo>
                  <a:cubicBezTo>
                    <a:pt x="577996" y="37073"/>
                    <a:pt x="603904" y="103462"/>
                    <a:pt x="592378" y="160136"/>
                  </a:cubicBezTo>
                  <a:cubicBezTo>
                    <a:pt x="575138" y="244622"/>
                    <a:pt x="522370" y="305297"/>
                    <a:pt x="457028" y="356446"/>
                  </a:cubicBezTo>
                  <a:cubicBezTo>
                    <a:pt x="379399" y="417215"/>
                    <a:pt x="291579" y="451410"/>
                    <a:pt x="192233" y="45360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21EF42D-9B6D-4221-8D35-34448E0E0AAC}"/>
                </a:ext>
              </a:extLst>
            </p:cNvPr>
            <p:cNvSpPr/>
            <p:nvPr/>
          </p:nvSpPr>
          <p:spPr>
            <a:xfrm>
              <a:off x="4452903" y="-457400"/>
              <a:ext cx="127389" cy="128918"/>
            </a:xfrm>
            <a:custGeom>
              <a:avLst/>
              <a:gdLst>
                <a:gd name="connsiteX0" fmla="*/ 260618 w 260623"/>
                <a:gd name="connsiteY0" fmla="*/ 130305 h 263750"/>
                <a:gd name="connsiteX1" fmla="*/ 130220 w 260623"/>
                <a:gd name="connsiteY1" fmla="*/ 263750 h 263750"/>
                <a:gd name="connsiteX2" fmla="*/ 14 w 260623"/>
                <a:gd name="connsiteY2" fmla="*/ 133734 h 263750"/>
                <a:gd name="connsiteX3" fmla="*/ 130792 w 260623"/>
                <a:gd name="connsiteY3" fmla="*/ 3 h 263750"/>
                <a:gd name="connsiteX4" fmla="*/ 260618 w 260623"/>
                <a:gd name="connsiteY4" fmla="*/ 130305 h 26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23" h="263750">
                  <a:moveTo>
                    <a:pt x="260618" y="130305"/>
                  </a:moveTo>
                  <a:cubicBezTo>
                    <a:pt x="261284" y="204505"/>
                    <a:pt x="203182" y="263941"/>
                    <a:pt x="130220" y="263750"/>
                  </a:cubicBezTo>
                  <a:cubicBezTo>
                    <a:pt x="59069" y="263655"/>
                    <a:pt x="1061" y="205647"/>
                    <a:pt x="14" y="133734"/>
                  </a:cubicBezTo>
                  <a:cubicBezTo>
                    <a:pt x="-1034" y="60963"/>
                    <a:pt x="58973" y="-474"/>
                    <a:pt x="130792" y="3"/>
                  </a:cubicBezTo>
                  <a:cubicBezTo>
                    <a:pt x="201848" y="479"/>
                    <a:pt x="259951" y="58772"/>
                    <a:pt x="260618" y="13030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E9DD4A3-4557-49B2-AF12-B1D5A5F7D3E9}"/>
                </a:ext>
              </a:extLst>
            </p:cNvPr>
            <p:cNvSpPr/>
            <p:nvPr/>
          </p:nvSpPr>
          <p:spPr>
            <a:xfrm>
              <a:off x="4721209" y="-584408"/>
              <a:ext cx="127357" cy="126873"/>
            </a:xfrm>
            <a:custGeom>
              <a:avLst/>
              <a:gdLst>
                <a:gd name="connsiteX0" fmla="*/ 128319 w 260556"/>
                <a:gd name="connsiteY0" fmla="*/ 259561 h 259566"/>
                <a:gd name="connsiteX1" fmla="*/ 18 w 260556"/>
                <a:gd name="connsiteY1" fmla="*/ 126020 h 259566"/>
                <a:gd name="connsiteX2" fmla="*/ 131653 w 260556"/>
                <a:gd name="connsiteY2" fmla="*/ 4 h 259566"/>
                <a:gd name="connsiteX3" fmla="*/ 260526 w 260556"/>
                <a:gd name="connsiteY3" fmla="*/ 133545 h 259566"/>
                <a:gd name="connsiteX4" fmla="*/ 128319 w 260556"/>
                <a:gd name="connsiteY4" fmla="*/ 259561 h 25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56" h="259566">
                  <a:moveTo>
                    <a:pt x="128319" y="259561"/>
                  </a:moveTo>
                  <a:cubicBezTo>
                    <a:pt x="53643" y="258894"/>
                    <a:pt x="-1125" y="201839"/>
                    <a:pt x="18" y="126020"/>
                  </a:cubicBezTo>
                  <a:cubicBezTo>
                    <a:pt x="1161" y="53916"/>
                    <a:pt x="58025" y="-567"/>
                    <a:pt x="131653" y="4"/>
                  </a:cubicBezTo>
                  <a:cubicBezTo>
                    <a:pt x="206139" y="576"/>
                    <a:pt x="262050" y="58488"/>
                    <a:pt x="260526" y="133545"/>
                  </a:cubicBezTo>
                  <a:cubicBezTo>
                    <a:pt x="259002" y="205459"/>
                    <a:pt x="201567" y="260227"/>
                    <a:pt x="128319" y="25956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CAE2FF9-2762-44C0-AEE7-480C2CBD6C4D}"/>
                </a:ext>
              </a:extLst>
            </p:cNvPr>
            <p:cNvSpPr/>
            <p:nvPr/>
          </p:nvSpPr>
          <p:spPr>
            <a:xfrm>
              <a:off x="4669860" y="854244"/>
              <a:ext cx="215901" cy="139196"/>
            </a:xfrm>
            <a:custGeom>
              <a:avLst/>
              <a:gdLst>
                <a:gd name="connsiteX0" fmla="*/ 308144 w 441707"/>
                <a:gd name="connsiteY0" fmla="*/ 14401 h 284779"/>
                <a:gd name="connsiteX1" fmla="*/ 367294 w 441707"/>
                <a:gd name="connsiteY1" fmla="*/ 114 h 284779"/>
                <a:gd name="connsiteX2" fmla="*/ 432731 w 441707"/>
                <a:gd name="connsiteY2" fmla="*/ 31737 h 284779"/>
                <a:gd name="connsiteX3" fmla="*/ 375105 w 441707"/>
                <a:gd name="connsiteY3" fmla="*/ 163848 h 284779"/>
                <a:gd name="connsiteX4" fmla="*/ 239564 w 441707"/>
                <a:gd name="connsiteY4" fmla="*/ 271100 h 284779"/>
                <a:gd name="connsiteX5" fmla="*/ 1153 w 441707"/>
                <a:gd name="connsiteY5" fmla="*/ 127844 h 284779"/>
                <a:gd name="connsiteX6" fmla="*/ 108024 w 441707"/>
                <a:gd name="connsiteY6" fmla="*/ 20878 h 284779"/>
                <a:gd name="connsiteX7" fmla="*/ 237849 w 441707"/>
                <a:gd name="connsiteY7" fmla="*/ 28784 h 284779"/>
                <a:gd name="connsiteX8" fmla="*/ 308144 w 441707"/>
                <a:gd name="connsiteY8" fmla="*/ 14401 h 28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07" h="284779">
                  <a:moveTo>
                    <a:pt x="308144" y="14401"/>
                  </a:moveTo>
                  <a:cubicBezTo>
                    <a:pt x="327194" y="7829"/>
                    <a:pt x="346244" y="1257"/>
                    <a:pt x="367294" y="114"/>
                  </a:cubicBezTo>
                  <a:cubicBezTo>
                    <a:pt x="392821" y="-1220"/>
                    <a:pt x="420729" y="9162"/>
                    <a:pt x="432731" y="31737"/>
                  </a:cubicBezTo>
                  <a:cubicBezTo>
                    <a:pt x="462258" y="86982"/>
                    <a:pt x="412633" y="130606"/>
                    <a:pt x="375105" y="163848"/>
                  </a:cubicBezTo>
                  <a:cubicBezTo>
                    <a:pt x="331385" y="202615"/>
                    <a:pt x="295666" y="249383"/>
                    <a:pt x="239564" y="271100"/>
                  </a:cubicBezTo>
                  <a:cubicBezTo>
                    <a:pt x="133741" y="311962"/>
                    <a:pt x="-14563" y="260432"/>
                    <a:pt x="1153" y="127844"/>
                  </a:cubicBezTo>
                  <a:cubicBezTo>
                    <a:pt x="8011" y="70122"/>
                    <a:pt x="53160" y="32213"/>
                    <a:pt x="108024" y="20878"/>
                  </a:cubicBezTo>
                  <a:cubicBezTo>
                    <a:pt x="151743" y="11829"/>
                    <a:pt x="194320" y="26879"/>
                    <a:pt x="237849" y="28784"/>
                  </a:cubicBezTo>
                  <a:cubicBezTo>
                    <a:pt x="263472" y="29927"/>
                    <a:pt x="285760" y="22116"/>
                    <a:pt x="308144" y="144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C791243F-A472-4F4C-BB95-55F695AEA82F}"/>
                </a:ext>
              </a:extLst>
            </p:cNvPr>
            <p:cNvSpPr/>
            <p:nvPr/>
          </p:nvSpPr>
          <p:spPr>
            <a:xfrm>
              <a:off x="4352812" y="290028"/>
              <a:ext cx="3771" cy="25327"/>
            </a:xfrm>
            <a:custGeom>
              <a:avLst/>
              <a:gdLst>
                <a:gd name="connsiteX0" fmla="*/ 1524 w 7715"/>
                <a:gd name="connsiteY0" fmla="*/ 0 h 51816"/>
                <a:gd name="connsiteX1" fmla="*/ 0 w 7715"/>
                <a:gd name="connsiteY1" fmla="*/ 95 h 51816"/>
                <a:gd name="connsiteX2" fmla="*/ 4477 w 7715"/>
                <a:gd name="connsiteY2" fmla="*/ 51816 h 51816"/>
                <a:gd name="connsiteX3" fmla="*/ 7715 w 7715"/>
                <a:gd name="connsiteY3" fmla="*/ 48673 h 51816"/>
                <a:gd name="connsiteX4" fmla="*/ 1524 w 7715"/>
                <a:gd name="connsiteY4" fmla="*/ 0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" h="51816">
                  <a:moveTo>
                    <a:pt x="1524" y="0"/>
                  </a:moveTo>
                  <a:cubicBezTo>
                    <a:pt x="1048" y="0"/>
                    <a:pt x="572" y="95"/>
                    <a:pt x="0" y="95"/>
                  </a:cubicBezTo>
                  <a:lnTo>
                    <a:pt x="4477" y="51816"/>
                  </a:lnTo>
                  <a:cubicBezTo>
                    <a:pt x="5525" y="50768"/>
                    <a:pt x="6668" y="49721"/>
                    <a:pt x="7715" y="48673"/>
                  </a:cubicBezTo>
                  <a:cubicBezTo>
                    <a:pt x="5620" y="32480"/>
                    <a:pt x="3620" y="16288"/>
                    <a:pt x="1524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9106D79-0823-4158-AD8C-D030EDBB0BD3}"/>
                </a:ext>
              </a:extLst>
            </p:cNvPr>
            <p:cNvSpPr/>
            <p:nvPr/>
          </p:nvSpPr>
          <p:spPr>
            <a:xfrm>
              <a:off x="4346853" y="221264"/>
              <a:ext cx="6844" cy="46836"/>
            </a:xfrm>
            <a:custGeom>
              <a:avLst/>
              <a:gdLst>
                <a:gd name="connsiteX0" fmla="*/ 14002 w 14001"/>
                <a:gd name="connsiteY0" fmla="*/ 23813 h 95821"/>
                <a:gd name="connsiteX1" fmla="*/ 0 w 14001"/>
                <a:gd name="connsiteY1" fmla="*/ 0 h 95821"/>
                <a:gd name="connsiteX2" fmla="*/ 8287 w 14001"/>
                <a:gd name="connsiteY2" fmla="*/ 95821 h 95821"/>
                <a:gd name="connsiteX3" fmla="*/ 10478 w 14001"/>
                <a:gd name="connsiteY3" fmla="*/ 93821 h 95821"/>
                <a:gd name="connsiteX4" fmla="*/ 14002 w 14001"/>
                <a:gd name="connsiteY4" fmla="*/ 23813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95821">
                  <a:moveTo>
                    <a:pt x="14002" y="23813"/>
                  </a:moveTo>
                  <a:cubicBezTo>
                    <a:pt x="10573" y="14954"/>
                    <a:pt x="5715" y="7239"/>
                    <a:pt x="0" y="0"/>
                  </a:cubicBezTo>
                  <a:lnTo>
                    <a:pt x="8287" y="95821"/>
                  </a:lnTo>
                  <a:cubicBezTo>
                    <a:pt x="9049" y="95250"/>
                    <a:pt x="9811" y="94679"/>
                    <a:pt x="10478" y="93821"/>
                  </a:cubicBezTo>
                  <a:cubicBezTo>
                    <a:pt x="11716" y="70580"/>
                    <a:pt x="12859" y="47244"/>
                    <a:pt x="14002" y="2381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5987693-E5B1-40AB-8821-C56A07919345}"/>
              </a:ext>
            </a:extLst>
          </p:cNvPr>
          <p:cNvGrpSpPr/>
          <p:nvPr/>
        </p:nvGrpSpPr>
        <p:grpSpPr>
          <a:xfrm>
            <a:off x="10860909" y="2736186"/>
            <a:ext cx="1330499" cy="2198160"/>
            <a:chOff x="10850970" y="2736186"/>
            <a:chExt cx="1330499" cy="2198160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38072BF-A526-4A20-8C94-C56BD9F7F04D}"/>
                </a:ext>
              </a:extLst>
            </p:cNvPr>
            <p:cNvSpPr/>
            <p:nvPr/>
          </p:nvSpPr>
          <p:spPr>
            <a:xfrm>
              <a:off x="12010462" y="3734861"/>
              <a:ext cx="171007" cy="647076"/>
            </a:xfrm>
            <a:custGeom>
              <a:avLst/>
              <a:gdLst>
                <a:gd name="connsiteX0" fmla="*/ 171007 w 171007"/>
                <a:gd name="connsiteY0" fmla="*/ 0 h 647076"/>
                <a:gd name="connsiteX1" fmla="*/ 171007 w 171007"/>
                <a:gd name="connsiteY1" fmla="*/ 533579 h 647076"/>
                <a:gd name="connsiteX2" fmla="*/ 167812 w 171007"/>
                <a:gd name="connsiteY2" fmla="*/ 537229 h 647076"/>
                <a:gd name="connsiteX3" fmla="*/ 43601 w 171007"/>
                <a:gd name="connsiteY3" fmla="*/ 647076 h 647076"/>
                <a:gd name="connsiteX4" fmla="*/ 20244 w 171007"/>
                <a:gd name="connsiteY4" fmla="*/ 239885 h 647076"/>
                <a:gd name="connsiteX5" fmla="*/ 136447 w 171007"/>
                <a:gd name="connsiteY5" fmla="*/ 35419 h 6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7" h="647076">
                  <a:moveTo>
                    <a:pt x="171007" y="0"/>
                  </a:moveTo>
                  <a:lnTo>
                    <a:pt x="171007" y="533579"/>
                  </a:lnTo>
                  <a:lnTo>
                    <a:pt x="167812" y="537229"/>
                  </a:lnTo>
                  <a:cubicBezTo>
                    <a:pt x="128640" y="576781"/>
                    <a:pt x="84895" y="612783"/>
                    <a:pt x="43601" y="647076"/>
                  </a:cubicBezTo>
                  <a:cubicBezTo>
                    <a:pt x="631" y="506615"/>
                    <a:pt x="-16855" y="359185"/>
                    <a:pt x="20244" y="239885"/>
                  </a:cubicBezTo>
                  <a:cubicBezTo>
                    <a:pt x="43859" y="163945"/>
                    <a:pt x="84895" y="95166"/>
                    <a:pt x="136447" y="354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A32770-648C-405D-9BB0-1C34ADE9DDA9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4F08F5-533D-4538-9928-FABF9DC8C689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D52389-3DCF-47BF-A1AA-AF0A6AB69A1F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4BE750-5761-41B3-B7FF-F2587D848165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EAF766-6D6F-4964-A74D-6DB67DCB1696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241F903-311B-44C4-9C84-10DB19343478}"/>
              </a:ext>
            </a:extLst>
          </p:cNvPr>
          <p:cNvGrpSpPr/>
          <p:nvPr/>
        </p:nvGrpSpPr>
        <p:grpSpPr>
          <a:xfrm>
            <a:off x="10607531" y="4637895"/>
            <a:ext cx="1597039" cy="2227448"/>
            <a:chOff x="10997496" y="5181793"/>
            <a:chExt cx="1207074" cy="168355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C50E1F6-0807-4DA8-B518-7F23C78C4977}"/>
                </a:ext>
              </a:extLst>
            </p:cNvPr>
            <p:cNvSpPr/>
            <p:nvPr/>
          </p:nvSpPr>
          <p:spPr>
            <a:xfrm>
              <a:off x="10997496" y="5181793"/>
              <a:ext cx="1206712" cy="1683550"/>
            </a:xfrm>
            <a:custGeom>
              <a:avLst/>
              <a:gdLst>
                <a:gd name="connsiteX0" fmla="*/ 1781430 w 1781430"/>
                <a:gd name="connsiteY0" fmla="*/ 603812 h 2485371"/>
                <a:gd name="connsiteX1" fmla="*/ 1781430 w 1781430"/>
                <a:gd name="connsiteY1" fmla="*/ 2480618 h 2485371"/>
                <a:gd name="connsiteX2" fmla="*/ 566898 w 1781430"/>
                <a:gd name="connsiteY2" fmla="*/ 2484619 h 2485371"/>
                <a:gd name="connsiteX3" fmla="*/ 545276 w 1781430"/>
                <a:gd name="connsiteY3" fmla="*/ 2470522 h 2485371"/>
                <a:gd name="connsiteX4" fmla="*/ 729966 w 1781430"/>
                <a:gd name="connsiteY4" fmla="*/ 2067043 h 2485371"/>
                <a:gd name="connsiteX5" fmla="*/ 1040004 w 1781430"/>
                <a:gd name="connsiteY5" fmla="*/ 2067900 h 2485371"/>
                <a:gd name="connsiteX6" fmla="*/ 179992 w 1781430"/>
                <a:gd name="connsiteY6" fmla="*/ 1504401 h 2485371"/>
                <a:gd name="connsiteX7" fmla="*/ 1684 w 1781430"/>
                <a:gd name="connsiteY7" fmla="*/ 1239035 h 2485371"/>
                <a:gd name="connsiteX8" fmla="*/ 163990 w 1781430"/>
                <a:gd name="connsiteY8" fmla="*/ 985289 h 2485371"/>
                <a:gd name="connsiteX9" fmla="*/ 425261 w 1781430"/>
                <a:gd name="connsiteY9" fmla="*/ 960809 h 2485371"/>
                <a:gd name="connsiteX10" fmla="*/ 558897 w 1781430"/>
                <a:gd name="connsiteY10" fmla="*/ 995957 h 2485371"/>
                <a:gd name="connsiteX11" fmla="*/ 189898 w 1781430"/>
                <a:gd name="connsiteY11" fmla="*/ 647627 h 2485371"/>
                <a:gd name="connsiteX12" fmla="*/ 97887 w 1781430"/>
                <a:gd name="connsiteY12" fmla="*/ 499609 h 2485371"/>
                <a:gd name="connsiteX13" fmla="*/ 295530 w 1781430"/>
                <a:gd name="connsiteY13" fmla="*/ 223670 h 2485371"/>
                <a:gd name="connsiteX14" fmla="*/ 598330 w 1781430"/>
                <a:gd name="connsiteY14" fmla="*/ 327968 h 2485371"/>
                <a:gd name="connsiteX15" fmla="*/ 545562 w 1781430"/>
                <a:gd name="connsiteY15" fmla="*/ 172997 h 2485371"/>
                <a:gd name="connsiteX16" fmla="*/ 542323 w 1781430"/>
                <a:gd name="connsiteY16" fmla="*/ 74318 h 2485371"/>
                <a:gd name="connsiteX17" fmla="*/ 602997 w 1781430"/>
                <a:gd name="connsiteY17" fmla="*/ 4499 h 2485371"/>
                <a:gd name="connsiteX18" fmla="*/ 731585 w 1781430"/>
                <a:gd name="connsiteY18" fmla="*/ 14786 h 2485371"/>
                <a:gd name="connsiteX19" fmla="*/ 1136874 w 1781430"/>
                <a:gd name="connsiteY19" fmla="*/ 390929 h 2485371"/>
                <a:gd name="connsiteX20" fmla="*/ 1230028 w 1781430"/>
                <a:gd name="connsiteY20" fmla="*/ 587525 h 2485371"/>
                <a:gd name="connsiteX21" fmla="*/ 1197929 w 1781430"/>
                <a:gd name="connsiteY21" fmla="*/ 442364 h 2485371"/>
                <a:gd name="connsiteX22" fmla="*/ 1201739 w 1781430"/>
                <a:gd name="connsiteY22" fmla="*/ 202619 h 2485371"/>
                <a:gd name="connsiteX23" fmla="*/ 1425386 w 1781430"/>
                <a:gd name="connsiteY23" fmla="*/ 113656 h 2485371"/>
                <a:gd name="connsiteX24" fmla="*/ 1630459 w 1781430"/>
                <a:gd name="connsiteY24" fmla="*/ 318253 h 2485371"/>
                <a:gd name="connsiteX25" fmla="*/ 1781430 w 1781430"/>
                <a:gd name="connsiteY25" fmla="*/ 603812 h 24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81430" h="2485371">
                  <a:moveTo>
                    <a:pt x="1781430" y="603812"/>
                  </a:moveTo>
                  <a:cubicBezTo>
                    <a:pt x="1781430" y="1110161"/>
                    <a:pt x="1781430" y="2395846"/>
                    <a:pt x="1781430" y="2480618"/>
                  </a:cubicBezTo>
                  <a:cubicBezTo>
                    <a:pt x="1767714" y="2488048"/>
                    <a:pt x="957327" y="2484524"/>
                    <a:pt x="566898" y="2484619"/>
                  </a:cubicBezTo>
                  <a:cubicBezTo>
                    <a:pt x="556325" y="2485191"/>
                    <a:pt x="549848" y="2479571"/>
                    <a:pt x="545276" y="2470522"/>
                  </a:cubicBezTo>
                  <a:cubicBezTo>
                    <a:pt x="447168" y="2277355"/>
                    <a:pt x="564897" y="2110763"/>
                    <a:pt x="729966" y="2067043"/>
                  </a:cubicBezTo>
                  <a:cubicBezTo>
                    <a:pt x="871221" y="2030086"/>
                    <a:pt x="1011048" y="2065424"/>
                    <a:pt x="1040004" y="2067900"/>
                  </a:cubicBezTo>
                  <a:cubicBezTo>
                    <a:pt x="913322" y="1994653"/>
                    <a:pt x="240000" y="1549740"/>
                    <a:pt x="179992" y="1504401"/>
                  </a:cubicBezTo>
                  <a:cubicBezTo>
                    <a:pt x="90838" y="1437059"/>
                    <a:pt x="17781" y="1356573"/>
                    <a:pt x="1684" y="1239035"/>
                  </a:cubicBezTo>
                  <a:cubicBezTo>
                    <a:pt x="-12794" y="1130545"/>
                    <a:pt x="68169" y="1030628"/>
                    <a:pt x="163990" y="985289"/>
                  </a:cubicBezTo>
                  <a:cubicBezTo>
                    <a:pt x="248191" y="945474"/>
                    <a:pt x="337059" y="949284"/>
                    <a:pt x="425261" y="960809"/>
                  </a:cubicBezTo>
                  <a:cubicBezTo>
                    <a:pt x="468885" y="966524"/>
                    <a:pt x="513558" y="974621"/>
                    <a:pt x="558897" y="995957"/>
                  </a:cubicBezTo>
                  <a:cubicBezTo>
                    <a:pt x="421737" y="889658"/>
                    <a:pt x="291244" y="784025"/>
                    <a:pt x="189898" y="647627"/>
                  </a:cubicBezTo>
                  <a:cubicBezTo>
                    <a:pt x="155132" y="600860"/>
                    <a:pt x="119985" y="554282"/>
                    <a:pt x="97887" y="499609"/>
                  </a:cubicBezTo>
                  <a:cubicBezTo>
                    <a:pt x="35879" y="345780"/>
                    <a:pt x="129510" y="215002"/>
                    <a:pt x="295530" y="223670"/>
                  </a:cubicBezTo>
                  <a:cubicBezTo>
                    <a:pt x="380779" y="232337"/>
                    <a:pt x="551562" y="300536"/>
                    <a:pt x="598330" y="327968"/>
                  </a:cubicBezTo>
                  <a:cubicBezTo>
                    <a:pt x="572613" y="273676"/>
                    <a:pt x="556896" y="241862"/>
                    <a:pt x="545562" y="172997"/>
                  </a:cubicBezTo>
                  <a:cubicBezTo>
                    <a:pt x="538323" y="140326"/>
                    <a:pt x="539466" y="107179"/>
                    <a:pt x="542323" y="74318"/>
                  </a:cubicBezTo>
                  <a:cubicBezTo>
                    <a:pt x="545371" y="39647"/>
                    <a:pt x="570136" y="9548"/>
                    <a:pt x="602997" y="4499"/>
                  </a:cubicBezTo>
                  <a:cubicBezTo>
                    <a:pt x="646146" y="-2168"/>
                    <a:pt x="689389" y="-3406"/>
                    <a:pt x="731585" y="14786"/>
                  </a:cubicBezTo>
                  <a:cubicBezTo>
                    <a:pt x="911512" y="92225"/>
                    <a:pt x="1039147" y="225384"/>
                    <a:pt x="1136874" y="390929"/>
                  </a:cubicBezTo>
                  <a:cubicBezTo>
                    <a:pt x="1176021" y="457413"/>
                    <a:pt x="1201739" y="520659"/>
                    <a:pt x="1230028" y="587525"/>
                  </a:cubicBezTo>
                  <a:cubicBezTo>
                    <a:pt x="1220313" y="538947"/>
                    <a:pt x="1203358" y="497894"/>
                    <a:pt x="1197929" y="442364"/>
                  </a:cubicBezTo>
                  <a:cubicBezTo>
                    <a:pt x="1196595" y="430457"/>
                    <a:pt x="1174878" y="269961"/>
                    <a:pt x="1201739" y="202619"/>
                  </a:cubicBezTo>
                  <a:cubicBezTo>
                    <a:pt x="1233076" y="124229"/>
                    <a:pt x="1337565" y="69079"/>
                    <a:pt x="1425386" y="113656"/>
                  </a:cubicBezTo>
                  <a:cubicBezTo>
                    <a:pt x="1516921" y="160138"/>
                    <a:pt x="1574547" y="237671"/>
                    <a:pt x="1630459" y="318253"/>
                  </a:cubicBezTo>
                  <a:cubicBezTo>
                    <a:pt x="1653129" y="350828"/>
                    <a:pt x="1763428" y="547805"/>
                    <a:pt x="1781430" y="6038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14E275-184D-4B83-A635-4735A01156EA}"/>
                </a:ext>
              </a:extLst>
            </p:cNvPr>
            <p:cNvSpPr/>
            <p:nvPr/>
          </p:nvSpPr>
          <p:spPr>
            <a:xfrm>
              <a:off x="11749974" y="5656553"/>
              <a:ext cx="454596" cy="1027042"/>
            </a:xfrm>
            <a:custGeom>
              <a:avLst/>
              <a:gdLst>
                <a:gd name="connsiteX0" fmla="*/ 670572 w 671106"/>
                <a:gd name="connsiteY0" fmla="*/ 1516189 h 1516189"/>
                <a:gd name="connsiteX1" fmla="*/ 241947 w 671106"/>
                <a:gd name="connsiteY1" fmla="*/ 370808 h 1516189"/>
                <a:gd name="connsiteX2" fmla="*/ 15156 w 671106"/>
                <a:gd name="connsiteY2" fmla="*/ 36957 h 1516189"/>
                <a:gd name="connsiteX3" fmla="*/ 4488 w 671106"/>
                <a:gd name="connsiteY3" fmla="*/ 4286 h 1516189"/>
                <a:gd name="connsiteX4" fmla="*/ 33349 w 671106"/>
                <a:gd name="connsiteY4" fmla="*/ 19716 h 1516189"/>
                <a:gd name="connsiteX5" fmla="*/ 270998 w 671106"/>
                <a:gd name="connsiteY5" fmla="*/ 369665 h 1516189"/>
                <a:gd name="connsiteX6" fmla="*/ 555605 w 671106"/>
                <a:gd name="connsiteY6" fmla="*/ 1029366 h 1516189"/>
                <a:gd name="connsiteX7" fmla="*/ 670762 w 671106"/>
                <a:gd name="connsiteY7" fmla="*/ 1418653 h 1516189"/>
                <a:gd name="connsiteX8" fmla="*/ 670572 w 671106"/>
                <a:gd name="connsiteY8" fmla="*/ 1516189 h 15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06" h="1516189">
                  <a:moveTo>
                    <a:pt x="670572" y="1516189"/>
                  </a:moveTo>
                  <a:cubicBezTo>
                    <a:pt x="577131" y="1153001"/>
                    <a:pt x="428827" y="703135"/>
                    <a:pt x="241947" y="370808"/>
                  </a:cubicBezTo>
                  <a:cubicBezTo>
                    <a:pt x="175748" y="253174"/>
                    <a:pt x="100215" y="141732"/>
                    <a:pt x="15156" y="36957"/>
                  </a:cubicBezTo>
                  <a:cubicBezTo>
                    <a:pt x="6489" y="26289"/>
                    <a:pt x="-7132" y="14954"/>
                    <a:pt x="4488" y="4286"/>
                  </a:cubicBezTo>
                  <a:cubicBezTo>
                    <a:pt x="18776" y="-8954"/>
                    <a:pt x="27063" y="12001"/>
                    <a:pt x="33349" y="19716"/>
                  </a:cubicBezTo>
                  <a:cubicBezTo>
                    <a:pt x="123170" y="129159"/>
                    <a:pt x="201751" y="246602"/>
                    <a:pt x="270998" y="369665"/>
                  </a:cubicBezTo>
                  <a:cubicBezTo>
                    <a:pt x="389108" y="579310"/>
                    <a:pt x="480548" y="801147"/>
                    <a:pt x="555605" y="1029366"/>
                  </a:cubicBezTo>
                  <a:cubicBezTo>
                    <a:pt x="594943" y="1149096"/>
                    <a:pt x="644092" y="1295209"/>
                    <a:pt x="670762" y="1418653"/>
                  </a:cubicBezTo>
                  <a:cubicBezTo>
                    <a:pt x="668857" y="1451895"/>
                    <a:pt x="672381" y="1483995"/>
                    <a:pt x="670572" y="151618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FB22EDE-1950-4764-9054-800FCD74C53F}"/>
              </a:ext>
            </a:extLst>
          </p:cNvPr>
          <p:cNvGrpSpPr/>
          <p:nvPr/>
        </p:nvGrpSpPr>
        <p:grpSpPr>
          <a:xfrm>
            <a:off x="5621589" y="6153292"/>
            <a:ext cx="1565222" cy="704707"/>
            <a:chOff x="5706442" y="6149274"/>
            <a:chExt cx="1363922" cy="614076"/>
          </a:xfrm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F4B7B1E-3CCE-48B9-99D0-06965FF6211E}"/>
                </a:ext>
              </a:extLst>
            </p:cNvPr>
            <p:cNvSpPr/>
            <p:nvPr/>
          </p:nvSpPr>
          <p:spPr>
            <a:xfrm>
              <a:off x="5706442" y="6149274"/>
              <a:ext cx="1363922" cy="613805"/>
            </a:xfrm>
            <a:custGeom>
              <a:avLst/>
              <a:gdLst>
                <a:gd name="connsiteX0" fmla="*/ 962731 w 1006568"/>
                <a:gd name="connsiteY0" fmla="*/ 351715 h 452985"/>
                <a:gd name="connsiteX1" fmla="*/ 1002633 w 1006568"/>
                <a:gd name="connsiteY1" fmla="*/ 428967 h 452985"/>
                <a:gd name="connsiteX2" fmla="*/ 987825 w 1006568"/>
                <a:gd name="connsiteY2" fmla="*/ 452967 h 452985"/>
                <a:gd name="connsiteX3" fmla="*/ 30888 w 1006568"/>
                <a:gd name="connsiteY3" fmla="*/ 450851 h 452985"/>
                <a:gd name="connsiteX4" fmla="*/ 7326 w 1006568"/>
                <a:gd name="connsiteY4" fmla="*/ 426924 h 452985"/>
                <a:gd name="connsiteX5" fmla="*/ 158694 w 1006568"/>
                <a:gd name="connsiteY5" fmla="*/ 175617 h 452985"/>
                <a:gd name="connsiteX6" fmla="*/ 408907 w 1006568"/>
                <a:gd name="connsiteY6" fmla="*/ 24760 h 452985"/>
                <a:gd name="connsiteX7" fmla="*/ 630159 w 1006568"/>
                <a:gd name="connsiteY7" fmla="*/ 3459 h 452985"/>
                <a:gd name="connsiteX8" fmla="*/ 823399 w 1006568"/>
                <a:gd name="connsiteY8" fmla="*/ 123386 h 452985"/>
                <a:gd name="connsiteX9" fmla="*/ 962731 w 1006568"/>
                <a:gd name="connsiteY9" fmla="*/ 351715 h 4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6568" h="452985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EAC5972-D8CA-42C1-9E87-BA9192F90DC9}"/>
                </a:ext>
              </a:extLst>
            </p:cNvPr>
            <p:cNvSpPr/>
            <p:nvPr/>
          </p:nvSpPr>
          <p:spPr>
            <a:xfrm>
              <a:off x="5748197" y="6445642"/>
              <a:ext cx="1106983" cy="317708"/>
            </a:xfrm>
            <a:custGeom>
              <a:avLst/>
              <a:gdLst>
                <a:gd name="connsiteX0" fmla="*/ 0 w 816948"/>
                <a:gd name="connsiteY0" fmla="*/ 232206 h 234467"/>
                <a:gd name="connsiteX1" fmla="*/ 159319 w 816948"/>
                <a:gd name="connsiteY1" fmla="*/ 47282 h 234467"/>
                <a:gd name="connsiteX2" fmla="*/ 249338 w 816948"/>
                <a:gd name="connsiteY2" fmla="*/ 11 h 234467"/>
                <a:gd name="connsiteX3" fmla="*/ 362772 w 816948"/>
                <a:gd name="connsiteY3" fmla="*/ 16789 h 234467"/>
                <a:gd name="connsiteX4" fmla="*/ 455125 w 816948"/>
                <a:gd name="connsiteY4" fmla="*/ 41154 h 234467"/>
                <a:gd name="connsiteX5" fmla="*/ 689946 w 816948"/>
                <a:gd name="connsiteY5" fmla="*/ 149190 h 234467"/>
                <a:gd name="connsiteX6" fmla="*/ 816949 w 816948"/>
                <a:gd name="connsiteY6" fmla="*/ 232935 h 234467"/>
                <a:gd name="connsiteX7" fmla="*/ 285447 w 816948"/>
                <a:gd name="connsiteY7" fmla="*/ 234467 h 234467"/>
                <a:gd name="connsiteX8" fmla="*/ 0 w 816948"/>
                <a:gd name="connsiteY8" fmla="*/ 232206 h 23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48" h="234467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3F0E00E3-C8DD-43B2-AD4D-FC85F0F81DC9}"/>
              </a:ext>
            </a:extLst>
          </p:cNvPr>
          <p:cNvSpPr/>
          <p:nvPr/>
        </p:nvSpPr>
        <p:spPr>
          <a:xfrm rot="13500000">
            <a:off x="2037014" y="3909078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3D3B5C52-5B56-4C1E-A582-238961B3949B}"/>
              </a:ext>
            </a:extLst>
          </p:cNvPr>
          <p:cNvSpPr/>
          <p:nvPr/>
        </p:nvSpPr>
        <p:spPr>
          <a:xfrm rot="19285725">
            <a:off x="10613141" y="2360056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461E29BE-018A-44AD-A068-788405066100}"/>
              </a:ext>
            </a:extLst>
          </p:cNvPr>
          <p:cNvSpPr/>
          <p:nvPr/>
        </p:nvSpPr>
        <p:spPr>
          <a:xfrm rot="19285725">
            <a:off x="11428259" y="1073793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0C259238-6560-4900-A770-0BA2D6310A30}"/>
              </a:ext>
            </a:extLst>
          </p:cNvPr>
          <p:cNvSpPr/>
          <p:nvPr/>
        </p:nvSpPr>
        <p:spPr>
          <a:xfrm rot="19285725">
            <a:off x="9951981" y="854767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80793E7B-BF54-46F3-A688-F712C97458A3}"/>
              </a:ext>
            </a:extLst>
          </p:cNvPr>
          <p:cNvSpPr/>
          <p:nvPr/>
        </p:nvSpPr>
        <p:spPr>
          <a:xfrm rot="13500000">
            <a:off x="1469392" y="737799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0" name="Graphic 69">
            <a:extLst>
              <a:ext uri="{FF2B5EF4-FFF2-40B4-BE49-F238E27FC236}">
                <a16:creationId xmlns:a16="http://schemas.microsoft.com/office/drawing/2014/main" id="{A2A23C27-17F8-4F0E-8092-17DCAB9A6B47}"/>
              </a:ext>
            </a:extLst>
          </p:cNvPr>
          <p:cNvSpPr/>
          <p:nvPr/>
        </p:nvSpPr>
        <p:spPr>
          <a:xfrm>
            <a:off x="2018174" y="4200212"/>
            <a:ext cx="677037" cy="677037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Graphic 69">
            <a:extLst>
              <a:ext uri="{FF2B5EF4-FFF2-40B4-BE49-F238E27FC236}">
                <a16:creationId xmlns:a16="http://schemas.microsoft.com/office/drawing/2014/main" id="{5BDDDDF0-1CA8-418A-90A3-AC115B0C6232}"/>
              </a:ext>
            </a:extLst>
          </p:cNvPr>
          <p:cNvSpPr/>
          <p:nvPr/>
        </p:nvSpPr>
        <p:spPr>
          <a:xfrm>
            <a:off x="7998417" y="4919069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Graphic 69">
            <a:extLst>
              <a:ext uri="{FF2B5EF4-FFF2-40B4-BE49-F238E27FC236}">
                <a16:creationId xmlns:a16="http://schemas.microsoft.com/office/drawing/2014/main" id="{5F309E4E-FC3C-44D7-A820-F97CB4320B4A}"/>
              </a:ext>
            </a:extLst>
          </p:cNvPr>
          <p:cNvSpPr/>
          <p:nvPr/>
        </p:nvSpPr>
        <p:spPr>
          <a:xfrm>
            <a:off x="9800677" y="3489510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Graphic 69">
            <a:extLst>
              <a:ext uri="{FF2B5EF4-FFF2-40B4-BE49-F238E27FC236}">
                <a16:creationId xmlns:a16="http://schemas.microsoft.com/office/drawing/2014/main" id="{B1DC5CD5-35CC-44C9-832D-01DDBD0B2B5E}"/>
              </a:ext>
            </a:extLst>
          </p:cNvPr>
          <p:cNvSpPr/>
          <p:nvPr/>
        </p:nvSpPr>
        <p:spPr>
          <a:xfrm>
            <a:off x="11153947" y="1979648"/>
            <a:ext cx="611163" cy="611163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Graphic 69">
            <a:extLst>
              <a:ext uri="{FF2B5EF4-FFF2-40B4-BE49-F238E27FC236}">
                <a16:creationId xmlns:a16="http://schemas.microsoft.com/office/drawing/2014/main" id="{C247E6ED-B578-4DB1-BFD1-0060BBDC9652}"/>
              </a:ext>
            </a:extLst>
          </p:cNvPr>
          <p:cNvSpPr/>
          <p:nvPr/>
        </p:nvSpPr>
        <p:spPr>
          <a:xfrm>
            <a:off x="8251647" y="1793423"/>
            <a:ext cx="488243" cy="488243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Graphic 69">
            <a:extLst>
              <a:ext uri="{FF2B5EF4-FFF2-40B4-BE49-F238E27FC236}">
                <a16:creationId xmlns:a16="http://schemas.microsoft.com/office/drawing/2014/main" id="{4192793C-E388-406E-B359-2EBC48B1EFE8}"/>
              </a:ext>
            </a:extLst>
          </p:cNvPr>
          <p:cNvSpPr/>
          <p:nvPr/>
        </p:nvSpPr>
        <p:spPr>
          <a:xfrm>
            <a:off x="4408052" y="525591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Graphic 69">
            <a:extLst>
              <a:ext uri="{FF2B5EF4-FFF2-40B4-BE49-F238E27FC236}">
                <a16:creationId xmlns:a16="http://schemas.microsoft.com/office/drawing/2014/main" id="{2204EAF4-4A33-4840-88BD-1D4423AF3C34}"/>
              </a:ext>
            </a:extLst>
          </p:cNvPr>
          <p:cNvSpPr/>
          <p:nvPr/>
        </p:nvSpPr>
        <p:spPr>
          <a:xfrm>
            <a:off x="8090385" y="325004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Graphic 69">
            <a:extLst>
              <a:ext uri="{FF2B5EF4-FFF2-40B4-BE49-F238E27FC236}">
                <a16:creationId xmlns:a16="http://schemas.microsoft.com/office/drawing/2014/main" id="{49E233A7-D7C2-4489-815A-66F8023B3BFE}"/>
              </a:ext>
            </a:extLst>
          </p:cNvPr>
          <p:cNvSpPr/>
          <p:nvPr/>
        </p:nvSpPr>
        <p:spPr>
          <a:xfrm>
            <a:off x="6408939" y="4880311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8" name="Graphic 69">
            <a:extLst>
              <a:ext uri="{FF2B5EF4-FFF2-40B4-BE49-F238E27FC236}">
                <a16:creationId xmlns:a16="http://schemas.microsoft.com/office/drawing/2014/main" id="{1F6E0873-3677-4212-A792-C3D3E7041482}"/>
              </a:ext>
            </a:extLst>
          </p:cNvPr>
          <p:cNvSpPr/>
          <p:nvPr/>
        </p:nvSpPr>
        <p:spPr>
          <a:xfrm>
            <a:off x="3063075" y="1267704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Graphic 93">
            <a:extLst>
              <a:ext uri="{FF2B5EF4-FFF2-40B4-BE49-F238E27FC236}">
                <a16:creationId xmlns:a16="http://schemas.microsoft.com/office/drawing/2014/main" id="{9418C415-868F-42B3-A50C-21771C712E43}"/>
              </a:ext>
            </a:extLst>
          </p:cNvPr>
          <p:cNvSpPr/>
          <p:nvPr/>
        </p:nvSpPr>
        <p:spPr>
          <a:xfrm>
            <a:off x="-4396" y="6495208"/>
            <a:ext cx="5284517" cy="377391"/>
          </a:xfrm>
          <a:custGeom>
            <a:avLst/>
            <a:gdLst>
              <a:gd name="connsiteX0" fmla="*/ 7364349 w 7798784"/>
              <a:gd name="connsiteY0" fmla="*/ 217599 h 556946"/>
              <a:gd name="connsiteX1" fmla="*/ 6799040 w 7798784"/>
              <a:gd name="connsiteY1" fmla="*/ 6239 h 556946"/>
              <a:gd name="connsiteX2" fmla="*/ 4085654 w 7798784"/>
              <a:gd name="connsiteY2" fmla="*/ 161687 h 556946"/>
              <a:gd name="connsiteX3" fmla="*/ 4054983 w 7798784"/>
              <a:gd name="connsiteY3" fmla="*/ 191405 h 556946"/>
              <a:gd name="connsiteX4" fmla="*/ 4152900 w 7798784"/>
              <a:gd name="connsiteY4" fmla="*/ 255699 h 556946"/>
              <a:gd name="connsiteX5" fmla="*/ 4116229 w 7798784"/>
              <a:gd name="connsiteY5" fmla="*/ 304181 h 556946"/>
              <a:gd name="connsiteX6" fmla="*/ 0 w 7798784"/>
              <a:gd name="connsiteY6" fmla="*/ 344376 h 556946"/>
              <a:gd name="connsiteX7" fmla="*/ 0 w 7798784"/>
              <a:gd name="connsiteY7" fmla="*/ 543258 h 556946"/>
              <a:gd name="connsiteX8" fmla="*/ 7293769 w 7798784"/>
              <a:gd name="connsiteY8" fmla="*/ 554022 h 556946"/>
              <a:gd name="connsiteX9" fmla="*/ 7798785 w 7798784"/>
              <a:gd name="connsiteY9" fmla="*/ 242554 h 556946"/>
              <a:gd name="connsiteX10" fmla="*/ 7364349 w 7798784"/>
              <a:gd name="connsiteY10" fmla="*/ 217599 h 5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98784" h="556946">
                <a:moveTo>
                  <a:pt x="7364349" y="217599"/>
                </a:moveTo>
                <a:cubicBezTo>
                  <a:pt x="7145274" y="176927"/>
                  <a:pt x="6827235" y="12811"/>
                  <a:pt x="6799040" y="6239"/>
                </a:cubicBezTo>
                <a:cubicBezTo>
                  <a:pt x="6610636" y="-37290"/>
                  <a:pt x="4145852" y="161211"/>
                  <a:pt x="4085654" y="161687"/>
                </a:cubicBezTo>
                <a:cubicBezTo>
                  <a:pt x="4025456" y="162163"/>
                  <a:pt x="4010406" y="160925"/>
                  <a:pt x="4054983" y="191405"/>
                </a:cubicBezTo>
                <a:cubicBezTo>
                  <a:pt x="4081844" y="209788"/>
                  <a:pt x="4100989" y="225981"/>
                  <a:pt x="4152900" y="255699"/>
                </a:cubicBezTo>
                <a:cubicBezTo>
                  <a:pt x="4204812" y="285417"/>
                  <a:pt x="4223004" y="309039"/>
                  <a:pt x="4116229" y="304181"/>
                </a:cubicBezTo>
                <a:cubicBezTo>
                  <a:pt x="4069080" y="302181"/>
                  <a:pt x="533781" y="341138"/>
                  <a:pt x="0" y="344376"/>
                </a:cubicBezTo>
                <a:cubicBezTo>
                  <a:pt x="0" y="463439"/>
                  <a:pt x="0" y="535067"/>
                  <a:pt x="0" y="543258"/>
                </a:cubicBezTo>
                <a:cubicBezTo>
                  <a:pt x="16097" y="557355"/>
                  <a:pt x="7274814" y="559832"/>
                  <a:pt x="7293769" y="554022"/>
                </a:cubicBezTo>
                <a:cubicBezTo>
                  <a:pt x="7506843" y="538305"/>
                  <a:pt x="7682103" y="413052"/>
                  <a:pt x="7798785" y="242554"/>
                </a:cubicBezTo>
                <a:cubicBezTo>
                  <a:pt x="7696296" y="249507"/>
                  <a:pt x="7481983" y="239506"/>
                  <a:pt x="7364349" y="2175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C2B29411-737E-40A8-BD1D-3FFFD11B087B}"/>
              </a:ext>
            </a:extLst>
          </p:cNvPr>
          <p:cNvSpPr/>
          <p:nvPr/>
        </p:nvSpPr>
        <p:spPr>
          <a:xfrm rot="19285725">
            <a:off x="7243057" y="1390749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8F8F360C-DAF2-4D75-8384-02BEB32F05DE}"/>
              </a:ext>
            </a:extLst>
          </p:cNvPr>
          <p:cNvSpPr/>
          <p:nvPr/>
        </p:nvSpPr>
        <p:spPr>
          <a:xfrm rot="19285725">
            <a:off x="6415309" y="5403610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62520B8-D2FE-46BD-91BA-00393334AD7E}"/>
              </a:ext>
            </a:extLst>
          </p:cNvPr>
          <p:cNvGrpSpPr/>
          <p:nvPr/>
        </p:nvGrpSpPr>
        <p:grpSpPr>
          <a:xfrm>
            <a:off x="75517" y="4892906"/>
            <a:ext cx="3418334" cy="1897531"/>
            <a:chOff x="75517" y="4105494"/>
            <a:chExt cx="4836828" cy="2684943"/>
          </a:xfrm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53937DC1-CA7C-4B8C-B8B1-7A3A68EAF168}"/>
                </a:ext>
              </a:extLst>
            </p:cNvPr>
            <p:cNvGrpSpPr/>
            <p:nvPr/>
          </p:nvGrpSpPr>
          <p:grpSpPr>
            <a:xfrm>
              <a:off x="75517" y="4105494"/>
              <a:ext cx="3211659" cy="2684943"/>
              <a:chOff x="12292611" y="1353420"/>
              <a:chExt cx="3211659" cy="2684943"/>
            </a:xfrm>
          </p:grpSpPr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E2AD47A4-5EA3-4BD8-BA08-E4E0E8D2E209}"/>
                  </a:ext>
                </a:extLst>
              </p:cNvPr>
              <p:cNvSpPr/>
              <p:nvPr/>
            </p:nvSpPr>
            <p:spPr>
              <a:xfrm>
                <a:off x="13721838" y="1353515"/>
                <a:ext cx="505467" cy="666276"/>
              </a:xfrm>
              <a:custGeom>
                <a:avLst/>
                <a:gdLst>
                  <a:gd name="connsiteX0" fmla="*/ 93606 w 505467"/>
                  <a:gd name="connsiteY0" fmla="*/ 664416 h 666276"/>
                  <a:gd name="connsiteX1" fmla="*/ 5499 w 505467"/>
                  <a:gd name="connsiteY1" fmla="*/ 545544 h 666276"/>
                  <a:gd name="connsiteX2" fmla="*/ 54172 w 505467"/>
                  <a:gd name="connsiteY2" fmla="*/ 357997 h 666276"/>
                  <a:gd name="connsiteX3" fmla="*/ 58554 w 505467"/>
                  <a:gd name="connsiteY3" fmla="*/ 89106 h 666276"/>
                  <a:gd name="connsiteX4" fmla="*/ 194190 w 505467"/>
                  <a:gd name="connsiteY4" fmla="*/ 2143 h 666276"/>
                  <a:gd name="connsiteX5" fmla="*/ 273342 w 505467"/>
                  <a:gd name="connsiteY5" fmla="*/ 100345 h 666276"/>
                  <a:gd name="connsiteX6" fmla="*/ 451650 w 505467"/>
                  <a:gd name="connsiteY6" fmla="*/ 432863 h 666276"/>
                  <a:gd name="connsiteX7" fmla="*/ 487750 w 505467"/>
                  <a:gd name="connsiteY7" fmla="*/ 521065 h 666276"/>
                  <a:gd name="connsiteX8" fmla="*/ 93606 w 505467"/>
                  <a:gd name="connsiteY8" fmla="*/ 664416 h 66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467" h="666276">
                    <a:moveTo>
                      <a:pt x="93606" y="664416"/>
                    </a:moveTo>
                    <a:cubicBezTo>
                      <a:pt x="-19647" y="646795"/>
                      <a:pt x="-1549" y="617458"/>
                      <a:pt x="5499" y="545544"/>
                    </a:cubicBezTo>
                    <a:cubicBezTo>
                      <a:pt x="10929" y="490204"/>
                      <a:pt x="50743" y="413432"/>
                      <a:pt x="54172" y="357997"/>
                    </a:cubicBezTo>
                    <a:cubicBezTo>
                      <a:pt x="60554" y="254174"/>
                      <a:pt x="28359" y="193214"/>
                      <a:pt x="58554" y="89106"/>
                    </a:cubicBezTo>
                    <a:cubicBezTo>
                      <a:pt x="82366" y="7191"/>
                      <a:pt x="82366" y="7191"/>
                      <a:pt x="194190" y="2143"/>
                    </a:cubicBezTo>
                    <a:cubicBezTo>
                      <a:pt x="266199" y="-3953"/>
                      <a:pt x="266199" y="-3953"/>
                      <a:pt x="273342" y="100345"/>
                    </a:cubicBezTo>
                    <a:cubicBezTo>
                      <a:pt x="281915" y="225218"/>
                      <a:pt x="363735" y="349424"/>
                      <a:pt x="451650" y="432863"/>
                    </a:cubicBezTo>
                    <a:cubicBezTo>
                      <a:pt x="516992" y="494871"/>
                      <a:pt x="514611" y="489251"/>
                      <a:pt x="487750" y="521065"/>
                    </a:cubicBezTo>
                    <a:cubicBezTo>
                      <a:pt x="378689" y="649938"/>
                      <a:pt x="154851" y="673941"/>
                      <a:pt x="93606" y="664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697B815-7E20-4026-9D72-D6F7CA28432D}"/>
                  </a:ext>
                </a:extLst>
              </p:cNvPr>
              <p:cNvSpPr/>
              <p:nvPr/>
            </p:nvSpPr>
            <p:spPr>
              <a:xfrm>
                <a:off x="12292611" y="1659281"/>
                <a:ext cx="3211659" cy="2379082"/>
              </a:xfrm>
              <a:custGeom>
                <a:avLst/>
                <a:gdLst>
                  <a:gd name="connsiteX0" fmla="*/ 1454158 w 3211659"/>
                  <a:gd name="connsiteY0" fmla="*/ 322074 h 2379082"/>
                  <a:gd name="connsiteX1" fmla="*/ 1946219 w 3211659"/>
                  <a:gd name="connsiteY1" fmla="*/ 189010 h 2379082"/>
                  <a:gd name="connsiteX2" fmla="*/ 2683073 w 3211659"/>
                  <a:gd name="connsiteY2" fmla="*/ 36705 h 2379082"/>
                  <a:gd name="connsiteX3" fmla="*/ 3206282 w 3211659"/>
                  <a:gd name="connsiteY3" fmla="*/ 865285 h 2379082"/>
                  <a:gd name="connsiteX4" fmla="*/ 2807374 w 3211659"/>
                  <a:gd name="connsiteY4" fmla="*/ 2052290 h 2379082"/>
                  <a:gd name="connsiteX5" fmla="*/ 1484733 w 3211659"/>
                  <a:gd name="connsiteY5" fmla="*/ 2378617 h 2379082"/>
                  <a:gd name="connsiteX6" fmla="*/ 166282 w 3211659"/>
                  <a:gd name="connsiteY6" fmla="*/ 1751872 h 2379082"/>
                  <a:gd name="connsiteX7" fmla="*/ 74080 w 3211659"/>
                  <a:gd name="connsiteY7" fmla="*/ 649448 h 2379082"/>
                  <a:gd name="connsiteX8" fmla="*/ 744926 w 3211659"/>
                  <a:gd name="connsiteY8" fmla="*/ 89378 h 2379082"/>
                  <a:gd name="connsiteX9" fmla="*/ 1454158 w 3211659"/>
                  <a:gd name="connsiteY9" fmla="*/ 322074 h 23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1659" h="2379082">
                    <a:moveTo>
                      <a:pt x="1454158" y="322074"/>
                    </a:moveTo>
                    <a:cubicBezTo>
                      <a:pt x="1692950" y="425897"/>
                      <a:pt x="1856208" y="258828"/>
                      <a:pt x="1946219" y="189010"/>
                    </a:cubicBezTo>
                    <a:cubicBezTo>
                      <a:pt x="2067949" y="94617"/>
                      <a:pt x="2364653" y="-74833"/>
                      <a:pt x="2683073" y="36705"/>
                    </a:cubicBezTo>
                    <a:cubicBezTo>
                      <a:pt x="3031022" y="158530"/>
                      <a:pt x="3159228" y="582773"/>
                      <a:pt x="3206282" y="865285"/>
                    </a:cubicBezTo>
                    <a:cubicBezTo>
                      <a:pt x="3253335" y="1147701"/>
                      <a:pt x="2980920" y="1899319"/>
                      <a:pt x="2807374" y="2052290"/>
                    </a:cubicBezTo>
                    <a:cubicBezTo>
                      <a:pt x="2680692" y="2163924"/>
                      <a:pt x="2377511" y="2390714"/>
                      <a:pt x="1484733" y="2378617"/>
                    </a:cubicBezTo>
                    <a:cubicBezTo>
                      <a:pt x="590431" y="2366520"/>
                      <a:pt x="267343" y="1952659"/>
                      <a:pt x="166282" y="1751872"/>
                    </a:cubicBezTo>
                    <a:cubicBezTo>
                      <a:pt x="33218" y="1487648"/>
                      <a:pt x="-79748" y="1015018"/>
                      <a:pt x="74080" y="649448"/>
                    </a:cubicBezTo>
                    <a:cubicBezTo>
                      <a:pt x="211812" y="322074"/>
                      <a:pt x="416980" y="89950"/>
                      <a:pt x="744926" y="89378"/>
                    </a:cubicBezTo>
                    <a:cubicBezTo>
                      <a:pt x="1277374" y="88426"/>
                      <a:pt x="1261658" y="238445"/>
                      <a:pt x="1454158" y="322074"/>
                    </a:cubicBezTo>
                    <a:close/>
                  </a:path>
                </a:pathLst>
              </a:custGeom>
              <a:gradFill>
                <a:gsLst>
                  <a:gs pos="65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6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84ACD74-8D4C-42D5-AEFF-7CBBABC64836}"/>
                  </a:ext>
                </a:extLst>
              </p:cNvPr>
              <p:cNvSpPr/>
              <p:nvPr/>
            </p:nvSpPr>
            <p:spPr>
              <a:xfrm>
                <a:off x="13884691" y="1353420"/>
                <a:ext cx="342553" cy="635269"/>
              </a:xfrm>
              <a:custGeom>
                <a:avLst/>
                <a:gdLst>
                  <a:gd name="connsiteX0" fmla="*/ 288797 w 342553"/>
                  <a:gd name="connsiteY0" fmla="*/ 432863 h 635269"/>
                  <a:gd name="connsiteX1" fmla="*/ 110489 w 342553"/>
                  <a:gd name="connsiteY1" fmla="*/ 100345 h 635269"/>
                  <a:gd name="connsiteX2" fmla="*/ 31337 w 342553"/>
                  <a:gd name="connsiteY2" fmla="*/ 2143 h 635269"/>
                  <a:gd name="connsiteX3" fmla="*/ 14763 w 342553"/>
                  <a:gd name="connsiteY3" fmla="*/ 2905 h 635269"/>
                  <a:gd name="connsiteX4" fmla="*/ 3238 w 342553"/>
                  <a:gd name="connsiteY4" fmla="*/ 123967 h 635269"/>
                  <a:gd name="connsiteX5" fmla="*/ 34194 w 342553"/>
                  <a:gd name="connsiteY5" fmla="*/ 338375 h 635269"/>
                  <a:gd name="connsiteX6" fmla="*/ 141255 w 342553"/>
                  <a:gd name="connsiteY6" fmla="*/ 635269 h 635269"/>
                  <a:gd name="connsiteX7" fmla="*/ 324802 w 342553"/>
                  <a:gd name="connsiteY7" fmla="*/ 521065 h 635269"/>
                  <a:gd name="connsiteX8" fmla="*/ 288797 w 342553"/>
                  <a:gd name="connsiteY8" fmla="*/ 432863 h 63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553" h="635269">
                    <a:moveTo>
                      <a:pt x="288797" y="432863"/>
                    </a:moveTo>
                    <a:cubicBezTo>
                      <a:pt x="200882" y="349424"/>
                      <a:pt x="119062" y="225218"/>
                      <a:pt x="110489" y="100345"/>
                    </a:cubicBezTo>
                    <a:cubicBezTo>
                      <a:pt x="103250" y="-3953"/>
                      <a:pt x="103250" y="-3953"/>
                      <a:pt x="31337" y="2143"/>
                    </a:cubicBezTo>
                    <a:cubicBezTo>
                      <a:pt x="25526" y="2428"/>
                      <a:pt x="20097" y="2619"/>
                      <a:pt x="14763" y="2905"/>
                    </a:cubicBezTo>
                    <a:cubicBezTo>
                      <a:pt x="10667" y="30718"/>
                      <a:pt x="8000" y="48625"/>
                      <a:pt x="3238" y="123967"/>
                    </a:cubicBezTo>
                    <a:cubicBezTo>
                      <a:pt x="-3906" y="236553"/>
                      <a:pt x="-1525" y="218646"/>
                      <a:pt x="34194" y="338375"/>
                    </a:cubicBezTo>
                    <a:cubicBezTo>
                      <a:pt x="68675" y="453913"/>
                      <a:pt x="118490" y="530113"/>
                      <a:pt x="141255" y="635269"/>
                    </a:cubicBezTo>
                    <a:cubicBezTo>
                      <a:pt x="208978" y="612981"/>
                      <a:pt x="277653" y="576786"/>
                      <a:pt x="324802" y="521065"/>
                    </a:cubicBezTo>
                    <a:cubicBezTo>
                      <a:pt x="351662" y="489251"/>
                      <a:pt x="354139" y="494871"/>
                      <a:pt x="288797" y="43286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solidFill>
                  <a:srgbClr val="874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A5EF780-CC43-4247-A792-F8BA1C172DFA}"/>
                  </a:ext>
                </a:extLst>
              </p:cNvPr>
              <p:cNvSpPr/>
              <p:nvPr/>
            </p:nvSpPr>
            <p:spPr>
              <a:xfrm>
                <a:off x="13589092" y="2003453"/>
                <a:ext cx="281596" cy="2034825"/>
              </a:xfrm>
              <a:custGeom>
                <a:avLst/>
                <a:gdLst>
                  <a:gd name="connsiteX0" fmla="*/ 88811 w 281596"/>
                  <a:gd name="connsiteY0" fmla="*/ 567595 h 2034825"/>
                  <a:gd name="connsiteX1" fmla="*/ 231781 w 281596"/>
                  <a:gd name="connsiteY1" fmla="*/ 120968 h 2034825"/>
                  <a:gd name="connsiteX2" fmla="*/ 281596 w 281596"/>
                  <a:gd name="connsiteY2" fmla="*/ 7906 h 2034825"/>
                  <a:gd name="connsiteX3" fmla="*/ 273881 w 281596"/>
                  <a:gd name="connsiteY3" fmla="*/ 0 h 2034825"/>
                  <a:gd name="connsiteX4" fmla="*/ 216160 w 281596"/>
                  <a:gd name="connsiteY4" fmla="*/ 125825 h 2034825"/>
                  <a:gd name="connsiteX5" fmla="*/ 50044 w 281596"/>
                  <a:gd name="connsiteY5" fmla="*/ 695897 h 2034825"/>
                  <a:gd name="connsiteX6" fmla="*/ 18230 w 281596"/>
                  <a:gd name="connsiteY6" fmla="*/ 914972 h 2034825"/>
                  <a:gd name="connsiteX7" fmla="*/ 18230 w 281596"/>
                  <a:gd name="connsiteY7" fmla="*/ 915162 h 2034825"/>
                  <a:gd name="connsiteX8" fmla="*/ 106336 w 281596"/>
                  <a:gd name="connsiteY8" fmla="*/ 2031778 h 2034825"/>
                  <a:gd name="connsiteX9" fmla="*/ 117957 w 281596"/>
                  <a:gd name="connsiteY9" fmla="*/ 2034826 h 2034825"/>
                  <a:gd name="connsiteX10" fmla="*/ 66712 w 281596"/>
                  <a:gd name="connsiteY10" fmla="*/ 1807274 h 2034825"/>
                  <a:gd name="connsiteX11" fmla="*/ 16230 w 281596"/>
                  <a:gd name="connsiteY11" fmla="*/ 1411510 h 2034825"/>
                  <a:gd name="connsiteX12" fmla="*/ 25850 w 281596"/>
                  <a:gd name="connsiteY12" fmla="*/ 940213 h 2034825"/>
                  <a:gd name="connsiteX13" fmla="*/ 26612 w 281596"/>
                  <a:gd name="connsiteY13" fmla="*/ 923163 h 2034825"/>
                  <a:gd name="connsiteX14" fmla="*/ 26612 w 281596"/>
                  <a:gd name="connsiteY14" fmla="*/ 923163 h 2034825"/>
                  <a:gd name="connsiteX15" fmla="*/ 88811 w 281596"/>
                  <a:gd name="connsiteY15" fmla="*/ 567595 h 203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1596" h="2034825">
                    <a:moveTo>
                      <a:pt x="88811" y="567595"/>
                    </a:moveTo>
                    <a:cubicBezTo>
                      <a:pt x="128720" y="415862"/>
                      <a:pt x="173583" y="266414"/>
                      <a:pt x="231781" y="120968"/>
                    </a:cubicBezTo>
                    <a:cubicBezTo>
                      <a:pt x="248354" y="83249"/>
                      <a:pt x="265023" y="45625"/>
                      <a:pt x="281596" y="7906"/>
                    </a:cubicBezTo>
                    <a:cubicBezTo>
                      <a:pt x="279025" y="5239"/>
                      <a:pt x="276453" y="2572"/>
                      <a:pt x="273881" y="0"/>
                    </a:cubicBezTo>
                    <a:cubicBezTo>
                      <a:pt x="253974" y="35909"/>
                      <a:pt x="218065" y="120968"/>
                      <a:pt x="216160" y="125825"/>
                    </a:cubicBezTo>
                    <a:cubicBezTo>
                      <a:pt x="141960" y="310229"/>
                      <a:pt x="85191" y="499872"/>
                      <a:pt x="50044" y="695897"/>
                    </a:cubicBezTo>
                    <a:cubicBezTo>
                      <a:pt x="44138" y="735902"/>
                      <a:pt x="21564" y="864489"/>
                      <a:pt x="18230" y="914972"/>
                    </a:cubicBezTo>
                    <a:cubicBezTo>
                      <a:pt x="18230" y="915067"/>
                      <a:pt x="18230" y="915067"/>
                      <a:pt x="18230" y="915162"/>
                    </a:cubicBezTo>
                    <a:cubicBezTo>
                      <a:pt x="-22537" y="1292924"/>
                      <a:pt x="4324" y="1665351"/>
                      <a:pt x="106336" y="2031778"/>
                    </a:cubicBezTo>
                    <a:cubicBezTo>
                      <a:pt x="110242" y="2032826"/>
                      <a:pt x="114052" y="2033778"/>
                      <a:pt x="117957" y="2034826"/>
                    </a:cubicBezTo>
                    <a:cubicBezTo>
                      <a:pt x="100812" y="1959007"/>
                      <a:pt x="82333" y="1883474"/>
                      <a:pt x="66712" y="1807274"/>
                    </a:cubicBezTo>
                    <a:cubicBezTo>
                      <a:pt x="39947" y="1676686"/>
                      <a:pt x="23850" y="1544860"/>
                      <a:pt x="16230" y="1411510"/>
                    </a:cubicBezTo>
                    <a:cubicBezTo>
                      <a:pt x="7181" y="1253966"/>
                      <a:pt x="10039" y="1097090"/>
                      <a:pt x="25850" y="940213"/>
                    </a:cubicBezTo>
                    <a:cubicBezTo>
                      <a:pt x="26422" y="934403"/>
                      <a:pt x="26898" y="928307"/>
                      <a:pt x="26612" y="923163"/>
                    </a:cubicBezTo>
                    <a:cubicBezTo>
                      <a:pt x="26612" y="923163"/>
                      <a:pt x="26612" y="923163"/>
                      <a:pt x="26612" y="923163"/>
                    </a:cubicBezTo>
                    <a:cubicBezTo>
                      <a:pt x="30422" y="856964"/>
                      <a:pt x="58902" y="681323"/>
                      <a:pt x="88811" y="567595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6960AEA8-C21E-44AF-92B3-2B297B38D7A9}"/>
                  </a:ext>
                </a:extLst>
              </p:cNvPr>
              <p:cNvSpPr/>
              <p:nvPr/>
            </p:nvSpPr>
            <p:spPr>
              <a:xfrm>
                <a:off x="13175124" y="1864864"/>
                <a:ext cx="405813" cy="2109216"/>
              </a:xfrm>
              <a:custGeom>
                <a:avLst/>
                <a:gdLst>
                  <a:gd name="connsiteX0" fmla="*/ 162831 w 405813"/>
                  <a:gd name="connsiteY0" fmla="*/ 576072 h 2109216"/>
                  <a:gd name="connsiteX1" fmla="*/ 345902 w 405813"/>
                  <a:gd name="connsiteY1" fmla="*/ 122587 h 2109216"/>
                  <a:gd name="connsiteX2" fmla="*/ 405814 w 405813"/>
                  <a:gd name="connsiteY2" fmla="*/ 8954 h 2109216"/>
                  <a:gd name="connsiteX3" fmla="*/ 398861 w 405813"/>
                  <a:gd name="connsiteY3" fmla="*/ 0 h 2109216"/>
                  <a:gd name="connsiteX4" fmla="*/ 329900 w 405813"/>
                  <a:gd name="connsiteY4" fmla="*/ 126206 h 2109216"/>
                  <a:gd name="connsiteX5" fmla="*/ 112539 w 405813"/>
                  <a:gd name="connsiteY5" fmla="*/ 706469 h 2109216"/>
                  <a:gd name="connsiteX6" fmla="*/ 60914 w 405813"/>
                  <a:gd name="connsiteY6" fmla="*/ 932307 h 2109216"/>
                  <a:gd name="connsiteX7" fmla="*/ 60914 w 405813"/>
                  <a:gd name="connsiteY7" fmla="*/ 932498 h 2109216"/>
                  <a:gd name="connsiteX8" fmla="*/ 47102 w 405813"/>
                  <a:gd name="connsiteY8" fmla="*/ 2105025 h 2109216"/>
                  <a:gd name="connsiteX9" fmla="*/ 58342 w 405813"/>
                  <a:gd name="connsiteY9" fmla="*/ 2109216 h 2109216"/>
                  <a:gd name="connsiteX10" fmla="*/ 28052 w 405813"/>
                  <a:gd name="connsiteY10" fmla="*/ 1867376 h 2109216"/>
                  <a:gd name="connsiteX11" fmla="*/ 13765 w 405813"/>
                  <a:gd name="connsiteY11" fmla="*/ 1450086 h 2109216"/>
                  <a:gd name="connsiteX12" fmla="*/ 66248 w 405813"/>
                  <a:gd name="connsiteY12" fmla="*/ 959263 h 2109216"/>
                  <a:gd name="connsiteX13" fmla="*/ 68534 w 405813"/>
                  <a:gd name="connsiteY13" fmla="*/ 941546 h 2109216"/>
                  <a:gd name="connsiteX14" fmla="*/ 68534 w 405813"/>
                  <a:gd name="connsiteY14" fmla="*/ 941546 h 2109216"/>
                  <a:gd name="connsiteX15" fmla="*/ 162831 w 405813"/>
                  <a:gd name="connsiteY15" fmla="*/ 576072 h 2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813" h="2109216">
                    <a:moveTo>
                      <a:pt x="162831" y="576072"/>
                    </a:moveTo>
                    <a:cubicBezTo>
                      <a:pt x="216362" y="421291"/>
                      <a:pt x="274655" y="269272"/>
                      <a:pt x="345902" y="122587"/>
                    </a:cubicBezTo>
                    <a:cubicBezTo>
                      <a:pt x="365904" y="84677"/>
                      <a:pt x="385907" y="46863"/>
                      <a:pt x="405814" y="8954"/>
                    </a:cubicBezTo>
                    <a:cubicBezTo>
                      <a:pt x="403528" y="6001"/>
                      <a:pt x="401147" y="2953"/>
                      <a:pt x="398861" y="0"/>
                    </a:cubicBezTo>
                    <a:cubicBezTo>
                      <a:pt x="375715" y="35814"/>
                      <a:pt x="332281" y="121349"/>
                      <a:pt x="329900" y="126206"/>
                    </a:cubicBezTo>
                    <a:cubicBezTo>
                      <a:pt x="239222" y="312134"/>
                      <a:pt x="165403" y="505111"/>
                      <a:pt x="112539" y="706469"/>
                    </a:cubicBezTo>
                    <a:cubicBezTo>
                      <a:pt x="103014" y="747713"/>
                      <a:pt x="68819" y="879920"/>
                      <a:pt x="60914" y="932307"/>
                    </a:cubicBezTo>
                    <a:cubicBezTo>
                      <a:pt x="60914" y="932402"/>
                      <a:pt x="60914" y="932402"/>
                      <a:pt x="60914" y="932498"/>
                    </a:cubicBezTo>
                    <a:cubicBezTo>
                      <a:pt x="-14048" y="1323118"/>
                      <a:pt x="-21192" y="1713929"/>
                      <a:pt x="47102" y="2105025"/>
                    </a:cubicBezTo>
                    <a:cubicBezTo>
                      <a:pt x="50817" y="2106454"/>
                      <a:pt x="54627" y="2107787"/>
                      <a:pt x="58342" y="2109216"/>
                    </a:cubicBezTo>
                    <a:cubicBezTo>
                      <a:pt x="48150" y="2028635"/>
                      <a:pt x="36625" y="1948148"/>
                      <a:pt x="28052" y="1867376"/>
                    </a:cubicBezTo>
                    <a:cubicBezTo>
                      <a:pt x="13289" y="1728883"/>
                      <a:pt x="9193" y="1589913"/>
                      <a:pt x="13765" y="1450086"/>
                    </a:cubicBezTo>
                    <a:cubicBezTo>
                      <a:pt x="19099" y="1284923"/>
                      <a:pt x="36149" y="1121474"/>
                      <a:pt x="66248" y="959263"/>
                    </a:cubicBezTo>
                    <a:cubicBezTo>
                      <a:pt x="67391" y="953167"/>
                      <a:pt x="68343" y="946880"/>
                      <a:pt x="68534" y="941546"/>
                    </a:cubicBezTo>
                    <a:cubicBezTo>
                      <a:pt x="68534" y="941546"/>
                      <a:pt x="68534" y="941546"/>
                      <a:pt x="68534" y="941546"/>
                    </a:cubicBezTo>
                    <a:cubicBezTo>
                      <a:pt x="78344" y="872871"/>
                      <a:pt x="122731" y="691991"/>
                      <a:pt x="162831" y="576072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7A6AFF7-7B55-4B33-BBBD-A2BABBBC0A0D}"/>
                  </a:ext>
                </a:extLst>
              </p:cNvPr>
              <p:cNvSpPr/>
              <p:nvPr/>
            </p:nvSpPr>
            <p:spPr>
              <a:xfrm>
                <a:off x="12798814" y="1757708"/>
                <a:ext cx="461322" cy="2057781"/>
              </a:xfrm>
              <a:custGeom>
                <a:avLst/>
                <a:gdLst>
                  <a:gd name="connsiteX0" fmla="*/ 198908 w 461322"/>
                  <a:gd name="connsiteY0" fmla="*/ 556546 h 2057781"/>
                  <a:gd name="connsiteX1" fmla="*/ 397505 w 461322"/>
                  <a:gd name="connsiteY1" fmla="*/ 118301 h 2057781"/>
                  <a:gd name="connsiteX2" fmla="*/ 461322 w 461322"/>
                  <a:gd name="connsiteY2" fmla="*/ 9049 h 2057781"/>
                  <a:gd name="connsiteX3" fmla="*/ 454655 w 461322"/>
                  <a:gd name="connsiteY3" fmla="*/ 0 h 2057781"/>
                  <a:gd name="connsiteX4" fmla="*/ 381408 w 461322"/>
                  <a:gd name="connsiteY4" fmla="*/ 121253 h 2057781"/>
                  <a:gd name="connsiteX5" fmla="*/ 144044 w 461322"/>
                  <a:gd name="connsiteY5" fmla="*/ 682657 h 2057781"/>
                  <a:gd name="connsiteX6" fmla="*/ 84608 w 461322"/>
                  <a:gd name="connsiteY6" fmla="*/ 902398 h 2057781"/>
                  <a:gd name="connsiteX7" fmla="*/ 84608 w 461322"/>
                  <a:gd name="connsiteY7" fmla="*/ 902589 h 2057781"/>
                  <a:gd name="connsiteX8" fmla="*/ 30126 w 461322"/>
                  <a:gd name="connsiteY8" fmla="*/ 2053209 h 2057781"/>
                  <a:gd name="connsiteX9" fmla="*/ 41270 w 461322"/>
                  <a:gd name="connsiteY9" fmla="*/ 2057781 h 2057781"/>
                  <a:gd name="connsiteX10" fmla="*/ 19362 w 461322"/>
                  <a:gd name="connsiteY10" fmla="*/ 1819180 h 2057781"/>
                  <a:gd name="connsiteX11" fmla="*/ 19553 w 461322"/>
                  <a:gd name="connsiteY11" fmla="*/ 1408938 h 2057781"/>
                  <a:gd name="connsiteX12" fmla="*/ 88990 w 461322"/>
                  <a:gd name="connsiteY12" fmla="*/ 928973 h 2057781"/>
                  <a:gd name="connsiteX13" fmla="*/ 91848 w 461322"/>
                  <a:gd name="connsiteY13" fmla="*/ 911638 h 2057781"/>
                  <a:gd name="connsiteX14" fmla="*/ 91848 w 461322"/>
                  <a:gd name="connsiteY14" fmla="*/ 911638 h 2057781"/>
                  <a:gd name="connsiteX15" fmla="*/ 198908 w 461322"/>
                  <a:gd name="connsiteY15" fmla="*/ 556546 h 205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1322" h="2057781">
                    <a:moveTo>
                      <a:pt x="198908" y="556546"/>
                    </a:moveTo>
                    <a:cubicBezTo>
                      <a:pt x="257773" y="406622"/>
                      <a:pt x="321305" y="259556"/>
                      <a:pt x="397505" y="118301"/>
                    </a:cubicBezTo>
                    <a:cubicBezTo>
                      <a:pt x="418746" y="81915"/>
                      <a:pt x="440081" y="45434"/>
                      <a:pt x="461322" y="9049"/>
                    </a:cubicBezTo>
                    <a:cubicBezTo>
                      <a:pt x="459131" y="6001"/>
                      <a:pt x="456846" y="3048"/>
                      <a:pt x="454655" y="0"/>
                    </a:cubicBezTo>
                    <a:cubicBezTo>
                      <a:pt x="430271" y="34195"/>
                      <a:pt x="383884" y="116586"/>
                      <a:pt x="381408" y="121253"/>
                    </a:cubicBezTo>
                    <a:cubicBezTo>
                      <a:pt x="284348" y="300419"/>
                      <a:pt x="203957" y="486918"/>
                      <a:pt x="144044" y="682657"/>
                    </a:cubicBezTo>
                    <a:cubicBezTo>
                      <a:pt x="133091" y="722757"/>
                      <a:pt x="94419" y="851249"/>
                      <a:pt x="84608" y="902398"/>
                    </a:cubicBezTo>
                    <a:cubicBezTo>
                      <a:pt x="84608" y="902494"/>
                      <a:pt x="84608" y="902494"/>
                      <a:pt x="84608" y="902589"/>
                    </a:cubicBezTo>
                    <a:cubicBezTo>
                      <a:pt x="-3879" y="1283208"/>
                      <a:pt x="-24548" y="1666589"/>
                      <a:pt x="30126" y="2053209"/>
                    </a:cubicBezTo>
                    <a:cubicBezTo>
                      <a:pt x="33840" y="2054733"/>
                      <a:pt x="37555" y="2056257"/>
                      <a:pt x="41270" y="2057781"/>
                    </a:cubicBezTo>
                    <a:cubicBezTo>
                      <a:pt x="33840" y="1978247"/>
                      <a:pt x="25172" y="1898809"/>
                      <a:pt x="19362" y="1819180"/>
                    </a:cubicBezTo>
                    <a:cubicBezTo>
                      <a:pt x="9456" y="1682591"/>
                      <a:pt x="10123" y="1546003"/>
                      <a:pt x="19553" y="1408938"/>
                    </a:cubicBezTo>
                    <a:cubicBezTo>
                      <a:pt x="30602" y="1247013"/>
                      <a:pt x="53366" y="1087184"/>
                      <a:pt x="88990" y="928973"/>
                    </a:cubicBezTo>
                    <a:cubicBezTo>
                      <a:pt x="90324" y="923068"/>
                      <a:pt x="91562" y="916877"/>
                      <a:pt x="91848" y="911638"/>
                    </a:cubicBezTo>
                    <a:cubicBezTo>
                      <a:pt x="91848" y="911638"/>
                      <a:pt x="91848" y="911638"/>
                      <a:pt x="91848" y="911638"/>
                    </a:cubicBezTo>
                    <a:cubicBezTo>
                      <a:pt x="104230" y="844772"/>
                      <a:pt x="154808" y="668941"/>
                      <a:pt x="198908" y="55654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461AC0E-02A0-4EA2-8E0A-FEE74222B690}"/>
                  </a:ext>
                </a:extLst>
              </p:cNvPr>
              <p:cNvSpPr/>
              <p:nvPr/>
            </p:nvSpPr>
            <p:spPr>
              <a:xfrm>
                <a:off x="12446664" y="1758851"/>
                <a:ext cx="504576" cy="1677447"/>
              </a:xfrm>
              <a:custGeom>
                <a:avLst/>
                <a:gdLst>
                  <a:gd name="connsiteX0" fmla="*/ 228447 w 504576"/>
                  <a:gd name="connsiteY0" fmla="*/ 442246 h 1677447"/>
                  <a:gd name="connsiteX1" fmla="*/ 438092 w 504576"/>
                  <a:gd name="connsiteY1" fmla="*/ 93821 h 1677447"/>
                  <a:gd name="connsiteX2" fmla="*/ 504577 w 504576"/>
                  <a:gd name="connsiteY2" fmla="*/ 8096 h 1677447"/>
                  <a:gd name="connsiteX3" fmla="*/ 498195 w 504576"/>
                  <a:gd name="connsiteY3" fmla="*/ 0 h 1677447"/>
                  <a:gd name="connsiteX4" fmla="*/ 421995 w 504576"/>
                  <a:gd name="connsiteY4" fmla="*/ 94964 h 1677447"/>
                  <a:gd name="connsiteX5" fmla="*/ 170440 w 504576"/>
                  <a:gd name="connsiteY5" fmla="*/ 542735 h 1677447"/>
                  <a:gd name="connsiteX6" fmla="*/ 105289 w 504576"/>
                  <a:gd name="connsiteY6" fmla="*/ 720662 h 1677447"/>
                  <a:gd name="connsiteX7" fmla="*/ 105289 w 504576"/>
                  <a:gd name="connsiteY7" fmla="*/ 720852 h 1677447"/>
                  <a:gd name="connsiteX8" fmla="*/ 19278 w 504576"/>
                  <a:gd name="connsiteY8" fmla="*/ 1672780 h 1677447"/>
                  <a:gd name="connsiteX9" fmla="*/ 30232 w 504576"/>
                  <a:gd name="connsiteY9" fmla="*/ 1677448 h 1677447"/>
                  <a:gd name="connsiteX10" fmla="*/ 15087 w 504576"/>
                  <a:gd name="connsiteY10" fmla="*/ 1477423 h 1677447"/>
                  <a:gd name="connsiteX11" fmla="*/ 26612 w 504576"/>
                  <a:gd name="connsiteY11" fmla="*/ 1136523 h 1677447"/>
                  <a:gd name="connsiteX12" fmla="*/ 108908 w 504576"/>
                  <a:gd name="connsiteY12" fmla="*/ 743141 h 1677447"/>
                  <a:gd name="connsiteX13" fmla="*/ 112242 w 504576"/>
                  <a:gd name="connsiteY13" fmla="*/ 728948 h 1677447"/>
                  <a:gd name="connsiteX14" fmla="*/ 112242 w 504576"/>
                  <a:gd name="connsiteY14" fmla="*/ 728948 h 1677447"/>
                  <a:gd name="connsiteX15" fmla="*/ 228447 w 504576"/>
                  <a:gd name="connsiteY15" fmla="*/ 442246 h 167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576" h="1677447">
                    <a:moveTo>
                      <a:pt x="228447" y="442246"/>
                    </a:moveTo>
                    <a:cubicBezTo>
                      <a:pt x="291121" y="322326"/>
                      <a:pt x="358368" y="205168"/>
                      <a:pt x="438092" y="93821"/>
                    </a:cubicBezTo>
                    <a:cubicBezTo>
                      <a:pt x="460285" y="65246"/>
                      <a:pt x="482383" y="36671"/>
                      <a:pt x="504577" y="8096"/>
                    </a:cubicBezTo>
                    <a:cubicBezTo>
                      <a:pt x="502481" y="5429"/>
                      <a:pt x="500290" y="2762"/>
                      <a:pt x="498195" y="0"/>
                    </a:cubicBezTo>
                    <a:cubicBezTo>
                      <a:pt x="473049" y="26479"/>
                      <a:pt x="424567" y="91249"/>
                      <a:pt x="421995" y="94964"/>
                    </a:cubicBezTo>
                    <a:cubicBezTo>
                      <a:pt x="320554" y="236125"/>
                      <a:pt x="235400" y="384810"/>
                      <a:pt x="170440" y="542735"/>
                    </a:cubicBezTo>
                    <a:cubicBezTo>
                      <a:pt x="158438" y="575215"/>
                      <a:pt x="116433" y="678847"/>
                      <a:pt x="105289" y="720662"/>
                    </a:cubicBezTo>
                    <a:cubicBezTo>
                      <a:pt x="105289" y="720757"/>
                      <a:pt x="105289" y="720757"/>
                      <a:pt x="105289" y="720852"/>
                    </a:cubicBezTo>
                    <a:cubicBezTo>
                      <a:pt x="6800" y="1030129"/>
                      <a:pt x="-24347" y="1347121"/>
                      <a:pt x="19278" y="1672780"/>
                    </a:cubicBezTo>
                    <a:cubicBezTo>
                      <a:pt x="22897" y="1674305"/>
                      <a:pt x="26612" y="1675924"/>
                      <a:pt x="30232" y="1677448"/>
                    </a:cubicBezTo>
                    <a:cubicBezTo>
                      <a:pt x="25088" y="1610773"/>
                      <a:pt x="18611" y="1544098"/>
                      <a:pt x="15087" y="1477423"/>
                    </a:cubicBezTo>
                    <a:cubicBezTo>
                      <a:pt x="8991" y="1363123"/>
                      <a:pt x="13468" y="1249680"/>
                      <a:pt x="26612" y="1136523"/>
                    </a:cubicBezTo>
                    <a:cubicBezTo>
                      <a:pt x="42138" y="1002792"/>
                      <a:pt x="69094" y="871823"/>
                      <a:pt x="108908" y="743141"/>
                    </a:cubicBezTo>
                    <a:cubicBezTo>
                      <a:pt x="110432" y="738378"/>
                      <a:pt x="111766" y="733330"/>
                      <a:pt x="112242" y="728948"/>
                    </a:cubicBezTo>
                    <a:cubicBezTo>
                      <a:pt x="112242" y="728948"/>
                      <a:pt x="112242" y="728948"/>
                      <a:pt x="112242" y="728948"/>
                    </a:cubicBezTo>
                    <a:cubicBezTo>
                      <a:pt x="126339" y="674179"/>
                      <a:pt x="181489" y="532067"/>
                      <a:pt x="228447" y="44224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BF061E7E-F50F-4418-AB64-A20A7C64D885}"/>
                  </a:ext>
                </a:extLst>
              </p:cNvPr>
              <p:cNvSpPr/>
              <p:nvPr/>
            </p:nvSpPr>
            <p:spPr>
              <a:xfrm>
                <a:off x="14023374" y="1990690"/>
                <a:ext cx="382339" cy="2017395"/>
              </a:xfrm>
              <a:custGeom>
                <a:avLst/>
                <a:gdLst>
                  <a:gd name="connsiteX0" fmla="*/ 234220 w 382339"/>
                  <a:gd name="connsiteY0" fmla="*/ 552069 h 2017395"/>
                  <a:gd name="connsiteX1" fmla="*/ 58198 w 382339"/>
                  <a:gd name="connsiteY1" fmla="*/ 117443 h 2017395"/>
                  <a:gd name="connsiteX2" fmla="*/ 0 w 382339"/>
                  <a:gd name="connsiteY2" fmla="*/ 8477 h 2017395"/>
                  <a:gd name="connsiteX3" fmla="*/ 7144 w 382339"/>
                  <a:gd name="connsiteY3" fmla="*/ 0 h 2017395"/>
                  <a:gd name="connsiteX4" fmla="*/ 74200 w 382339"/>
                  <a:gd name="connsiteY4" fmla="*/ 121063 h 2017395"/>
                  <a:gd name="connsiteX5" fmla="*/ 282607 w 382339"/>
                  <a:gd name="connsiteY5" fmla="*/ 677132 h 2017395"/>
                  <a:gd name="connsiteX6" fmla="*/ 330708 w 382339"/>
                  <a:gd name="connsiteY6" fmla="*/ 893254 h 2017395"/>
                  <a:gd name="connsiteX7" fmla="*/ 330708 w 382339"/>
                  <a:gd name="connsiteY7" fmla="*/ 893445 h 2017395"/>
                  <a:gd name="connsiteX8" fmla="*/ 326517 w 382339"/>
                  <a:gd name="connsiteY8" fmla="*/ 2013490 h 2017395"/>
                  <a:gd name="connsiteX9" fmla="*/ 315182 w 382339"/>
                  <a:gd name="connsiteY9" fmla="*/ 2017395 h 2017395"/>
                  <a:gd name="connsiteX10" fmla="*/ 349186 w 382339"/>
                  <a:gd name="connsiteY10" fmla="*/ 1786604 h 2017395"/>
                  <a:gd name="connsiteX11" fmla="*/ 369856 w 382339"/>
                  <a:gd name="connsiteY11" fmla="*/ 1388174 h 2017395"/>
                  <a:gd name="connsiteX12" fmla="*/ 324898 w 382339"/>
                  <a:gd name="connsiteY12" fmla="*/ 918877 h 2017395"/>
                  <a:gd name="connsiteX13" fmla="*/ 322897 w 382339"/>
                  <a:gd name="connsiteY13" fmla="*/ 901922 h 2017395"/>
                  <a:gd name="connsiteX14" fmla="*/ 322897 w 382339"/>
                  <a:gd name="connsiteY14" fmla="*/ 901922 h 2017395"/>
                  <a:gd name="connsiteX15" fmla="*/ 234220 w 382339"/>
                  <a:gd name="connsiteY15" fmla="*/ 552069 h 201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9" h="2017395">
                    <a:moveTo>
                      <a:pt x="234220" y="552069"/>
                    </a:moveTo>
                    <a:cubicBezTo>
                      <a:pt x="183070" y="403765"/>
                      <a:pt x="127159" y="258127"/>
                      <a:pt x="58198" y="117443"/>
                    </a:cubicBezTo>
                    <a:cubicBezTo>
                      <a:pt x="38767" y="81153"/>
                      <a:pt x="19431" y="44767"/>
                      <a:pt x="0" y="8477"/>
                    </a:cubicBezTo>
                    <a:cubicBezTo>
                      <a:pt x="2381" y="5620"/>
                      <a:pt x="4763" y="2857"/>
                      <a:pt x="7144" y="0"/>
                    </a:cubicBezTo>
                    <a:cubicBezTo>
                      <a:pt x="29718" y="34385"/>
                      <a:pt x="71914" y="116491"/>
                      <a:pt x="74200" y="121063"/>
                    </a:cubicBezTo>
                    <a:cubicBezTo>
                      <a:pt x="162020" y="299466"/>
                      <a:pt x="232791" y="484251"/>
                      <a:pt x="282607" y="677132"/>
                    </a:cubicBezTo>
                    <a:cubicBezTo>
                      <a:pt x="291465" y="716566"/>
                      <a:pt x="323659" y="843153"/>
                      <a:pt x="330708" y="893254"/>
                    </a:cubicBezTo>
                    <a:cubicBezTo>
                      <a:pt x="330708" y="893350"/>
                      <a:pt x="330708" y="893350"/>
                      <a:pt x="330708" y="893445"/>
                    </a:cubicBezTo>
                    <a:cubicBezTo>
                      <a:pt x="399669" y="1267111"/>
                      <a:pt x="400812" y="1640491"/>
                      <a:pt x="326517" y="2013490"/>
                    </a:cubicBezTo>
                    <a:cubicBezTo>
                      <a:pt x="322707" y="2014823"/>
                      <a:pt x="318992" y="2016062"/>
                      <a:pt x="315182" y="2017395"/>
                    </a:cubicBezTo>
                    <a:cubicBezTo>
                      <a:pt x="326612" y="1940528"/>
                      <a:pt x="339376" y="1863757"/>
                      <a:pt x="349186" y="1786604"/>
                    </a:cubicBezTo>
                    <a:cubicBezTo>
                      <a:pt x="366046" y="1654397"/>
                      <a:pt x="372237" y="1521714"/>
                      <a:pt x="369856" y="1388174"/>
                    </a:cubicBezTo>
                    <a:cubicBezTo>
                      <a:pt x="366998" y="1230344"/>
                      <a:pt x="352520" y="1074134"/>
                      <a:pt x="324898" y="918877"/>
                    </a:cubicBezTo>
                    <a:cubicBezTo>
                      <a:pt x="323850" y="913066"/>
                      <a:pt x="322993" y="907066"/>
                      <a:pt x="322897" y="901922"/>
                    </a:cubicBezTo>
                    <a:cubicBezTo>
                      <a:pt x="322897" y="901922"/>
                      <a:pt x="322897" y="901922"/>
                      <a:pt x="322897" y="901922"/>
                    </a:cubicBezTo>
                    <a:cubicBezTo>
                      <a:pt x="314134" y="836200"/>
                      <a:pt x="272605" y="663131"/>
                      <a:pt x="234220" y="55206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73B167C-C8ED-42B0-83F0-FBE33F143F6C}"/>
                  </a:ext>
                </a:extLst>
              </p:cNvPr>
              <p:cNvSpPr/>
              <p:nvPr/>
            </p:nvSpPr>
            <p:spPr>
              <a:xfrm>
                <a:off x="14274644" y="1814572"/>
                <a:ext cx="529994" cy="2077688"/>
              </a:xfrm>
              <a:custGeom>
                <a:avLst/>
                <a:gdLst>
                  <a:gd name="connsiteX0" fmla="*/ 284798 w 529994"/>
                  <a:gd name="connsiteY0" fmla="*/ 556736 h 2077688"/>
                  <a:gd name="connsiteX1" fmla="*/ 68294 w 529994"/>
                  <a:gd name="connsiteY1" fmla="*/ 118205 h 2077688"/>
                  <a:gd name="connsiteX2" fmla="*/ 0 w 529994"/>
                  <a:gd name="connsiteY2" fmla="*/ 9430 h 2077688"/>
                  <a:gd name="connsiteX3" fmla="*/ 6287 w 529994"/>
                  <a:gd name="connsiteY3" fmla="*/ 0 h 2077688"/>
                  <a:gd name="connsiteX4" fmla="*/ 84487 w 529994"/>
                  <a:gd name="connsiteY4" fmla="*/ 120682 h 2077688"/>
                  <a:gd name="connsiteX5" fmla="*/ 344805 w 529994"/>
                  <a:gd name="connsiteY5" fmla="*/ 683038 h 2077688"/>
                  <a:gd name="connsiteX6" fmla="*/ 413195 w 529994"/>
                  <a:gd name="connsiteY6" fmla="*/ 904304 h 2077688"/>
                  <a:gd name="connsiteX7" fmla="*/ 413195 w 529994"/>
                  <a:gd name="connsiteY7" fmla="*/ 904494 h 2077688"/>
                  <a:gd name="connsiteX8" fmla="*/ 514921 w 529994"/>
                  <a:gd name="connsiteY8" fmla="*/ 2072640 h 2077688"/>
                  <a:gd name="connsiteX9" fmla="*/ 503968 w 529994"/>
                  <a:gd name="connsiteY9" fmla="*/ 2077688 h 2077688"/>
                  <a:gd name="connsiteX10" fmla="*/ 516064 w 529994"/>
                  <a:gd name="connsiteY10" fmla="*/ 1834229 h 2077688"/>
                  <a:gd name="connsiteX11" fmla="*/ 499015 w 529994"/>
                  <a:gd name="connsiteY11" fmla="*/ 1417130 h 2077688"/>
                  <a:gd name="connsiteX12" fmla="*/ 409861 w 529994"/>
                  <a:gd name="connsiteY12" fmla="*/ 931545 h 2077688"/>
                  <a:gd name="connsiteX13" fmla="*/ 406241 w 529994"/>
                  <a:gd name="connsiteY13" fmla="*/ 914019 h 2077688"/>
                  <a:gd name="connsiteX14" fmla="*/ 406241 w 529994"/>
                  <a:gd name="connsiteY14" fmla="*/ 914019 h 2077688"/>
                  <a:gd name="connsiteX15" fmla="*/ 284798 w 529994"/>
                  <a:gd name="connsiteY15" fmla="*/ 556736 h 207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994" h="2077688">
                    <a:moveTo>
                      <a:pt x="284798" y="556736"/>
                    </a:moveTo>
                    <a:cubicBezTo>
                      <a:pt x="219837" y="406337"/>
                      <a:pt x="150304" y="259175"/>
                      <a:pt x="68294" y="118205"/>
                    </a:cubicBezTo>
                    <a:cubicBezTo>
                      <a:pt x="45529" y="81915"/>
                      <a:pt x="22765" y="45720"/>
                      <a:pt x="0" y="9430"/>
                    </a:cubicBezTo>
                    <a:cubicBezTo>
                      <a:pt x="2096" y="6286"/>
                      <a:pt x="4191" y="3143"/>
                      <a:pt x="6287" y="0"/>
                    </a:cubicBezTo>
                    <a:cubicBezTo>
                      <a:pt x="32004" y="33909"/>
                      <a:pt x="81820" y="116015"/>
                      <a:pt x="84487" y="120682"/>
                    </a:cubicBezTo>
                    <a:cubicBezTo>
                      <a:pt x="188881" y="299371"/>
                      <a:pt x="276892" y="486156"/>
                      <a:pt x="344805" y="683038"/>
                    </a:cubicBezTo>
                    <a:cubicBezTo>
                      <a:pt x="357378" y="723424"/>
                      <a:pt x="401384" y="852678"/>
                      <a:pt x="413195" y="904304"/>
                    </a:cubicBezTo>
                    <a:cubicBezTo>
                      <a:pt x="413195" y="904399"/>
                      <a:pt x="413195" y="904494"/>
                      <a:pt x="413195" y="904494"/>
                    </a:cubicBezTo>
                    <a:cubicBezTo>
                      <a:pt x="517208" y="1288352"/>
                      <a:pt x="553593" y="1677543"/>
                      <a:pt x="514921" y="2072640"/>
                    </a:cubicBezTo>
                    <a:cubicBezTo>
                      <a:pt x="511302" y="2074355"/>
                      <a:pt x="507587" y="2075974"/>
                      <a:pt x="503968" y="2077688"/>
                    </a:cubicBezTo>
                    <a:cubicBezTo>
                      <a:pt x="508063" y="1996535"/>
                      <a:pt x="513493" y="1915478"/>
                      <a:pt x="516064" y="1834229"/>
                    </a:cubicBezTo>
                    <a:cubicBezTo>
                      <a:pt x="520351" y="1694974"/>
                      <a:pt x="514064" y="1556099"/>
                      <a:pt x="499015" y="1417130"/>
                    </a:cubicBezTo>
                    <a:cubicBezTo>
                      <a:pt x="481298" y="1252823"/>
                      <a:pt x="452057" y="1091184"/>
                      <a:pt x="409861" y="931545"/>
                    </a:cubicBezTo>
                    <a:cubicBezTo>
                      <a:pt x="408242" y="925544"/>
                      <a:pt x="406813" y="919353"/>
                      <a:pt x="406241" y="914019"/>
                    </a:cubicBezTo>
                    <a:cubicBezTo>
                      <a:pt x="406241" y="914019"/>
                      <a:pt x="406241" y="914019"/>
                      <a:pt x="406241" y="914019"/>
                    </a:cubicBezTo>
                    <a:cubicBezTo>
                      <a:pt x="391287" y="846487"/>
                      <a:pt x="333470" y="669417"/>
                      <a:pt x="284798" y="55673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D0C2DEC5-8B21-49AB-9C57-6E11FAF93F69}"/>
                  </a:ext>
                </a:extLst>
              </p:cNvPr>
              <p:cNvSpPr/>
              <p:nvPr/>
            </p:nvSpPr>
            <p:spPr>
              <a:xfrm>
                <a:off x="14558489" y="1688557"/>
                <a:ext cx="585894" cy="1999106"/>
              </a:xfrm>
              <a:custGeom>
                <a:avLst/>
                <a:gdLst>
                  <a:gd name="connsiteX0" fmla="*/ 301561 w 585894"/>
                  <a:gd name="connsiteY0" fmla="*/ 529685 h 1999106"/>
                  <a:gd name="connsiteX1" fmla="*/ 71628 w 585894"/>
                  <a:gd name="connsiteY1" fmla="*/ 112395 h 1999106"/>
                  <a:gd name="connsiteX2" fmla="*/ 0 w 585894"/>
                  <a:gd name="connsiteY2" fmla="*/ 9430 h 1999106"/>
                  <a:gd name="connsiteX3" fmla="*/ 6001 w 585894"/>
                  <a:gd name="connsiteY3" fmla="*/ 0 h 1999106"/>
                  <a:gd name="connsiteX4" fmla="*/ 87916 w 585894"/>
                  <a:gd name="connsiteY4" fmla="*/ 114109 h 1999106"/>
                  <a:gd name="connsiteX5" fmla="*/ 365474 w 585894"/>
                  <a:gd name="connsiteY5" fmla="*/ 649986 h 1999106"/>
                  <a:gd name="connsiteX6" fmla="*/ 440722 w 585894"/>
                  <a:gd name="connsiteY6" fmla="*/ 862298 h 1999106"/>
                  <a:gd name="connsiteX7" fmla="*/ 440722 w 585894"/>
                  <a:gd name="connsiteY7" fmla="*/ 862489 h 1999106"/>
                  <a:gd name="connsiteX8" fmla="*/ 578930 w 585894"/>
                  <a:gd name="connsiteY8" fmla="*/ 1993773 h 1999106"/>
                  <a:gd name="connsiteX9" fmla="*/ 568166 w 585894"/>
                  <a:gd name="connsiteY9" fmla="*/ 1999107 h 1999106"/>
                  <a:gd name="connsiteX10" fmla="*/ 572643 w 585894"/>
                  <a:gd name="connsiteY10" fmla="*/ 1762030 h 1999106"/>
                  <a:gd name="connsiteX11" fmla="*/ 542544 w 585894"/>
                  <a:gd name="connsiteY11" fmla="*/ 1357312 h 1999106"/>
                  <a:gd name="connsiteX12" fmla="*/ 438341 w 585894"/>
                  <a:gd name="connsiteY12" fmla="*/ 889064 h 1999106"/>
                  <a:gd name="connsiteX13" fmla="*/ 434150 w 585894"/>
                  <a:gd name="connsiteY13" fmla="*/ 872204 h 1999106"/>
                  <a:gd name="connsiteX14" fmla="*/ 434150 w 585894"/>
                  <a:gd name="connsiteY14" fmla="*/ 872204 h 1999106"/>
                  <a:gd name="connsiteX15" fmla="*/ 301561 w 585894"/>
                  <a:gd name="connsiteY15" fmla="*/ 529685 h 199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5894" h="1999106">
                    <a:moveTo>
                      <a:pt x="301561" y="529685"/>
                    </a:moveTo>
                    <a:cubicBezTo>
                      <a:pt x="231934" y="386239"/>
                      <a:pt x="157925" y="246031"/>
                      <a:pt x="71628" y="112395"/>
                    </a:cubicBezTo>
                    <a:cubicBezTo>
                      <a:pt x="47720" y="78105"/>
                      <a:pt x="23908" y="43815"/>
                      <a:pt x="0" y="9430"/>
                    </a:cubicBezTo>
                    <a:cubicBezTo>
                      <a:pt x="2000" y="6286"/>
                      <a:pt x="4000" y="3143"/>
                      <a:pt x="6001" y="0"/>
                    </a:cubicBezTo>
                    <a:cubicBezTo>
                      <a:pt x="32766" y="31909"/>
                      <a:pt x="85058" y="109633"/>
                      <a:pt x="87916" y="114109"/>
                    </a:cubicBezTo>
                    <a:cubicBezTo>
                      <a:pt x="197739" y="283464"/>
                      <a:pt x="291465" y="461391"/>
                      <a:pt x="365474" y="649986"/>
                    </a:cubicBezTo>
                    <a:cubicBezTo>
                      <a:pt x="379285" y="688753"/>
                      <a:pt x="427292" y="812578"/>
                      <a:pt x="440722" y="862298"/>
                    </a:cubicBezTo>
                    <a:cubicBezTo>
                      <a:pt x="440722" y="862394"/>
                      <a:pt x="440722" y="862394"/>
                      <a:pt x="440722" y="862489"/>
                    </a:cubicBezTo>
                    <a:cubicBezTo>
                      <a:pt x="556641" y="1231297"/>
                      <a:pt x="605218" y="1608106"/>
                      <a:pt x="578930" y="1993773"/>
                    </a:cubicBezTo>
                    <a:cubicBezTo>
                      <a:pt x="575310" y="1995583"/>
                      <a:pt x="571786" y="1997297"/>
                      <a:pt x="568166" y="1999107"/>
                    </a:cubicBezTo>
                    <a:cubicBezTo>
                      <a:pt x="569785" y="1920050"/>
                      <a:pt x="572643" y="1840992"/>
                      <a:pt x="572643" y="1762030"/>
                    </a:cubicBezTo>
                    <a:cubicBezTo>
                      <a:pt x="572548" y="1626489"/>
                      <a:pt x="561880" y="1491806"/>
                      <a:pt x="542544" y="1357312"/>
                    </a:cubicBezTo>
                    <a:cubicBezTo>
                      <a:pt x="519684" y="1198340"/>
                      <a:pt x="485394" y="1042416"/>
                      <a:pt x="438341" y="889064"/>
                    </a:cubicBezTo>
                    <a:cubicBezTo>
                      <a:pt x="436626" y="883349"/>
                      <a:pt x="434911" y="877348"/>
                      <a:pt x="434150" y="872204"/>
                    </a:cubicBezTo>
                    <a:cubicBezTo>
                      <a:pt x="434150" y="872204"/>
                      <a:pt x="434150" y="872204"/>
                      <a:pt x="434150" y="872204"/>
                    </a:cubicBezTo>
                    <a:cubicBezTo>
                      <a:pt x="417005" y="806863"/>
                      <a:pt x="353663" y="637223"/>
                      <a:pt x="301561" y="529685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20BCAF9E-2160-4A29-AC6E-D51C2784B5F3}"/>
                  </a:ext>
                </a:extLst>
              </p:cNvPr>
              <p:cNvSpPr/>
              <p:nvPr/>
            </p:nvSpPr>
            <p:spPr>
              <a:xfrm>
                <a:off x="13116768" y="2602416"/>
                <a:ext cx="1800829" cy="753016"/>
              </a:xfrm>
              <a:custGeom>
                <a:avLst/>
                <a:gdLst>
                  <a:gd name="connsiteX0" fmla="*/ 1178600 w 1800829"/>
                  <a:gd name="connsiteY0" fmla="*/ 537255 h 753016"/>
                  <a:gd name="connsiteX1" fmla="*/ 1192546 w 1800829"/>
                  <a:gd name="connsiteY1" fmla="*/ 545942 h 753016"/>
                  <a:gd name="connsiteX2" fmla="*/ 1186450 w 1800829"/>
                  <a:gd name="connsiteY2" fmla="*/ 596425 h 753016"/>
                  <a:gd name="connsiteX3" fmla="*/ 915655 w 1800829"/>
                  <a:gd name="connsiteY3" fmla="*/ 753016 h 753016"/>
                  <a:gd name="connsiteX4" fmla="*/ 628190 w 1800829"/>
                  <a:gd name="connsiteY4" fmla="*/ 600902 h 753016"/>
                  <a:gd name="connsiteX5" fmla="*/ 621142 w 1800829"/>
                  <a:gd name="connsiteY5" fmla="*/ 554039 h 753016"/>
                  <a:gd name="connsiteX6" fmla="*/ 666766 w 1800829"/>
                  <a:gd name="connsiteY6" fmla="*/ 556039 h 753016"/>
                  <a:gd name="connsiteX7" fmla="*/ 989378 w 1800829"/>
                  <a:gd name="connsiteY7" fmla="*/ 608617 h 753016"/>
                  <a:gd name="connsiteX8" fmla="*/ 1139206 w 1800829"/>
                  <a:gd name="connsiteY8" fmla="*/ 550610 h 753016"/>
                  <a:gd name="connsiteX9" fmla="*/ 1178600 w 1800829"/>
                  <a:gd name="connsiteY9" fmla="*/ 537255 h 753016"/>
                  <a:gd name="connsiteX10" fmla="*/ 237585 w 1800829"/>
                  <a:gd name="connsiteY10" fmla="*/ 32292 h 753016"/>
                  <a:gd name="connsiteX11" fmla="*/ 308341 w 1800829"/>
                  <a:gd name="connsiteY11" fmla="*/ 34259 h 753016"/>
                  <a:gd name="connsiteX12" fmla="*/ 584280 w 1800829"/>
                  <a:gd name="connsiteY12" fmla="*/ 152655 h 753016"/>
                  <a:gd name="connsiteX13" fmla="*/ 710582 w 1800829"/>
                  <a:gd name="connsiteY13" fmla="*/ 324486 h 753016"/>
                  <a:gd name="connsiteX14" fmla="*/ 657527 w 1800829"/>
                  <a:gd name="connsiteY14" fmla="*/ 383636 h 753016"/>
                  <a:gd name="connsiteX15" fmla="*/ 29449 w 1800829"/>
                  <a:gd name="connsiteY15" fmla="*/ 140082 h 753016"/>
                  <a:gd name="connsiteX16" fmla="*/ 302 w 1800829"/>
                  <a:gd name="connsiteY16" fmla="*/ 101887 h 753016"/>
                  <a:gd name="connsiteX17" fmla="*/ 34497 w 1800829"/>
                  <a:gd name="connsiteY17" fmla="*/ 66930 h 753016"/>
                  <a:gd name="connsiteX18" fmla="*/ 237585 w 1800829"/>
                  <a:gd name="connsiteY18" fmla="*/ 32292 h 753016"/>
                  <a:gd name="connsiteX19" fmla="*/ 1563245 w 1800829"/>
                  <a:gd name="connsiteY19" fmla="*/ 2 h 753016"/>
                  <a:gd name="connsiteX20" fmla="*/ 1766333 w 1800829"/>
                  <a:gd name="connsiteY20" fmla="*/ 34640 h 753016"/>
                  <a:gd name="connsiteX21" fmla="*/ 1800527 w 1800829"/>
                  <a:gd name="connsiteY21" fmla="*/ 69597 h 753016"/>
                  <a:gd name="connsiteX22" fmla="*/ 1771381 w 1800829"/>
                  <a:gd name="connsiteY22" fmla="*/ 107792 h 753016"/>
                  <a:gd name="connsiteX23" fmla="*/ 1143302 w 1800829"/>
                  <a:gd name="connsiteY23" fmla="*/ 351346 h 753016"/>
                  <a:gd name="connsiteX24" fmla="*/ 1090248 w 1800829"/>
                  <a:gd name="connsiteY24" fmla="*/ 292196 h 753016"/>
                  <a:gd name="connsiteX25" fmla="*/ 1216550 w 1800829"/>
                  <a:gd name="connsiteY25" fmla="*/ 120365 h 753016"/>
                  <a:gd name="connsiteX26" fmla="*/ 1492489 w 1800829"/>
                  <a:gd name="connsiteY26" fmla="*/ 1969 h 753016"/>
                  <a:gd name="connsiteX27" fmla="*/ 1563245 w 1800829"/>
                  <a:gd name="connsiteY27" fmla="*/ 2 h 75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0829" h="753016">
                    <a:moveTo>
                      <a:pt x="1178600" y="537255"/>
                    </a:moveTo>
                    <a:cubicBezTo>
                      <a:pt x="1183182" y="538424"/>
                      <a:pt x="1187831" y="541108"/>
                      <a:pt x="1192546" y="545942"/>
                    </a:cubicBezTo>
                    <a:cubicBezTo>
                      <a:pt x="1210358" y="564230"/>
                      <a:pt x="1194356" y="582233"/>
                      <a:pt x="1186450" y="596425"/>
                    </a:cubicBezTo>
                    <a:cubicBezTo>
                      <a:pt x="1128729" y="699771"/>
                      <a:pt x="1036908" y="746634"/>
                      <a:pt x="915655" y="753016"/>
                    </a:cubicBezTo>
                    <a:cubicBezTo>
                      <a:pt x="801164" y="744063"/>
                      <a:pt x="700294" y="700628"/>
                      <a:pt x="628190" y="600902"/>
                    </a:cubicBezTo>
                    <a:cubicBezTo>
                      <a:pt x="617427" y="585947"/>
                      <a:pt x="608664" y="569469"/>
                      <a:pt x="621142" y="554039"/>
                    </a:cubicBezTo>
                    <a:cubicBezTo>
                      <a:pt x="634953" y="536989"/>
                      <a:pt x="650193" y="549657"/>
                      <a:pt x="666766" y="556039"/>
                    </a:cubicBezTo>
                    <a:cubicBezTo>
                      <a:pt x="770398" y="596044"/>
                      <a:pt x="874126" y="635573"/>
                      <a:pt x="989378" y="608617"/>
                    </a:cubicBezTo>
                    <a:cubicBezTo>
                      <a:pt x="1042337" y="596234"/>
                      <a:pt x="1091581" y="576137"/>
                      <a:pt x="1139206" y="550610"/>
                    </a:cubicBezTo>
                    <a:cubicBezTo>
                      <a:pt x="1151708" y="543895"/>
                      <a:pt x="1164852" y="533751"/>
                      <a:pt x="1178600" y="537255"/>
                    </a:cubicBezTo>
                    <a:close/>
                    <a:moveTo>
                      <a:pt x="237585" y="32292"/>
                    </a:moveTo>
                    <a:cubicBezTo>
                      <a:pt x="260722" y="32247"/>
                      <a:pt x="284243" y="33045"/>
                      <a:pt x="308341" y="34259"/>
                    </a:cubicBezTo>
                    <a:cubicBezTo>
                      <a:pt x="443215" y="43689"/>
                      <a:pt x="548561" y="114365"/>
                      <a:pt x="584280" y="152655"/>
                    </a:cubicBezTo>
                    <a:cubicBezTo>
                      <a:pt x="645621" y="215615"/>
                      <a:pt x="678006" y="251715"/>
                      <a:pt x="710582" y="324486"/>
                    </a:cubicBezTo>
                    <a:cubicBezTo>
                      <a:pt x="731537" y="371254"/>
                      <a:pt x="706677" y="397352"/>
                      <a:pt x="657527" y="383636"/>
                    </a:cubicBezTo>
                    <a:cubicBezTo>
                      <a:pt x="574469" y="360300"/>
                      <a:pt x="117650" y="201423"/>
                      <a:pt x="29449" y="140082"/>
                    </a:cubicBezTo>
                    <a:cubicBezTo>
                      <a:pt x="14209" y="130938"/>
                      <a:pt x="-2460" y="121794"/>
                      <a:pt x="302" y="101887"/>
                    </a:cubicBezTo>
                    <a:cubicBezTo>
                      <a:pt x="2779" y="83884"/>
                      <a:pt x="16876" y="73121"/>
                      <a:pt x="34497" y="66930"/>
                    </a:cubicBezTo>
                    <a:cubicBezTo>
                      <a:pt x="102220" y="40141"/>
                      <a:pt x="168175" y="32426"/>
                      <a:pt x="237585" y="32292"/>
                    </a:cubicBezTo>
                    <a:close/>
                    <a:moveTo>
                      <a:pt x="1563245" y="2"/>
                    </a:moveTo>
                    <a:cubicBezTo>
                      <a:pt x="1632655" y="136"/>
                      <a:pt x="1698610" y="7851"/>
                      <a:pt x="1766333" y="34640"/>
                    </a:cubicBezTo>
                    <a:cubicBezTo>
                      <a:pt x="1783954" y="40831"/>
                      <a:pt x="1798051" y="51594"/>
                      <a:pt x="1800527" y="69597"/>
                    </a:cubicBezTo>
                    <a:cubicBezTo>
                      <a:pt x="1803290" y="89504"/>
                      <a:pt x="1786621" y="98648"/>
                      <a:pt x="1771381" y="107792"/>
                    </a:cubicBezTo>
                    <a:cubicBezTo>
                      <a:pt x="1683084" y="169133"/>
                      <a:pt x="1226360" y="328010"/>
                      <a:pt x="1143302" y="351346"/>
                    </a:cubicBezTo>
                    <a:cubicBezTo>
                      <a:pt x="1094153" y="365062"/>
                      <a:pt x="1069293" y="338964"/>
                      <a:pt x="1090248" y="292196"/>
                    </a:cubicBezTo>
                    <a:cubicBezTo>
                      <a:pt x="1122824" y="219425"/>
                      <a:pt x="1155209" y="183325"/>
                      <a:pt x="1216550" y="120365"/>
                    </a:cubicBezTo>
                    <a:cubicBezTo>
                      <a:pt x="1252268" y="82075"/>
                      <a:pt x="1357615" y="11399"/>
                      <a:pt x="1492489" y="1969"/>
                    </a:cubicBezTo>
                    <a:cubicBezTo>
                      <a:pt x="1516587" y="755"/>
                      <a:pt x="1540108" y="-43"/>
                      <a:pt x="156324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4" name="Graphic 288">
                <a:extLst>
                  <a:ext uri="{FF2B5EF4-FFF2-40B4-BE49-F238E27FC236}">
                    <a16:creationId xmlns:a16="http://schemas.microsoft.com/office/drawing/2014/main" id="{C45A83E7-F338-4779-A351-3CBC65B5976F}"/>
                  </a:ext>
                </a:extLst>
              </p:cNvPr>
              <p:cNvGrpSpPr/>
              <p:nvPr/>
            </p:nvGrpSpPr>
            <p:grpSpPr>
              <a:xfrm>
                <a:off x="14827379" y="1663601"/>
                <a:ext cx="606837" cy="1637537"/>
                <a:chOff x="6211442" y="2400871"/>
                <a:chExt cx="606837" cy="1637537"/>
              </a:xfrm>
              <a:solidFill>
                <a:srgbClr val="6B191D"/>
              </a:solidFill>
            </p:grpSpPr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E635BFF7-59FD-4E1F-A535-087719B32E47}"/>
                    </a:ext>
                  </a:extLst>
                </p:cNvPr>
                <p:cNvSpPr/>
                <p:nvPr/>
              </p:nvSpPr>
              <p:spPr>
                <a:xfrm>
                  <a:off x="6211442" y="2400871"/>
                  <a:ext cx="606837" cy="1398079"/>
                </a:xfrm>
                <a:custGeom>
                  <a:avLst/>
                  <a:gdLst>
                    <a:gd name="connsiteX0" fmla="*/ 606838 w 606837"/>
                    <a:gd name="connsiteY0" fmla="*/ 1352455 h 1398079"/>
                    <a:gd name="connsiteX1" fmla="*/ 451580 w 606837"/>
                    <a:gd name="connsiteY1" fmla="*/ 689229 h 1398079"/>
                    <a:gd name="connsiteX2" fmla="*/ 451580 w 606837"/>
                    <a:gd name="connsiteY2" fmla="*/ 689039 h 1398079"/>
                    <a:gd name="connsiteX3" fmla="*/ 373285 w 606837"/>
                    <a:gd name="connsiteY3" fmla="*/ 516541 h 1398079"/>
                    <a:gd name="connsiteX4" fmla="*/ 88868 w 606837"/>
                    <a:gd name="connsiteY4" fmla="*/ 88964 h 1398079"/>
                    <a:gd name="connsiteX5" fmla="*/ 5715 w 606837"/>
                    <a:gd name="connsiteY5" fmla="*/ 0 h 1398079"/>
                    <a:gd name="connsiteX6" fmla="*/ 0 w 606837"/>
                    <a:gd name="connsiteY6" fmla="*/ 8477 h 1398079"/>
                    <a:gd name="connsiteX7" fmla="*/ 72771 w 606837"/>
                    <a:gd name="connsiteY7" fmla="*/ 88964 h 1398079"/>
                    <a:gd name="connsiteX8" fmla="*/ 307943 w 606837"/>
                    <a:gd name="connsiteY8" fmla="*/ 420719 h 1398079"/>
                    <a:gd name="connsiteX9" fmla="*/ 445294 w 606837"/>
                    <a:gd name="connsiteY9" fmla="*/ 697897 h 1398079"/>
                    <a:gd name="connsiteX10" fmla="*/ 445294 w 606837"/>
                    <a:gd name="connsiteY10" fmla="*/ 697897 h 1398079"/>
                    <a:gd name="connsiteX11" fmla="*/ 449675 w 606837"/>
                    <a:gd name="connsiteY11" fmla="*/ 711803 h 1398079"/>
                    <a:gd name="connsiteX12" fmla="*/ 561308 w 606837"/>
                    <a:gd name="connsiteY12" fmla="*/ 1097852 h 1398079"/>
                    <a:gd name="connsiteX13" fmla="*/ 597027 w 606837"/>
                    <a:gd name="connsiteY13" fmla="*/ 1398080 h 1398079"/>
                    <a:gd name="connsiteX14" fmla="*/ 606838 w 606837"/>
                    <a:gd name="connsiteY14" fmla="*/ 1352455 h 139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06837" h="1398079">
                      <a:moveTo>
                        <a:pt x="606838" y="1352455"/>
                      </a:moveTo>
                      <a:cubicBezTo>
                        <a:pt x="590550" y="1124617"/>
                        <a:pt x="538067" y="903637"/>
                        <a:pt x="451580" y="689229"/>
                      </a:cubicBezTo>
                      <a:cubicBezTo>
                        <a:pt x="451580" y="689134"/>
                        <a:pt x="451580" y="689134"/>
                        <a:pt x="451580" y="689039"/>
                      </a:cubicBezTo>
                      <a:cubicBezTo>
                        <a:pt x="437388" y="648272"/>
                        <a:pt x="387668" y="548069"/>
                        <a:pt x="373285" y="516541"/>
                      </a:cubicBezTo>
                      <a:cubicBezTo>
                        <a:pt x="296704" y="363950"/>
                        <a:pt x="200692" y="222123"/>
                        <a:pt x="88868" y="88964"/>
                      </a:cubicBezTo>
                      <a:cubicBezTo>
                        <a:pt x="86011" y="85534"/>
                        <a:pt x="32861" y="24574"/>
                        <a:pt x="5715" y="0"/>
                      </a:cubicBezTo>
                      <a:cubicBezTo>
                        <a:pt x="3810" y="2857"/>
                        <a:pt x="1905" y="5715"/>
                        <a:pt x="0" y="8477"/>
                      </a:cubicBezTo>
                      <a:cubicBezTo>
                        <a:pt x="24289" y="35338"/>
                        <a:pt x="48482" y="62103"/>
                        <a:pt x="72771" y="88964"/>
                      </a:cubicBezTo>
                      <a:cubicBezTo>
                        <a:pt x="160592" y="194024"/>
                        <a:pt x="236411" y="305753"/>
                        <a:pt x="307943" y="420719"/>
                      </a:cubicBezTo>
                      <a:cubicBezTo>
                        <a:pt x="361474" y="506825"/>
                        <a:pt x="427196" y="644366"/>
                        <a:pt x="445294" y="697897"/>
                      </a:cubicBezTo>
                      <a:cubicBezTo>
                        <a:pt x="445294" y="697897"/>
                        <a:pt x="445294" y="697897"/>
                        <a:pt x="445294" y="697897"/>
                      </a:cubicBezTo>
                      <a:cubicBezTo>
                        <a:pt x="446056" y="702183"/>
                        <a:pt x="447866" y="707136"/>
                        <a:pt x="449675" y="711803"/>
                      </a:cubicBezTo>
                      <a:cubicBezTo>
                        <a:pt x="499015" y="837057"/>
                        <a:pt x="535781" y="965645"/>
                        <a:pt x="561308" y="1097852"/>
                      </a:cubicBezTo>
                      <a:cubicBezTo>
                        <a:pt x="580454" y="1197007"/>
                        <a:pt x="592741" y="1296924"/>
                        <a:pt x="597027" y="1398080"/>
                      </a:cubicBezTo>
                      <a:cubicBezTo>
                        <a:pt x="599789" y="1382268"/>
                        <a:pt x="603123" y="1367123"/>
                        <a:pt x="606838" y="1352455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F97CEEF2-403A-4951-9FCD-72E0E92C0316}"/>
                    </a:ext>
                  </a:extLst>
                </p:cNvPr>
                <p:cNvSpPr/>
                <p:nvPr/>
              </p:nvSpPr>
              <p:spPr>
                <a:xfrm>
                  <a:off x="6809708" y="4032789"/>
                  <a:ext cx="1047" cy="5619"/>
                </a:xfrm>
                <a:custGeom>
                  <a:avLst/>
                  <a:gdLst>
                    <a:gd name="connsiteX0" fmla="*/ 0 w 1047"/>
                    <a:gd name="connsiteY0" fmla="*/ 0 h 5619"/>
                    <a:gd name="connsiteX1" fmla="*/ 0 w 1047"/>
                    <a:gd name="connsiteY1" fmla="*/ 5620 h 5619"/>
                    <a:gd name="connsiteX2" fmla="*/ 1048 w 1047"/>
                    <a:gd name="connsiteY2" fmla="*/ 5048 h 5619"/>
                    <a:gd name="connsiteX3" fmla="*/ 0 w 1047"/>
                    <a:gd name="connsiteY3" fmla="*/ 0 h 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" h="5619">
                      <a:moveTo>
                        <a:pt x="0" y="0"/>
                      </a:moveTo>
                      <a:cubicBezTo>
                        <a:pt x="0" y="1905"/>
                        <a:pt x="0" y="3810"/>
                        <a:pt x="0" y="5620"/>
                      </a:cubicBezTo>
                      <a:cubicBezTo>
                        <a:pt x="381" y="5429"/>
                        <a:pt x="667" y="5239"/>
                        <a:pt x="1048" y="5048"/>
                      </a:cubicBezTo>
                      <a:cubicBezTo>
                        <a:pt x="667" y="3334"/>
                        <a:pt x="286" y="1715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A0FC25A-1EBE-4B52-96FD-36E490BB4881}"/>
                  </a:ext>
                </a:extLst>
              </p:cNvPr>
              <p:cNvSpPr/>
              <p:nvPr/>
            </p:nvSpPr>
            <p:spPr>
              <a:xfrm>
                <a:off x="12643637" y="2010457"/>
                <a:ext cx="363854" cy="549495"/>
              </a:xfrm>
              <a:custGeom>
                <a:avLst/>
                <a:gdLst>
                  <a:gd name="connsiteX0" fmla="*/ 137 w 363854"/>
                  <a:gd name="connsiteY0" fmla="*/ 451054 h 549495"/>
                  <a:gd name="connsiteX1" fmla="*/ 91100 w 363854"/>
                  <a:gd name="connsiteY1" fmla="*/ 153969 h 549495"/>
                  <a:gd name="connsiteX2" fmla="*/ 223117 w 363854"/>
                  <a:gd name="connsiteY2" fmla="*/ 18714 h 549495"/>
                  <a:gd name="connsiteX3" fmla="*/ 333797 w 363854"/>
                  <a:gd name="connsiteY3" fmla="*/ 17666 h 549495"/>
                  <a:gd name="connsiteX4" fmla="*/ 350752 w 363854"/>
                  <a:gd name="connsiteY4" fmla="*/ 129490 h 549495"/>
                  <a:gd name="connsiteX5" fmla="*/ 242738 w 363854"/>
                  <a:gd name="connsiteY5" fmla="*/ 327800 h 549495"/>
                  <a:gd name="connsiteX6" fmla="*/ 163205 w 363854"/>
                  <a:gd name="connsiteY6" fmla="*/ 474104 h 549495"/>
                  <a:gd name="connsiteX7" fmla="*/ 142250 w 363854"/>
                  <a:gd name="connsiteY7" fmla="*/ 507727 h 549495"/>
                  <a:gd name="connsiteX8" fmla="*/ 53762 w 363854"/>
                  <a:gd name="connsiteY8" fmla="*/ 547637 h 549495"/>
                  <a:gd name="connsiteX9" fmla="*/ 2804 w 363854"/>
                  <a:gd name="connsiteY9" fmla="*/ 478676 h 549495"/>
                  <a:gd name="connsiteX10" fmla="*/ 137 w 363854"/>
                  <a:gd name="connsiteY10" fmla="*/ 451054 h 54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3854" h="549495">
                    <a:moveTo>
                      <a:pt x="137" y="451054"/>
                    </a:moveTo>
                    <a:cubicBezTo>
                      <a:pt x="-2245" y="342088"/>
                      <a:pt x="26426" y="242075"/>
                      <a:pt x="91100" y="153969"/>
                    </a:cubicBezTo>
                    <a:cubicBezTo>
                      <a:pt x="128534" y="102915"/>
                      <a:pt x="166443" y="51671"/>
                      <a:pt x="223117" y="18714"/>
                    </a:cubicBezTo>
                    <a:cubicBezTo>
                      <a:pt x="264741" y="-5479"/>
                      <a:pt x="305318" y="-6623"/>
                      <a:pt x="333797" y="17666"/>
                    </a:cubicBezTo>
                    <a:cubicBezTo>
                      <a:pt x="365230" y="44431"/>
                      <a:pt x="373898" y="83579"/>
                      <a:pt x="350752" y="129490"/>
                    </a:cubicBezTo>
                    <a:cubicBezTo>
                      <a:pt x="317033" y="196736"/>
                      <a:pt x="278838" y="261697"/>
                      <a:pt x="242738" y="327800"/>
                    </a:cubicBezTo>
                    <a:cubicBezTo>
                      <a:pt x="216068" y="376473"/>
                      <a:pt x="189875" y="425431"/>
                      <a:pt x="163205" y="474104"/>
                    </a:cubicBezTo>
                    <a:cubicBezTo>
                      <a:pt x="156823" y="485629"/>
                      <a:pt x="150155" y="497155"/>
                      <a:pt x="142250" y="507727"/>
                    </a:cubicBezTo>
                    <a:cubicBezTo>
                      <a:pt x="120152" y="536969"/>
                      <a:pt x="92339" y="555638"/>
                      <a:pt x="53762" y="547637"/>
                    </a:cubicBezTo>
                    <a:cubicBezTo>
                      <a:pt x="16996" y="540017"/>
                      <a:pt x="11757" y="507346"/>
                      <a:pt x="2804" y="478676"/>
                    </a:cubicBezTo>
                    <a:cubicBezTo>
                      <a:pt x="137" y="470009"/>
                      <a:pt x="994" y="460293"/>
                      <a:pt x="137" y="45105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911D7DF2-3938-4128-B144-25B616AE93A2}"/>
                </a:ext>
              </a:extLst>
            </p:cNvPr>
            <p:cNvGrpSpPr/>
            <p:nvPr/>
          </p:nvGrpSpPr>
          <p:grpSpPr>
            <a:xfrm>
              <a:off x="2768869" y="4517116"/>
              <a:ext cx="2143476" cy="2233639"/>
              <a:chOff x="14985963" y="1765042"/>
              <a:chExt cx="2143476" cy="2233639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9F4759F5-5A7B-4BB1-8531-87AB2D6465C1}"/>
                  </a:ext>
                </a:extLst>
              </p:cNvPr>
              <p:cNvSpPr/>
              <p:nvPr/>
            </p:nvSpPr>
            <p:spPr>
              <a:xfrm>
                <a:off x="15953996" y="1765042"/>
                <a:ext cx="352234" cy="476006"/>
              </a:xfrm>
              <a:custGeom>
                <a:avLst/>
                <a:gdLst>
                  <a:gd name="connsiteX0" fmla="*/ 0 w 352234"/>
                  <a:gd name="connsiteY0" fmla="*/ 433578 h 476006"/>
                  <a:gd name="connsiteX1" fmla="*/ 23431 w 352234"/>
                  <a:gd name="connsiteY1" fmla="*/ 347282 h 476006"/>
                  <a:gd name="connsiteX2" fmla="*/ 175451 w 352234"/>
                  <a:gd name="connsiteY2" fmla="*/ 43053 h 476006"/>
                  <a:gd name="connsiteX3" fmla="*/ 264319 w 352234"/>
                  <a:gd name="connsiteY3" fmla="*/ 0 h 476006"/>
                  <a:gd name="connsiteX4" fmla="*/ 318706 w 352234"/>
                  <a:gd name="connsiteY4" fmla="*/ 90869 h 476006"/>
                  <a:gd name="connsiteX5" fmla="*/ 279845 w 352234"/>
                  <a:gd name="connsiteY5" fmla="*/ 262985 h 476006"/>
                  <a:gd name="connsiteX6" fmla="*/ 309658 w 352234"/>
                  <a:gd name="connsiteY6" fmla="*/ 347758 h 476006"/>
                  <a:gd name="connsiteX7" fmla="*/ 352235 w 352234"/>
                  <a:gd name="connsiteY7" fmla="*/ 451675 h 476006"/>
                  <a:gd name="connsiteX8" fmla="*/ 0 w 352234"/>
                  <a:gd name="connsiteY8" fmla="*/ 433578 h 47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234" h="476006">
                    <a:moveTo>
                      <a:pt x="0" y="433578"/>
                    </a:moveTo>
                    <a:cubicBezTo>
                      <a:pt x="12097" y="413004"/>
                      <a:pt x="22765" y="398717"/>
                      <a:pt x="23431" y="347282"/>
                    </a:cubicBezTo>
                    <a:cubicBezTo>
                      <a:pt x="34004" y="225838"/>
                      <a:pt x="77248" y="121063"/>
                      <a:pt x="175451" y="43053"/>
                    </a:cubicBezTo>
                    <a:cubicBezTo>
                      <a:pt x="206216" y="18574"/>
                      <a:pt x="228600" y="6953"/>
                      <a:pt x="264319" y="0"/>
                    </a:cubicBezTo>
                    <a:cubicBezTo>
                      <a:pt x="281273" y="286"/>
                      <a:pt x="332327" y="64484"/>
                      <a:pt x="318706" y="90869"/>
                    </a:cubicBezTo>
                    <a:cubicBezTo>
                      <a:pt x="290131" y="144971"/>
                      <a:pt x="272796" y="201359"/>
                      <a:pt x="279845" y="262985"/>
                    </a:cubicBezTo>
                    <a:cubicBezTo>
                      <a:pt x="283274" y="293180"/>
                      <a:pt x="289084" y="323279"/>
                      <a:pt x="309658" y="347758"/>
                    </a:cubicBezTo>
                    <a:cubicBezTo>
                      <a:pt x="337376" y="380048"/>
                      <a:pt x="346615" y="425672"/>
                      <a:pt x="352235" y="451675"/>
                    </a:cubicBezTo>
                    <a:cubicBezTo>
                      <a:pt x="306229" y="475964"/>
                      <a:pt x="101346" y="498253"/>
                      <a:pt x="0" y="4335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91B725ED-E07D-49D3-A2BA-6433F4E2E8F8}"/>
                  </a:ext>
                </a:extLst>
              </p:cNvPr>
              <p:cNvSpPr/>
              <p:nvPr/>
            </p:nvSpPr>
            <p:spPr>
              <a:xfrm>
                <a:off x="14985963" y="2130656"/>
                <a:ext cx="2143476" cy="1868025"/>
              </a:xfrm>
              <a:custGeom>
                <a:avLst/>
                <a:gdLst>
                  <a:gd name="connsiteX0" fmla="*/ 760389 w 2143476"/>
                  <a:gd name="connsiteY0" fmla="*/ 1860 h 1868025"/>
                  <a:gd name="connsiteX1" fmla="*/ 1163963 w 2143476"/>
                  <a:gd name="connsiteY1" fmla="*/ 104064 h 1868025"/>
                  <a:gd name="connsiteX2" fmla="*/ 1659835 w 2143476"/>
                  <a:gd name="connsiteY2" fmla="*/ 77394 h 1868025"/>
                  <a:gd name="connsiteX3" fmla="*/ 2136942 w 2143476"/>
                  <a:gd name="connsiteY3" fmla="*/ 762908 h 1868025"/>
                  <a:gd name="connsiteX4" fmla="*/ 1503339 w 2143476"/>
                  <a:gd name="connsiteY4" fmla="*/ 1811039 h 1868025"/>
                  <a:gd name="connsiteX5" fmla="*/ 403201 w 2143476"/>
                  <a:gd name="connsiteY5" fmla="*/ 1751412 h 1868025"/>
                  <a:gd name="connsiteX6" fmla="*/ 8 w 2143476"/>
                  <a:gd name="connsiteY6" fmla="*/ 921594 h 1868025"/>
                  <a:gd name="connsiteX7" fmla="*/ 194604 w 2143476"/>
                  <a:gd name="connsiteY7" fmla="*/ 272180 h 1868025"/>
                  <a:gd name="connsiteX8" fmla="*/ 760389 w 2143476"/>
                  <a:gd name="connsiteY8" fmla="*/ 1860 h 186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3476" h="1868025">
                    <a:moveTo>
                      <a:pt x="760389" y="1860"/>
                    </a:moveTo>
                    <a:cubicBezTo>
                      <a:pt x="914503" y="10909"/>
                      <a:pt x="994704" y="106445"/>
                      <a:pt x="1163963" y="104064"/>
                    </a:cubicBezTo>
                    <a:cubicBezTo>
                      <a:pt x="1333222" y="101682"/>
                      <a:pt x="1508292" y="16243"/>
                      <a:pt x="1659835" y="77394"/>
                    </a:cubicBezTo>
                    <a:cubicBezTo>
                      <a:pt x="1860621" y="158356"/>
                      <a:pt x="2077410" y="367716"/>
                      <a:pt x="2136942" y="762908"/>
                    </a:cubicBezTo>
                    <a:cubicBezTo>
                      <a:pt x="2196473" y="1158100"/>
                      <a:pt x="1838428" y="1736172"/>
                      <a:pt x="1503339" y="1811039"/>
                    </a:cubicBezTo>
                    <a:cubicBezTo>
                      <a:pt x="1132626" y="1893906"/>
                      <a:pt x="598750" y="1896383"/>
                      <a:pt x="403201" y="1751412"/>
                    </a:cubicBezTo>
                    <a:cubicBezTo>
                      <a:pt x="84495" y="1515097"/>
                      <a:pt x="-944" y="1178484"/>
                      <a:pt x="8" y="921594"/>
                    </a:cubicBezTo>
                    <a:cubicBezTo>
                      <a:pt x="960" y="664800"/>
                      <a:pt x="9914" y="554120"/>
                      <a:pt x="194604" y="272180"/>
                    </a:cubicBezTo>
                    <a:cubicBezTo>
                      <a:pt x="301189" y="109969"/>
                      <a:pt x="438349" y="-16999"/>
                      <a:pt x="760389" y="1860"/>
                    </a:cubicBezTo>
                    <a:close/>
                  </a:path>
                </a:pathLst>
              </a:custGeom>
              <a:gradFill>
                <a:gsLst>
                  <a:gs pos="65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2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FC65AF2E-43AF-4508-89CE-296550E0E0C8}"/>
                  </a:ext>
                </a:extLst>
              </p:cNvPr>
              <p:cNvSpPr/>
              <p:nvPr/>
            </p:nvSpPr>
            <p:spPr>
              <a:xfrm>
                <a:off x="16136254" y="1797046"/>
                <a:ext cx="169976" cy="443579"/>
              </a:xfrm>
              <a:custGeom>
                <a:avLst/>
                <a:gdLst>
                  <a:gd name="connsiteX0" fmla="*/ 127400 w 169976"/>
                  <a:gd name="connsiteY0" fmla="*/ 315849 h 443579"/>
                  <a:gd name="connsiteX1" fmla="*/ 97587 w 169976"/>
                  <a:gd name="connsiteY1" fmla="*/ 231077 h 443579"/>
                  <a:gd name="connsiteX2" fmla="*/ 136449 w 169976"/>
                  <a:gd name="connsiteY2" fmla="*/ 58960 h 443579"/>
                  <a:gd name="connsiteX3" fmla="*/ 118065 w 169976"/>
                  <a:gd name="connsiteY3" fmla="*/ 0 h 443579"/>
                  <a:gd name="connsiteX4" fmla="*/ 65488 w 169976"/>
                  <a:gd name="connsiteY4" fmla="*/ 51626 h 443579"/>
                  <a:gd name="connsiteX5" fmla="*/ 1194 w 169976"/>
                  <a:gd name="connsiteY5" fmla="*/ 188119 h 443579"/>
                  <a:gd name="connsiteX6" fmla="*/ 19101 w 169976"/>
                  <a:gd name="connsiteY6" fmla="*/ 342900 h 443579"/>
                  <a:gd name="connsiteX7" fmla="*/ 32340 w 169976"/>
                  <a:gd name="connsiteY7" fmla="*/ 443579 h 443579"/>
                  <a:gd name="connsiteX8" fmla="*/ 169977 w 169976"/>
                  <a:gd name="connsiteY8" fmla="*/ 419767 h 443579"/>
                  <a:gd name="connsiteX9" fmla="*/ 127400 w 169976"/>
                  <a:gd name="connsiteY9" fmla="*/ 315849 h 44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76" h="443579">
                    <a:moveTo>
                      <a:pt x="127400" y="315849"/>
                    </a:moveTo>
                    <a:cubicBezTo>
                      <a:pt x="106731" y="291370"/>
                      <a:pt x="101016" y="261271"/>
                      <a:pt x="97587" y="231077"/>
                    </a:cubicBezTo>
                    <a:cubicBezTo>
                      <a:pt x="90633" y="169450"/>
                      <a:pt x="107874" y="113062"/>
                      <a:pt x="136449" y="58960"/>
                    </a:cubicBezTo>
                    <a:cubicBezTo>
                      <a:pt x="143688" y="44863"/>
                      <a:pt x="132544" y="20098"/>
                      <a:pt x="118065" y="0"/>
                    </a:cubicBezTo>
                    <a:cubicBezTo>
                      <a:pt x="103873" y="14097"/>
                      <a:pt x="88443" y="30004"/>
                      <a:pt x="65488" y="51626"/>
                    </a:cubicBezTo>
                    <a:cubicBezTo>
                      <a:pt x="32150" y="83153"/>
                      <a:pt x="8338" y="105727"/>
                      <a:pt x="1194" y="188119"/>
                    </a:cubicBezTo>
                    <a:cubicBezTo>
                      <a:pt x="-4140" y="249746"/>
                      <a:pt x="9576" y="308610"/>
                      <a:pt x="19101" y="342900"/>
                    </a:cubicBezTo>
                    <a:cubicBezTo>
                      <a:pt x="25006" y="364236"/>
                      <a:pt x="28340" y="408146"/>
                      <a:pt x="32340" y="443579"/>
                    </a:cubicBezTo>
                    <a:cubicBezTo>
                      <a:pt x="94729" y="441484"/>
                      <a:pt x="148927" y="430816"/>
                      <a:pt x="169977" y="419767"/>
                    </a:cubicBezTo>
                    <a:cubicBezTo>
                      <a:pt x="164357" y="393764"/>
                      <a:pt x="155118" y="348139"/>
                      <a:pt x="127400" y="31584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536C65D-CFC5-4A63-B7BA-B6D4335D1C71}"/>
                  </a:ext>
                </a:extLst>
              </p:cNvPr>
              <p:cNvSpPr/>
              <p:nvPr/>
            </p:nvSpPr>
            <p:spPr>
              <a:xfrm>
                <a:off x="15761366" y="2207193"/>
                <a:ext cx="244827" cy="1788794"/>
              </a:xfrm>
              <a:custGeom>
                <a:avLst/>
                <a:gdLst>
                  <a:gd name="connsiteX0" fmla="*/ 77283 w 244827"/>
                  <a:gd name="connsiteY0" fmla="*/ 498919 h 1788794"/>
                  <a:gd name="connsiteX1" fmla="*/ 201489 w 244827"/>
                  <a:gd name="connsiteY1" fmla="*/ 106299 h 1788794"/>
                  <a:gd name="connsiteX2" fmla="*/ 244828 w 244827"/>
                  <a:gd name="connsiteY2" fmla="*/ 6953 h 1788794"/>
                  <a:gd name="connsiteX3" fmla="*/ 238065 w 244827"/>
                  <a:gd name="connsiteY3" fmla="*/ 0 h 1788794"/>
                  <a:gd name="connsiteX4" fmla="*/ 187868 w 244827"/>
                  <a:gd name="connsiteY4" fmla="*/ 110585 h 1788794"/>
                  <a:gd name="connsiteX5" fmla="*/ 43469 w 244827"/>
                  <a:gd name="connsiteY5" fmla="*/ 611791 h 1788794"/>
                  <a:gd name="connsiteX6" fmla="*/ 15847 w 244827"/>
                  <a:gd name="connsiteY6" fmla="*/ 804386 h 1788794"/>
                  <a:gd name="connsiteX7" fmla="*/ 15847 w 244827"/>
                  <a:gd name="connsiteY7" fmla="*/ 804577 h 1788794"/>
                  <a:gd name="connsiteX8" fmla="*/ 92428 w 244827"/>
                  <a:gd name="connsiteY8" fmla="*/ 1786128 h 1788794"/>
                  <a:gd name="connsiteX9" fmla="*/ 102524 w 244827"/>
                  <a:gd name="connsiteY9" fmla="*/ 1788795 h 1788794"/>
                  <a:gd name="connsiteX10" fmla="*/ 58042 w 244827"/>
                  <a:gd name="connsiteY10" fmla="*/ 1588770 h 1788794"/>
                  <a:gd name="connsiteX11" fmla="*/ 14132 w 244827"/>
                  <a:gd name="connsiteY11" fmla="*/ 1240822 h 1788794"/>
                  <a:gd name="connsiteX12" fmla="*/ 22514 w 244827"/>
                  <a:gd name="connsiteY12" fmla="*/ 826484 h 1788794"/>
                  <a:gd name="connsiteX13" fmla="*/ 23181 w 244827"/>
                  <a:gd name="connsiteY13" fmla="*/ 811435 h 1788794"/>
                  <a:gd name="connsiteX14" fmla="*/ 23181 w 244827"/>
                  <a:gd name="connsiteY14" fmla="*/ 811435 h 1788794"/>
                  <a:gd name="connsiteX15" fmla="*/ 77283 w 244827"/>
                  <a:gd name="connsiteY15" fmla="*/ 498919 h 178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827" h="1788794">
                    <a:moveTo>
                      <a:pt x="77283" y="498919"/>
                    </a:moveTo>
                    <a:cubicBezTo>
                      <a:pt x="111954" y="365569"/>
                      <a:pt x="150911" y="234125"/>
                      <a:pt x="201489" y="106299"/>
                    </a:cubicBezTo>
                    <a:cubicBezTo>
                      <a:pt x="215967" y="73152"/>
                      <a:pt x="230350" y="40005"/>
                      <a:pt x="244828" y="6953"/>
                    </a:cubicBezTo>
                    <a:cubicBezTo>
                      <a:pt x="242542" y="4667"/>
                      <a:pt x="240351" y="2286"/>
                      <a:pt x="238065" y="0"/>
                    </a:cubicBezTo>
                    <a:cubicBezTo>
                      <a:pt x="220730" y="31623"/>
                      <a:pt x="189583" y="106394"/>
                      <a:pt x="187868" y="110585"/>
                    </a:cubicBezTo>
                    <a:cubicBezTo>
                      <a:pt x="123384" y="272701"/>
                      <a:pt x="74045" y="439388"/>
                      <a:pt x="43469" y="611791"/>
                    </a:cubicBezTo>
                    <a:cubicBezTo>
                      <a:pt x="38326" y="646938"/>
                      <a:pt x="18704" y="760000"/>
                      <a:pt x="15847" y="804386"/>
                    </a:cubicBezTo>
                    <a:cubicBezTo>
                      <a:pt x="15847" y="804482"/>
                      <a:pt x="15847" y="804482"/>
                      <a:pt x="15847" y="804577"/>
                    </a:cubicBezTo>
                    <a:cubicBezTo>
                      <a:pt x="-19586" y="1136714"/>
                      <a:pt x="3750" y="1464088"/>
                      <a:pt x="92428" y="1786128"/>
                    </a:cubicBezTo>
                    <a:cubicBezTo>
                      <a:pt x="95762" y="1786985"/>
                      <a:pt x="99190" y="1787938"/>
                      <a:pt x="102524" y="1788795"/>
                    </a:cubicBezTo>
                    <a:cubicBezTo>
                      <a:pt x="87570" y="1722120"/>
                      <a:pt x="71568" y="1655731"/>
                      <a:pt x="58042" y="1588770"/>
                    </a:cubicBezTo>
                    <a:cubicBezTo>
                      <a:pt x="34801" y="1473994"/>
                      <a:pt x="20800" y="1358075"/>
                      <a:pt x="14132" y="1240822"/>
                    </a:cubicBezTo>
                    <a:cubicBezTo>
                      <a:pt x="6322" y="1102328"/>
                      <a:pt x="8703" y="964406"/>
                      <a:pt x="22514" y="826484"/>
                    </a:cubicBezTo>
                    <a:cubicBezTo>
                      <a:pt x="22990" y="821341"/>
                      <a:pt x="23467" y="816007"/>
                      <a:pt x="23181" y="811435"/>
                    </a:cubicBezTo>
                    <a:cubicBezTo>
                      <a:pt x="23181" y="811435"/>
                      <a:pt x="23181" y="811435"/>
                      <a:pt x="23181" y="811435"/>
                    </a:cubicBezTo>
                    <a:cubicBezTo>
                      <a:pt x="26610" y="753332"/>
                      <a:pt x="51375" y="598837"/>
                      <a:pt x="77283" y="49891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5348588-7E00-46C4-9386-72B2F2AEA387}"/>
                  </a:ext>
                </a:extLst>
              </p:cNvPr>
              <p:cNvSpPr/>
              <p:nvPr/>
            </p:nvSpPr>
            <p:spPr>
              <a:xfrm>
                <a:off x="15499576" y="2150138"/>
                <a:ext cx="346978" cy="1803463"/>
              </a:xfrm>
              <a:custGeom>
                <a:avLst/>
                <a:gdLst>
                  <a:gd name="connsiteX0" fmla="*/ 139239 w 346978"/>
                  <a:gd name="connsiteY0" fmla="*/ 492538 h 1803463"/>
                  <a:gd name="connsiteX1" fmla="*/ 295734 w 346978"/>
                  <a:gd name="connsiteY1" fmla="*/ 104775 h 1803463"/>
                  <a:gd name="connsiteX2" fmla="*/ 346979 w 346978"/>
                  <a:gd name="connsiteY2" fmla="*/ 7620 h 1803463"/>
                  <a:gd name="connsiteX3" fmla="*/ 340978 w 346978"/>
                  <a:gd name="connsiteY3" fmla="*/ 0 h 1803463"/>
                  <a:gd name="connsiteX4" fmla="*/ 282018 w 346978"/>
                  <a:gd name="connsiteY4" fmla="*/ 107918 h 1803463"/>
                  <a:gd name="connsiteX5" fmla="*/ 96186 w 346978"/>
                  <a:gd name="connsiteY5" fmla="*/ 604076 h 1803463"/>
                  <a:gd name="connsiteX6" fmla="*/ 52085 w 346978"/>
                  <a:gd name="connsiteY6" fmla="*/ 797147 h 1803463"/>
                  <a:gd name="connsiteX7" fmla="*/ 52085 w 346978"/>
                  <a:gd name="connsiteY7" fmla="*/ 797338 h 1803463"/>
                  <a:gd name="connsiteX8" fmla="*/ 40274 w 346978"/>
                  <a:gd name="connsiteY8" fmla="*/ 1799844 h 1803463"/>
                  <a:gd name="connsiteX9" fmla="*/ 49894 w 346978"/>
                  <a:gd name="connsiteY9" fmla="*/ 1803464 h 1803463"/>
                  <a:gd name="connsiteX10" fmla="*/ 23986 w 346978"/>
                  <a:gd name="connsiteY10" fmla="*/ 1596676 h 1803463"/>
                  <a:gd name="connsiteX11" fmla="*/ 11794 w 346978"/>
                  <a:gd name="connsiteY11" fmla="*/ 1239965 h 1803463"/>
                  <a:gd name="connsiteX12" fmla="*/ 56657 w 346978"/>
                  <a:gd name="connsiteY12" fmla="*/ 820293 h 1803463"/>
                  <a:gd name="connsiteX13" fmla="*/ 58562 w 346978"/>
                  <a:gd name="connsiteY13" fmla="*/ 805148 h 1803463"/>
                  <a:gd name="connsiteX14" fmla="*/ 58562 w 346978"/>
                  <a:gd name="connsiteY14" fmla="*/ 805148 h 1803463"/>
                  <a:gd name="connsiteX15" fmla="*/ 139239 w 346978"/>
                  <a:gd name="connsiteY15" fmla="*/ 492538 h 180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6978" h="1803463">
                    <a:moveTo>
                      <a:pt x="139239" y="492538"/>
                    </a:moveTo>
                    <a:cubicBezTo>
                      <a:pt x="185054" y="360140"/>
                      <a:pt x="234870" y="230219"/>
                      <a:pt x="295734" y="104775"/>
                    </a:cubicBezTo>
                    <a:cubicBezTo>
                      <a:pt x="312784" y="72390"/>
                      <a:pt x="329929" y="40005"/>
                      <a:pt x="346979" y="7620"/>
                    </a:cubicBezTo>
                    <a:cubicBezTo>
                      <a:pt x="344979" y="5048"/>
                      <a:pt x="342979" y="2477"/>
                      <a:pt x="340978" y="0"/>
                    </a:cubicBezTo>
                    <a:cubicBezTo>
                      <a:pt x="321166" y="30575"/>
                      <a:pt x="284019" y="103727"/>
                      <a:pt x="282018" y="107918"/>
                    </a:cubicBezTo>
                    <a:cubicBezTo>
                      <a:pt x="204485" y="266891"/>
                      <a:pt x="141429" y="431863"/>
                      <a:pt x="96186" y="604076"/>
                    </a:cubicBezTo>
                    <a:cubicBezTo>
                      <a:pt x="87994" y="639318"/>
                      <a:pt x="58848" y="752380"/>
                      <a:pt x="52085" y="797147"/>
                    </a:cubicBezTo>
                    <a:cubicBezTo>
                      <a:pt x="52085" y="797243"/>
                      <a:pt x="52085" y="797243"/>
                      <a:pt x="52085" y="797338"/>
                    </a:cubicBezTo>
                    <a:cubicBezTo>
                      <a:pt x="-12018" y="1131284"/>
                      <a:pt x="-18114" y="1465421"/>
                      <a:pt x="40274" y="1799844"/>
                    </a:cubicBezTo>
                    <a:cubicBezTo>
                      <a:pt x="43512" y="1801082"/>
                      <a:pt x="46751" y="1802225"/>
                      <a:pt x="49894" y="1803464"/>
                    </a:cubicBezTo>
                    <a:cubicBezTo>
                      <a:pt x="41131" y="1734502"/>
                      <a:pt x="31320" y="1665732"/>
                      <a:pt x="23986" y="1596676"/>
                    </a:cubicBezTo>
                    <a:cubicBezTo>
                      <a:pt x="11413" y="1478280"/>
                      <a:pt x="7889" y="1359408"/>
                      <a:pt x="11794" y="1239965"/>
                    </a:cubicBezTo>
                    <a:cubicBezTo>
                      <a:pt x="16366" y="1098709"/>
                      <a:pt x="30939" y="959072"/>
                      <a:pt x="56657" y="820293"/>
                    </a:cubicBezTo>
                    <a:cubicBezTo>
                      <a:pt x="57609" y="815150"/>
                      <a:pt x="58467" y="809720"/>
                      <a:pt x="58562" y="805148"/>
                    </a:cubicBezTo>
                    <a:cubicBezTo>
                      <a:pt x="58562" y="805148"/>
                      <a:pt x="58562" y="805148"/>
                      <a:pt x="58562" y="805148"/>
                    </a:cubicBezTo>
                    <a:cubicBezTo>
                      <a:pt x="67039" y="746379"/>
                      <a:pt x="104949" y="591788"/>
                      <a:pt x="139239" y="492538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E931AEC6-98D4-4159-B855-52110890A8D4}"/>
                  </a:ext>
                </a:extLst>
              </p:cNvPr>
              <p:cNvSpPr/>
              <p:nvPr/>
            </p:nvSpPr>
            <p:spPr>
              <a:xfrm>
                <a:off x="15252518" y="2130231"/>
                <a:ext cx="357054" cy="1679924"/>
              </a:xfrm>
              <a:custGeom>
                <a:avLst/>
                <a:gdLst>
                  <a:gd name="connsiteX0" fmla="*/ 157506 w 357054"/>
                  <a:gd name="connsiteY0" fmla="*/ 455676 h 1679924"/>
                  <a:gd name="connsiteX1" fmla="*/ 308763 w 357054"/>
                  <a:gd name="connsiteY1" fmla="*/ 96869 h 1679924"/>
                  <a:gd name="connsiteX2" fmla="*/ 357055 w 357054"/>
                  <a:gd name="connsiteY2" fmla="*/ 7334 h 1679924"/>
                  <a:gd name="connsiteX3" fmla="*/ 352197 w 357054"/>
                  <a:gd name="connsiteY3" fmla="*/ 0 h 1679924"/>
                  <a:gd name="connsiteX4" fmla="*/ 296762 w 357054"/>
                  <a:gd name="connsiteY4" fmla="*/ 99441 h 1679924"/>
                  <a:gd name="connsiteX5" fmla="*/ 115691 w 357054"/>
                  <a:gd name="connsiteY5" fmla="*/ 558927 h 1679924"/>
                  <a:gd name="connsiteX6" fmla="*/ 69590 w 357054"/>
                  <a:gd name="connsiteY6" fmla="*/ 738473 h 1679924"/>
                  <a:gd name="connsiteX7" fmla="*/ 69590 w 357054"/>
                  <a:gd name="connsiteY7" fmla="*/ 738664 h 1679924"/>
                  <a:gd name="connsiteX8" fmla="*/ 18536 w 357054"/>
                  <a:gd name="connsiteY8" fmla="*/ 1676305 h 1679924"/>
                  <a:gd name="connsiteX9" fmla="*/ 26728 w 357054"/>
                  <a:gd name="connsiteY9" fmla="*/ 1679924 h 1679924"/>
                  <a:gd name="connsiteX10" fmla="*/ 12726 w 357054"/>
                  <a:gd name="connsiteY10" fmla="*/ 1485805 h 1679924"/>
                  <a:gd name="connsiteX11" fmla="*/ 16631 w 357054"/>
                  <a:gd name="connsiteY11" fmla="*/ 1151668 h 1679924"/>
                  <a:gd name="connsiteX12" fmla="*/ 72543 w 357054"/>
                  <a:gd name="connsiteY12" fmla="*/ 760095 h 1679924"/>
                  <a:gd name="connsiteX13" fmla="*/ 74829 w 357054"/>
                  <a:gd name="connsiteY13" fmla="*/ 745903 h 1679924"/>
                  <a:gd name="connsiteX14" fmla="*/ 74829 w 357054"/>
                  <a:gd name="connsiteY14" fmla="*/ 745903 h 1679924"/>
                  <a:gd name="connsiteX15" fmla="*/ 157506 w 357054"/>
                  <a:gd name="connsiteY15" fmla="*/ 455676 h 16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054" h="1679924">
                    <a:moveTo>
                      <a:pt x="157506" y="455676"/>
                    </a:moveTo>
                    <a:cubicBezTo>
                      <a:pt x="202559" y="332994"/>
                      <a:pt x="250946" y="212693"/>
                      <a:pt x="308763" y="96869"/>
                    </a:cubicBezTo>
                    <a:cubicBezTo>
                      <a:pt x="324860" y="67056"/>
                      <a:pt x="340958" y="37147"/>
                      <a:pt x="357055" y="7334"/>
                    </a:cubicBezTo>
                    <a:cubicBezTo>
                      <a:pt x="355436" y="4858"/>
                      <a:pt x="353816" y="2476"/>
                      <a:pt x="352197" y="0"/>
                    </a:cubicBezTo>
                    <a:cubicBezTo>
                      <a:pt x="333814" y="28099"/>
                      <a:pt x="298667" y="95631"/>
                      <a:pt x="296762" y="99441"/>
                    </a:cubicBezTo>
                    <a:cubicBezTo>
                      <a:pt x="223133" y="246221"/>
                      <a:pt x="161792" y="398907"/>
                      <a:pt x="115691" y="558927"/>
                    </a:cubicBezTo>
                    <a:cubicBezTo>
                      <a:pt x="107214" y="591693"/>
                      <a:pt x="77306" y="696659"/>
                      <a:pt x="69590" y="738473"/>
                    </a:cubicBezTo>
                    <a:cubicBezTo>
                      <a:pt x="69590" y="738568"/>
                      <a:pt x="69590" y="738568"/>
                      <a:pt x="69590" y="738664"/>
                    </a:cubicBezTo>
                    <a:cubicBezTo>
                      <a:pt x="534" y="1049464"/>
                      <a:pt x="-18421" y="1361980"/>
                      <a:pt x="18536" y="1676305"/>
                    </a:cubicBezTo>
                    <a:cubicBezTo>
                      <a:pt x="21299" y="1677543"/>
                      <a:pt x="23966" y="1678686"/>
                      <a:pt x="26728" y="1679924"/>
                    </a:cubicBezTo>
                    <a:cubicBezTo>
                      <a:pt x="21965" y="1615250"/>
                      <a:pt x="16250" y="1550575"/>
                      <a:pt x="12726" y="1485805"/>
                    </a:cubicBezTo>
                    <a:cubicBezTo>
                      <a:pt x="6630" y="1374648"/>
                      <a:pt x="8440" y="1263396"/>
                      <a:pt x="16631" y="1151668"/>
                    </a:cubicBezTo>
                    <a:cubicBezTo>
                      <a:pt x="26347" y="1019651"/>
                      <a:pt x="44635" y="889254"/>
                      <a:pt x="72543" y="760095"/>
                    </a:cubicBezTo>
                    <a:cubicBezTo>
                      <a:pt x="73591" y="755237"/>
                      <a:pt x="74543" y="750284"/>
                      <a:pt x="74829" y="745903"/>
                    </a:cubicBezTo>
                    <a:cubicBezTo>
                      <a:pt x="74829" y="745903"/>
                      <a:pt x="74829" y="745903"/>
                      <a:pt x="74829" y="745903"/>
                    </a:cubicBezTo>
                    <a:cubicBezTo>
                      <a:pt x="84640" y="691325"/>
                      <a:pt x="123788" y="547592"/>
                      <a:pt x="157506" y="45567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A93267A-AE11-4B8F-8A75-E76DAD8213E3}"/>
                  </a:ext>
                </a:extLst>
              </p:cNvPr>
              <p:cNvSpPr/>
              <p:nvPr/>
            </p:nvSpPr>
            <p:spPr>
              <a:xfrm>
                <a:off x="15021992" y="2191572"/>
                <a:ext cx="373363" cy="1241202"/>
              </a:xfrm>
              <a:custGeom>
                <a:avLst/>
                <a:gdLst>
                  <a:gd name="connsiteX0" fmla="*/ 168957 w 373363"/>
                  <a:gd name="connsiteY0" fmla="*/ 327279 h 1241202"/>
                  <a:gd name="connsiteX1" fmla="*/ 324119 w 373363"/>
                  <a:gd name="connsiteY1" fmla="*/ 69437 h 1241202"/>
                  <a:gd name="connsiteX2" fmla="*/ 373363 w 373363"/>
                  <a:gd name="connsiteY2" fmla="*/ 6001 h 1241202"/>
                  <a:gd name="connsiteX3" fmla="*/ 368601 w 373363"/>
                  <a:gd name="connsiteY3" fmla="*/ 0 h 1241202"/>
                  <a:gd name="connsiteX4" fmla="*/ 312212 w 373363"/>
                  <a:gd name="connsiteY4" fmla="*/ 70295 h 1241202"/>
                  <a:gd name="connsiteX5" fmla="*/ 126094 w 373363"/>
                  <a:gd name="connsiteY5" fmla="*/ 401574 h 1241202"/>
                  <a:gd name="connsiteX6" fmla="*/ 77898 w 373363"/>
                  <a:gd name="connsiteY6" fmla="*/ 533210 h 1241202"/>
                  <a:gd name="connsiteX7" fmla="*/ 77898 w 373363"/>
                  <a:gd name="connsiteY7" fmla="*/ 533305 h 1241202"/>
                  <a:gd name="connsiteX8" fmla="*/ 14270 w 373363"/>
                  <a:gd name="connsiteY8" fmla="*/ 1237774 h 1241202"/>
                  <a:gd name="connsiteX9" fmla="*/ 22367 w 373363"/>
                  <a:gd name="connsiteY9" fmla="*/ 1241203 h 1241202"/>
                  <a:gd name="connsiteX10" fmla="*/ 11127 w 373363"/>
                  <a:gd name="connsiteY10" fmla="*/ 1093184 h 1241202"/>
                  <a:gd name="connsiteX11" fmla="*/ 19700 w 373363"/>
                  <a:gd name="connsiteY11" fmla="*/ 840962 h 1241202"/>
                  <a:gd name="connsiteX12" fmla="*/ 80660 w 373363"/>
                  <a:gd name="connsiteY12" fmla="*/ 549878 h 1241202"/>
                  <a:gd name="connsiteX13" fmla="*/ 83136 w 373363"/>
                  <a:gd name="connsiteY13" fmla="*/ 539401 h 1241202"/>
                  <a:gd name="connsiteX14" fmla="*/ 83136 w 373363"/>
                  <a:gd name="connsiteY14" fmla="*/ 539401 h 1241202"/>
                  <a:gd name="connsiteX15" fmla="*/ 168957 w 373363"/>
                  <a:gd name="connsiteY15" fmla="*/ 327279 h 124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363" h="1241202">
                    <a:moveTo>
                      <a:pt x="168957" y="327279"/>
                    </a:moveTo>
                    <a:cubicBezTo>
                      <a:pt x="215343" y="238506"/>
                      <a:pt x="265064" y="151829"/>
                      <a:pt x="324119" y="69437"/>
                    </a:cubicBezTo>
                    <a:cubicBezTo>
                      <a:pt x="340502" y="48292"/>
                      <a:pt x="356885" y="27146"/>
                      <a:pt x="373363" y="6001"/>
                    </a:cubicBezTo>
                    <a:cubicBezTo>
                      <a:pt x="371744" y="4001"/>
                      <a:pt x="370220" y="2000"/>
                      <a:pt x="368601" y="0"/>
                    </a:cubicBezTo>
                    <a:cubicBezTo>
                      <a:pt x="349932" y="19622"/>
                      <a:pt x="314118" y="67532"/>
                      <a:pt x="312212" y="70295"/>
                    </a:cubicBezTo>
                    <a:cubicBezTo>
                      <a:pt x="237156" y="174784"/>
                      <a:pt x="174100" y="284702"/>
                      <a:pt x="126094" y="401574"/>
                    </a:cubicBezTo>
                    <a:cubicBezTo>
                      <a:pt x="117236" y="425577"/>
                      <a:pt x="86089" y="502348"/>
                      <a:pt x="77898" y="533210"/>
                    </a:cubicBezTo>
                    <a:cubicBezTo>
                      <a:pt x="77898" y="533210"/>
                      <a:pt x="77898" y="533305"/>
                      <a:pt x="77898" y="533305"/>
                    </a:cubicBezTo>
                    <a:cubicBezTo>
                      <a:pt x="5031" y="762190"/>
                      <a:pt x="-18019" y="996791"/>
                      <a:pt x="14270" y="1237774"/>
                    </a:cubicBezTo>
                    <a:cubicBezTo>
                      <a:pt x="16937" y="1238917"/>
                      <a:pt x="19700" y="1240060"/>
                      <a:pt x="22367" y="1241203"/>
                    </a:cubicBezTo>
                    <a:cubicBezTo>
                      <a:pt x="18557" y="1191863"/>
                      <a:pt x="13794" y="1142524"/>
                      <a:pt x="11127" y="1093184"/>
                    </a:cubicBezTo>
                    <a:cubicBezTo>
                      <a:pt x="6651" y="1008602"/>
                      <a:pt x="9984" y="924687"/>
                      <a:pt x="19700" y="840962"/>
                    </a:cubicBezTo>
                    <a:cubicBezTo>
                      <a:pt x="31130" y="741998"/>
                      <a:pt x="51132" y="645033"/>
                      <a:pt x="80660" y="549878"/>
                    </a:cubicBezTo>
                    <a:cubicBezTo>
                      <a:pt x="81803" y="546354"/>
                      <a:pt x="82755" y="542639"/>
                      <a:pt x="83136" y="539401"/>
                    </a:cubicBezTo>
                    <a:cubicBezTo>
                      <a:pt x="83136" y="539401"/>
                      <a:pt x="83136" y="539401"/>
                      <a:pt x="83136" y="539401"/>
                    </a:cubicBezTo>
                    <a:cubicBezTo>
                      <a:pt x="93328" y="499015"/>
                      <a:pt x="134190" y="393859"/>
                      <a:pt x="168957" y="32727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7D2C284F-96DD-48D6-8AC1-BA168808F93A}"/>
                  </a:ext>
                </a:extLst>
              </p:cNvPr>
              <p:cNvSpPr/>
              <p:nvPr/>
            </p:nvSpPr>
            <p:spPr>
              <a:xfrm>
                <a:off x="16140687" y="2224719"/>
                <a:ext cx="331397" cy="1734788"/>
              </a:xfrm>
              <a:custGeom>
                <a:avLst/>
                <a:gdLst>
                  <a:gd name="connsiteX0" fmla="*/ 203168 w 331397"/>
                  <a:gd name="connsiteY0" fmla="*/ 474726 h 1734788"/>
                  <a:gd name="connsiteX1" fmla="*/ 50482 w 331397"/>
                  <a:gd name="connsiteY1" fmla="*/ 101060 h 1734788"/>
                  <a:gd name="connsiteX2" fmla="*/ 0 w 331397"/>
                  <a:gd name="connsiteY2" fmla="*/ 7334 h 1734788"/>
                  <a:gd name="connsiteX3" fmla="*/ 6191 w 331397"/>
                  <a:gd name="connsiteY3" fmla="*/ 0 h 1734788"/>
                  <a:gd name="connsiteX4" fmla="*/ 64389 w 331397"/>
                  <a:gd name="connsiteY4" fmla="*/ 104108 h 1734788"/>
                  <a:gd name="connsiteX5" fmla="*/ 245173 w 331397"/>
                  <a:gd name="connsiteY5" fmla="*/ 582168 h 1734788"/>
                  <a:gd name="connsiteX6" fmla="*/ 286893 w 331397"/>
                  <a:gd name="connsiteY6" fmla="*/ 768001 h 1734788"/>
                  <a:gd name="connsiteX7" fmla="*/ 286893 w 331397"/>
                  <a:gd name="connsiteY7" fmla="*/ 768191 h 1734788"/>
                  <a:gd name="connsiteX8" fmla="*/ 282512 w 331397"/>
                  <a:gd name="connsiteY8" fmla="*/ 1731455 h 1734788"/>
                  <a:gd name="connsiteX9" fmla="*/ 272605 w 331397"/>
                  <a:gd name="connsiteY9" fmla="*/ 1734788 h 1734788"/>
                  <a:gd name="connsiteX10" fmla="*/ 302323 w 331397"/>
                  <a:gd name="connsiteY10" fmla="*/ 1536287 h 1734788"/>
                  <a:gd name="connsiteX11" fmla="*/ 320612 w 331397"/>
                  <a:gd name="connsiteY11" fmla="*/ 1193673 h 1734788"/>
                  <a:gd name="connsiteX12" fmla="*/ 281940 w 331397"/>
                  <a:gd name="connsiteY12" fmla="*/ 790099 h 1734788"/>
                  <a:gd name="connsiteX13" fmla="*/ 280226 w 331397"/>
                  <a:gd name="connsiteY13" fmla="*/ 775526 h 1734788"/>
                  <a:gd name="connsiteX14" fmla="*/ 280226 w 331397"/>
                  <a:gd name="connsiteY14" fmla="*/ 775526 h 1734788"/>
                  <a:gd name="connsiteX15" fmla="*/ 203168 w 331397"/>
                  <a:gd name="connsiteY15" fmla="*/ 474726 h 173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397" h="1734788">
                    <a:moveTo>
                      <a:pt x="203168" y="474726"/>
                    </a:moveTo>
                    <a:cubicBezTo>
                      <a:pt x="158782" y="347186"/>
                      <a:pt x="110299" y="221932"/>
                      <a:pt x="50482" y="101060"/>
                    </a:cubicBezTo>
                    <a:cubicBezTo>
                      <a:pt x="33623" y="69818"/>
                      <a:pt x="16859" y="38576"/>
                      <a:pt x="0" y="7334"/>
                    </a:cubicBezTo>
                    <a:cubicBezTo>
                      <a:pt x="2096" y="4858"/>
                      <a:pt x="4096" y="2477"/>
                      <a:pt x="6191" y="0"/>
                    </a:cubicBezTo>
                    <a:cubicBezTo>
                      <a:pt x="25813" y="29527"/>
                      <a:pt x="62389" y="100108"/>
                      <a:pt x="64389" y="104108"/>
                    </a:cubicBezTo>
                    <a:cubicBezTo>
                      <a:pt x="140589" y="257461"/>
                      <a:pt x="202025" y="416338"/>
                      <a:pt x="245173" y="582168"/>
                    </a:cubicBezTo>
                    <a:cubicBezTo>
                      <a:pt x="252889" y="616077"/>
                      <a:pt x="280702" y="724853"/>
                      <a:pt x="286893" y="768001"/>
                    </a:cubicBezTo>
                    <a:cubicBezTo>
                      <a:pt x="286893" y="768096"/>
                      <a:pt x="286893" y="768096"/>
                      <a:pt x="286893" y="768191"/>
                    </a:cubicBezTo>
                    <a:cubicBezTo>
                      <a:pt x="346615" y="1089470"/>
                      <a:pt x="347281" y="1410557"/>
                      <a:pt x="282512" y="1731455"/>
                    </a:cubicBezTo>
                    <a:cubicBezTo>
                      <a:pt x="279178" y="1732598"/>
                      <a:pt x="275939" y="1733740"/>
                      <a:pt x="272605" y="1734788"/>
                    </a:cubicBezTo>
                    <a:cubicBezTo>
                      <a:pt x="282607" y="1668685"/>
                      <a:pt x="293751" y="1602677"/>
                      <a:pt x="302323" y="1536287"/>
                    </a:cubicBezTo>
                    <a:cubicBezTo>
                      <a:pt x="317087" y="1422559"/>
                      <a:pt x="322612" y="1308449"/>
                      <a:pt x="320612" y="1193673"/>
                    </a:cubicBezTo>
                    <a:cubicBezTo>
                      <a:pt x="318230" y="1057942"/>
                      <a:pt x="305753" y="923639"/>
                      <a:pt x="281940" y="790099"/>
                    </a:cubicBezTo>
                    <a:cubicBezTo>
                      <a:pt x="281083" y="785146"/>
                      <a:pt x="280226" y="779907"/>
                      <a:pt x="280226" y="775526"/>
                    </a:cubicBezTo>
                    <a:cubicBezTo>
                      <a:pt x="280226" y="775526"/>
                      <a:pt x="280226" y="775526"/>
                      <a:pt x="280226" y="775526"/>
                    </a:cubicBezTo>
                    <a:cubicBezTo>
                      <a:pt x="272415" y="719042"/>
                      <a:pt x="236315" y="570262"/>
                      <a:pt x="203168" y="47472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A8FA783-76A6-443C-9E10-D285A4BF9B30}"/>
                  </a:ext>
                </a:extLst>
              </p:cNvPr>
              <p:cNvSpPr/>
              <p:nvPr/>
            </p:nvSpPr>
            <p:spPr>
              <a:xfrm>
                <a:off x="16352808" y="2215289"/>
                <a:ext cx="399764" cy="1592008"/>
              </a:xfrm>
              <a:custGeom>
                <a:avLst/>
                <a:gdLst>
                  <a:gd name="connsiteX0" fmla="*/ 213265 w 399764"/>
                  <a:gd name="connsiteY0" fmla="*/ 427196 h 1592008"/>
                  <a:gd name="connsiteX1" fmla="*/ 51054 w 399764"/>
                  <a:gd name="connsiteY1" fmla="*/ 90773 h 1592008"/>
                  <a:gd name="connsiteX2" fmla="*/ 0 w 399764"/>
                  <a:gd name="connsiteY2" fmla="*/ 7239 h 1592008"/>
                  <a:gd name="connsiteX3" fmla="*/ 4572 w 399764"/>
                  <a:gd name="connsiteY3" fmla="*/ 0 h 1592008"/>
                  <a:gd name="connsiteX4" fmla="*/ 63056 w 399764"/>
                  <a:gd name="connsiteY4" fmla="*/ 92678 h 1592008"/>
                  <a:gd name="connsiteX5" fmla="*/ 258128 w 399764"/>
                  <a:gd name="connsiteY5" fmla="*/ 524065 h 1592008"/>
                  <a:gd name="connsiteX6" fmla="*/ 309658 w 399764"/>
                  <a:gd name="connsiteY6" fmla="*/ 693706 h 1592008"/>
                  <a:gd name="connsiteX7" fmla="*/ 309658 w 399764"/>
                  <a:gd name="connsiteY7" fmla="*/ 693896 h 1592008"/>
                  <a:gd name="connsiteX8" fmla="*/ 389763 w 399764"/>
                  <a:gd name="connsiteY8" fmla="*/ 1588199 h 1592008"/>
                  <a:gd name="connsiteX9" fmla="*/ 381667 w 399764"/>
                  <a:gd name="connsiteY9" fmla="*/ 1592008 h 1592008"/>
                  <a:gd name="connsiteX10" fmla="*/ 389573 w 399764"/>
                  <a:gd name="connsiteY10" fmla="*/ 1405795 h 1592008"/>
                  <a:gd name="connsiteX11" fmla="*/ 375285 w 399764"/>
                  <a:gd name="connsiteY11" fmla="*/ 1086517 h 1592008"/>
                  <a:gd name="connsiteX12" fmla="*/ 307277 w 399764"/>
                  <a:gd name="connsiteY12" fmla="*/ 714565 h 1592008"/>
                  <a:gd name="connsiteX13" fmla="*/ 304514 w 399764"/>
                  <a:gd name="connsiteY13" fmla="*/ 701135 h 1592008"/>
                  <a:gd name="connsiteX14" fmla="*/ 304514 w 399764"/>
                  <a:gd name="connsiteY14" fmla="*/ 701135 h 1592008"/>
                  <a:gd name="connsiteX15" fmla="*/ 213265 w 399764"/>
                  <a:gd name="connsiteY15" fmla="*/ 427196 h 159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764" h="1592008">
                    <a:moveTo>
                      <a:pt x="213265" y="427196"/>
                    </a:moveTo>
                    <a:cubicBezTo>
                      <a:pt x="164497" y="311848"/>
                      <a:pt x="112395" y="198882"/>
                      <a:pt x="51054" y="90773"/>
                    </a:cubicBezTo>
                    <a:cubicBezTo>
                      <a:pt x="34004" y="62960"/>
                      <a:pt x="17050" y="35052"/>
                      <a:pt x="0" y="7239"/>
                    </a:cubicBezTo>
                    <a:cubicBezTo>
                      <a:pt x="1524" y="4858"/>
                      <a:pt x="3048" y="2476"/>
                      <a:pt x="4572" y="0"/>
                    </a:cubicBezTo>
                    <a:cubicBezTo>
                      <a:pt x="23813" y="26098"/>
                      <a:pt x="60960" y="89059"/>
                      <a:pt x="63056" y="92678"/>
                    </a:cubicBezTo>
                    <a:cubicBezTo>
                      <a:pt x="141065" y="229838"/>
                      <a:pt x="207074" y="373094"/>
                      <a:pt x="258128" y="524065"/>
                    </a:cubicBezTo>
                    <a:cubicBezTo>
                      <a:pt x="267653" y="555022"/>
                      <a:pt x="300704" y="654082"/>
                      <a:pt x="309658" y="693706"/>
                    </a:cubicBezTo>
                    <a:cubicBezTo>
                      <a:pt x="309658" y="693801"/>
                      <a:pt x="309658" y="693801"/>
                      <a:pt x="309658" y="693896"/>
                    </a:cubicBezTo>
                    <a:cubicBezTo>
                      <a:pt x="388334" y="988028"/>
                      <a:pt x="416909" y="1286066"/>
                      <a:pt x="389763" y="1588199"/>
                    </a:cubicBezTo>
                    <a:cubicBezTo>
                      <a:pt x="387096" y="1589437"/>
                      <a:pt x="384334" y="1590770"/>
                      <a:pt x="381667" y="1592008"/>
                    </a:cubicBezTo>
                    <a:cubicBezTo>
                      <a:pt x="384429" y="1529906"/>
                      <a:pt x="388049" y="1467898"/>
                      <a:pt x="389573" y="1405795"/>
                    </a:cubicBezTo>
                    <a:cubicBezTo>
                      <a:pt x="392240" y="1299305"/>
                      <a:pt x="386906" y="1193006"/>
                      <a:pt x="375285" y="1086517"/>
                    </a:cubicBezTo>
                    <a:cubicBezTo>
                      <a:pt x="361474" y="960691"/>
                      <a:pt x="339090" y="836866"/>
                      <a:pt x="307277" y="714565"/>
                    </a:cubicBezTo>
                    <a:cubicBezTo>
                      <a:pt x="306134" y="709994"/>
                      <a:pt x="304991" y="705231"/>
                      <a:pt x="304514" y="701135"/>
                    </a:cubicBezTo>
                    <a:cubicBezTo>
                      <a:pt x="304514" y="701135"/>
                      <a:pt x="304514" y="701135"/>
                      <a:pt x="304514" y="701135"/>
                    </a:cubicBezTo>
                    <a:cubicBezTo>
                      <a:pt x="293275" y="649319"/>
                      <a:pt x="249746" y="513588"/>
                      <a:pt x="213265" y="42719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2F40DE7B-38DC-4941-BE9C-D75AF2D01C6C}"/>
                  </a:ext>
                </a:extLst>
              </p:cNvPr>
              <p:cNvSpPr/>
              <p:nvPr/>
            </p:nvSpPr>
            <p:spPr>
              <a:xfrm>
                <a:off x="16513209" y="2185285"/>
                <a:ext cx="420199" cy="1405032"/>
              </a:xfrm>
              <a:custGeom>
                <a:avLst/>
                <a:gdLst>
                  <a:gd name="connsiteX0" fmla="*/ 219075 w 420199"/>
                  <a:gd name="connsiteY0" fmla="*/ 371189 h 1405032"/>
                  <a:gd name="connsiteX1" fmla="*/ 52197 w 420199"/>
                  <a:gd name="connsiteY1" fmla="*/ 78676 h 1405032"/>
                  <a:gd name="connsiteX2" fmla="*/ 0 w 420199"/>
                  <a:gd name="connsiteY2" fmla="*/ 6667 h 1405032"/>
                  <a:gd name="connsiteX3" fmla="*/ 4477 w 420199"/>
                  <a:gd name="connsiteY3" fmla="*/ 0 h 1405032"/>
                  <a:gd name="connsiteX4" fmla="*/ 64199 w 420199"/>
                  <a:gd name="connsiteY4" fmla="*/ 79819 h 1405032"/>
                  <a:gd name="connsiteX5" fmla="*/ 265367 w 420199"/>
                  <a:gd name="connsiteY5" fmla="*/ 455581 h 1405032"/>
                  <a:gd name="connsiteX6" fmla="*/ 319469 w 420199"/>
                  <a:gd name="connsiteY6" fmla="*/ 604647 h 1405032"/>
                  <a:gd name="connsiteX7" fmla="*/ 319469 w 420199"/>
                  <a:gd name="connsiteY7" fmla="*/ 604838 h 1405032"/>
                  <a:gd name="connsiteX8" fmla="*/ 413480 w 420199"/>
                  <a:gd name="connsiteY8" fmla="*/ 1401223 h 1405032"/>
                  <a:gd name="connsiteX9" fmla="*/ 405479 w 420199"/>
                  <a:gd name="connsiteY9" fmla="*/ 1405033 h 1405032"/>
                  <a:gd name="connsiteX10" fmla="*/ 410433 w 420199"/>
                  <a:gd name="connsiteY10" fmla="*/ 1237869 h 1405032"/>
                  <a:gd name="connsiteX11" fmla="*/ 391097 w 420199"/>
                  <a:gd name="connsiteY11" fmla="*/ 952786 h 1405032"/>
                  <a:gd name="connsiteX12" fmla="*/ 317468 w 420199"/>
                  <a:gd name="connsiteY12" fmla="*/ 623506 h 1405032"/>
                  <a:gd name="connsiteX13" fmla="*/ 314516 w 420199"/>
                  <a:gd name="connsiteY13" fmla="*/ 611600 h 1405032"/>
                  <a:gd name="connsiteX14" fmla="*/ 314516 w 420199"/>
                  <a:gd name="connsiteY14" fmla="*/ 611600 h 1405032"/>
                  <a:gd name="connsiteX15" fmla="*/ 219075 w 420199"/>
                  <a:gd name="connsiteY15" fmla="*/ 371189 h 14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199" h="1405032">
                    <a:moveTo>
                      <a:pt x="219075" y="371189"/>
                    </a:moveTo>
                    <a:cubicBezTo>
                      <a:pt x="168688" y="270605"/>
                      <a:pt x="114967" y="172212"/>
                      <a:pt x="52197" y="78676"/>
                    </a:cubicBezTo>
                    <a:cubicBezTo>
                      <a:pt x="34862" y="54673"/>
                      <a:pt x="17431" y="30671"/>
                      <a:pt x="0" y="6667"/>
                    </a:cubicBezTo>
                    <a:cubicBezTo>
                      <a:pt x="1524" y="4477"/>
                      <a:pt x="2953" y="2191"/>
                      <a:pt x="4477" y="0"/>
                    </a:cubicBezTo>
                    <a:cubicBezTo>
                      <a:pt x="24003" y="22288"/>
                      <a:pt x="62103" y="76771"/>
                      <a:pt x="64199" y="79819"/>
                    </a:cubicBezTo>
                    <a:cubicBezTo>
                      <a:pt x="144113" y="198406"/>
                      <a:pt x="212122" y="323183"/>
                      <a:pt x="265367" y="455581"/>
                    </a:cubicBezTo>
                    <a:cubicBezTo>
                      <a:pt x="275368" y="482822"/>
                      <a:pt x="309849" y="569690"/>
                      <a:pt x="319469" y="604647"/>
                    </a:cubicBezTo>
                    <a:cubicBezTo>
                      <a:pt x="319469" y="604742"/>
                      <a:pt x="319469" y="604742"/>
                      <a:pt x="319469" y="604838"/>
                    </a:cubicBezTo>
                    <a:cubicBezTo>
                      <a:pt x="402527" y="863918"/>
                      <a:pt x="435674" y="1129189"/>
                      <a:pt x="413480" y="1401223"/>
                    </a:cubicBezTo>
                    <a:cubicBezTo>
                      <a:pt x="410813" y="1402461"/>
                      <a:pt x="408146" y="1403795"/>
                      <a:pt x="405479" y="1405033"/>
                    </a:cubicBezTo>
                    <a:cubicBezTo>
                      <a:pt x="407194" y="1349312"/>
                      <a:pt x="409861" y="1293590"/>
                      <a:pt x="410433" y="1237869"/>
                    </a:cubicBezTo>
                    <a:cubicBezTo>
                      <a:pt x="411385" y="1142333"/>
                      <a:pt x="404432" y="1047464"/>
                      <a:pt x="391097" y="952786"/>
                    </a:cubicBezTo>
                    <a:cubicBezTo>
                      <a:pt x="375380" y="840867"/>
                      <a:pt x="351092" y="731234"/>
                      <a:pt x="317468" y="623506"/>
                    </a:cubicBezTo>
                    <a:cubicBezTo>
                      <a:pt x="316230" y="619506"/>
                      <a:pt x="314992" y="615315"/>
                      <a:pt x="314516" y="611600"/>
                    </a:cubicBezTo>
                    <a:cubicBezTo>
                      <a:pt x="314516" y="611600"/>
                      <a:pt x="314516" y="611600"/>
                      <a:pt x="314516" y="611600"/>
                    </a:cubicBezTo>
                    <a:cubicBezTo>
                      <a:pt x="302324" y="565690"/>
                      <a:pt x="256794" y="446532"/>
                      <a:pt x="219075" y="37118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8" name="Graphic 288">
                <a:extLst>
                  <a:ext uri="{FF2B5EF4-FFF2-40B4-BE49-F238E27FC236}">
                    <a16:creationId xmlns:a16="http://schemas.microsoft.com/office/drawing/2014/main" id="{D2E9BFE8-9E07-475F-AF83-DF09695C0C7A}"/>
                  </a:ext>
                </a:extLst>
              </p:cNvPr>
              <p:cNvGrpSpPr/>
              <p:nvPr/>
            </p:nvGrpSpPr>
            <p:grpSpPr>
              <a:xfrm>
                <a:off x="16742476" y="2247865"/>
                <a:ext cx="380904" cy="1027747"/>
                <a:chOff x="8126539" y="2985135"/>
                <a:chExt cx="380904" cy="1027747"/>
              </a:xfrm>
              <a:solidFill>
                <a:srgbClr val="6B191D"/>
              </a:solidFill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040843DA-7327-4793-BD73-90DAB5A1794D}"/>
                    </a:ext>
                  </a:extLst>
                </p:cNvPr>
                <p:cNvSpPr/>
                <p:nvPr/>
              </p:nvSpPr>
              <p:spPr>
                <a:xfrm>
                  <a:off x="8126539" y="2985135"/>
                  <a:ext cx="380904" cy="877538"/>
                </a:xfrm>
                <a:custGeom>
                  <a:avLst/>
                  <a:gdLst>
                    <a:gd name="connsiteX0" fmla="*/ 380905 w 380904"/>
                    <a:gd name="connsiteY0" fmla="*/ 848868 h 877538"/>
                    <a:gd name="connsiteX1" fmla="*/ 283464 w 380904"/>
                    <a:gd name="connsiteY1" fmla="*/ 432626 h 877538"/>
                    <a:gd name="connsiteX2" fmla="*/ 283464 w 380904"/>
                    <a:gd name="connsiteY2" fmla="*/ 432530 h 877538"/>
                    <a:gd name="connsiteX3" fmla="*/ 234315 w 380904"/>
                    <a:gd name="connsiteY3" fmla="*/ 324231 h 877538"/>
                    <a:gd name="connsiteX4" fmla="*/ 55817 w 380904"/>
                    <a:gd name="connsiteY4" fmla="*/ 55817 h 877538"/>
                    <a:gd name="connsiteX5" fmla="*/ 3620 w 380904"/>
                    <a:gd name="connsiteY5" fmla="*/ 0 h 877538"/>
                    <a:gd name="connsiteX6" fmla="*/ 0 w 380904"/>
                    <a:gd name="connsiteY6" fmla="*/ 5334 h 877538"/>
                    <a:gd name="connsiteX7" fmla="*/ 45625 w 380904"/>
                    <a:gd name="connsiteY7" fmla="*/ 55817 h 877538"/>
                    <a:gd name="connsiteX8" fmla="*/ 193262 w 380904"/>
                    <a:gd name="connsiteY8" fmla="*/ 264033 h 877538"/>
                    <a:gd name="connsiteX9" fmla="*/ 279463 w 380904"/>
                    <a:gd name="connsiteY9" fmla="*/ 438055 h 877538"/>
                    <a:gd name="connsiteX10" fmla="*/ 279463 w 380904"/>
                    <a:gd name="connsiteY10" fmla="*/ 438055 h 877538"/>
                    <a:gd name="connsiteX11" fmla="*/ 282226 w 380904"/>
                    <a:gd name="connsiteY11" fmla="*/ 446818 h 877538"/>
                    <a:gd name="connsiteX12" fmla="*/ 352235 w 380904"/>
                    <a:gd name="connsiteY12" fmla="*/ 689134 h 877538"/>
                    <a:gd name="connsiteX13" fmla="*/ 374713 w 380904"/>
                    <a:gd name="connsiteY13" fmla="*/ 877538 h 877538"/>
                    <a:gd name="connsiteX14" fmla="*/ 380905 w 380904"/>
                    <a:gd name="connsiteY14" fmla="*/ 848868 h 87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904" h="877538">
                      <a:moveTo>
                        <a:pt x="380905" y="848868"/>
                      </a:moveTo>
                      <a:cubicBezTo>
                        <a:pt x="370713" y="705803"/>
                        <a:pt x="337757" y="567214"/>
                        <a:pt x="283464" y="432626"/>
                      </a:cubicBezTo>
                      <a:cubicBezTo>
                        <a:pt x="283464" y="432626"/>
                        <a:pt x="283464" y="432530"/>
                        <a:pt x="283464" y="432530"/>
                      </a:cubicBezTo>
                      <a:cubicBezTo>
                        <a:pt x="274511" y="406908"/>
                        <a:pt x="243364" y="344043"/>
                        <a:pt x="234315" y="324231"/>
                      </a:cubicBezTo>
                      <a:cubicBezTo>
                        <a:pt x="186214" y="228409"/>
                        <a:pt x="125921" y="139446"/>
                        <a:pt x="55817" y="55817"/>
                      </a:cubicBezTo>
                      <a:cubicBezTo>
                        <a:pt x="54007" y="53626"/>
                        <a:pt x="20669" y="15335"/>
                        <a:pt x="3620" y="0"/>
                      </a:cubicBezTo>
                      <a:cubicBezTo>
                        <a:pt x="2381" y="1810"/>
                        <a:pt x="1238" y="3524"/>
                        <a:pt x="0" y="5334"/>
                      </a:cubicBezTo>
                      <a:cubicBezTo>
                        <a:pt x="15240" y="22193"/>
                        <a:pt x="30480" y="39052"/>
                        <a:pt x="45625" y="55817"/>
                      </a:cubicBezTo>
                      <a:cubicBezTo>
                        <a:pt x="100775" y="121729"/>
                        <a:pt x="148304" y="191929"/>
                        <a:pt x="193262" y="264033"/>
                      </a:cubicBezTo>
                      <a:cubicBezTo>
                        <a:pt x="226886" y="318040"/>
                        <a:pt x="268129" y="404432"/>
                        <a:pt x="279463" y="438055"/>
                      </a:cubicBezTo>
                      <a:cubicBezTo>
                        <a:pt x="279463" y="438055"/>
                        <a:pt x="279463" y="438055"/>
                        <a:pt x="279463" y="438055"/>
                      </a:cubicBezTo>
                      <a:cubicBezTo>
                        <a:pt x="279940" y="440722"/>
                        <a:pt x="281083" y="443865"/>
                        <a:pt x="282226" y="446818"/>
                      </a:cubicBezTo>
                      <a:cubicBezTo>
                        <a:pt x="313182" y="525494"/>
                        <a:pt x="336233" y="606171"/>
                        <a:pt x="352235" y="689134"/>
                      </a:cubicBezTo>
                      <a:cubicBezTo>
                        <a:pt x="364236" y="751332"/>
                        <a:pt x="371951" y="814102"/>
                        <a:pt x="374713" y="877538"/>
                      </a:cubicBezTo>
                      <a:cubicBezTo>
                        <a:pt x="376428" y="867632"/>
                        <a:pt x="378524" y="858012"/>
                        <a:pt x="380905" y="848868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CE946F2E-0D56-4866-9054-00D57290E694}"/>
                    </a:ext>
                  </a:extLst>
                </p:cNvPr>
                <p:cNvSpPr/>
                <p:nvPr/>
              </p:nvSpPr>
              <p:spPr>
                <a:xfrm>
                  <a:off x="8502015" y="4009358"/>
                  <a:ext cx="666" cy="3524"/>
                </a:xfrm>
                <a:custGeom>
                  <a:avLst/>
                  <a:gdLst>
                    <a:gd name="connsiteX0" fmla="*/ 0 w 666"/>
                    <a:gd name="connsiteY0" fmla="*/ 0 h 3524"/>
                    <a:gd name="connsiteX1" fmla="*/ 0 w 666"/>
                    <a:gd name="connsiteY1" fmla="*/ 3524 h 3524"/>
                    <a:gd name="connsiteX2" fmla="*/ 667 w 666"/>
                    <a:gd name="connsiteY2" fmla="*/ 3143 h 3524"/>
                    <a:gd name="connsiteX3" fmla="*/ 0 w 666"/>
                    <a:gd name="connsiteY3" fmla="*/ 0 h 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" h="3524">
                      <a:moveTo>
                        <a:pt x="0" y="0"/>
                      </a:moveTo>
                      <a:cubicBezTo>
                        <a:pt x="0" y="1143"/>
                        <a:pt x="0" y="2381"/>
                        <a:pt x="0" y="3524"/>
                      </a:cubicBezTo>
                      <a:cubicBezTo>
                        <a:pt x="190" y="3429"/>
                        <a:pt x="476" y="3334"/>
                        <a:pt x="667" y="3143"/>
                      </a:cubicBezTo>
                      <a:cubicBezTo>
                        <a:pt x="476" y="2191"/>
                        <a:pt x="190" y="1048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50D61DDC-EFDA-4640-92C0-E9D682174F4D}"/>
                  </a:ext>
                </a:extLst>
              </p:cNvPr>
              <p:cNvSpPr/>
              <p:nvPr/>
            </p:nvSpPr>
            <p:spPr>
              <a:xfrm>
                <a:off x="15382162" y="2729298"/>
                <a:ext cx="1429419" cy="597748"/>
              </a:xfrm>
              <a:custGeom>
                <a:avLst/>
                <a:gdLst>
                  <a:gd name="connsiteX0" fmla="*/ 935573 w 1429419"/>
                  <a:gd name="connsiteY0" fmla="*/ 426561 h 597748"/>
                  <a:gd name="connsiteX1" fmla="*/ 946643 w 1429419"/>
                  <a:gd name="connsiteY1" fmla="*/ 433441 h 597748"/>
                  <a:gd name="connsiteX2" fmla="*/ 941786 w 1429419"/>
                  <a:gd name="connsiteY2" fmla="*/ 473542 h 597748"/>
                  <a:gd name="connsiteX3" fmla="*/ 726902 w 1429419"/>
                  <a:gd name="connsiteY3" fmla="*/ 597748 h 597748"/>
                  <a:gd name="connsiteX4" fmla="*/ 498683 w 1429419"/>
                  <a:gd name="connsiteY4" fmla="*/ 476971 h 597748"/>
                  <a:gd name="connsiteX5" fmla="*/ 493063 w 1429419"/>
                  <a:gd name="connsiteY5" fmla="*/ 439823 h 597748"/>
                  <a:gd name="connsiteX6" fmla="*/ 529258 w 1429419"/>
                  <a:gd name="connsiteY6" fmla="*/ 441442 h 597748"/>
                  <a:gd name="connsiteX7" fmla="*/ 785290 w 1429419"/>
                  <a:gd name="connsiteY7" fmla="*/ 483162 h 597748"/>
                  <a:gd name="connsiteX8" fmla="*/ 904257 w 1429419"/>
                  <a:gd name="connsiteY8" fmla="*/ 437156 h 597748"/>
                  <a:gd name="connsiteX9" fmla="*/ 935573 w 1429419"/>
                  <a:gd name="connsiteY9" fmla="*/ 426561 h 597748"/>
                  <a:gd name="connsiteX10" fmla="*/ 244746 w 1429419"/>
                  <a:gd name="connsiteY10" fmla="*/ 27296 h 597748"/>
                  <a:gd name="connsiteX11" fmla="*/ 463726 w 1429419"/>
                  <a:gd name="connsiteY11" fmla="*/ 121308 h 597748"/>
                  <a:gd name="connsiteX12" fmla="*/ 563929 w 1429419"/>
                  <a:gd name="connsiteY12" fmla="*/ 257706 h 597748"/>
                  <a:gd name="connsiteX13" fmla="*/ 521828 w 1429419"/>
                  <a:gd name="connsiteY13" fmla="*/ 304664 h 597748"/>
                  <a:gd name="connsiteX14" fmla="*/ 23385 w 1429419"/>
                  <a:gd name="connsiteY14" fmla="*/ 111307 h 597748"/>
                  <a:gd name="connsiteX15" fmla="*/ 240 w 1429419"/>
                  <a:gd name="connsiteY15" fmla="*/ 81017 h 597748"/>
                  <a:gd name="connsiteX16" fmla="*/ 27386 w 1429419"/>
                  <a:gd name="connsiteY16" fmla="*/ 53204 h 597748"/>
                  <a:gd name="connsiteX17" fmla="*/ 244746 w 1429419"/>
                  <a:gd name="connsiteY17" fmla="*/ 27296 h 597748"/>
                  <a:gd name="connsiteX18" fmla="*/ 1184673 w 1429419"/>
                  <a:gd name="connsiteY18" fmla="*/ 1578 h 597748"/>
                  <a:gd name="connsiteX19" fmla="*/ 1402034 w 1429419"/>
                  <a:gd name="connsiteY19" fmla="*/ 27486 h 597748"/>
                  <a:gd name="connsiteX20" fmla="*/ 1429180 w 1429419"/>
                  <a:gd name="connsiteY20" fmla="*/ 55299 h 597748"/>
                  <a:gd name="connsiteX21" fmla="*/ 1406034 w 1429419"/>
                  <a:gd name="connsiteY21" fmla="*/ 85588 h 597748"/>
                  <a:gd name="connsiteX22" fmla="*/ 907591 w 1429419"/>
                  <a:gd name="connsiteY22" fmla="*/ 278946 h 597748"/>
                  <a:gd name="connsiteX23" fmla="*/ 865490 w 1429419"/>
                  <a:gd name="connsiteY23" fmla="*/ 231988 h 597748"/>
                  <a:gd name="connsiteX24" fmla="*/ 965693 w 1429419"/>
                  <a:gd name="connsiteY24" fmla="*/ 95590 h 597748"/>
                  <a:gd name="connsiteX25" fmla="*/ 1184673 w 1429419"/>
                  <a:gd name="connsiteY25" fmla="*/ 1578 h 59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9419" h="597748">
                    <a:moveTo>
                      <a:pt x="935573" y="426561"/>
                    </a:moveTo>
                    <a:cubicBezTo>
                      <a:pt x="939214" y="427482"/>
                      <a:pt x="942905" y="429607"/>
                      <a:pt x="946643" y="433441"/>
                    </a:cubicBezTo>
                    <a:cubicBezTo>
                      <a:pt x="960836" y="448015"/>
                      <a:pt x="948072" y="462207"/>
                      <a:pt x="941786" y="473542"/>
                    </a:cubicBezTo>
                    <a:cubicBezTo>
                      <a:pt x="895970" y="555552"/>
                      <a:pt x="823104" y="592699"/>
                      <a:pt x="726902" y="597748"/>
                    </a:cubicBezTo>
                    <a:cubicBezTo>
                      <a:pt x="636033" y="590604"/>
                      <a:pt x="555928" y="556219"/>
                      <a:pt x="498683" y="476971"/>
                    </a:cubicBezTo>
                    <a:cubicBezTo>
                      <a:pt x="490110" y="465160"/>
                      <a:pt x="483157" y="452015"/>
                      <a:pt x="493063" y="439823"/>
                    </a:cubicBezTo>
                    <a:cubicBezTo>
                      <a:pt x="504017" y="426298"/>
                      <a:pt x="516113" y="436299"/>
                      <a:pt x="529258" y="441442"/>
                    </a:cubicBezTo>
                    <a:cubicBezTo>
                      <a:pt x="611459" y="473161"/>
                      <a:pt x="693850" y="504593"/>
                      <a:pt x="785290" y="483162"/>
                    </a:cubicBezTo>
                    <a:cubicBezTo>
                      <a:pt x="827295" y="473351"/>
                      <a:pt x="866443" y="457349"/>
                      <a:pt x="904257" y="437156"/>
                    </a:cubicBezTo>
                    <a:cubicBezTo>
                      <a:pt x="914187" y="431870"/>
                      <a:pt x="924653" y="423797"/>
                      <a:pt x="935573" y="426561"/>
                    </a:cubicBezTo>
                    <a:close/>
                    <a:moveTo>
                      <a:pt x="244746" y="27296"/>
                    </a:moveTo>
                    <a:cubicBezTo>
                      <a:pt x="351807" y="34821"/>
                      <a:pt x="435437" y="90923"/>
                      <a:pt x="463726" y="121308"/>
                    </a:cubicBezTo>
                    <a:cubicBezTo>
                      <a:pt x="512399" y="171314"/>
                      <a:pt x="538116" y="199984"/>
                      <a:pt x="563929" y="257706"/>
                    </a:cubicBezTo>
                    <a:cubicBezTo>
                      <a:pt x="580502" y="294853"/>
                      <a:pt x="560786" y="315523"/>
                      <a:pt x="521828" y="304664"/>
                    </a:cubicBezTo>
                    <a:cubicBezTo>
                      <a:pt x="456011" y="286090"/>
                      <a:pt x="93489" y="159884"/>
                      <a:pt x="23385" y="111307"/>
                    </a:cubicBezTo>
                    <a:cubicBezTo>
                      <a:pt x="11288" y="104068"/>
                      <a:pt x="-1951" y="96829"/>
                      <a:pt x="240" y="81017"/>
                    </a:cubicBezTo>
                    <a:cubicBezTo>
                      <a:pt x="2240" y="66730"/>
                      <a:pt x="13384" y="58157"/>
                      <a:pt x="27386" y="53204"/>
                    </a:cubicBezTo>
                    <a:cubicBezTo>
                      <a:pt x="99109" y="24915"/>
                      <a:pt x="168260" y="23391"/>
                      <a:pt x="244746" y="27296"/>
                    </a:cubicBezTo>
                    <a:close/>
                    <a:moveTo>
                      <a:pt x="1184673" y="1578"/>
                    </a:moveTo>
                    <a:cubicBezTo>
                      <a:pt x="1261159" y="-2327"/>
                      <a:pt x="1330310" y="-803"/>
                      <a:pt x="1402034" y="27486"/>
                    </a:cubicBezTo>
                    <a:cubicBezTo>
                      <a:pt x="1416034" y="32439"/>
                      <a:pt x="1427178" y="41012"/>
                      <a:pt x="1429180" y="55299"/>
                    </a:cubicBezTo>
                    <a:cubicBezTo>
                      <a:pt x="1431370" y="71111"/>
                      <a:pt x="1418130" y="78350"/>
                      <a:pt x="1406034" y="85588"/>
                    </a:cubicBezTo>
                    <a:cubicBezTo>
                      <a:pt x="1336025" y="134261"/>
                      <a:pt x="973504" y="260467"/>
                      <a:pt x="907591" y="278946"/>
                    </a:cubicBezTo>
                    <a:cubicBezTo>
                      <a:pt x="868633" y="289804"/>
                      <a:pt x="848916" y="269135"/>
                      <a:pt x="865490" y="231988"/>
                    </a:cubicBezTo>
                    <a:cubicBezTo>
                      <a:pt x="891303" y="174266"/>
                      <a:pt x="917020" y="145596"/>
                      <a:pt x="965693" y="95590"/>
                    </a:cubicBezTo>
                    <a:cubicBezTo>
                      <a:pt x="993982" y="65205"/>
                      <a:pt x="1077612" y="9103"/>
                      <a:pt x="1184673" y="1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709B661-8F4D-462C-BE77-EEB776F44D43}"/>
                  </a:ext>
                </a:extLst>
              </p:cNvPr>
              <p:cNvSpPr/>
              <p:nvPr/>
            </p:nvSpPr>
            <p:spPr>
              <a:xfrm>
                <a:off x="15188567" y="2388948"/>
                <a:ext cx="238356" cy="359911"/>
              </a:xfrm>
              <a:custGeom>
                <a:avLst/>
                <a:gdLst>
                  <a:gd name="connsiteX0" fmla="*/ 96 w 238356"/>
                  <a:gd name="connsiteY0" fmla="*/ 295447 h 359911"/>
                  <a:gd name="connsiteX1" fmla="*/ 59627 w 238356"/>
                  <a:gd name="connsiteY1" fmla="*/ 100851 h 359911"/>
                  <a:gd name="connsiteX2" fmla="*/ 146114 w 238356"/>
                  <a:gd name="connsiteY2" fmla="*/ 12269 h 359911"/>
                  <a:gd name="connsiteX3" fmla="*/ 218695 w 238356"/>
                  <a:gd name="connsiteY3" fmla="*/ 11602 h 359911"/>
                  <a:gd name="connsiteX4" fmla="*/ 229839 w 238356"/>
                  <a:gd name="connsiteY4" fmla="*/ 84849 h 359911"/>
                  <a:gd name="connsiteX5" fmla="*/ 159068 w 238356"/>
                  <a:gd name="connsiteY5" fmla="*/ 214770 h 359911"/>
                  <a:gd name="connsiteX6" fmla="*/ 106966 w 238356"/>
                  <a:gd name="connsiteY6" fmla="*/ 310592 h 359911"/>
                  <a:gd name="connsiteX7" fmla="*/ 93250 w 238356"/>
                  <a:gd name="connsiteY7" fmla="*/ 332594 h 359911"/>
                  <a:gd name="connsiteX8" fmla="*/ 35243 w 238356"/>
                  <a:gd name="connsiteY8" fmla="*/ 358693 h 359911"/>
                  <a:gd name="connsiteX9" fmla="*/ 1906 w 238356"/>
                  <a:gd name="connsiteY9" fmla="*/ 313544 h 359911"/>
                  <a:gd name="connsiteX10" fmla="*/ 96 w 238356"/>
                  <a:gd name="connsiteY10" fmla="*/ 295447 h 359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356" h="359911">
                    <a:moveTo>
                      <a:pt x="96" y="295447"/>
                    </a:moveTo>
                    <a:cubicBezTo>
                      <a:pt x="-1523" y="224105"/>
                      <a:pt x="17336" y="158573"/>
                      <a:pt x="59627" y="100851"/>
                    </a:cubicBezTo>
                    <a:cubicBezTo>
                      <a:pt x="84106" y="67418"/>
                      <a:pt x="108967" y="33795"/>
                      <a:pt x="146114" y="12269"/>
                    </a:cubicBezTo>
                    <a:cubicBezTo>
                      <a:pt x="173356" y="-3638"/>
                      <a:pt x="200026" y="-4305"/>
                      <a:pt x="218695" y="11602"/>
                    </a:cubicBezTo>
                    <a:cubicBezTo>
                      <a:pt x="239269" y="29128"/>
                      <a:pt x="244888" y="54750"/>
                      <a:pt x="229839" y="84849"/>
                    </a:cubicBezTo>
                    <a:cubicBezTo>
                      <a:pt x="207741" y="128855"/>
                      <a:pt x="182786" y="171527"/>
                      <a:pt x="159068" y="214770"/>
                    </a:cubicBezTo>
                    <a:cubicBezTo>
                      <a:pt x="141637" y="246679"/>
                      <a:pt x="124397" y="278778"/>
                      <a:pt x="106966" y="310592"/>
                    </a:cubicBezTo>
                    <a:cubicBezTo>
                      <a:pt x="102775" y="318212"/>
                      <a:pt x="98394" y="325736"/>
                      <a:pt x="93250" y="332594"/>
                    </a:cubicBezTo>
                    <a:cubicBezTo>
                      <a:pt x="78772" y="351740"/>
                      <a:pt x="60580" y="363932"/>
                      <a:pt x="35243" y="358693"/>
                    </a:cubicBezTo>
                    <a:cubicBezTo>
                      <a:pt x="11145" y="353645"/>
                      <a:pt x="7716" y="332309"/>
                      <a:pt x="1906" y="313544"/>
                    </a:cubicBezTo>
                    <a:cubicBezTo>
                      <a:pt x="1" y="307829"/>
                      <a:pt x="572" y="301448"/>
                      <a:pt x="96" y="29544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7" name="Graphic 69">
            <a:extLst>
              <a:ext uri="{FF2B5EF4-FFF2-40B4-BE49-F238E27FC236}">
                <a16:creationId xmlns:a16="http://schemas.microsoft.com/office/drawing/2014/main" id="{72A09B81-44D4-4185-911E-56E89C707852}"/>
              </a:ext>
            </a:extLst>
          </p:cNvPr>
          <p:cNvSpPr/>
          <p:nvPr/>
        </p:nvSpPr>
        <p:spPr>
          <a:xfrm>
            <a:off x="10044122" y="4898573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id="{097EEADE-8635-4A12-A08F-CAB4DE7F9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547338"/>
              </p:ext>
            </p:extLst>
          </p:nvPr>
        </p:nvGraphicFramePr>
        <p:xfrm>
          <a:off x="1466822" y="172409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Oval 280">
            <a:extLst>
              <a:ext uri="{FF2B5EF4-FFF2-40B4-BE49-F238E27FC236}">
                <a16:creationId xmlns:a16="http://schemas.microsoft.com/office/drawing/2014/main" id="{F92AEFD3-33FF-4C78-B3E9-95A8F9D4E2E2}"/>
              </a:ext>
            </a:extLst>
          </p:cNvPr>
          <p:cNvSpPr/>
          <p:nvPr/>
        </p:nvSpPr>
        <p:spPr>
          <a:xfrm>
            <a:off x="6483120" y="1340338"/>
            <a:ext cx="1188000" cy="11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7E5D753-DE3C-4B28-A269-F1E7C8FE5513}"/>
              </a:ext>
            </a:extLst>
          </p:cNvPr>
          <p:cNvSpPr/>
          <p:nvPr/>
        </p:nvSpPr>
        <p:spPr>
          <a:xfrm>
            <a:off x="9537178" y="1652841"/>
            <a:ext cx="1188000" cy="11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25F17572-6E70-4981-8A9A-896A62D41D06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136728A-28C0-46D5-8F6A-C6145482D12C}"/>
              </a:ext>
            </a:extLst>
          </p:cNvPr>
          <p:cNvSpPr txBox="1"/>
          <p:nvPr/>
        </p:nvSpPr>
        <p:spPr>
          <a:xfrm>
            <a:off x="6555062" y="165733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16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0F7710E-77A8-45F1-9197-E01F3847EB76}"/>
              </a:ext>
            </a:extLst>
          </p:cNvPr>
          <p:cNvSpPr txBox="1"/>
          <p:nvPr/>
        </p:nvSpPr>
        <p:spPr>
          <a:xfrm>
            <a:off x="9609120" y="196984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63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CF8F1CF-0E3C-417C-BC22-F481705D4B39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21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B98B9E1-C28B-4435-836A-A6BF1033E749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7C8AE21-E427-409E-8180-2BF4D444DFE0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09D7B807-2D39-47BA-AF61-B0026F7891E9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C857DD15-402E-4519-9580-8574B133FA60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72433CE-0292-40BB-8941-05D6C89A3645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1760D9C-206E-467D-8D7A-ED32B87D9A01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698B2EA2-466C-46C0-9486-F846564783EB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29C9F24E-A881-4EB1-95EE-8D24D346C28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3032B929-6881-4CA7-927B-ED4A9A842690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0E6789E2-AB05-485A-A066-FE286871D2B6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9" name="Rectangle 130">
            <a:extLst>
              <a:ext uri="{FF2B5EF4-FFF2-40B4-BE49-F238E27FC236}">
                <a16:creationId xmlns:a16="http://schemas.microsoft.com/office/drawing/2014/main" id="{D0DC0C94-003C-4045-AD52-443B71692F63}"/>
              </a:ext>
            </a:extLst>
          </p:cNvPr>
          <p:cNvSpPr/>
          <p:nvPr/>
        </p:nvSpPr>
        <p:spPr>
          <a:xfrm>
            <a:off x="851304" y="494025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0" name="Rectangle 9">
            <a:extLst>
              <a:ext uri="{FF2B5EF4-FFF2-40B4-BE49-F238E27FC236}">
                <a16:creationId xmlns:a16="http://schemas.microsoft.com/office/drawing/2014/main" id="{C949EBF7-37C4-4E02-830A-2131813ED156}"/>
              </a:ext>
            </a:extLst>
          </p:cNvPr>
          <p:cNvSpPr/>
          <p:nvPr/>
        </p:nvSpPr>
        <p:spPr>
          <a:xfrm>
            <a:off x="798498" y="347337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1" name="Freeform 9">
            <a:extLst>
              <a:ext uri="{FF2B5EF4-FFF2-40B4-BE49-F238E27FC236}">
                <a16:creationId xmlns:a16="http://schemas.microsoft.com/office/drawing/2014/main" id="{913EFCDD-B784-4DE5-B274-FADEB42374DA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2673480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02" name="그룹 100">
            <a:extLst>
              <a:ext uri="{FF2B5EF4-FFF2-40B4-BE49-F238E27FC236}">
                <a16:creationId xmlns:a16="http://schemas.microsoft.com/office/drawing/2014/main" id="{0F8BAA7A-C720-4D49-B3C8-7606BE7FB6F3}"/>
              </a:ext>
            </a:extLst>
          </p:cNvPr>
          <p:cNvGrpSpPr/>
          <p:nvPr/>
        </p:nvGrpSpPr>
        <p:grpSpPr>
          <a:xfrm>
            <a:off x="7313214" y="4297739"/>
            <a:ext cx="514923" cy="514923"/>
            <a:chOff x="1813250" y="2081018"/>
            <a:chExt cx="616404" cy="616404"/>
          </a:xfrm>
        </p:grpSpPr>
        <p:grpSp>
          <p:nvGrpSpPr>
            <p:cNvPr id="303" name="그룹 101">
              <a:extLst>
                <a:ext uri="{FF2B5EF4-FFF2-40B4-BE49-F238E27FC236}">
                  <a16:creationId xmlns:a16="http://schemas.microsoft.com/office/drawing/2014/main" id="{4E5BECE2-437F-4F70-BAE6-70F606EE517D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05" name="눈물 방울 103">
                <a:extLst>
                  <a:ext uri="{FF2B5EF4-FFF2-40B4-BE49-F238E27FC236}">
                    <a16:creationId xmlns:a16="http://schemas.microsoft.com/office/drawing/2014/main" id="{ABF4F1D0-6A64-41A5-9FC6-C370AA22027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6" name="타원 104">
                <a:extLst>
                  <a:ext uri="{FF2B5EF4-FFF2-40B4-BE49-F238E27FC236}">
                    <a16:creationId xmlns:a16="http://schemas.microsoft.com/office/drawing/2014/main" id="{F66E9DB9-A99D-4340-A321-E51C9935D93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589503F-D42C-4EA6-8274-E592DD44606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7" name="그룹 105">
            <a:extLst>
              <a:ext uri="{FF2B5EF4-FFF2-40B4-BE49-F238E27FC236}">
                <a16:creationId xmlns:a16="http://schemas.microsoft.com/office/drawing/2014/main" id="{17F9989D-3C7B-4362-B7DE-8787A93558E8}"/>
              </a:ext>
            </a:extLst>
          </p:cNvPr>
          <p:cNvGrpSpPr/>
          <p:nvPr/>
        </p:nvGrpSpPr>
        <p:grpSpPr>
          <a:xfrm>
            <a:off x="7523806" y="3043838"/>
            <a:ext cx="514923" cy="514923"/>
            <a:chOff x="3327523" y="1634051"/>
            <a:chExt cx="616404" cy="616404"/>
          </a:xfrm>
        </p:grpSpPr>
        <p:grpSp>
          <p:nvGrpSpPr>
            <p:cNvPr id="308" name="그룹 106">
              <a:extLst>
                <a:ext uri="{FF2B5EF4-FFF2-40B4-BE49-F238E27FC236}">
                  <a16:creationId xmlns:a16="http://schemas.microsoft.com/office/drawing/2014/main" id="{43674BD7-5BFB-448A-9B6A-F8A942D1F72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0" name="눈물 방울 108">
                <a:extLst>
                  <a:ext uri="{FF2B5EF4-FFF2-40B4-BE49-F238E27FC236}">
                    <a16:creationId xmlns:a16="http://schemas.microsoft.com/office/drawing/2014/main" id="{B1E8C832-236C-4CA3-8A04-E12686F4F22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1" name="타원 109">
                <a:extLst>
                  <a:ext uri="{FF2B5EF4-FFF2-40B4-BE49-F238E27FC236}">
                    <a16:creationId xmlns:a16="http://schemas.microsoft.com/office/drawing/2014/main" id="{FC806817-B2BD-4FE7-8B7C-8C87E957F35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A4988642-5413-42BC-AF90-7BF5C696ABC8}"/>
                </a:ext>
              </a:extLst>
            </p:cNvPr>
            <p:cNvSpPr txBox="1"/>
            <p:nvPr/>
          </p:nvSpPr>
          <p:spPr>
            <a:xfrm>
              <a:off x="3431807" y="1709580"/>
              <a:ext cx="443656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7" name="그룹 115">
            <a:extLst>
              <a:ext uri="{FF2B5EF4-FFF2-40B4-BE49-F238E27FC236}">
                <a16:creationId xmlns:a16="http://schemas.microsoft.com/office/drawing/2014/main" id="{DAB927E2-F24F-429D-A611-22C81F180A07}"/>
              </a:ext>
            </a:extLst>
          </p:cNvPr>
          <p:cNvGrpSpPr/>
          <p:nvPr/>
        </p:nvGrpSpPr>
        <p:grpSpPr>
          <a:xfrm>
            <a:off x="9855026" y="4225223"/>
            <a:ext cx="514923" cy="514923"/>
            <a:chOff x="6150365" y="2029275"/>
            <a:chExt cx="616404" cy="616404"/>
          </a:xfrm>
        </p:grpSpPr>
        <p:grpSp>
          <p:nvGrpSpPr>
            <p:cNvPr id="318" name="그룹 116">
              <a:extLst>
                <a:ext uri="{FF2B5EF4-FFF2-40B4-BE49-F238E27FC236}">
                  <a16:creationId xmlns:a16="http://schemas.microsoft.com/office/drawing/2014/main" id="{0974CE45-E3CF-48D8-9730-8C3A46E058C4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20" name="눈물 방울 118">
                <a:extLst>
                  <a:ext uri="{FF2B5EF4-FFF2-40B4-BE49-F238E27FC236}">
                    <a16:creationId xmlns:a16="http://schemas.microsoft.com/office/drawing/2014/main" id="{A9C47D85-2F77-46A5-BD3B-0B84D9D6F436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1" name="타원 119">
                <a:extLst>
                  <a:ext uri="{FF2B5EF4-FFF2-40B4-BE49-F238E27FC236}">
                    <a16:creationId xmlns:a16="http://schemas.microsoft.com/office/drawing/2014/main" id="{41E34B6C-C8FA-4752-ABD8-9FCFDAB51D9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E98D8DDF-D409-40DC-A482-030D0B0CACAA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068EA69-7FCD-4761-86DD-AE32C0FECD1D}"/>
              </a:ext>
            </a:extLst>
          </p:cNvPr>
          <p:cNvGrpSpPr/>
          <p:nvPr/>
        </p:nvGrpSpPr>
        <p:grpSpPr>
          <a:xfrm>
            <a:off x="7735741" y="5018563"/>
            <a:ext cx="1873519" cy="1107996"/>
            <a:chOff x="668191" y="4889034"/>
            <a:chExt cx="1873519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3ED186-DE21-49B7-A715-3EAB99C21948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1C7B45-A2E7-4D66-BC92-FE91A868582F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9B3E8E-ACDD-4296-A772-F4E0390C6B26}"/>
              </a:ext>
            </a:extLst>
          </p:cNvPr>
          <p:cNvGrpSpPr/>
          <p:nvPr/>
        </p:nvGrpSpPr>
        <p:grpSpPr>
          <a:xfrm>
            <a:off x="9927964" y="5018563"/>
            <a:ext cx="1873519" cy="1107996"/>
            <a:chOff x="2860414" y="4889034"/>
            <a:chExt cx="1873519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519BCB-F217-4449-843D-F78A5DF147BA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DCCA6A-4E8A-4AA6-A751-F77289F0C08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005674C-0092-4469-B4B3-D561A32972F9}"/>
              </a:ext>
            </a:extLst>
          </p:cNvPr>
          <p:cNvSpPr txBox="1"/>
          <p:nvPr/>
        </p:nvSpPr>
        <p:spPr>
          <a:xfrm>
            <a:off x="7665427" y="3211230"/>
            <a:ext cx="39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BB0DC7-AB5D-42F5-A4AB-C334520EA9A8}"/>
              </a:ext>
            </a:extLst>
          </p:cNvPr>
          <p:cNvSpPr txBox="1"/>
          <p:nvPr/>
        </p:nvSpPr>
        <p:spPr>
          <a:xfrm>
            <a:off x="7665427" y="2401432"/>
            <a:ext cx="3993173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438104-3AFA-4C70-A690-7521D25CB23C}"/>
              </a:ext>
            </a:extLst>
          </p:cNvPr>
          <p:cNvGrpSpPr/>
          <p:nvPr/>
        </p:nvGrpSpPr>
        <p:grpSpPr>
          <a:xfrm>
            <a:off x="6866793" y="218957"/>
            <a:ext cx="4791807" cy="1862048"/>
            <a:chOff x="4651035" y="1734907"/>
            <a:chExt cx="4791807" cy="18620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DDD502-8CE5-4260-9F1E-F86F3BFC59FE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E738E7-0C7A-4350-AB37-E2C94C7F0CBF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accent1"/>
                  </a:solidFill>
                  <a:cs typeface="Arial" pitchFamily="34" charset="0"/>
                </a:rPr>
                <a:t>Halloween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16BE8C-A3B1-476E-B39D-9AD782C53CE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CDA3569-A170-484B-86D1-321933F7E249}"/>
              </a:ext>
            </a:extLst>
          </p:cNvPr>
          <p:cNvSpPr/>
          <p:nvPr/>
        </p:nvSpPr>
        <p:spPr>
          <a:xfrm>
            <a:off x="8324899" y="4219944"/>
            <a:ext cx="712489" cy="672637"/>
          </a:xfrm>
          <a:custGeom>
            <a:avLst/>
            <a:gdLst>
              <a:gd name="connsiteX0" fmla="*/ 1115917 w 1362503"/>
              <a:gd name="connsiteY0" fmla="*/ 856130 h 1286294"/>
              <a:gd name="connsiteX1" fmla="*/ 1119636 w 1362503"/>
              <a:gd name="connsiteY1" fmla="*/ 856416 h 1286294"/>
              <a:gd name="connsiteX2" fmla="*/ 1119636 w 1362503"/>
              <a:gd name="connsiteY2" fmla="*/ 895045 h 1286294"/>
              <a:gd name="connsiteX3" fmla="*/ 1102182 w 1362503"/>
              <a:gd name="connsiteY3" fmla="*/ 1113942 h 1286294"/>
              <a:gd name="connsiteX4" fmla="*/ 957968 w 1362503"/>
              <a:gd name="connsiteY4" fmla="*/ 1270460 h 1286294"/>
              <a:gd name="connsiteX5" fmla="*/ 723333 w 1362503"/>
              <a:gd name="connsiteY5" fmla="*/ 1254150 h 1286294"/>
              <a:gd name="connsiteX6" fmla="*/ 701300 w 1362503"/>
              <a:gd name="connsiteY6" fmla="*/ 1208082 h 1286294"/>
              <a:gd name="connsiteX7" fmla="*/ 718755 w 1362503"/>
              <a:gd name="connsiteY7" fmla="*/ 1009215 h 1286294"/>
              <a:gd name="connsiteX8" fmla="*/ 743935 w 1362503"/>
              <a:gd name="connsiteY8" fmla="*/ 992619 h 1286294"/>
              <a:gd name="connsiteX9" fmla="*/ 869264 w 1362503"/>
              <a:gd name="connsiteY9" fmla="*/ 1039545 h 1286294"/>
              <a:gd name="connsiteX10" fmla="*/ 885288 w 1362503"/>
              <a:gd name="connsiteY10" fmla="*/ 1033823 h 1286294"/>
              <a:gd name="connsiteX11" fmla="*/ 951959 w 1362503"/>
              <a:gd name="connsiteY11" fmla="*/ 919081 h 1286294"/>
              <a:gd name="connsiteX12" fmla="*/ 969127 w 1362503"/>
              <a:gd name="connsiteY12" fmla="*/ 911069 h 1286294"/>
              <a:gd name="connsiteX13" fmla="*/ 1085872 w 1362503"/>
              <a:gd name="connsiteY13" fmla="*/ 930240 h 1286294"/>
              <a:gd name="connsiteX14" fmla="*/ 1099034 w 1362503"/>
              <a:gd name="connsiteY14" fmla="*/ 921656 h 1286294"/>
              <a:gd name="connsiteX15" fmla="*/ 1115917 w 1362503"/>
              <a:gd name="connsiteY15" fmla="*/ 856130 h 1286294"/>
              <a:gd name="connsiteX16" fmla="*/ 505009 w 1362503"/>
              <a:gd name="connsiteY16" fmla="*/ 473561 h 1286294"/>
              <a:gd name="connsiteX17" fmla="*/ 496997 w 1362503"/>
              <a:gd name="connsiteY17" fmla="*/ 477853 h 1286294"/>
              <a:gd name="connsiteX18" fmla="*/ 367947 w 1362503"/>
              <a:gd name="connsiteY18" fmla="*/ 592022 h 1286294"/>
              <a:gd name="connsiteX19" fmla="*/ 363655 w 1362503"/>
              <a:gd name="connsiteY19" fmla="*/ 598318 h 1286294"/>
              <a:gd name="connsiteX20" fmla="*/ 561665 w 1362503"/>
              <a:gd name="connsiteY20" fmla="*/ 658979 h 1286294"/>
              <a:gd name="connsiteX21" fmla="*/ 559662 w 1362503"/>
              <a:gd name="connsiteY21" fmla="*/ 649823 h 1286294"/>
              <a:gd name="connsiteX22" fmla="*/ 509587 w 1362503"/>
              <a:gd name="connsiteY22" fmla="*/ 481286 h 1286294"/>
              <a:gd name="connsiteX23" fmla="*/ 505009 w 1362503"/>
              <a:gd name="connsiteY23" fmla="*/ 473561 h 1286294"/>
              <a:gd name="connsiteX24" fmla="*/ 902171 w 1362503"/>
              <a:gd name="connsiteY24" fmla="*/ 448953 h 1286294"/>
              <a:gd name="connsiteX25" fmla="*/ 899309 w 1362503"/>
              <a:gd name="connsiteY25" fmla="*/ 452959 h 1286294"/>
              <a:gd name="connsiteX26" fmla="*/ 814039 w 1362503"/>
              <a:gd name="connsiteY26" fmla="*/ 671284 h 1286294"/>
              <a:gd name="connsiteX27" fmla="*/ 821765 w 1362503"/>
              <a:gd name="connsiteY27" fmla="*/ 679010 h 1286294"/>
              <a:gd name="connsiteX28" fmla="*/ 901027 w 1362503"/>
              <a:gd name="connsiteY28" fmla="*/ 667850 h 1286294"/>
              <a:gd name="connsiteX29" fmla="*/ 1081581 w 1362503"/>
              <a:gd name="connsiteY29" fmla="*/ 642670 h 1286294"/>
              <a:gd name="connsiteX30" fmla="*/ 902171 w 1362503"/>
              <a:gd name="connsiteY30" fmla="*/ 448953 h 1286294"/>
              <a:gd name="connsiteX31" fmla="*/ 800663 w 1362503"/>
              <a:gd name="connsiteY31" fmla="*/ 267756 h 1286294"/>
              <a:gd name="connsiteX32" fmla="*/ 905605 w 1362503"/>
              <a:gd name="connsiteY32" fmla="*/ 291863 h 1286294"/>
              <a:gd name="connsiteX33" fmla="*/ 980288 w 1362503"/>
              <a:gd name="connsiteY33" fmla="*/ 362825 h 1286294"/>
              <a:gd name="connsiteX34" fmla="*/ 1062982 w 1362503"/>
              <a:gd name="connsiteY34" fmla="*/ 542521 h 1286294"/>
              <a:gd name="connsiteX35" fmla="*/ 1112198 w 1362503"/>
              <a:gd name="connsiteY35" fmla="*/ 776011 h 1286294"/>
              <a:gd name="connsiteX36" fmla="*/ 1107620 w 1362503"/>
              <a:gd name="connsiteY36" fmla="*/ 790604 h 1286294"/>
              <a:gd name="connsiteX37" fmla="*/ 1050678 w 1362503"/>
              <a:gd name="connsiteY37" fmla="*/ 853555 h 1286294"/>
              <a:gd name="connsiteX38" fmla="*/ 1035226 w 1362503"/>
              <a:gd name="connsiteY38" fmla="*/ 856416 h 1286294"/>
              <a:gd name="connsiteX39" fmla="*/ 955393 w 1362503"/>
              <a:gd name="connsiteY39" fmla="*/ 821221 h 1286294"/>
              <a:gd name="connsiteX40" fmla="*/ 934791 w 1362503"/>
              <a:gd name="connsiteY40" fmla="*/ 825799 h 1286294"/>
              <a:gd name="connsiteX41" fmla="*/ 857819 w 1362503"/>
              <a:gd name="connsiteY41" fmla="*/ 907635 h 1286294"/>
              <a:gd name="connsiteX42" fmla="*/ 844942 w 1362503"/>
              <a:gd name="connsiteY42" fmla="*/ 911927 h 1286294"/>
              <a:gd name="connsiteX43" fmla="*/ 728197 w 1362503"/>
              <a:gd name="connsiteY43" fmla="*/ 849416 h 1286294"/>
              <a:gd name="connsiteX44" fmla="*/ 728197 w 1362503"/>
              <a:gd name="connsiteY44" fmla="*/ 849548 h 1286294"/>
              <a:gd name="connsiteX45" fmla="*/ 725336 w 1362503"/>
              <a:gd name="connsiteY45" fmla="*/ 848117 h 1286294"/>
              <a:gd name="connsiteX46" fmla="*/ 725336 w 1362503"/>
              <a:gd name="connsiteY46" fmla="*/ 847260 h 1286294"/>
              <a:gd name="connsiteX47" fmla="*/ 725050 w 1362503"/>
              <a:gd name="connsiteY47" fmla="*/ 847832 h 1286294"/>
              <a:gd name="connsiteX48" fmla="*/ 723333 w 1362503"/>
              <a:gd name="connsiteY48" fmla="*/ 835242 h 1286294"/>
              <a:gd name="connsiteX49" fmla="*/ 720472 w 1362503"/>
              <a:gd name="connsiteY49" fmla="*/ 584011 h 1286294"/>
              <a:gd name="connsiteX50" fmla="*/ 696722 w 1362503"/>
              <a:gd name="connsiteY50" fmla="*/ 337931 h 1286294"/>
              <a:gd name="connsiteX51" fmla="*/ 690427 w 1362503"/>
              <a:gd name="connsiteY51" fmla="*/ 315040 h 1286294"/>
              <a:gd name="connsiteX52" fmla="*/ 697008 w 1362503"/>
              <a:gd name="connsiteY52" fmla="*/ 297299 h 1286294"/>
              <a:gd name="connsiteX53" fmla="*/ 800663 w 1362503"/>
              <a:gd name="connsiteY53" fmla="*/ 267756 h 1286294"/>
              <a:gd name="connsiteX54" fmla="*/ 530762 w 1362503"/>
              <a:gd name="connsiteY54" fmla="*/ 257525 h 1286294"/>
              <a:gd name="connsiteX55" fmla="*/ 654660 w 1362503"/>
              <a:gd name="connsiteY55" fmla="*/ 286425 h 1286294"/>
              <a:gd name="connsiteX56" fmla="*/ 682988 w 1362503"/>
              <a:gd name="connsiteY56" fmla="*/ 327629 h 1286294"/>
              <a:gd name="connsiteX57" fmla="*/ 701301 w 1362503"/>
              <a:gd name="connsiteY57" fmla="*/ 452959 h 1286294"/>
              <a:gd name="connsiteX58" fmla="*/ 711316 w 1362503"/>
              <a:gd name="connsiteY58" fmla="*/ 647820 h 1286294"/>
              <a:gd name="connsiteX59" fmla="*/ 711030 w 1362503"/>
              <a:gd name="connsiteY59" fmla="*/ 656118 h 1286294"/>
              <a:gd name="connsiteX60" fmla="*/ 711030 w 1362503"/>
              <a:gd name="connsiteY60" fmla="*/ 656175 h 1286294"/>
              <a:gd name="connsiteX61" fmla="*/ 711887 w 1362503"/>
              <a:gd name="connsiteY61" fmla="*/ 843541 h 1286294"/>
              <a:gd name="connsiteX62" fmla="*/ 711029 w 1362503"/>
              <a:gd name="connsiteY62" fmla="*/ 849540 h 1286294"/>
              <a:gd name="connsiteX63" fmla="*/ 711030 w 1362503"/>
              <a:gd name="connsiteY63" fmla="*/ 849548 h 1286294"/>
              <a:gd name="connsiteX64" fmla="*/ 711028 w 1362503"/>
              <a:gd name="connsiteY64" fmla="*/ 849549 h 1286294"/>
              <a:gd name="connsiteX65" fmla="*/ 711028 w 1362503"/>
              <a:gd name="connsiteY65" fmla="*/ 849550 h 1286294"/>
              <a:gd name="connsiteX66" fmla="*/ 711028 w 1362503"/>
              <a:gd name="connsiteY66" fmla="*/ 849550 h 1286294"/>
              <a:gd name="connsiteX67" fmla="*/ 620896 w 1362503"/>
              <a:gd name="connsiteY67" fmla="*/ 912213 h 1286294"/>
              <a:gd name="connsiteX68" fmla="*/ 608592 w 1362503"/>
              <a:gd name="connsiteY68" fmla="*/ 909351 h 1286294"/>
              <a:gd name="connsiteX69" fmla="*/ 531048 w 1362503"/>
              <a:gd name="connsiteY69" fmla="*/ 845542 h 1286294"/>
              <a:gd name="connsiteX70" fmla="*/ 511590 w 1362503"/>
              <a:gd name="connsiteY70" fmla="*/ 841822 h 1286294"/>
              <a:gd name="connsiteX71" fmla="*/ 422314 w 1362503"/>
              <a:gd name="connsiteY71" fmla="*/ 869006 h 1286294"/>
              <a:gd name="connsiteX72" fmla="*/ 410868 w 1362503"/>
              <a:gd name="connsiteY72" fmla="*/ 862710 h 1286294"/>
              <a:gd name="connsiteX73" fmla="*/ 393700 w 1362503"/>
              <a:gd name="connsiteY73" fmla="*/ 794323 h 1286294"/>
              <a:gd name="connsiteX74" fmla="*/ 385116 w 1362503"/>
              <a:gd name="connsiteY74" fmla="*/ 785453 h 1286294"/>
              <a:gd name="connsiteX75" fmla="*/ 263793 w 1362503"/>
              <a:gd name="connsiteY75" fmla="*/ 779158 h 1286294"/>
              <a:gd name="connsiteX76" fmla="*/ 299846 w 1362503"/>
              <a:gd name="connsiteY76" fmla="*/ 807486 h 1286294"/>
              <a:gd name="connsiteX77" fmla="*/ 343053 w 1362503"/>
              <a:gd name="connsiteY77" fmla="*/ 841536 h 1286294"/>
              <a:gd name="connsiteX78" fmla="*/ 352782 w 1362503"/>
              <a:gd name="connsiteY78" fmla="*/ 857274 h 1286294"/>
              <a:gd name="connsiteX79" fmla="*/ 373956 w 1362503"/>
              <a:gd name="connsiteY79" fmla="*/ 954275 h 1286294"/>
              <a:gd name="connsiteX80" fmla="*/ 391983 w 1362503"/>
              <a:gd name="connsiteY80" fmla="*/ 969441 h 1286294"/>
              <a:gd name="connsiteX81" fmla="*/ 519888 w 1362503"/>
              <a:gd name="connsiteY81" fmla="*/ 977166 h 1286294"/>
              <a:gd name="connsiteX82" fmla="*/ 544210 w 1362503"/>
              <a:gd name="connsiteY82" fmla="*/ 985178 h 1286294"/>
              <a:gd name="connsiteX83" fmla="*/ 624043 w 1362503"/>
              <a:gd name="connsiteY83" fmla="*/ 1037828 h 1286294"/>
              <a:gd name="connsiteX84" fmla="*/ 641784 w 1362503"/>
              <a:gd name="connsiteY84" fmla="*/ 1037828 h 1286294"/>
              <a:gd name="connsiteX85" fmla="*/ 708454 w 1362503"/>
              <a:gd name="connsiteY85" fmla="*/ 991473 h 1286294"/>
              <a:gd name="connsiteX86" fmla="*/ 707024 w 1362503"/>
              <a:gd name="connsiteY86" fmla="*/ 1019515 h 1286294"/>
              <a:gd name="connsiteX87" fmla="*/ 690714 w 1362503"/>
              <a:gd name="connsiteY87" fmla="*/ 1205220 h 1286294"/>
              <a:gd name="connsiteX88" fmla="*/ 642642 w 1362503"/>
              <a:gd name="connsiteY88" fmla="*/ 1263592 h 1286294"/>
              <a:gd name="connsiteX89" fmla="*/ 360794 w 1362503"/>
              <a:gd name="connsiteY89" fmla="*/ 1185476 h 1286294"/>
              <a:gd name="connsiteX90" fmla="*/ 259214 w 1362503"/>
              <a:gd name="connsiteY90" fmla="*/ 978025 h 1286294"/>
              <a:gd name="connsiteX91" fmla="*/ 235179 w 1362503"/>
              <a:gd name="connsiteY91" fmla="*/ 681870 h 1286294"/>
              <a:gd name="connsiteX92" fmla="*/ 274380 w 1362503"/>
              <a:gd name="connsiteY92" fmla="*/ 462687 h 1286294"/>
              <a:gd name="connsiteX93" fmla="*/ 530762 w 1362503"/>
              <a:gd name="connsiteY93" fmla="*/ 257525 h 1286294"/>
              <a:gd name="connsiteX94" fmla="*/ 1038086 w 1362503"/>
              <a:gd name="connsiteY94" fmla="*/ 250873 h 1286294"/>
              <a:gd name="connsiteX95" fmla="*/ 1142813 w 1362503"/>
              <a:gd name="connsiteY95" fmla="*/ 266968 h 1286294"/>
              <a:gd name="connsiteX96" fmla="*/ 1321937 w 1362503"/>
              <a:gd name="connsiteY96" fmla="*/ 450670 h 1286294"/>
              <a:gd name="connsiteX97" fmla="*/ 1361996 w 1362503"/>
              <a:gd name="connsiteY97" fmla="*/ 663558 h 1286294"/>
              <a:gd name="connsiteX98" fmla="*/ 1318789 w 1362503"/>
              <a:gd name="connsiteY98" fmla="*/ 969728 h 1286294"/>
              <a:gd name="connsiteX99" fmla="*/ 1109049 w 1362503"/>
              <a:gd name="connsiteY99" fmla="*/ 1169454 h 1286294"/>
              <a:gd name="connsiteX100" fmla="*/ 1102182 w 1362503"/>
              <a:gd name="connsiteY100" fmla="*/ 1171170 h 1286294"/>
              <a:gd name="connsiteX101" fmla="*/ 1095028 w 1362503"/>
              <a:gd name="connsiteY101" fmla="*/ 1172315 h 1286294"/>
              <a:gd name="connsiteX102" fmla="*/ 1122498 w 1362503"/>
              <a:gd name="connsiteY102" fmla="*/ 1067874 h 1286294"/>
              <a:gd name="connsiteX103" fmla="*/ 1128507 w 1362503"/>
              <a:gd name="connsiteY103" fmla="*/ 845830 h 1286294"/>
              <a:gd name="connsiteX104" fmla="*/ 1140238 w 1362503"/>
              <a:gd name="connsiteY104" fmla="*/ 762563 h 1286294"/>
              <a:gd name="connsiteX105" fmla="*/ 1142241 w 1362503"/>
              <a:gd name="connsiteY105" fmla="*/ 754265 h 1286294"/>
              <a:gd name="connsiteX106" fmla="*/ 1124214 w 1362503"/>
              <a:gd name="connsiteY106" fmla="*/ 774867 h 1286294"/>
              <a:gd name="connsiteX107" fmla="*/ 1113055 w 1362503"/>
              <a:gd name="connsiteY107" fmla="*/ 694748 h 1286294"/>
              <a:gd name="connsiteX108" fmla="*/ 1004036 w 1362503"/>
              <a:gd name="connsiteY108" fmla="*/ 378849 h 1286294"/>
              <a:gd name="connsiteX109" fmla="*/ 936507 w 1362503"/>
              <a:gd name="connsiteY109" fmla="*/ 299016 h 1286294"/>
              <a:gd name="connsiteX110" fmla="*/ 937651 w 1362503"/>
              <a:gd name="connsiteY110" fmla="*/ 285853 h 1286294"/>
              <a:gd name="connsiteX111" fmla="*/ 1038086 w 1362503"/>
              <a:gd name="connsiteY111" fmla="*/ 250873 h 1286294"/>
              <a:gd name="connsiteX112" fmla="*/ 339906 w 1362503"/>
              <a:gd name="connsiteY112" fmla="*/ 224620 h 1286294"/>
              <a:gd name="connsiteX113" fmla="*/ 516454 w 1362503"/>
              <a:gd name="connsiteY113" fmla="*/ 244650 h 1286294"/>
              <a:gd name="connsiteX114" fmla="*/ 512162 w 1362503"/>
              <a:gd name="connsiteY114" fmla="*/ 248369 h 1286294"/>
              <a:gd name="connsiteX115" fmla="*/ 256639 w 1362503"/>
              <a:gd name="connsiteY115" fmla="*/ 477281 h 1286294"/>
              <a:gd name="connsiteX116" fmla="*/ 222875 w 1362503"/>
              <a:gd name="connsiteY116" fmla="*/ 720214 h 1286294"/>
              <a:gd name="connsiteX117" fmla="*/ 252633 w 1362503"/>
              <a:gd name="connsiteY117" fmla="*/ 998914 h 1286294"/>
              <a:gd name="connsiteX118" fmla="*/ 280675 w 1362503"/>
              <a:gd name="connsiteY118" fmla="*/ 1079033 h 1286294"/>
              <a:gd name="connsiteX119" fmla="*/ 322165 w 1362503"/>
              <a:gd name="connsiteY119" fmla="*/ 1155146 h 1286294"/>
              <a:gd name="connsiteX120" fmla="*/ 198553 w 1362503"/>
              <a:gd name="connsiteY120" fmla="*/ 1118234 h 1286294"/>
              <a:gd name="connsiteX121" fmla="*/ 67787 w 1362503"/>
              <a:gd name="connsiteY121" fmla="*/ 975736 h 1286294"/>
              <a:gd name="connsiteX122" fmla="*/ 4550 w 1362503"/>
              <a:gd name="connsiteY122" fmla="*/ 620351 h 1286294"/>
              <a:gd name="connsiteX123" fmla="*/ 92681 w 1362503"/>
              <a:gd name="connsiteY123" fmla="*/ 369979 h 1286294"/>
              <a:gd name="connsiteX124" fmla="*/ 339906 w 1362503"/>
              <a:gd name="connsiteY124" fmla="*/ 224620 h 1286294"/>
              <a:gd name="connsiteX125" fmla="*/ 728199 w 1362503"/>
              <a:gd name="connsiteY125" fmla="*/ 0 h 1286294"/>
              <a:gd name="connsiteX126" fmla="*/ 749659 w 1362503"/>
              <a:gd name="connsiteY126" fmla="*/ 0 h 1286294"/>
              <a:gd name="connsiteX127" fmla="*/ 794297 w 1362503"/>
              <a:gd name="connsiteY127" fmla="*/ 33764 h 1286294"/>
              <a:gd name="connsiteX128" fmla="*/ 814899 w 1362503"/>
              <a:gd name="connsiteY128" fmla="*/ 65812 h 1286294"/>
              <a:gd name="connsiteX129" fmla="*/ 807173 w 1362503"/>
              <a:gd name="connsiteY129" fmla="*/ 113311 h 1286294"/>
              <a:gd name="connsiteX130" fmla="*/ 766541 w 1362503"/>
              <a:gd name="connsiteY130" fmla="*/ 161956 h 1286294"/>
              <a:gd name="connsiteX131" fmla="*/ 727912 w 1362503"/>
              <a:gd name="connsiteY131" fmla="*/ 212317 h 1286294"/>
              <a:gd name="connsiteX132" fmla="*/ 710743 w 1362503"/>
              <a:gd name="connsiteY132" fmla="*/ 269831 h 1286294"/>
              <a:gd name="connsiteX133" fmla="*/ 703590 w 1362503"/>
              <a:gd name="connsiteY133" fmla="*/ 281849 h 1286294"/>
              <a:gd name="connsiteX134" fmla="*/ 662099 w 1362503"/>
              <a:gd name="connsiteY134" fmla="*/ 278987 h 1286294"/>
              <a:gd name="connsiteX135" fmla="*/ 628335 w 1362503"/>
              <a:gd name="connsiteY135" fmla="*/ 259243 h 1286294"/>
              <a:gd name="connsiteX136" fmla="*/ 618320 w 1362503"/>
              <a:gd name="connsiteY136" fmla="*/ 246081 h 1286294"/>
              <a:gd name="connsiteX137" fmla="*/ 622898 w 1362503"/>
              <a:gd name="connsiteY137" fmla="*/ 130481 h 1286294"/>
              <a:gd name="connsiteX138" fmla="*/ 692716 w 1362503"/>
              <a:gd name="connsiteY138" fmla="*/ 19171 h 1286294"/>
              <a:gd name="connsiteX139" fmla="*/ 728199 w 1362503"/>
              <a:gd name="connsiteY139" fmla="*/ 0 h 128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2503" h="1286294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bg1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5CB281B-31EC-4979-98AC-BF85D114DA66}"/>
              </a:ext>
            </a:extLst>
          </p:cNvPr>
          <p:cNvSpPr/>
          <p:nvPr/>
        </p:nvSpPr>
        <p:spPr>
          <a:xfrm>
            <a:off x="10453354" y="4219944"/>
            <a:ext cx="712489" cy="579659"/>
          </a:xfrm>
          <a:custGeom>
            <a:avLst/>
            <a:gdLst>
              <a:gd name="connsiteX0" fmla="*/ 1905332 w 3210293"/>
              <a:gd name="connsiteY0" fmla="*/ 1431296 h 2611797"/>
              <a:gd name="connsiteX1" fmla="*/ 1807213 w 3210293"/>
              <a:gd name="connsiteY1" fmla="*/ 1481119 h 2611797"/>
              <a:gd name="connsiteX2" fmla="*/ 1710486 w 3210293"/>
              <a:gd name="connsiteY2" fmla="*/ 1745216 h 2611797"/>
              <a:gd name="connsiteX3" fmla="*/ 1928937 w 3210293"/>
              <a:gd name="connsiteY3" fmla="*/ 2027787 h 2611797"/>
              <a:gd name="connsiteX4" fmla="*/ 2238679 w 3210293"/>
              <a:gd name="connsiteY4" fmla="*/ 1816944 h 2611797"/>
              <a:gd name="connsiteX5" fmla="*/ 2306061 w 3210293"/>
              <a:gd name="connsiteY5" fmla="*/ 1700654 h 2611797"/>
              <a:gd name="connsiteX6" fmla="*/ 2166949 w 3210293"/>
              <a:gd name="connsiteY6" fmla="*/ 1744128 h 2611797"/>
              <a:gd name="connsiteX7" fmla="*/ 2018056 w 3210293"/>
              <a:gd name="connsiteY7" fmla="*/ 1890848 h 2611797"/>
              <a:gd name="connsiteX8" fmla="*/ 1850686 w 3210293"/>
              <a:gd name="connsiteY8" fmla="*/ 1899543 h 2611797"/>
              <a:gd name="connsiteX9" fmla="*/ 1884377 w 3210293"/>
              <a:gd name="connsiteY9" fmla="*/ 1538720 h 2611797"/>
              <a:gd name="connsiteX10" fmla="*/ 1934371 w 3210293"/>
              <a:gd name="connsiteY10" fmla="*/ 1450689 h 2611797"/>
              <a:gd name="connsiteX11" fmla="*/ 1905332 w 3210293"/>
              <a:gd name="connsiteY11" fmla="*/ 1431296 h 2611797"/>
              <a:gd name="connsiteX12" fmla="*/ 1359281 w 3210293"/>
              <a:gd name="connsiteY12" fmla="*/ 1202247 h 2611797"/>
              <a:gd name="connsiteX13" fmla="*/ 1263805 w 3210293"/>
              <a:gd name="connsiteY13" fmla="*/ 1206155 h 2611797"/>
              <a:gd name="connsiteX14" fmla="*/ 927979 w 3210293"/>
              <a:gd name="connsiteY14" fmla="*/ 1233324 h 2611797"/>
              <a:gd name="connsiteX15" fmla="*/ 914937 w 3210293"/>
              <a:gd name="connsiteY15" fmla="*/ 1325704 h 2611797"/>
              <a:gd name="connsiteX16" fmla="*/ 1160558 w 3210293"/>
              <a:gd name="connsiteY16" fmla="*/ 1740867 h 2611797"/>
              <a:gd name="connsiteX17" fmla="*/ 1443130 w 3210293"/>
              <a:gd name="connsiteY17" fmla="*/ 1464816 h 2611797"/>
              <a:gd name="connsiteX18" fmla="*/ 1359281 w 3210293"/>
              <a:gd name="connsiteY18" fmla="*/ 1202247 h 2611797"/>
              <a:gd name="connsiteX19" fmla="*/ 829809 w 3210293"/>
              <a:gd name="connsiteY19" fmla="*/ 781957 h 2611797"/>
              <a:gd name="connsiteX20" fmla="*/ 774739 w 3210293"/>
              <a:gd name="connsiteY20" fmla="*/ 801860 h 2611797"/>
              <a:gd name="connsiteX21" fmla="*/ 685620 w 3210293"/>
              <a:gd name="connsiteY21" fmla="*/ 1002920 h 2611797"/>
              <a:gd name="connsiteX22" fmla="*/ 877985 w 3210293"/>
              <a:gd name="connsiteY22" fmla="*/ 1070302 h 2611797"/>
              <a:gd name="connsiteX23" fmla="*/ 963845 w 3210293"/>
              <a:gd name="connsiteY23" fmla="*/ 858373 h 2611797"/>
              <a:gd name="connsiteX24" fmla="*/ 829809 w 3210293"/>
              <a:gd name="connsiteY24" fmla="*/ 781957 h 2611797"/>
              <a:gd name="connsiteX25" fmla="*/ 1661580 w 3210293"/>
              <a:gd name="connsiteY25" fmla="*/ 722250 h 2611797"/>
              <a:gd name="connsiteX26" fmla="*/ 1557246 w 3210293"/>
              <a:gd name="connsiteY26" fmla="*/ 773601 h 2611797"/>
              <a:gd name="connsiteX27" fmla="*/ 1535510 w 3210293"/>
              <a:gd name="connsiteY27" fmla="*/ 983358 h 2611797"/>
              <a:gd name="connsiteX28" fmla="*/ 1738743 w 3210293"/>
              <a:gd name="connsiteY28" fmla="*/ 965968 h 2611797"/>
              <a:gd name="connsiteX29" fmla="*/ 1756133 w 3210293"/>
              <a:gd name="connsiteY29" fmla="*/ 757300 h 2611797"/>
              <a:gd name="connsiteX30" fmla="*/ 1661580 w 3210293"/>
              <a:gd name="connsiteY30" fmla="*/ 722250 h 2611797"/>
              <a:gd name="connsiteX31" fmla="*/ 1480776 w 3210293"/>
              <a:gd name="connsiteY31" fmla="*/ 2109 h 2611797"/>
              <a:gd name="connsiteX32" fmla="*/ 2127824 w 3210293"/>
              <a:gd name="connsiteY32" fmla="*/ 248669 h 2611797"/>
              <a:gd name="connsiteX33" fmla="*/ 2592981 w 3210293"/>
              <a:gd name="connsiteY33" fmla="*/ 1410476 h 2611797"/>
              <a:gd name="connsiteX34" fmla="*/ 2553856 w 3210293"/>
              <a:gd name="connsiteY34" fmla="*/ 2012572 h 2611797"/>
              <a:gd name="connsiteX35" fmla="*/ 3210293 w 3210293"/>
              <a:gd name="connsiteY35" fmla="*/ 2411433 h 2611797"/>
              <a:gd name="connsiteX36" fmla="*/ 2796216 w 3210293"/>
              <a:gd name="connsiteY36" fmla="*/ 2602712 h 2611797"/>
              <a:gd name="connsiteX37" fmla="*/ 1113824 w 3210293"/>
              <a:gd name="connsiteY37" fmla="*/ 2562499 h 2611797"/>
              <a:gd name="connsiteX38" fmla="*/ 380224 w 3210293"/>
              <a:gd name="connsiteY38" fmla="*/ 1887587 h 2611797"/>
              <a:gd name="connsiteX39" fmla="*/ 373589 w 3210293"/>
              <a:gd name="connsiteY39" fmla="*/ 1861897 h 2611797"/>
              <a:gd name="connsiteX40" fmla="*/ 356966 w 3210293"/>
              <a:gd name="connsiteY40" fmla="*/ 1885293 h 2611797"/>
              <a:gd name="connsiteX41" fmla="*/ 202747 w 3210293"/>
              <a:gd name="connsiteY41" fmla="*/ 1987957 h 2611797"/>
              <a:gd name="connsiteX42" fmla="*/ 59285 w 3210293"/>
              <a:gd name="connsiteY42" fmla="*/ 1983455 h 2611797"/>
              <a:gd name="connsiteX43" fmla="*/ 133623 w 3210293"/>
              <a:gd name="connsiteY43" fmla="*/ 1494043 h 2611797"/>
              <a:gd name="connsiteX44" fmla="*/ 285701 w 3210293"/>
              <a:gd name="connsiteY44" fmla="*/ 1423794 h 2611797"/>
              <a:gd name="connsiteX45" fmla="*/ 292363 w 3210293"/>
              <a:gd name="connsiteY45" fmla="*/ 1424181 h 2611797"/>
              <a:gd name="connsiteX46" fmla="*/ 291103 w 3210293"/>
              <a:gd name="connsiteY46" fmla="*/ 1413212 h 2611797"/>
              <a:gd name="connsiteX47" fmla="*/ 439999 w 3210293"/>
              <a:gd name="connsiteY47" fmla="*/ 641011 h 2611797"/>
              <a:gd name="connsiteX48" fmla="*/ 1056223 w 3210293"/>
              <a:gd name="connsiteY48" fmla="*/ 54129 h 2611797"/>
              <a:gd name="connsiteX49" fmla="*/ 1480776 w 3210293"/>
              <a:gd name="connsiteY49" fmla="*/ 2109 h 261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210293" h="2611797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37A526-06F2-42CE-AB20-AEB6412FF9E6}"/>
              </a:ext>
            </a:extLst>
          </p:cNvPr>
          <p:cNvGrpSpPr/>
          <p:nvPr/>
        </p:nvGrpSpPr>
        <p:grpSpPr>
          <a:xfrm>
            <a:off x="904385" y="960944"/>
            <a:ext cx="5568740" cy="5594994"/>
            <a:chOff x="488706" y="4669732"/>
            <a:chExt cx="2305066" cy="23159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CE9E89-BBB9-4CD7-A46C-E2C85BFBD9D8}"/>
                </a:ext>
              </a:extLst>
            </p:cNvPr>
            <p:cNvSpPr/>
            <p:nvPr/>
          </p:nvSpPr>
          <p:spPr>
            <a:xfrm>
              <a:off x="488706" y="4669732"/>
              <a:ext cx="2305066" cy="2315933"/>
            </a:xfrm>
            <a:custGeom>
              <a:avLst/>
              <a:gdLst>
                <a:gd name="connsiteX0" fmla="*/ 8313569 w 8313122"/>
                <a:gd name="connsiteY0" fmla="*/ 4102900 h 6858000"/>
                <a:gd name="connsiteX1" fmla="*/ 8175235 w 8313122"/>
                <a:gd name="connsiteY1" fmla="*/ 3421668 h 6858000"/>
                <a:gd name="connsiteX2" fmla="*/ 6934791 w 8313122"/>
                <a:gd name="connsiteY2" fmla="*/ 1708799 h 6858000"/>
                <a:gd name="connsiteX3" fmla="*/ 5229100 w 8313122"/>
                <a:gd name="connsiteY3" fmla="*/ 578632 h 6858000"/>
                <a:gd name="connsiteX4" fmla="*/ 4712956 w 8313122"/>
                <a:gd name="connsiteY4" fmla="*/ 279777 h 6858000"/>
                <a:gd name="connsiteX5" fmla="*/ 4436940 w 8313122"/>
                <a:gd name="connsiteY5" fmla="*/ 46175 h 6858000"/>
                <a:gd name="connsiteX6" fmla="*/ 4289470 w 8313122"/>
                <a:gd name="connsiteY6" fmla="*/ 10938 h 6858000"/>
                <a:gd name="connsiteX7" fmla="*/ 4144610 w 8313122"/>
                <a:gd name="connsiteY7" fmla="*/ 158408 h 6858000"/>
                <a:gd name="connsiteX8" fmla="*/ 4085230 w 8313122"/>
                <a:gd name="connsiteY8" fmla="*/ 305878 h 6858000"/>
                <a:gd name="connsiteX9" fmla="*/ 4020631 w 8313122"/>
                <a:gd name="connsiteY9" fmla="*/ 622351 h 6858000"/>
                <a:gd name="connsiteX10" fmla="*/ 3941676 w 8313122"/>
                <a:gd name="connsiteY10" fmla="*/ 1022999 h 6858000"/>
                <a:gd name="connsiteX11" fmla="*/ 3860763 w 8313122"/>
                <a:gd name="connsiteY11" fmla="*/ 1826906 h 6858000"/>
                <a:gd name="connsiteX12" fmla="*/ 3874466 w 8313122"/>
                <a:gd name="connsiteY12" fmla="*/ 2599491 h 6858000"/>
                <a:gd name="connsiteX13" fmla="*/ 3829442 w 8313122"/>
                <a:gd name="connsiteY13" fmla="*/ 2708462 h 6858000"/>
                <a:gd name="connsiteX14" fmla="*/ 3754402 w 8313122"/>
                <a:gd name="connsiteY14" fmla="*/ 2799815 h 6858000"/>
                <a:gd name="connsiteX15" fmla="*/ 3728954 w 8313122"/>
                <a:gd name="connsiteY15" fmla="*/ 2822001 h 6858000"/>
                <a:gd name="connsiteX16" fmla="*/ 3702853 w 8313122"/>
                <a:gd name="connsiteY16" fmla="*/ 2801120 h 6858000"/>
                <a:gd name="connsiteX17" fmla="*/ 3527324 w 8313122"/>
                <a:gd name="connsiteY17" fmla="*/ 2496393 h 6858000"/>
                <a:gd name="connsiteX18" fmla="*/ 3530587 w 8313122"/>
                <a:gd name="connsiteY18" fmla="*/ 2407650 h 6858000"/>
                <a:gd name="connsiteX19" fmla="*/ 3563213 w 8313122"/>
                <a:gd name="connsiteY19" fmla="*/ 2299331 h 6858000"/>
                <a:gd name="connsiteX20" fmla="*/ 3503834 w 8313122"/>
                <a:gd name="connsiteY20" fmla="*/ 2058551 h 6858000"/>
                <a:gd name="connsiteX21" fmla="*/ 3440539 w 8313122"/>
                <a:gd name="connsiteY21" fmla="*/ 1776009 h 6858000"/>
                <a:gd name="connsiteX22" fmla="*/ 3534502 w 8313122"/>
                <a:gd name="connsiteY22" fmla="*/ 1503255 h 6858000"/>
                <a:gd name="connsiteX23" fmla="*/ 3600407 w 8313122"/>
                <a:gd name="connsiteY23" fmla="*/ 1282703 h 6858000"/>
                <a:gd name="connsiteX24" fmla="*/ 3575611 w 8313122"/>
                <a:gd name="connsiteY24" fmla="*/ 769821 h 6858000"/>
                <a:gd name="connsiteX25" fmla="*/ 3559951 w 8313122"/>
                <a:gd name="connsiteY25" fmla="*/ 700654 h 6858000"/>
                <a:gd name="connsiteX26" fmla="*/ 3316560 w 8313122"/>
                <a:gd name="connsiteY26" fmla="*/ 504897 h 6858000"/>
                <a:gd name="connsiteX27" fmla="*/ 2816076 w 8313122"/>
                <a:gd name="connsiteY27" fmla="*/ 156451 h 6858000"/>
                <a:gd name="connsiteX28" fmla="*/ 2583126 w 8313122"/>
                <a:gd name="connsiteY28" fmla="*/ 58572 h 6858000"/>
                <a:gd name="connsiteX29" fmla="*/ 2291449 w 8313122"/>
                <a:gd name="connsiteY29" fmla="*/ 38997 h 6858000"/>
                <a:gd name="connsiteX30" fmla="*/ 1906461 w 8313122"/>
                <a:gd name="connsiteY30" fmla="*/ 10286 h 6858000"/>
                <a:gd name="connsiteX31" fmla="*/ 1272210 w 8313122"/>
                <a:gd name="connsiteY31" fmla="*/ 136875 h 6858000"/>
                <a:gd name="connsiteX32" fmla="*/ 970093 w 8313122"/>
                <a:gd name="connsiteY32" fmla="*/ 251066 h 6858000"/>
                <a:gd name="connsiteX33" fmla="*/ 890485 w 8313122"/>
                <a:gd name="connsiteY33" fmla="*/ 587767 h 6858000"/>
                <a:gd name="connsiteX34" fmla="*/ 948560 w 8313122"/>
                <a:gd name="connsiteY34" fmla="*/ 670638 h 6858000"/>
                <a:gd name="connsiteX35" fmla="*/ 1099945 w 8313122"/>
                <a:gd name="connsiteY35" fmla="*/ 995593 h 6858000"/>
                <a:gd name="connsiteX36" fmla="*/ 945297 w 8313122"/>
                <a:gd name="connsiteY36" fmla="*/ 1593303 h 6858000"/>
                <a:gd name="connsiteX37" fmla="*/ 754108 w 8313122"/>
                <a:gd name="connsiteY37" fmla="*/ 1828863 h 6858000"/>
                <a:gd name="connsiteX38" fmla="*/ 574012 w 8313122"/>
                <a:gd name="connsiteY38" fmla="*/ 2226249 h 6858000"/>
                <a:gd name="connsiteX39" fmla="*/ 568140 w 8313122"/>
                <a:gd name="connsiteY39" fmla="*/ 2252350 h 6858000"/>
                <a:gd name="connsiteX40" fmla="*/ 451991 w 8313122"/>
                <a:gd name="connsiteY40" fmla="*/ 2553162 h 6858000"/>
                <a:gd name="connsiteX41" fmla="*/ 446771 w 8313122"/>
                <a:gd name="connsiteY41" fmla="*/ 2721513 h 6858000"/>
                <a:gd name="connsiteX42" fmla="*/ 406967 w 8313122"/>
                <a:gd name="connsiteY42" fmla="*/ 2862457 h 6858000"/>
                <a:gd name="connsiteX43" fmla="*/ 348892 w 8313122"/>
                <a:gd name="connsiteY43" fmla="*/ 2900303 h 6858000"/>
                <a:gd name="connsiteX44" fmla="*/ 231439 w 8313122"/>
                <a:gd name="connsiteY44" fmla="*/ 3081052 h 6858000"/>
                <a:gd name="connsiteX45" fmla="*/ 140086 w 8313122"/>
                <a:gd name="connsiteY45" fmla="*/ 3400135 h 6858000"/>
                <a:gd name="connsiteX46" fmla="*/ 87231 w 8313122"/>
                <a:gd name="connsiteY46" fmla="*/ 3610247 h 6858000"/>
                <a:gd name="connsiteX47" fmla="*/ 98977 w 8313122"/>
                <a:gd name="connsiteY47" fmla="*/ 4275166 h 6858000"/>
                <a:gd name="connsiteX48" fmla="*/ 143348 w 8313122"/>
                <a:gd name="connsiteY48" fmla="*/ 4542047 h 6858000"/>
                <a:gd name="connsiteX49" fmla="*/ 143348 w 8313122"/>
                <a:gd name="connsiteY49" fmla="*/ 4675162 h 6858000"/>
                <a:gd name="connsiteX50" fmla="*/ 28504 w 8313122"/>
                <a:gd name="connsiteY50" fmla="*/ 5045794 h 6858000"/>
                <a:gd name="connsiteX51" fmla="*/ 95062 w 8313122"/>
                <a:gd name="connsiteY51" fmla="*/ 5572379 h 6858000"/>
                <a:gd name="connsiteX52" fmla="*/ 177932 w 8313122"/>
                <a:gd name="connsiteY52" fmla="*/ 5709408 h 6858000"/>
                <a:gd name="connsiteX53" fmla="*/ 429805 w 8313122"/>
                <a:gd name="connsiteY53" fmla="*/ 6358015 h 6858000"/>
                <a:gd name="connsiteX54" fmla="*/ 457211 w 8313122"/>
                <a:gd name="connsiteY54" fmla="*/ 6449368 h 6858000"/>
                <a:gd name="connsiteX55" fmla="*/ 532251 w 8313122"/>
                <a:gd name="connsiteY55" fmla="*/ 6466333 h 6858000"/>
                <a:gd name="connsiteX56" fmla="*/ 652967 w 8313122"/>
                <a:gd name="connsiteY56" fmla="*/ 6457197 h 6858000"/>
                <a:gd name="connsiteX57" fmla="*/ 710389 w 8313122"/>
                <a:gd name="connsiteY57" fmla="*/ 6504832 h 6858000"/>
                <a:gd name="connsiteX58" fmla="*/ 922459 w 8313122"/>
                <a:gd name="connsiteY58" fmla="*/ 6857193 h 6858000"/>
                <a:gd name="connsiteX59" fmla="*/ 954432 w 8313122"/>
                <a:gd name="connsiteY59" fmla="*/ 6859804 h 6858000"/>
                <a:gd name="connsiteX60" fmla="*/ 3603017 w 8313122"/>
                <a:gd name="connsiteY60" fmla="*/ 6852625 h 6858000"/>
                <a:gd name="connsiteX61" fmla="*/ 3663049 w 8313122"/>
                <a:gd name="connsiteY61" fmla="*/ 6829787 h 6858000"/>
                <a:gd name="connsiteX62" fmla="*/ 3668922 w 8313122"/>
                <a:gd name="connsiteY62" fmla="*/ 6843491 h 6858000"/>
                <a:gd name="connsiteX63" fmla="*/ 3858805 w 8313122"/>
                <a:gd name="connsiteY63" fmla="*/ 6138115 h 6858000"/>
                <a:gd name="connsiteX64" fmla="*/ 3994530 w 8313122"/>
                <a:gd name="connsiteY64" fmla="*/ 5888852 h 6858000"/>
                <a:gd name="connsiteX65" fmla="*/ 4397136 w 8313122"/>
                <a:gd name="connsiteY65" fmla="*/ 5710713 h 6858000"/>
                <a:gd name="connsiteX66" fmla="*/ 4444770 w 8313122"/>
                <a:gd name="connsiteY66" fmla="*/ 5610225 h 6858000"/>
                <a:gd name="connsiteX67" fmla="*/ 4468913 w 8313122"/>
                <a:gd name="connsiteY67" fmla="*/ 5537795 h 6858000"/>
                <a:gd name="connsiteX68" fmla="*/ 4579842 w 8313122"/>
                <a:gd name="connsiteY68" fmla="*/ 5501254 h 6858000"/>
                <a:gd name="connsiteX69" fmla="*/ 4655534 w 8313122"/>
                <a:gd name="connsiteY69" fmla="*/ 5444485 h 6858000"/>
                <a:gd name="connsiteX70" fmla="*/ 4736447 w 8313122"/>
                <a:gd name="connsiteY70" fmla="*/ 5391630 h 6858000"/>
                <a:gd name="connsiteX71" fmla="*/ 4853901 w 8313122"/>
                <a:gd name="connsiteY71" fmla="*/ 5343996 h 6858000"/>
                <a:gd name="connsiteX72" fmla="*/ 5003328 w 8313122"/>
                <a:gd name="connsiteY72" fmla="*/ 5215449 h 6858000"/>
                <a:gd name="connsiteX73" fmla="*/ 5236278 w 8313122"/>
                <a:gd name="connsiteY73" fmla="*/ 5059497 h 6858000"/>
                <a:gd name="connsiteX74" fmla="*/ 5549489 w 8313122"/>
                <a:gd name="connsiteY74" fmla="*/ 4738456 h 6858000"/>
                <a:gd name="connsiteX75" fmla="*/ 5732195 w 8313122"/>
                <a:gd name="connsiteY75" fmla="*/ 4478100 h 6858000"/>
                <a:gd name="connsiteX76" fmla="*/ 5745897 w 8313122"/>
                <a:gd name="connsiteY76" fmla="*/ 4462440 h 6858000"/>
                <a:gd name="connsiteX77" fmla="*/ 5831378 w 8313122"/>
                <a:gd name="connsiteY77" fmla="*/ 4177940 h 6858000"/>
                <a:gd name="connsiteX78" fmla="*/ 5595165 w 8313122"/>
                <a:gd name="connsiteY78" fmla="*/ 4425246 h 6858000"/>
                <a:gd name="connsiteX79" fmla="*/ 5429425 w 8313122"/>
                <a:gd name="connsiteY79" fmla="*/ 4667331 h 6858000"/>
                <a:gd name="connsiteX80" fmla="*/ 5407891 w 8313122"/>
                <a:gd name="connsiteY80" fmla="*/ 4681687 h 6858000"/>
                <a:gd name="connsiteX81" fmla="*/ 5304140 w 8313122"/>
                <a:gd name="connsiteY81" fmla="*/ 4769125 h 6858000"/>
                <a:gd name="connsiteX82" fmla="*/ 5176246 w 8313122"/>
                <a:gd name="connsiteY82" fmla="*/ 4888536 h 6858000"/>
                <a:gd name="connsiteX83" fmla="*/ 5165806 w 8313122"/>
                <a:gd name="connsiteY83" fmla="*/ 4877443 h 6858000"/>
                <a:gd name="connsiteX84" fmla="*/ 5259769 w 8313122"/>
                <a:gd name="connsiteY84" fmla="*/ 4772388 h 6858000"/>
                <a:gd name="connsiteX85" fmla="*/ 5449000 w 8313122"/>
                <a:gd name="connsiteY85" fmla="*/ 4567496 h 6858000"/>
                <a:gd name="connsiteX86" fmla="*/ 5537091 w 8313122"/>
                <a:gd name="connsiteY86" fmla="*/ 4458524 h 6858000"/>
                <a:gd name="connsiteX87" fmla="*/ 5666290 w 8313122"/>
                <a:gd name="connsiteY87" fmla="*/ 4245803 h 6858000"/>
                <a:gd name="connsiteX88" fmla="*/ 5713271 w 8313122"/>
                <a:gd name="connsiteY88" fmla="*/ 4136831 h 6858000"/>
                <a:gd name="connsiteX89" fmla="*/ 5739372 w 8313122"/>
                <a:gd name="connsiteY89" fmla="*/ 4088545 h 6858000"/>
                <a:gd name="connsiteX90" fmla="*/ 5830073 w 8313122"/>
                <a:gd name="connsiteY90" fmla="*/ 3811876 h 6858000"/>
                <a:gd name="connsiteX91" fmla="*/ 5787659 w 8313122"/>
                <a:gd name="connsiteY91" fmla="*/ 3843197 h 6858000"/>
                <a:gd name="connsiteX92" fmla="*/ 5582767 w 8313122"/>
                <a:gd name="connsiteY92" fmla="*/ 4101595 h 6858000"/>
                <a:gd name="connsiteX93" fmla="*/ 5400061 w 8313122"/>
                <a:gd name="connsiteY93" fmla="*/ 4346291 h 6858000"/>
                <a:gd name="connsiteX94" fmla="*/ 5381791 w 8313122"/>
                <a:gd name="connsiteY94" fmla="*/ 4334545 h 6858000"/>
                <a:gd name="connsiteX95" fmla="*/ 5478364 w 8313122"/>
                <a:gd name="connsiteY95" fmla="*/ 4104858 h 6858000"/>
                <a:gd name="connsiteX96" fmla="*/ 5631054 w 8313122"/>
                <a:gd name="connsiteY96" fmla="*/ 3864730 h 6858000"/>
                <a:gd name="connsiteX97" fmla="*/ 5696958 w 8313122"/>
                <a:gd name="connsiteY97" fmla="*/ 3714650 h 6858000"/>
                <a:gd name="connsiteX98" fmla="*/ 5696958 w 8313122"/>
                <a:gd name="connsiteY98" fmla="*/ 3612204 h 6858000"/>
                <a:gd name="connsiteX99" fmla="*/ 5608868 w 8313122"/>
                <a:gd name="connsiteY99" fmla="*/ 3671584 h 6858000"/>
                <a:gd name="connsiteX100" fmla="*/ 5315233 w 8313122"/>
                <a:gd name="connsiteY100" fmla="*/ 4008285 h 6858000"/>
                <a:gd name="connsiteX101" fmla="*/ 5219313 w 8313122"/>
                <a:gd name="connsiteY101" fmla="*/ 4092460 h 6858000"/>
                <a:gd name="connsiteX102" fmla="*/ 5161891 w 8313122"/>
                <a:gd name="connsiteY102" fmla="*/ 4153797 h 6858000"/>
                <a:gd name="connsiteX103" fmla="*/ 4996803 w 8313122"/>
                <a:gd name="connsiteY103" fmla="*/ 4380875 h 6858000"/>
                <a:gd name="connsiteX104" fmla="*/ 4961567 w 8313122"/>
                <a:gd name="connsiteY104" fmla="*/ 4406976 h 6858000"/>
                <a:gd name="connsiteX105" fmla="*/ 4946559 w 8313122"/>
                <a:gd name="connsiteY105" fmla="*/ 4396535 h 6858000"/>
                <a:gd name="connsiteX106" fmla="*/ 5017031 w 8313122"/>
                <a:gd name="connsiteY106" fmla="*/ 4252328 h 6858000"/>
                <a:gd name="connsiteX107" fmla="*/ 5313928 w 8313122"/>
                <a:gd name="connsiteY107" fmla="*/ 3891484 h 6858000"/>
                <a:gd name="connsiteX108" fmla="*/ 5488151 w 8313122"/>
                <a:gd name="connsiteY108" fmla="*/ 3561307 h 6858000"/>
                <a:gd name="connsiteX109" fmla="*/ 5491414 w 8313122"/>
                <a:gd name="connsiteY109" fmla="*/ 3540427 h 6858000"/>
                <a:gd name="connsiteX110" fmla="*/ 5436602 w 8313122"/>
                <a:gd name="connsiteY110" fmla="*/ 3509758 h 6858000"/>
                <a:gd name="connsiteX111" fmla="*/ 5379833 w 8313122"/>
                <a:gd name="connsiteY111" fmla="*/ 3572400 h 6858000"/>
                <a:gd name="connsiteX112" fmla="*/ 5321759 w 8313122"/>
                <a:gd name="connsiteY112" fmla="*/ 3622645 h 6858000"/>
                <a:gd name="connsiteX113" fmla="*/ 5171026 w 8313122"/>
                <a:gd name="connsiteY113" fmla="*/ 3735531 h 6858000"/>
                <a:gd name="connsiteX114" fmla="*/ 5081631 w 8313122"/>
                <a:gd name="connsiteY114" fmla="*/ 3822969 h 6858000"/>
                <a:gd name="connsiteX115" fmla="*/ 4907407 w 8313122"/>
                <a:gd name="connsiteY115" fmla="*/ 4040911 h 6858000"/>
                <a:gd name="connsiteX116" fmla="*/ 4772988 w 8313122"/>
                <a:gd name="connsiteY116" fmla="*/ 4198169 h 6858000"/>
                <a:gd name="connsiteX117" fmla="*/ 4696643 w 8313122"/>
                <a:gd name="connsiteY117" fmla="*/ 4311707 h 6858000"/>
                <a:gd name="connsiteX118" fmla="*/ 4652272 w 8313122"/>
                <a:gd name="connsiteY118" fmla="*/ 4350858 h 6858000"/>
                <a:gd name="connsiteX119" fmla="*/ 4604637 w 8313122"/>
                <a:gd name="connsiteY119" fmla="*/ 4384137 h 6858000"/>
                <a:gd name="connsiteX120" fmla="*/ 4409534 w 8313122"/>
                <a:gd name="connsiteY120" fmla="*/ 4700610 h 6858000"/>
                <a:gd name="connsiteX121" fmla="*/ 4327316 w 8313122"/>
                <a:gd name="connsiteY121" fmla="*/ 4794573 h 6858000"/>
                <a:gd name="connsiteX122" fmla="*/ 4309698 w 8313122"/>
                <a:gd name="connsiteY122" fmla="*/ 4787395 h 6858000"/>
                <a:gd name="connsiteX123" fmla="*/ 4320138 w 8313122"/>
                <a:gd name="connsiteY123" fmla="*/ 4708440 h 6858000"/>
                <a:gd name="connsiteX124" fmla="*/ 4409534 w 8313122"/>
                <a:gd name="connsiteY124" fmla="*/ 4559013 h 6858000"/>
                <a:gd name="connsiteX125" fmla="*/ 4446727 w 8313122"/>
                <a:gd name="connsiteY125" fmla="*/ 4485930 h 6858000"/>
                <a:gd name="connsiteX126" fmla="*/ 4579189 w 8313122"/>
                <a:gd name="connsiteY126" fmla="*/ 4224270 h 6858000"/>
                <a:gd name="connsiteX127" fmla="*/ 4617688 w 8313122"/>
                <a:gd name="connsiteY127" fmla="*/ 4174025 h 6858000"/>
                <a:gd name="connsiteX128" fmla="*/ 4699906 w 8313122"/>
                <a:gd name="connsiteY128" fmla="*/ 3990666 h 6858000"/>
                <a:gd name="connsiteX129" fmla="*/ 4726007 w 8313122"/>
                <a:gd name="connsiteY129" fmla="*/ 3921499 h 6858000"/>
                <a:gd name="connsiteX130" fmla="*/ 4707736 w 8313122"/>
                <a:gd name="connsiteY130" fmla="*/ 3864078 h 6858000"/>
                <a:gd name="connsiteX131" fmla="*/ 4660754 w 8313122"/>
                <a:gd name="connsiteY131" fmla="*/ 3870603 h 6858000"/>
                <a:gd name="connsiteX132" fmla="*/ 4589629 w 8313122"/>
                <a:gd name="connsiteY132" fmla="*/ 3946948 h 6858000"/>
                <a:gd name="connsiteX133" fmla="*/ 4504802 w 8313122"/>
                <a:gd name="connsiteY133" fmla="*/ 4031776 h 6858000"/>
                <a:gd name="connsiteX134" fmla="*/ 4411491 w 8313122"/>
                <a:gd name="connsiteY134" fmla="*/ 4138137 h 6858000"/>
                <a:gd name="connsiteX135" fmla="*/ 4352764 w 8313122"/>
                <a:gd name="connsiteY135" fmla="*/ 4229490 h 6858000"/>
                <a:gd name="connsiteX136" fmla="*/ 4246403 w 8313122"/>
                <a:gd name="connsiteY136" fmla="*/ 4370434 h 6858000"/>
                <a:gd name="connsiteX137" fmla="*/ 4230743 w 8313122"/>
                <a:gd name="connsiteY137" fmla="*/ 4391315 h 6858000"/>
                <a:gd name="connsiteX138" fmla="*/ 4179846 w 8313122"/>
                <a:gd name="connsiteY138" fmla="*/ 4538132 h 6858000"/>
                <a:gd name="connsiteX139" fmla="*/ 4149830 w 8313122"/>
                <a:gd name="connsiteY139" fmla="*/ 4677119 h 6858000"/>
                <a:gd name="connsiteX140" fmla="*/ 4100238 w 8313122"/>
                <a:gd name="connsiteY140" fmla="*/ 4892451 h 6858000"/>
                <a:gd name="connsiteX141" fmla="*/ 4080663 w 8313122"/>
                <a:gd name="connsiteY141" fmla="*/ 5012515 h 6858000"/>
                <a:gd name="connsiteX142" fmla="*/ 3963209 w 8313122"/>
                <a:gd name="connsiteY142" fmla="*/ 5271566 h 6858000"/>
                <a:gd name="connsiteX143" fmla="*/ 3838577 w 8313122"/>
                <a:gd name="connsiteY143" fmla="*/ 5462755 h 6858000"/>
                <a:gd name="connsiteX144" fmla="*/ 3791596 w 8313122"/>
                <a:gd name="connsiteY144" fmla="*/ 5487551 h 6858000"/>
                <a:gd name="connsiteX145" fmla="*/ 3765495 w 8313122"/>
                <a:gd name="connsiteY145" fmla="*/ 5429476 h 6858000"/>
                <a:gd name="connsiteX146" fmla="*/ 3796163 w 8313122"/>
                <a:gd name="connsiteY146" fmla="*/ 5300930 h 6858000"/>
                <a:gd name="connsiteX147" fmla="*/ 4051952 w 8313122"/>
                <a:gd name="connsiteY147" fmla="*/ 4523124 h 6858000"/>
                <a:gd name="connsiteX148" fmla="*/ 4153745 w 8313122"/>
                <a:gd name="connsiteY148" fmla="*/ 4089197 h 6858000"/>
                <a:gd name="connsiteX149" fmla="*/ 4211820 w 8313122"/>
                <a:gd name="connsiteY149" fmla="*/ 4002412 h 6858000"/>
                <a:gd name="connsiteX150" fmla="*/ 4354069 w 8313122"/>
                <a:gd name="connsiteY150" fmla="*/ 3916932 h 6858000"/>
                <a:gd name="connsiteX151" fmla="*/ 4541343 w 8313122"/>
                <a:gd name="connsiteY151" fmla="*/ 3615467 h 6858000"/>
                <a:gd name="connsiteX152" fmla="*/ 4558961 w 8313122"/>
                <a:gd name="connsiteY152" fmla="*/ 3589366 h 6858000"/>
                <a:gd name="connsiteX153" fmla="*/ 4567444 w 8313122"/>
                <a:gd name="connsiteY153" fmla="*/ 3470607 h 6858000"/>
                <a:gd name="connsiteX154" fmla="*/ 4570054 w 8313122"/>
                <a:gd name="connsiteY154" fmla="*/ 3306824 h 6858000"/>
                <a:gd name="connsiteX155" fmla="*/ 4542648 w 8313122"/>
                <a:gd name="connsiteY155" fmla="*/ 3150219 h 6858000"/>
                <a:gd name="connsiteX156" fmla="*/ 4504149 w 8313122"/>
                <a:gd name="connsiteY156" fmla="*/ 3101280 h 6858000"/>
                <a:gd name="connsiteX157" fmla="*/ 4541343 w 8313122"/>
                <a:gd name="connsiteY157" fmla="*/ 2889210 h 6858000"/>
                <a:gd name="connsiteX158" fmla="*/ 4449337 w 8313122"/>
                <a:gd name="connsiteY158" fmla="*/ 2822653 h 6858000"/>
                <a:gd name="connsiteX159" fmla="*/ 4216387 w 8313122"/>
                <a:gd name="connsiteY159" fmla="*/ 2821348 h 6858000"/>
                <a:gd name="connsiteX160" fmla="*/ 4151788 w 8313122"/>
                <a:gd name="connsiteY160" fmla="*/ 2861805 h 6858000"/>
                <a:gd name="connsiteX161" fmla="*/ 4132864 w 8313122"/>
                <a:gd name="connsiteY161" fmla="*/ 2791985 h 6858000"/>
                <a:gd name="connsiteX162" fmla="*/ 4091755 w 8313122"/>
                <a:gd name="connsiteY162" fmla="*/ 2159692 h 6858000"/>
                <a:gd name="connsiteX163" fmla="*/ 4143957 w 8313122"/>
                <a:gd name="connsiteY163" fmla="*/ 1224628 h 6858000"/>
                <a:gd name="connsiteX164" fmla="*/ 4358637 w 8313122"/>
                <a:gd name="connsiteY164" fmla="*/ 583852 h 6858000"/>
                <a:gd name="connsiteX165" fmla="*/ 4427152 w 8313122"/>
                <a:gd name="connsiteY165" fmla="*/ 532303 h 6858000"/>
                <a:gd name="connsiteX166" fmla="*/ 4465650 w 8313122"/>
                <a:gd name="connsiteY166" fmla="*/ 598208 h 6858000"/>
                <a:gd name="connsiteX167" fmla="*/ 4474133 w 8313122"/>
                <a:gd name="connsiteY167" fmla="*/ 634096 h 6858000"/>
                <a:gd name="connsiteX168" fmla="*/ 4486531 w 8313122"/>
                <a:gd name="connsiteY168" fmla="*/ 1080421 h 6858000"/>
                <a:gd name="connsiteX169" fmla="*/ 4589629 w 8313122"/>
                <a:gd name="connsiteY169" fmla="*/ 1232459 h 6858000"/>
                <a:gd name="connsiteX170" fmla="*/ 5158628 w 8313122"/>
                <a:gd name="connsiteY170" fmla="*/ 1441918 h 6858000"/>
                <a:gd name="connsiteX171" fmla="*/ 5898588 w 8313122"/>
                <a:gd name="connsiteY171" fmla="*/ 1818423 h 6858000"/>
                <a:gd name="connsiteX172" fmla="*/ 6021914 w 8313122"/>
                <a:gd name="connsiteY172" fmla="*/ 1807330 h 6858000"/>
                <a:gd name="connsiteX173" fmla="*/ 6206577 w 8313122"/>
                <a:gd name="connsiteY173" fmla="*/ 2014179 h 6858000"/>
                <a:gd name="connsiteX174" fmla="*/ 6387326 w 8313122"/>
                <a:gd name="connsiteY174" fmla="*/ 2160344 h 6858000"/>
                <a:gd name="connsiteX175" fmla="*/ 6499560 w 8313122"/>
                <a:gd name="connsiteY175" fmla="*/ 2228206 h 6858000"/>
                <a:gd name="connsiteX176" fmla="*/ 6645725 w 8313122"/>
                <a:gd name="connsiteY176" fmla="*/ 2352838 h 6858000"/>
                <a:gd name="connsiteX177" fmla="*/ 7093354 w 8313122"/>
                <a:gd name="connsiteY177" fmla="*/ 2694759 h 6858000"/>
                <a:gd name="connsiteX178" fmla="*/ 7115540 w 8313122"/>
                <a:gd name="connsiteY178" fmla="*/ 2717597 h 6858000"/>
                <a:gd name="connsiteX179" fmla="*/ 7236909 w 8313122"/>
                <a:gd name="connsiteY179" fmla="*/ 2844839 h 6858000"/>
                <a:gd name="connsiteX180" fmla="*/ 7850279 w 8313122"/>
                <a:gd name="connsiteY180" fmla="*/ 3531944 h 6858000"/>
                <a:gd name="connsiteX181" fmla="*/ 8234614 w 8313122"/>
                <a:gd name="connsiteY181" fmla="*/ 4102248 h 6858000"/>
                <a:gd name="connsiteX182" fmla="*/ 8288773 w 8313122"/>
                <a:gd name="connsiteY182" fmla="*/ 4171415 h 6858000"/>
                <a:gd name="connsiteX183" fmla="*/ 8303781 w 8313122"/>
                <a:gd name="connsiteY183" fmla="*/ 4167500 h 6858000"/>
                <a:gd name="connsiteX184" fmla="*/ 8313569 w 8313122"/>
                <a:gd name="connsiteY184" fmla="*/ 4102900 h 6858000"/>
                <a:gd name="connsiteX185" fmla="*/ 6930876 w 8313122"/>
                <a:gd name="connsiteY185" fmla="*/ 1771441 h 6858000"/>
                <a:gd name="connsiteX186" fmla="*/ 6922394 w 8313122"/>
                <a:gd name="connsiteY186" fmla="*/ 1756433 h 6858000"/>
                <a:gd name="connsiteX187" fmla="*/ 6922394 w 8313122"/>
                <a:gd name="connsiteY187" fmla="*/ 1756433 h 6858000"/>
                <a:gd name="connsiteX188" fmla="*/ 6930876 w 8313122"/>
                <a:gd name="connsiteY188" fmla="*/ 1771441 h 6858000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710389 w 8313725"/>
                <a:gd name="connsiteY57" fmla="*/ 6504832 h 8352919"/>
                <a:gd name="connsiteX58" fmla="*/ 922459 w 8313725"/>
                <a:gd name="connsiteY58" fmla="*/ 6857193 h 8352919"/>
                <a:gd name="connsiteX59" fmla="*/ 342966 w 8313725"/>
                <a:gd name="connsiteY59" fmla="*/ 8352919 h 8352919"/>
                <a:gd name="connsiteX60" fmla="*/ 3603017 w 8313725"/>
                <a:gd name="connsiteY60" fmla="*/ 6852625 h 8352919"/>
                <a:gd name="connsiteX61" fmla="*/ 3663049 w 8313725"/>
                <a:gd name="connsiteY61" fmla="*/ 6829787 h 8352919"/>
                <a:gd name="connsiteX62" fmla="*/ 3668922 w 8313725"/>
                <a:gd name="connsiteY62" fmla="*/ 6843491 h 8352919"/>
                <a:gd name="connsiteX63" fmla="*/ 3858805 w 8313725"/>
                <a:gd name="connsiteY63" fmla="*/ 6138115 h 8352919"/>
                <a:gd name="connsiteX64" fmla="*/ 3994530 w 8313725"/>
                <a:gd name="connsiteY64" fmla="*/ 5888852 h 8352919"/>
                <a:gd name="connsiteX65" fmla="*/ 4397136 w 8313725"/>
                <a:gd name="connsiteY65" fmla="*/ 5710713 h 8352919"/>
                <a:gd name="connsiteX66" fmla="*/ 4444770 w 8313725"/>
                <a:gd name="connsiteY66" fmla="*/ 5610225 h 8352919"/>
                <a:gd name="connsiteX67" fmla="*/ 4468913 w 8313725"/>
                <a:gd name="connsiteY67" fmla="*/ 5537795 h 8352919"/>
                <a:gd name="connsiteX68" fmla="*/ 4579842 w 8313725"/>
                <a:gd name="connsiteY68" fmla="*/ 5501254 h 8352919"/>
                <a:gd name="connsiteX69" fmla="*/ 4655534 w 8313725"/>
                <a:gd name="connsiteY69" fmla="*/ 5444485 h 8352919"/>
                <a:gd name="connsiteX70" fmla="*/ 4736447 w 8313725"/>
                <a:gd name="connsiteY70" fmla="*/ 5391630 h 8352919"/>
                <a:gd name="connsiteX71" fmla="*/ 4853901 w 8313725"/>
                <a:gd name="connsiteY71" fmla="*/ 5343996 h 8352919"/>
                <a:gd name="connsiteX72" fmla="*/ 5003328 w 8313725"/>
                <a:gd name="connsiteY72" fmla="*/ 5215449 h 8352919"/>
                <a:gd name="connsiteX73" fmla="*/ 5236278 w 8313725"/>
                <a:gd name="connsiteY73" fmla="*/ 5059497 h 8352919"/>
                <a:gd name="connsiteX74" fmla="*/ 5549489 w 8313725"/>
                <a:gd name="connsiteY74" fmla="*/ 4738456 h 8352919"/>
                <a:gd name="connsiteX75" fmla="*/ 5732195 w 8313725"/>
                <a:gd name="connsiteY75" fmla="*/ 4478100 h 8352919"/>
                <a:gd name="connsiteX76" fmla="*/ 5745897 w 8313725"/>
                <a:gd name="connsiteY76" fmla="*/ 4462440 h 8352919"/>
                <a:gd name="connsiteX77" fmla="*/ 5831378 w 8313725"/>
                <a:gd name="connsiteY77" fmla="*/ 4177940 h 8352919"/>
                <a:gd name="connsiteX78" fmla="*/ 5595165 w 8313725"/>
                <a:gd name="connsiteY78" fmla="*/ 4425246 h 8352919"/>
                <a:gd name="connsiteX79" fmla="*/ 5429425 w 8313725"/>
                <a:gd name="connsiteY79" fmla="*/ 4667331 h 8352919"/>
                <a:gd name="connsiteX80" fmla="*/ 5407891 w 8313725"/>
                <a:gd name="connsiteY80" fmla="*/ 4681687 h 8352919"/>
                <a:gd name="connsiteX81" fmla="*/ 5304140 w 8313725"/>
                <a:gd name="connsiteY81" fmla="*/ 4769125 h 8352919"/>
                <a:gd name="connsiteX82" fmla="*/ 5176246 w 8313725"/>
                <a:gd name="connsiteY82" fmla="*/ 4888536 h 8352919"/>
                <a:gd name="connsiteX83" fmla="*/ 5165806 w 8313725"/>
                <a:gd name="connsiteY83" fmla="*/ 4877443 h 8352919"/>
                <a:gd name="connsiteX84" fmla="*/ 5259769 w 8313725"/>
                <a:gd name="connsiteY84" fmla="*/ 4772388 h 8352919"/>
                <a:gd name="connsiteX85" fmla="*/ 5449000 w 8313725"/>
                <a:gd name="connsiteY85" fmla="*/ 4567496 h 8352919"/>
                <a:gd name="connsiteX86" fmla="*/ 5537091 w 8313725"/>
                <a:gd name="connsiteY86" fmla="*/ 4458524 h 8352919"/>
                <a:gd name="connsiteX87" fmla="*/ 5666290 w 8313725"/>
                <a:gd name="connsiteY87" fmla="*/ 4245803 h 8352919"/>
                <a:gd name="connsiteX88" fmla="*/ 5713271 w 8313725"/>
                <a:gd name="connsiteY88" fmla="*/ 4136831 h 8352919"/>
                <a:gd name="connsiteX89" fmla="*/ 5739372 w 8313725"/>
                <a:gd name="connsiteY89" fmla="*/ 4088545 h 8352919"/>
                <a:gd name="connsiteX90" fmla="*/ 5830073 w 8313725"/>
                <a:gd name="connsiteY90" fmla="*/ 3811876 h 8352919"/>
                <a:gd name="connsiteX91" fmla="*/ 5787659 w 8313725"/>
                <a:gd name="connsiteY91" fmla="*/ 3843197 h 8352919"/>
                <a:gd name="connsiteX92" fmla="*/ 5582767 w 8313725"/>
                <a:gd name="connsiteY92" fmla="*/ 4101595 h 8352919"/>
                <a:gd name="connsiteX93" fmla="*/ 5400061 w 8313725"/>
                <a:gd name="connsiteY93" fmla="*/ 4346291 h 8352919"/>
                <a:gd name="connsiteX94" fmla="*/ 5381791 w 8313725"/>
                <a:gd name="connsiteY94" fmla="*/ 4334545 h 8352919"/>
                <a:gd name="connsiteX95" fmla="*/ 5478364 w 8313725"/>
                <a:gd name="connsiteY95" fmla="*/ 4104858 h 8352919"/>
                <a:gd name="connsiteX96" fmla="*/ 5631054 w 8313725"/>
                <a:gd name="connsiteY96" fmla="*/ 3864730 h 8352919"/>
                <a:gd name="connsiteX97" fmla="*/ 5696958 w 8313725"/>
                <a:gd name="connsiteY97" fmla="*/ 3714650 h 8352919"/>
                <a:gd name="connsiteX98" fmla="*/ 5696958 w 8313725"/>
                <a:gd name="connsiteY98" fmla="*/ 3612204 h 8352919"/>
                <a:gd name="connsiteX99" fmla="*/ 5608868 w 8313725"/>
                <a:gd name="connsiteY99" fmla="*/ 3671584 h 8352919"/>
                <a:gd name="connsiteX100" fmla="*/ 5315233 w 8313725"/>
                <a:gd name="connsiteY100" fmla="*/ 4008285 h 8352919"/>
                <a:gd name="connsiteX101" fmla="*/ 5219313 w 8313725"/>
                <a:gd name="connsiteY101" fmla="*/ 4092460 h 8352919"/>
                <a:gd name="connsiteX102" fmla="*/ 5161891 w 8313725"/>
                <a:gd name="connsiteY102" fmla="*/ 4153797 h 8352919"/>
                <a:gd name="connsiteX103" fmla="*/ 4996803 w 8313725"/>
                <a:gd name="connsiteY103" fmla="*/ 4380875 h 8352919"/>
                <a:gd name="connsiteX104" fmla="*/ 4961567 w 8313725"/>
                <a:gd name="connsiteY104" fmla="*/ 4406976 h 8352919"/>
                <a:gd name="connsiteX105" fmla="*/ 4946559 w 8313725"/>
                <a:gd name="connsiteY105" fmla="*/ 4396535 h 8352919"/>
                <a:gd name="connsiteX106" fmla="*/ 5017031 w 8313725"/>
                <a:gd name="connsiteY106" fmla="*/ 4252328 h 8352919"/>
                <a:gd name="connsiteX107" fmla="*/ 5313928 w 8313725"/>
                <a:gd name="connsiteY107" fmla="*/ 3891484 h 8352919"/>
                <a:gd name="connsiteX108" fmla="*/ 5488151 w 8313725"/>
                <a:gd name="connsiteY108" fmla="*/ 3561307 h 8352919"/>
                <a:gd name="connsiteX109" fmla="*/ 5491414 w 8313725"/>
                <a:gd name="connsiteY109" fmla="*/ 3540427 h 8352919"/>
                <a:gd name="connsiteX110" fmla="*/ 5436602 w 8313725"/>
                <a:gd name="connsiteY110" fmla="*/ 3509758 h 8352919"/>
                <a:gd name="connsiteX111" fmla="*/ 5379833 w 8313725"/>
                <a:gd name="connsiteY111" fmla="*/ 3572400 h 8352919"/>
                <a:gd name="connsiteX112" fmla="*/ 5321759 w 8313725"/>
                <a:gd name="connsiteY112" fmla="*/ 3622645 h 8352919"/>
                <a:gd name="connsiteX113" fmla="*/ 5171026 w 8313725"/>
                <a:gd name="connsiteY113" fmla="*/ 3735531 h 8352919"/>
                <a:gd name="connsiteX114" fmla="*/ 5081631 w 8313725"/>
                <a:gd name="connsiteY114" fmla="*/ 3822969 h 8352919"/>
                <a:gd name="connsiteX115" fmla="*/ 4907407 w 8313725"/>
                <a:gd name="connsiteY115" fmla="*/ 4040911 h 8352919"/>
                <a:gd name="connsiteX116" fmla="*/ 4772988 w 8313725"/>
                <a:gd name="connsiteY116" fmla="*/ 4198169 h 8352919"/>
                <a:gd name="connsiteX117" fmla="*/ 4696643 w 8313725"/>
                <a:gd name="connsiteY117" fmla="*/ 4311707 h 8352919"/>
                <a:gd name="connsiteX118" fmla="*/ 4652272 w 8313725"/>
                <a:gd name="connsiteY118" fmla="*/ 4350858 h 8352919"/>
                <a:gd name="connsiteX119" fmla="*/ 4604637 w 8313725"/>
                <a:gd name="connsiteY119" fmla="*/ 4384137 h 8352919"/>
                <a:gd name="connsiteX120" fmla="*/ 4409534 w 8313725"/>
                <a:gd name="connsiteY120" fmla="*/ 4700610 h 8352919"/>
                <a:gd name="connsiteX121" fmla="*/ 4327316 w 8313725"/>
                <a:gd name="connsiteY121" fmla="*/ 4794573 h 8352919"/>
                <a:gd name="connsiteX122" fmla="*/ 4309698 w 8313725"/>
                <a:gd name="connsiteY122" fmla="*/ 4787395 h 8352919"/>
                <a:gd name="connsiteX123" fmla="*/ 4320138 w 8313725"/>
                <a:gd name="connsiteY123" fmla="*/ 4708440 h 8352919"/>
                <a:gd name="connsiteX124" fmla="*/ 4409534 w 8313725"/>
                <a:gd name="connsiteY124" fmla="*/ 4559013 h 8352919"/>
                <a:gd name="connsiteX125" fmla="*/ 4446727 w 8313725"/>
                <a:gd name="connsiteY125" fmla="*/ 4485930 h 8352919"/>
                <a:gd name="connsiteX126" fmla="*/ 4579189 w 8313725"/>
                <a:gd name="connsiteY126" fmla="*/ 4224270 h 8352919"/>
                <a:gd name="connsiteX127" fmla="*/ 4617688 w 8313725"/>
                <a:gd name="connsiteY127" fmla="*/ 4174025 h 8352919"/>
                <a:gd name="connsiteX128" fmla="*/ 4699906 w 8313725"/>
                <a:gd name="connsiteY128" fmla="*/ 3990666 h 8352919"/>
                <a:gd name="connsiteX129" fmla="*/ 4726007 w 8313725"/>
                <a:gd name="connsiteY129" fmla="*/ 3921499 h 8352919"/>
                <a:gd name="connsiteX130" fmla="*/ 4707736 w 8313725"/>
                <a:gd name="connsiteY130" fmla="*/ 3864078 h 8352919"/>
                <a:gd name="connsiteX131" fmla="*/ 4660754 w 8313725"/>
                <a:gd name="connsiteY131" fmla="*/ 3870603 h 8352919"/>
                <a:gd name="connsiteX132" fmla="*/ 4589629 w 8313725"/>
                <a:gd name="connsiteY132" fmla="*/ 3946948 h 8352919"/>
                <a:gd name="connsiteX133" fmla="*/ 4504802 w 8313725"/>
                <a:gd name="connsiteY133" fmla="*/ 4031776 h 8352919"/>
                <a:gd name="connsiteX134" fmla="*/ 4411491 w 8313725"/>
                <a:gd name="connsiteY134" fmla="*/ 4138137 h 8352919"/>
                <a:gd name="connsiteX135" fmla="*/ 4352764 w 8313725"/>
                <a:gd name="connsiteY135" fmla="*/ 4229490 h 8352919"/>
                <a:gd name="connsiteX136" fmla="*/ 4246403 w 8313725"/>
                <a:gd name="connsiteY136" fmla="*/ 4370434 h 8352919"/>
                <a:gd name="connsiteX137" fmla="*/ 4230743 w 8313725"/>
                <a:gd name="connsiteY137" fmla="*/ 4391315 h 8352919"/>
                <a:gd name="connsiteX138" fmla="*/ 4179846 w 8313725"/>
                <a:gd name="connsiteY138" fmla="*/ 4538132 h 8352919"/>
                <a:gd name="connsiteX139" fmla="*/ 4149830 w 8313725"/>
                <a:gd name="connsiteY139" fmla="*/ 4677119 h 8352919"/>
                <a:gd name="connsiteX140" fmla="*/ 4100238 w 8313725"/>
                <a:gd name="connsiteY140" fmla="*/ 4892451 h 8352919"/>
                <a:gd name="connsiteX141" fmla="*/ 4080663 w 8313725"/>
                <a:gd name="connsiteY141" fmla="*/ 5012515 h 8352919"/>
                <a:gd name="connsiteX142" fmla="*/ 3963209 w 8313725"/>
                <a:gd name="connsiteY142" fmla="*/ 5271566 h 8352919"/>
                <a:gd name="connsiteX143" fmla="*/ 3838577 w 8313725"/>
                <a:gd name="connsiteY143" fmla="*/ 5462755 h 8352919"/>
                <a:gd name="connsiteX144" fmla="*/ 3791596 w 8313725"/>
                <a:gd name="connsiteY144" fmla="*/ 5487551 h 8352919"/>
                <a:gd name="connsiteX145" fmla="*/ 3765495 w 8313725"/>
                <a:gd name="connsiteY145" fmla="*/ 5429476 h 8352919"/>
                <a:gd name="connsiteX146" fmla="*/ 3796163 w 8313725"/>
                <a:gd name="connsiteY146" fmla="*/ 5300930 h 8352919"/>
                <a:gd name="connsiteX147" fmla="*/ 4051952 w 8313725"/>
                <a:gd name="connsiteY147" fmla="*/ 4523124 h 8352919"/>
                <a:gd name="connsiteX148" fmla="*/ 4153745 w 8313725"/>
                <a:gd name="connsiteY148" fmla="*/ 4089197 h 8352919"/>
                <a:gd name="connsiteX149" fmla="*/ 4211820 w 8313725"/>
                <a:gd name="connsiteY149" fmla="*/ 4002412 h 8352919"/>
                <a:gd name="connsiteX150" fmla="*/ 4354069 w 8313725"/>
                <a:gd name="connsiteY150" fmla="*/ 3916932 h 8352919"/>
                <a:gd name="connsiteX151" fmla="*/ 4541343 w 8313725"/>
                <a:gd name="connsiteY151" fmla="*/ 3615467 h 8352919"/>
                <a:gd name="connsiteX152" fmla="*/ 4558961 w 8313725"/>
                <a:gd name="connsiteY152" fmla="*/ 3589366 h 8352919"/>
                <a:gd name="connsiteX153" fmla="*/ 4567444 w 8313725"/>
                <a:gd name="connsiteY153" fmla="*/ 3470607 h 8352919"/>
                <a:gd name="connsiteX154" fmla="*/ 4570054 w 8313725"/>
                <a:gd name="connsiteY154" fmla="*/ 3306824 h 8352919"/>
                <a:gd name="connsiteX155" fmla="*/ 4542648 w 8313725"/>
                <a:gd name="connsiteY155" fmla="*/ 3150219 h 8352919"/>
                <a:gd name="connsiteX156" fmla="*/ 4504149 w 8313725"/>
                <a:gd name="connsiteY156" fmla="*/ 3101280 h 8352919"/>
                <a:gd name="connsiteX157" fmla="*/ 4541343 w 8313725"/>
                <a:gd name="connsiteY157" fmla="*/ 2889210 h 8352919"/>
                <a:gd name="connsiteX158" fmla="*/ 4449337 w 8313725"/>
                <a:gd name="connsiteY158" fmla="*/ 2822653 h 8352919"/>
                <a:gd name="connsiteX159" fmla="*/ 4216387 w 8313725"/>
                <a:gd name="connsiteY159" fmla="*/ 2821348 h 8352919"/>
                <a:gd name="connsiteX160" fmla="*/ 4151788 w 8313725"/>
                <a:gd name="connsiteY160" fmla="*/ 2861805 h 8352919"/>
                <a:gd name="connsiteX161" fmla="*/ 4132864 w 8313725"/>
                <a:gd name="connsiteY161" fmla="*/ 2791985 h 8352919"/>
                <a:gd name="connsiteX162" fmla="*/ 4091755 w 8313725"/>
                <a:gd name="connsiteY162" fmla="*/ 2159692 h 8352919"/>
                <a:gd name="connsiteX163" fmla="*/ 4143957 w 8313725"/>
                <a:gd name="connsiteY163" fmla="*/ 1224628 h 8352919"/>
                <a:gd name="connsiteX164" fmla="*/ 4358637 w 8313725"/>
                <a:gd name="connsiteY164" fmla="*/ 583852 h 8352919"/>
                <a:gd name="connsiteX165" fmla="*/ 4427152 w 8313725"/>
                <a:gd name="connsiteY165" fmla="*/ 532303 h 8352919"/>
                <a:gd name="connsiteX166" fmla="*/ 4465650 w 8313725"/>
                <a:gd name="connsiteY166" fmla="*/ 598208 h 8352919"/>
                <a:gd name="connsiteX167" fmla="*/ 4474133 w 8313725"/>
                <a:gd name="connsiteY167" fmla="*/ 634096 h 8352919"/>
                <a:gd name="connsiteX168" fmla="*/ 4486531 w 8313725"/>
                <a:gd name="connsiteY168" fmla="*/ 1080421 h 8352919"/>
                <a:gd name="connsiteX169" fmla="*/ 4589629 w 8313725"/>
                <a:gd name="connsiteY169" fmla="*/ 1232459 h 8352919"/>
                <a:gd name="connsiteX170" fmla="*/ 5158628 w 8313725"/>
                <a:gd name="connsiteY170" fmla="*/ 1441918 h 8352919"/>
                <a:gd name="connsiteX171" fmla="*/ 5898588 w 8313725"/>
                <a:gd name="connsiteY171" fmla="*/ 1818423 h 8352919"/>
                <a:gd name="connsiteX172" fmla="*/ 6021914 w 8313725"/>
                <a:gd name="connsiteY172" fmla="*/ 1807330 h 8352919"/>
                <a:gd name="connsiteX173" fmla="*/ 6206577 w 8313725"/>
                <a:gd name="connsiteY173" fmla="*/ 2014179 h 8352919"/>
                <a:gd name="connsiteX174" fmla="*/ 6387326 w 8313725"/>
                <a:gd name="connsiteY174" fmla="*/ 2160344 h 8352919"/>
                <a:gd name="connsiteX175" fmla="*/ 6499560 w 8313725"/>
                <a:gd name="connsiteY175" fmla="*/ 2228206 h 8352919"/>
                <a:gd name="connsiteX176" fmla="*/ 6645725 w 8313725"/>
                <a:gd name="connsiteY176" fmla="*/ 2352838 h 8352919"/>
                <a:gd name="connsiteX177" fmla="*/ 7093354 w 8313725"/>
                <a:gd name="connsiteY177" fmla="*/ 2694759 h 8352919"/>
                <a:gd name="connsiteX178" fmla="*/ 7115540 w 8313725"/>
                <a:gd name="connsiteY178" fmla="*/ 2717597 h 8352919"/>
                <a:gd name="connsiteX179" fmla="*/ 7236909 w 8313725"/>
                <a:gd name="connsiteY179" fmla="*/ 2844839 h 8352919"/>
                <a:gd name="connsiteX180" fmla="*/ 7850279 w 8313725"/>
                <a:gd name="connsiteY180" fmla="*/ 3531944 h 8352919"/>
                <a:gd name="connsiteX181" fmla="*/ 8234614 w 8313725"/>
                <a:gd name="connsiteY181" fmla="*/ 4102248 h 8352919"/>
                <a:gd name="connsiteX182" fmla="*/ 8288773 w 8313725"/>
                <a:gd name="connsiteY182" fmla="*/ 4171415 h 8352919"/>
                <a:gd name="connsiteX183" fmla="*/ 8303781 w 8313725"/>
                <a:gd name="connsiteY183" fmla="*/ 4167500 h 8352919"/>
                <a:gd name="connsiteX184" fmla="*/ 8313569 w 8313725"/>
                <a:gd name="connsiteY184" fmla="*/ 4102900 h 8352919"/>
                <a:gd name="connsiteX185" fmla="*/ 6930876 w 8313725"/>
                <a:gd name="connsiteY185" fmla="*/ 1771441 h 8352919"/>
                <a:gd name="connsiteX186" fmla="*/ 6922394 w 8313725"/>
                <a:gd name="connsiteY186" fmla="*/ 1756433 h 8352919"/>
                <a:gd name="connsiteX187" fmla="*/ 6922394 w 8313725"/>
                <a:gd name="connsiteY187" fmla="*/ 1756433 h 8352919"/>
                <a:gd name="connsiteX188" fmla="*/ 6930876 w 8313725"/>
                <a:gd name="connsiteY188" fmla="*/ 1771441 h 8352919"/>
                <a:gd name="connsiteX0" fmla="*/ 8313569 w 8313725"/>
                <a:gd name="connsiteY0" fmla="*/ 4102900 h 8537573"/>
                <a:gd name="connsiteX1" fmla="*/ 8175235 w 8313725"/>
                <a:gd name="connsiteY1" fmla="*/ 3421668 h 8537573"/>
                <a:gd name="connsiteX2" fmla="*/ 6934791 w 8313725"/>
                <a:gd name="connsiteY2" fmla="*/ 1708799 h 8537573"/>
                <a:gd name="connsiteX3" fmla="*/ 5229100 w 8313725"/>
                <a:gd name="connsiteY3" fmla="*/ 578632 h 8537573"/>
                <a:gd name="connsiteX4" fmla="*/ 4712956 w 8313725"/>
                <a:gd name="connsiteY4" fmla="*/ 279777 h 8537573"/>
                <a:gd name="connsiteX5" fmla="*/ 4436940 w 8313725"/>
                <a:gd name="connsiteY5" fmla="*/ 46175 h 8537573"/>
                <a:gd name="connsiteX6" fmla="*/ 4289470 w 8313725"/>
                <a:gd name="connsiteY6" fmla="*/ 10938 h 8537573"/>
                <a:gd name="connsiteX7" fmla="*/ 4144610 w 8313725"/>
                <a:gd name="connsiteY7" fmla="*/ 158408 h 8537573"/>
                <a:gd name="connsiteX8" fmla="*/ 4085230 w 8313725"/>
                <a:gd name="connsiteY8" fmla="*/ 305878 h 8537573"/>
                <a:gd name="connsiteX9" fmla="*/ 4020631 w 8313725"/>
                <a:gd name="connsiteY9" fmla="*/ 622351 h 8537573"/>
                <a:gd name="connsiteX10" fmla="*/ 3941676 w 8313725"/>
                <a:gd name="connsiteY10" fmla="*/ 1022999 h 8537573"/>
                <a:gd name="connsiteX11" fmla="*/ 3860763 w 8313725"/>
                <a:gd name="connsiteY11" fmla="*/ 1826906 h 8537573"/>
                <a:gd name="connsiteX12" fmla="*/ 3874466 w 8313725"/>
                <a:gd name="connsiteY12" fmla="*/ 2599491 h 8537573"/>
                <a:gd name="connsiteX13" fmla="*/ 3829442 w 8313725"/>
                <a:gd name="connsiteY13" fmla="*/ 2708462 h 8537573"/>
                <a:gd name="connsiteX14" fmla="*/ 3754402 w 8313725"/>
                <a:gd name="connsiteY14" fmla="*/ 2799815 h 8537573"/>
                <a:gd name="connsiteX15" fmla="*/ 3728954 w 8313725"/>
                <a:gd name="connsiteY15" fmla="*/ 2822001 h 8537573"/>
                <a:gd name="connsiteX16" fmla="*/ 3702853 w 8313725"/>
                <a:gd name="connsiteY16" fmla="*/ 2801120 h 8537573"/>
                <a:gd name="connsiteX17" fmla="*/ 3527324 w 8313725"/>
                <a:gd name="connsiteY17" fmla="*/ 2496393 h 8537573"/>
                <a:gd name="connsiteX18" fmla="*/ 3530587 w 8313725"/>
                <a:gd name="connsiteY18" fmla="*/ 2407650 h 8537573"/>
                <a:gd name="connsiteX19" fmla="*/ 3563213 w 8313725"/>
                <a:gd name="connsiteY19" fmla="*/ 2299331 h 8537573"/>
                <a:gd name="connsiteX20" fmla="*/ 3503834 w 8313725"/>
                <a:gd name="connsiteY20" fmla="*/ 2058551 h 8537573"/>
                <a:gd name="connsiteX21" fmla="*/ 3440539 w 8313725"/>
                <a:gd name="connsiteY21" fmla="*/ 1776009 h 8537573"/>
                <a:gd name="connsiteX22" fmla="*/ 3534502 w 8313725"/>
                <a:gd name="connsiteY22" fmla="*/ 1503255 h 8537573"/>
                <a:gd name="connsiteX23" fmla="*/ 3600407 w 8313725"/>
                <a:gd name="connsiteY23" fmla="*/ 1282703 h 8537573"/>
                <a:gd name="connsiteX24" fmla="*/ 3575611 w 8313725"/>
                <a:gd name="connsiteY24" fmla="*/ 769821 h 8537573"/>
                <a:gd name="connsiteX25" fmla="*/ 3559951 w 8313725"/>
                <a:gd name="connsiteY25" fmla="*/ 700654 h 8537573"/>
                <a:gd name="connsiteX26" fmla="*/ 3316560 w 8313725"/>
                <a:gd name="connsiteY26" fmla="*/ 504897 h 8537573"/>
                <a:gd name="connsiteX27" fmla="*/ 2816076 w 8313725"/>
                <a:gd name="connsiteY27" fmla="*/ 156451 h 8537573"/>
                <a:gd name="connsiteX28" fmla="*/ 2583126 w 8313725"/>
                <a:gd name="connsiteY28" fmla="*/ 58572 h 8537573"/>
                <a:gd name="connsiteX29" fmla="*/ 2291449 w 8313725"/>
                <a:gd name="connsiteY29" fmla="*/ 38997 h 8537573"/>
                <a:gd name="connsiteX30" fmla="*/ 1906461 w 8313725"/>
                <a:gd name="connsiteY30" fmla="*/ 10286 h 8537573"/>
                <a:gd name="connsiteX31" fmla="*/ 1272210 w 8313725"/>
                <a:gd name="connsiteY31" fmla="*/ 136875 h 8537573"/>
                <a:gd name="connsiteX32" fmla="*/ 970093 w 8313725"/>
                <a:gd name="connsiteY32" fmla="*/ 251066 h 8537573"/>
                <a:gd name="connsiteX33" fmla="*/ 890485 w 8313725"/>
                <a:gd name="connsiteY33" fmla="*/ 587767 h 8537573"/>
                <a:gd name="connsiteX34" fmla="*/ 948560 w 8313725"/>
                <a:gd name="connsiteY34" fmla="*/ 670638 h 8537573"/>
                <a:gd name="connsiteX35" fmla="*/ 1099945 w 8313725"/>
                <a:gd name="connsiteY35" fmla="*/ 995593 h 8537573"/>
                <a:gd name="connsiteX36" fmla="*/ 945297 w 8313725"/>
                <a:gd name="connsiteY36" fmla="*/ 1593303 h 8537573"/>
                <a:gd name="connsiteX37" fmla="*/ 754108 w 8313725"/>
                <a:gd name="connsiteY37" fmla="*/ 1828863 h 8537573"/>
                <a:gd name="connsiteX38" fmla="*/ 574012 w 8313725"/>
                <a:gd name="connsiteY38" fmla="*/ 2226249 h 8537573"/>
                <a:gd name="connsiteX39" fmla="*/ 568140 w 8313725"/>
                <a:gd name="connsiteY39" fmla="*/ 2252350 h 8537573"/>
                <a:gd name="connsiteX40" fmla="*/ 451991 w 8313725"/>
                <a:gd name="connsiteY40" fmla="*/ 2553162 h 8537573"/>
                <a:gd name="connsiteX41" fmla="*/ 446771 w 8313725"/>
                <a:gd name="connsiteY41" fmla="*/ 2721513 h 8537573"/>
                <a:gd name="connsiteX42" fmla="*/ 406967 w 8313725"/>
                <a:gd name="connsiteY42" fmla="*/ 2862457 h 8537573"/>
                <a:gd name="connsiteX43" fmla="*/ 348892 w 8313725"/>
                <a:gd name="connsiteY43" fmla="*/ 2900303 h 8537573"/>
                <a:gd name="connsiteX44" fmla="*/ 231439 w 8313725"/>
                <a:gd name="connsiteY44" fmla="*/ 3081052 h 8537573"/>
                <a:gd name="connsiteX45" fmla="*/ 140086 w 8313725"/>
                <a:gd name="connsiteY45" fmla="*/ 3400135 h 8537573"/>
                <a:gd name="connsiteX46" fmla="*/ 87231 w 8313725"/>
                <a:gd name="connsiteY46" fmla="*/ 3610247 h 8537573"/>
                <a:gd name="connsiteX47" fmla="*/ 98977 w 8313725"/>
                <a:gd name="connsiteY47" fmla="*/ 4275166 h 8537573"/>
                <a:gd name="connsiteX48" fmla="*/ 143348 w 8313725"/>
                <a:gd name="connsiteY48" fmla="*/ 4542047 h 8537573"/>
                <a:gd name="connsiteX49" fmla="*/ 143348 w 8313725"/>
                <a:gd name="connsiteY49" fmla="*/ 4675162 h 8537573"/>
                <a:gd name="connsiteX50" fmla="*/ 28504 w 8313725"/>
                <a:gd name="connsiteY50" fmla="*/ 5045794 h 8537573"/>
                <a:gd name="connsiteX51" fmla="*/ 95062 w 8313725"/>
                <a:gd name="connsiteY51" fmla="*/ 5572379 h 8537573"/>
                <a:gd name="connsiteX52" fmla="*/ 177932 w 8313725"/>
                <a:gd name="connsiteY52" fmla="*/ 5709408 h 8537573"/>
                <a:gd name="connsiteX53" fmla="*/ 429805 w 8313725"/>
                <a:gd name="connsiteY53" fmla="*/ 6358015 h 8537573"/>
                <a:gd name="connsiteX54" fmla="*/ 457211 w 8313725"/>
                <a:gd name="connsiteY54" fmla="*/ 6449368 h 8537573"/>
                <a:gd name="connsiteX55" fmla="*/ 532251 w 8313725"/>
                <a:gd name="connsiteY55" fmla="*/ 6466333 h 8537573"/>
                <a:gd name="connsiteX56" fmla="*/ 652967 w 8313725"/>
                <a:gd name="connsiteY56" fmla="*/ 6457197 h 8537573"/>
                <a:gd name="connsiteX57" fmla="*/ 710389 w 8313725"/>
                <a:gd name="connsiteY57" fmla="*/ 6504832 h 8537573"/>
                <a:gd name="connsiteX58" fmla="*/ 922459 w 8313725"/>
                <a:gd name="connsiteY58" fmla="*/ 6857193 h 8537573"/>
                <a:gd name="connsiteX59" fmla="*/ 342966 w 8313725"/>
                <a:gd name="connsiteY59" fmla="*/ 8352919 h 8537573"/>
                <a:gd name="connsiteX60" fmla="*/ 4086502 w 8313725"/>
                <a:gd name="connsiteY60" fmla="*/ 8345740 h 8537573"/>
                <a:gd name="connsiteX61" fmla="*/ 3663049 w 8313725"/>
                <a:gd name="connsiteY61" fmla="*/ 6829787 h 8537573"/>
                <a:gd name="connsiteX62" fmla="*/ 3668922 w 8313725"/>
                <a:gd name="connsiteY62" fmla="*/ 6843491 h 8537573"/>
                <a:gd name="connsiteX63" fmla="*/ 3858805 w 8313725"/>
                <a:gd name="connsiteY63" fmla="*/ 6138115 h 8537573"/>
                <a:gd name="connsiteX64" fmla="*/ 3994530 w 8313725"/>
                <a:gd name="connsiteY64" fmla="*/ 5888852 h 8537573"/>
                <a:gd name="connsiteX65" fmla="*/ 4397136 w 8313725"/>
                <a:gd name="connsiteY65" fmla="*/ 5710713 h 8537573"/>
                <a:gd name="connsiteX66" fmla="*/ 4444770 w 8313725"/>
                <a:gd name="connsiteY66" fmla="*/ 5610225 h 8537573"/>
                <a:gd name="connsiteX67" fmla="*/ 4468913 w 8313725"/>
                <a:gd name="connsiteY67" fmla="*/ 5537795 h 8537573"/>
                <a:gd name="connsiteX68" fmla="*/ 4579842 w 8313725"/>
                <a:gd name="connsiteY68" fmla="*/ 5501254 h 8537573"/>
                <a:gd name="connsiteX69" fmla="*/ 4655534 w 8313725"/>
                <a:gd name="connsiteY69" fmla="*/ 5444485 h 8537573"/>
                <a:gd name="connsiteX70" fmla="*/ 4736447 w 8313725"/>
                <a:gd name="connsiteY70" fmla="*/ 5391630 h 8537573"/>
                <a:gd name="connsiteX71" fmla="*/ 4853901 w 8313725"/>
                <a:gd name="connsiteY71" fmla="*/ 5343996 h 8537573"/>
                <a:gd name="connsiteX72" fmla="*/ 5003328 w 8313725"/>
                <a:gd name="connsiteY72" fmla="*/ 5215449 h 8537573"/>
                <a:gd name="connsiteX73" fmla="*/ 5236278 w 8313725"/>
                <a:gd name="connsiteY73" fmla="*/ 5059497 h 8537573"/>
                <a:gd name="connsiteX74" fmla="*/ 5549489 w 8313725"/>
                <a:gd name="connsiteY74" fmla="*/ 4738456 h 8537573"/>
                <a:gd name="connsiteX75" fmla="*/ 5732195 w 8313725"/>
                <a:gd name="connsiteY75" fmla="*/ 4478100 h 8537573"/>
                <a:gd name="connsiteX76" fmla="*/ 5745897 w 8313725"/>
                <a:gd name="connsiteY76" fmla="*/ 4462440 h 8537573"/>
                <a:gd name="connsiteX77" fmla="*/ 5831378 w 8313725"/>
                <a:gd name="connsiteY77" fmla="*/ 4177940 h 8537573"/>
                <a:gd name="connsiteX78" fmla="*/ 5595165 w 8313725"/>
                <a:gd name="connsiteY78" fmla="*/ 4425246 h 8537573"/>
                <a:gd name="connsiteX79" fmla="*/ 5429425 w 8313725"/>
                <a:gd name="connsiteY79" fmla="*/ 4667331 h 8537573"/>
                <a:gd name="connsiteX80" fmla="*/ 5407891 w 8313725"/>
                <a:gd name="connsiteY80" fmla="*/ 4681687 h 8537573"/>
                <a:gd name="connsiteX81" fmla="*/ 5304140 w 8313725"/>
                <a:gd name="connsiteY81" fmla="*/ 4769125 h 8537573"/>
                <a:gd name="connsiteX82" fmla="*/ 5176246 w 8313725"/>
                <a:gd name="connsiteY82" fmla="*/ 4888536 h 8537573"/>
                <a:gd name="connsiteX83" fmla="*/ 5165806 w 8313725"/>
                <a:gd name="connsiteY83" fmla="*/ 4877443 h 8537573"/>
                <a:gd name="connsiteX84" fmla="*/ 5259769 w 8313725"/>
                <a:gd name="connsiteY84" fmla="*/ 4772388 h 8537573"/>
                <a:gd name="connsiteX85" fmla="*/ 5449000 w 8313725"/>
                <a:gd name="connsiteY85" fmla="*/ 4567496 h 8537573"/>
                <a:gd name="connsiteX86" fmla="*/ 5537091 w 8313725"/>
                <a:gd name="connsiteY86" fmla="*/ 4458524 h 8537573"/>
                <a:gd name="connsiteX87" fmla="*/ 5666290 w 8313725"/>
                <a:gd name="connsiteY87" fmla="*/ 4245803 h 8537573"/>
                <a:gd name="connsiteX88" fmla="*/ 5713271 w 8313725"/>
                <a:gd name="connsiteY88" fmla="*/ 4136831 h 8537573"/>
                <a:gd name="connsiteX89" fmla="*/ 5739372 w 8313725"/>
                <a:gd name="connsiteY89" fmla="*/ 4088545 h 8537573"/>
                <a:gd name="connsiteX90" fmla="*/ 5830073 w 8313725"/>
                <a:gd name="connsiteY90" fmla="*/ 3811876 h 8537573"/>
                <a:gd name="connsiteX91" fmla="*/ 5787659 w 8313725"/>
                <a:gd name="connsiteY91" fmla="*/ 3843197 h 8537573"/>
                <a:gd name="connsiteX92" fmla="*/ 5582767 w 8313725"/>
                <a:gd name="connsiteY92" fmla="*/ 4101595 h 8537573"/>
                <a:gd name="connsiteX93" fmla="*/ 5400061 w 8313725"/>
                <a:gd name="connsiteY93" fmla="*/ 4346291 h 8537573"/>
                <a:gd name="connsiteX94" fmla="*/ 5381791 w 8313725"/>
                <a:gd name="connsiteY94" fmla="*/ 4334545 h 8537573"/>
                <a:gd name="connsiteX95" fmla="*/ 5478364 w 8313725"/>
                <a:gd name="connsiteY95" fmla="*/ 4104858 h 8537573"/>
                <a:gd name="connsiteX96" fmla="*/ 5631054 w 8313725"/>
                <a:gd name="connsiteY96" fmla="*/ 3864730 h 8537573"/>
                <a:gd name="connsiteX97" fmla="*/ 5696958 w 8313725"/>
                <a:gd name="connsiteY97" fmla="*/ 3714650 h 8537573"/>
                <a:gd name="connsiteX98" fmla="*/ 5696958 w 8313725"/>
                <a:gd name="connsiteY98" fmla="*/ 3612204 h 8537573"/>
                <a:gd name="connsiteX99" fmla="*/ 5608868 w 8313725"/>
                <a:gd name="connsiteY99" fmla="*/ 3671584 h 8537573"/>
                <a:gd name="connsiteX100" fmla="*/ 5315233 w 8313725"/>
                <a:gd name="connsiteY100" fmla="*/ 4008285 h 8537573"/>
                <a:gd name="connsiteX101" fmla="*/ 5219313 w 8313725"/>
                <a:gd name="connsiteY101" fmla="*/ 4092460 h 8537573"/>
                <a:gd name="connsiteX102" fmla="*/ 5161891 w 8313725"/>
                <a:gd name="connsiteY102" fmla="*/ 4153797 h 8537573"/>
                <a:gd name="connsiteX103" fmla="*/ 4996803 w 8313725"/>
                <a:gd name="connsiteY103" fmla="*/ 4380875 h 8537573"/>
                <a:gd name="connsiteX104" fmla="*/ 4961567 w 8313725"/>
                <a:gd name="connsiteY104" fmla="*/ 4406976 h 8537573"/>
                <a:gd name="connsiteX105" fmla="*/ 4946559 w 8313725"/>
                <a:gd name="connsiteY105" fmla="*/ 4396535 h 8537573"/>
                <a:gd name="connsiteX106" fmla="*/ 5017031 w 8313725"/>
                <a:gd name="connsiteY106" fmla="*/ 4252328 h 8537573"/>
                <a:gd name="connsiteX107" fmla="*/ 5313928 w 8313725"/>
                <a:gd name="connsiteY107" fmla="*/ 3891484 h 8537573"/>
                <a:gd name="connsiteX108" fmla="*/ 5488151 w 8313725"/>
                <a:gd name="connsiteY108" fmla="*/ 3561307 h 8537573"/>
                <a:gd name="connsiteX109" fmla="*/ 5491414 w 8313725"/>
                <a:gd name="connsiteY109" fmla="*/ 3540427 h 8537573"/>
                <a:gd name="connsiteX110" fmla="*/ 5436602 w 8313725"/>
                <a:gd name="connsiteY110" fmla="*/ 3509758 h 8537573"/>
                <a:gd name="connsiteX111" fmla="*/ 5379833 w 8313725"/>
                <a:gd name="connsiteY111" fmla="*/ 3572400 h 8537573"/>
                <a:gd name="connsiteX112" fmla="*/ 5321759 w 8313725"/>
                <a:gd name="connsiteY112" fmla="*/ 3622645 h 8537573"/>
                <a:gd name="connsiteX113" fmla="*/ 5171026 w 8313725"/>
                <a:gd name="connsiteY113" fmla="*/ 3735531 h 8537573"/>
                <a:gd name="connsiteX114" fmla="*/ 5081631 w 8313725"/>
                <a:gd name="connsiteY114" fmla="*/ 3822969 h 8537573"/>
                <a:gd name="connsiteX115" fmla="*/ 4907407 w 8313725"/>
                <a:gd name="connsiteY115" fmla="*/ 4040911 h 8537573"/>
                <a:gd name="connsiteX116" fmla="*/ 4772988 w 8313725"/>
                <a:gd name="connsiteY116" fmla="*/ 4198169 h 8537573"/>
                <a:gd name="connsiteX117" fmla="*/ 4696643 w 8313725"/>
                <a:gd name="connsiteY117" fmla="*/ 4311707 h 8537573"/>
                <a:gd name="connsiteX118" fmla="*/ 4652272 w 8313725"/>
                <a:gd name="connsiteY118" fmla="*/ 4350858 h 8537573"/>
                <a:gd name="connsiteX119" fmla="*/ 4604637 w 8313725"/>
                <a:gd name="connsiteY119" fmla="*/ 4384137 h 8537573"/>
                <a:gd name="connsiteX120" fmla="*/ 4409534 w 8313725"/>
                <a:gd name="connsiteY120" fmla="*/ 4700610 h 8537573"/>
                <a:gd name="connsiteX121" fmla="*/ 4327316 w 8313725"/>
                <a:gd name="connsiteY121" fmla="*/ 4794573 h 8537573"/>
                <a:gd name="connsiteX122" fmla="*/ 4309698 w 8313725"/>
                <a:gd name="connsiteY122" fmla="*/ 4787395 h 8537573"/>
                <a:gd name="connsiteX123" fmla="*/ 4320138 w 8313725"/>
                <a:gd name="connsiteY123" fmla="*/ 4708440 h 8537573"/>
                <a:gd name="connsiteX124" fmla="*/ 4409534 w 8313725"/>
                <a:gd name="connsiteY124" fmla="*/ 4559013 h 8537573"/>
                <a:gd name="connsiteX125" fmla="*/ 4446727 w 8313725"/>
                <a:gd name="connsiteY125" fmla="*/ 4485930 h 8537573"/>
                <a:gd name="connsiteX126" fmla="*/ 4579189 w 8313725"/>
                <a:gd name="connsiteY126" fmla="*/ 4224270 h 8537573"/>
                <a:gd name="connsiteX127" fmla="*/ 4617688 w 8313725"/>
                <a:gd name="connsiteY127" fmla="*/ 4174025 h 8537573"/>
                <a:gd name="connsiteX128" fmla="*/ 4699906 w 8313725"/>
                <a:gd name="connsiteY128" fmla="*/ 3990666 h 8537573"/>
                <a:gd name="connsiteX129" fmla="*/ 4726007 w 8313725"/>
                <a:gd name="connsiteY129" fmla="*/ 3921499 h 8537573"/>
                <a:gd name="connsiteX130" fmla="*/ 4707736 w 8313725"/>
                <a:gd name="connsiteY130" fmla="*/ 3864078 h 8537573"/>
                <a:gd name="connsiteX131" fmla="*/ 4660754 w 8313725"/>
                <a:gd name="connsiteY131" fmla="*/ 3870603 h 8537573"/>
                <a:gd name="connsiteX132" fmla="*/ 4589629 w 8313725"/>
                <a:gd name="connsiteY132" fmla="*/ 3946948 h 8537573"/>
                <a:gd name="connsiteX133" fmla="*/ 4504802 w 8313725"/>
                <a:gd name="connsiteY133" fmla="*/ 4031776 h 8537573"/>
                <a:gd name="connsiteX134" fmla="*/ 4411491 w 8313725"/>
                <a:gd name="connsiteY134" fmla="*/ 4138137 h 8537573"/>
                <a:gd name="connsiteX135" fmla="*/ 4352764 w 8313725"/>
                <a:gd name="connsiteY135" fmla="*/ 4229490 h 8537573"/>
                <a:gd name="connsiteX136" fmla="*/ 4246403 w 8313725"/>
                <a:gd name="connsiteY136" fmla="*/ 4370434 h 8537573"/>
                <a:gd name="connsiteX137" fmla="*/ 4230743 w 8313725"/>
                <a:gd name="connsiteY137" fmla="*/ 4391315 h 8537573"/>
                <a:gd name="connsiteX138" fmla="*/ 4179846 w 8313725"/>
                <a:gd name="connsiteY138" fmla="*/ 4538132 h 8537573"/>
                <a:gd name="connsiteX139" fmla="*/ 4149830 w 8313725"/>
                <a:gd name="connsiteY139" fmla="*/ 4677119 h 8537573"/>
                <a:gd name="connsiteX140" fmla="*/ 4100238 w 8313725"/>
                <a:gd name="connsiteY140" fmla="*/ 4892451 h 8537573"/>
                <a:gd name="connsiteX141" fmla="*/ 4080663 w 8313725"/>
                <a:gd name="connsiteY141" fmla="*/ 5012515 h 8537573"/>
                <a:gd name="connsiteX142" fmla="*/ 3963209 w 8313725"/>
                <a:gd name="connsiteY142" fmla="*/ 5271566 h 8537573"/>
                <a:gd name="connsiteX143" fmla="*/ 3838577 w 8313725"/>
                <a:gd name="connsiteY143" fmla="*/ 5462755 h 8537573"/>
                <a:gd name="connsiteX144" fmla="*/ 3791596 w 8313725"/>
                <a:gd name="connsiteY144" fmla="*/ 5487551 h 8537573"/>
                <a:gd name="connsiteX145" fmla="*/ 3765495 w 8313725"/>
                <a:gd name="connsiteY145" fmla="*/ 5429476 h 8537573"/>
                <a:gd name="connsiteX146" fmla="*/ 3796163 w 8313725"/>
                <a:gd name="connsiteY146" fmla="*/ 5300930 h 8537573"/>
                <a:gd name="connsiteX147" fmla="*/ 4051952 w 8313725"/>
                <a:gd name="connsiteY147" fmla="*/ 4523124 h 8537573"/>
                <a:gd name="connsiteX148" fmla="*/ 4153745 w 8313725"/>
                <a:gd name="connsiteY148" fmla="*/ 4089197 h 8537573"/>
                <a:gd name="connsiteX149" fmla="*/ 4211820 w 8313725"/>
                <a:gd name="connsiteY149" fmla="*/ 4002412 h 8537573"/>
                <a:gd name="connsiteX150" fmla="*/ 4354069 w 8313725"/>
                <a:gd name="connsiteY150" fmla="*/ 3916932 h 8537573"/>
                <a:gd name="connsiteX151" fmla="*/ 4541343 w 8313725"/>
                <a:gd name="connsiteY151" fmla="*/ 3615467 h 8537573"/>
                <a:gd name="connsiteX152" fmla="*/ 4558961 w 8313725"/>
                <a:gd name="connsiteY152" fmla="*/ 3589366 h 8537573"/>
                <a:gd name="connsiteX153" fmla="*/ 4567444 w 8313725"/>
                <a:gd name="connsiteY153" fmla="*/ 3470607 h 8537573"/>
                <a:gd name="connsiteX154" fmla="*/ 4570054 w 8313725"/>
                <a:gd name="connsiteY154" fmla="*/ 3306824 h 8537573"/>
                <a:gd name="connsiteX155" fmla="*/ 4542648 w 8313725"/>
                <a:gd name="connsiteY155" fmla="*/ 3150219 h 8537573"/>
                <a:gd name="connsiteX156" fmla="*/ 4504149 w 8313725"/>
                <a:gd name="connsiteY156" fmla="*/ 3101280 h 8537573"/>
                <a:gd name="connsiteX157" fmla="*/ 4541343 w 8313725"/>
                <a:gd name="connsiteY157" fmla="*/ 2889210 h 8537573"/>
                <a:gd name="connsiteX158" fmla="*/ 4449337 w 8313725"/>
                <a:gd name="connsiteY158" fmla="*/ 2822653 h 8537573"/>
                <a:gd name="connsiteX159" fmla="*/ 4216387 w 8313725"/>
                <a:gd name="connsiteY159" fmla="*/ 2821348 h 8537573"/>
                <a:gd name="connsiteX160" fmla="*/ 4151788 w 8313725"/>
                <a:gd name="connsiteY160" fmla="*/ 2861805 h 8537573"/>
                <a:gd name="connsiteX161" fmla="*/ 4132864 w 8313725"/>
                <a:gd name="connsiteY161" fmla="*/ 2791985 h 8537573"/>
                <a:gd name="connsiteX162" fmla="*/ 4091755 w 8313725"/>
                <a:gd name="connsiteY162" fmla="*/ 2159692 h 8537573"/>
                <a:gd name="connsiteX163" fmla="*/ 4143957 w 8313725"/>
                <a:gd name="connsiteY163" fmla="*/ 1224628 h 8537573"/>
                <a:gd name="connsiteX164" fmla="*/ 4358637 w 8313725"/>
                <a:gd name="connsiteY164" fmla="*/ 583852 h 8537573"/>
                <a:gd name="connsiteX165" fmla="*/ 4427152 w 8313725"/>
                <a:gd name="connsiteY165" fmla="*/ 532303 h 8537573"/>
                <a:gd name="connsiteX166" fmla="*/ 4465650 w 8313725"/>
                <a:gd name="connsiteY166" fmla="*/ 598208 h 8537573"/>
                <a:gd name="connsiteX167" fmla="*/ 4474133 w 8313725"/>
                <a:gd name="connsiteY167" fmla="*/ 634096 h 8537573"/>
                <a:gd name="connsiteX168" fmla="*/ 4486531 w 8313725"/>
                <a:gd name="connsiteY168" fmla="*/ 1080421 h 8537573"/>
                <a:gd name="connsiteX169" fmla="*/ 4589629 w 8313725"/>
                <a:gd name="connsiteY169" fmla="*/ 1232459 h 8537573"/>
                <a:gd name="connsiteX170" fmla="*/ 5158628 w 8313725"/>
                <a:gd name="connsiteY170" fmla="*/ 1441918 h 8537573"/>
                <a:gd name="connsiteX171" fmla="*/ 5898588 w 8313725"/>
                <a:gd name="connsiteY171" fmla="*/ 1818423 h 8537573"/>
                <a:gd name="connsiteX172" fmla="*/ 6021914 w 8313725"/>
                <a:gd name="connsiteY172" fmla="*/ 1807330 h 8537573"/>
                <a:gd name="connsiteX173" fmla="*/ 6206577 w 8313725"/>
                <a:gd name="connsiteY173" fmla="*/ 2014179 h 8537573"/>
                <a:gd name="connsiteX174" fmla="*/ 6387326 w 8313725"/>
                <a:gd name="connsiteY174" fmla="*/ 2160344 h 8537573"/>
                <a:gd name="connsiteX175" fmla="*/ 6499560 w 8313725"/>
                <a:gd name="connsiteY175" fmla="*/ 2228206 h 8537573"/>
                <a:gd name="connsiteX176" fmla="*/ 6645725 w 8313725"/>
                <a:gd name="connsiteY176" fmla="*/ 2352838 h 8537573"/>
                <a:gd name="connsiteX177" fmla="*/ 7093354 w 8313725"/>
                <a:gd name="connsiteY177" fmla="*/ 2694759 h 8537573"/>
                <a:gd name="connsiteX178" fmla="*/ 7115540 w 8313725"/>
                <a:gd name="connsiteY178" fmla="*/ 2717597 h 8537573"/>
                <a:gd name="connsiteX179" fmla="*/ 7236909 w 8313725"/>
                <a:gd name="connsiteY179" fmla="*/ 2844839 h 8537573"/>
                <a:gd name="connsiteX180" fmla="*/ 7850279 w 8313725"/>
                <a:gd name="connsiteY180" fmla="*/ 3531944 h 8537573"/>
                <a:gd name="connsiteX181" fmla="*/ 8234614 w 8313725"/>
                <a:gd name="connsiteY181" fmla="*/ 4102248 h 8537573"/>
                <a:gd name="connsiteX182" fmla="*/ 8288773 w 8313725"/>
                <a:gd name="connsiteY182" fmla="*/ 4171415 h 8537573"/>
                <a:gd name="connsiteX183" fmla="*/ 8303781 w 8313725"/>
                <a:gd name="connsiteY183" fmla="*/ 4167500 h 8537573"/>
                <a:gd name="connsiteX184" fmla="*/ 8313569 w 8313725"/>
                <a:gd name="connsiteY184" fmla="*/ 4102900 h 8537573"/>
                <a:gd name="connsiteX185" fmla="*/ 6930876 w 8313725"/>
                <a:gd name="connsiteY185" fmla="*/ 1771441 h 8537573"/>
                <a:gd name="connsiteX186" fmla="*/ 6922394 w 8313725"/>
                <a:gd name="connsiteY186" fmla="*/ 1756433 h 8537573"/>
                <a:gd name="connsiteX187" fmla="*/ 6922394 w 8313725"/>
                <a:gd name="connsiteY187" fmla="*/ 1756433 h 8537573"/>
                <a:gd name="connsiteX188" fmla="*/ 6930876 w 8313725"/>
                <a:gd name="connsiteY188" fmla="*/ 1771441 h 8537573"/>
                <a:gd name="connsiteX0" fmla="*/ 8313569 w 8313725"/>
                <a:gd name="connsiteY0" fmla="*/ 4102900 h 8677003"/>
                <a:gd name="connsiteX1" fmla="*/ 8175235 w 8313725"/>
                <a:gd name="connsiteY1" fmla="*/ 3421668 h 8677003"/>
                <a:gd name="connsiteX2" fmla="*/ 6934791 w 8313725"/>
                <a:gd name="connsiteY2" fmla="*/ 1708799 h 8677003"/>
                <a:gd name="connsiteX3" fmla="*/ 5229100 w 8313725"/>
                <a:gd name="connsiteY3" fmla="*/ 578632 h 8677003"/>
                <a:gd name="connsiteX4" fmla="*/ 4712956 w 8313725"/>
                <a:gd name="connsiteY4" fmla="*/ 279777 h 8677003"/>
                <a:gd name="connsiteX5" fmla="*/ 4436940 w 8313725"/>
                <a:gd name="connsiteY5" fmla="*/ 46175 h 8677003"/>
                <a:gd name="connsiteX6" fmla="*/ 4289470 w 8313725"/>
                <a:gd name="connsiteY6" fmla="*/ 10938 h 8677003"/>
                <a:gd name="connsiteX7" fmla="*/ 4144610 w 8313725"/>
                <a:gd name="connsiteY7" fmla="*/ 158408 h 8677003"/>
                <a:gd name="connsiteX8" fmla="*/ 4085230 w 8313725"/>
                <a:gd name="connsiteY8" fmla="*/ 305878 h 8677003"/>
                <a:gd name="connsiteX9" fmla="*/ 4020631 w 8313725"/>
                <a:gd name="connsiteY9" fmla="*/ 622351 h 8677003"/>
                <a:gd name="connsiteX10" fmla="*/ 3941676 w 8313725"/>
                <a:gd name="connsiteY10" fmla="*/ 1022999 h 8677003"/>
                <a:gd name="connsiteX11" fmla="*/ 3860763 w 8313725"/>
                <a:gd name="connsiteY11" fmla="*/ 1826906 h 8677003"/>
                <a:gd name="connsiteX12" fmla="*/ 3874466 w 8313725"/>
                <a:gd name="connsiteY12" fmla="*/ 2599491 h 8677003"/>
                <a:gd name="connsiteX13" fmla="*/ 3829442 w 8313725"/>
                <a:gd name="connsiteY13" fmla="*/ 2708462 h 8677003"/>
                <a:gd name="connsiteX14" fmla="*/ 3754402 w 8313725"/>
                <a:gd name="connsiteY14" fmla="*/ 2799815 h 8677003"/>
                <a:gd name="connsiteX15" fmla="*/ 3728954 w 8313725"/>
                <a:gd name="connsiteY15" fmla="*/ 2822001 h 8677003"/>
                <a:gd name="connsiteX16" fmla="*/ 3702853 w 8313725"/>
                <a:gd name="connsiteY16" fmla="*/ 2801120 h 8677003"/>
                <a:gd name="connsiteX17" fmla="*/ 3527324 w 8313725"/>
                <a:gd name="connsiteY17" fmla="*/ 2496393 h 8677003"/>
                <a:gd name="connsiteX18" fmla="*/ 3530587 w 8313725"/>
                <a:gd name="connsiteY18" fmla="*/ 2407650 h 8677003"/>
                <a:gd name="connsiteX19" fmla="*/ 3563213 w 8313725"/>
                <a:gd name="connsiteY19" fmla="*/ 2299331 h 8677003"/>
                <a:gd name="connsiteX20" fmla="*/ 3503834 w 8313725"/>
                <a:gd name="connsiteY20" fmla="*/ 2058551 h 8677003"/>
                <a:gd name="connsiteX21" fmla="*/ 3440539 w 8313725"/>
                <a:gd name="connsiteY21" fmla="*/ 1776009 h 8677003"/>
                <a:gd name="connsiteX22" fmla="*/ 3534502 w 8313725"/>
                <a:gd name="connsiteY22" fmla="*/ 1503255 h 8677003"/>
                <a:gd name="connsiteX23" fmla="*/ 3600407 w 8313725"/>
                <a:gd name="connsiteY23" fmla="*/ 1282703 h 8677003"/>
                <a:gd name="connsiteX24" fmla="*/ 3575611 w 8313725"/>
                <a:gd name="connsiteY24" fmla="*/ 769821 h 8677003"/>
                <a:gd name="connsiteX25" fmla="*/ 3559951 w 8313725"/>
                <a:gd name="connsiteY25" fmla="*/ 700654 h 8677003"/>
                <a:gd name="connsiteX26" fmla="*/ 3316560 w 8313725"/>
                <a:gd name="connsiteY26" fmla="*/ 504897 h 8677003"/>
                <a:gd name="connsiteX27" fmla="*/ 2816076 w 8313725"/>
                <a:gd name="connsiteY27" fmla="*/ 156451 h 8677003"/>
                <a:gd name="connsiteX28" fmla="*/ 2583126 w 8313725"/>
                <a:gd name="connsiteY28" fmla="*/ 58572 h 8677003"/>
                <a:gd name="connsiteX29" fmla="*/ 2291449 w 8313725"/>
                <a:gd name="connsiteY29" fmla="*/ 38997 h 8677003"/>
                <a:gd name="connsiteX30" fmla="*/ 1906461 w 8313725"/>
                <a:gd name="connsiteY30" fmla="*/ 10286 h 8677003"/>
                <a:gd name="connsiteX31" fmla="*/ 1272210 w 8313725"/>
                <a:gd name="connsiteY31" fmla="*/ 136875 h 8677003"/>
                <a:gd name="connsiteX32" fmla="*/ 970093 w 8313725"/>
                <a:gd name="connsiteY32" fmla="*/ 251066 h 8677003"/>
                <a:gd name="connsiteX33" fmla="*/ 890485 w 8313725"/>
                <a:gd name="connsiteY33" fmla="*/ 587767 h 8677003"/>
                <a:gd name="connsiteX34" fmla="*/ 948560 w 8313725"/>
                <a:gd name="connsiteY34" fmla="*/ 670638 h 8677003"/>
                <a:gd name="connsiteX35" fmla="*/ 1099945 w 8313725"/>
                <a:gd name="connsiteY35" fmla="*/ 995593 h 8677003"/>
                <a:gd name="connsiteX36" fmla="*/ 945297 w 8313725"/>
                <a:gd name="connsiteY36" fmla="*/ 1593303 h 8677003"/>
                <a:gd name="connsiteX37" fmla="*/ 754108 w 8313725"/>
                <a:gd name="connsiteY37" fmla="*/ 1828863 h 8677003"/>
                <a:gd name="connsiteX38" fmla="*/ 574012 w 8313725"/>
                <a:gd name="connsiteY38" fmla="*/ 2226249 h 8677003"/>
                <a:gd name="connsiteX39" fmla="*/ 568140 w 8313725"/>
                <a:gd name="connsiteY39" fmla="*/ 2252350 h 8677003"/>
                <a:gd name="connsiteX40" fmla="*/ 451991 w 8313725"/>
                <a:gd name="connsiteY40" fmla="*/ 2553162 h 8677003"/>
                <a:gd name="connsiteX41" fmla="*/ 446771 w 8313725"/>
                <a:gd name="connsiteY41" fmla="*/ 2721513 h 8677003"/>
                <a:gd name="connsiteX42" fmla="*/ 406967 w 8313725"/>
                <a:gd name="connsiteY42" fmla="*/ 2862457 h 8677003"/>
                <a:gd name="connsiteX43" fmla="*/ 348892 w 8313725"/>
                <a:gd name="connsiteY43" fmla="*/ 2900303 h 8677003"/>
                <a:gd name="connsiteX44" fmla="*/ 231439 w 8313725"/>
                <a:gd name="connsiteY44" fmla="*/ 3081052 h 8677003"/>
                <a:gd name="connsiteX45" fmla="*/ 140086 w 8313725"/>
                <a:gd name="connsiteY45" fmla="*/ 3400135 h 8677003"/>
                <a:gd name="connsiteX46" fmla="*/ 87231 w 8313725"/>
                <a:gd name="connsiteY46" fmla="*/ 3610247 h 8677003"/>
                <a:gd name="connsiteX47" fmla="*/ 98977 w 8313725"/>
                <a:gd name="connsiteY47" fmla="*/ 4275166 h 8677003"/>
                <a:gd name="connsiteX48" fmla="*/ 143348 w 8313725"/>
                <a:gd name="connsiteY48" fmla="*/ 4542047 h 8677003"/>
                <a:gd name="connsiteX49" fmla="*/ 143348 w 8313725"/>
                <a:gd name="connsiteY49" fmla="*/ 4675162 h 8677003"/>
                <a:gd name="connsiteX50" fmla="*/ 28504 w 8313725"/>
                <a:gd name="connsiteY50" fmla="*/ 5045794 h 8677003"/>
                <a:gd name="connsiteX51" fmla="*/ 95062 w 8313725"/>
                <a:gd name="connsiteY51" fmla="*/ 5572379 h 8677003"/>
                <a:gd name="connsiteX52" fmla="*/ 177932 w 8313725"/>
                <a:gd name="connsiteY52" fmla="*/ 5709408 h 8677003"/>
                <a:gd name="connsiteX53" fmla="*/ 429805 w 8313725"/>
                <a:gd name="connsiteY53" fmla="*/ 6358015 h 8677003"/>
                <a:gd name="connsiteX54" fmla="*/ 457211 w 8313725"/>
                <a:gd name="connsiteY54" fmla="*/ 6449368 h 8677003"/>
                <a:gd name="connsiteX55" fmla="*/ 532251 w 8313725"/>
                <a:gd name="connsiteY55" fmla="*/ 6466333 h 8677003"/>
                <a:gd name="connsiteX56" fmla="*/ 652967 w 8313725"/>
                <a:gd name="connsiteY56" fmla="*/ 6457197 h 8677003"/>
                <a:gd name="connsiteX57" fmla="*/ 710389 w 8313725"/>
                <a:gd name="connsiteY57" fmla="*/ 6504832 h 8677003"/>
                <a:gd name="connsiteX58" fmla="*/ 922459 w 8313725"/>
                <a:gd name="connsiteY58" fmla="*/ 6857193 h 8677003"/>
                <a:gd name="connsiteX59" fmla="*/ 342966 w 8313725"/>
                <a:gd name="connsiteY59" fmla="*/ 8352919 h 8677003"/>
                <a:gd name="connsiteX60" fmla="*/ 4086502 w 8313725"/>
                <a:gd name="connsiteY60" fmla="*/ 8345740 h 8677003"/>
                <a:gd name="connsiteX61" fmla="*/ 3663049 w 8313725"/>
                <a:gd name="connsiteY61" fmla="*/ 6829787 h 8677003"/>
                <a:gd name="connsiteX62" fmla="*/ 3668922 w 8313725"/>
                <a:gd name="connsiteY62" fmla="*/ 6843491 h 8677003"/>
                <a:gd name="connsiteX63" fmla="*/ 3858805 w 8313725"/>
                <a:gd name="connsiteY63" fmla="*/ 6138115 h 8677003"/>
                <a:gd name="connsiteX64" fmla="*/ 3994530 w 8313725"/>
                <a:gd name="connsiteY64" fmla="*/ 5888852 h 8677003"/>
                <a:gd name="connsiteX65" fmla="*/ 4397136 w 8313725"/>
                <a:gd name="connsiteY65" fmla="*/ 5710713 h 8677003"/>
                <a:gd name="connsiteX66" fmla="*/ 4444770 w 8313725"/>
                <a:gd name="connsiteY66" fmla="*/ 5610225 h 8677003"/>
                <a:gd name="connsiteX67" fmla="*/ 4468913 w 8313725"/>
                <a:gd name="connsiteY67" fmla="*/ 5537795 h 8677003"/>
                <a:gd name="connsiteX68" fmla="*/ 4579842 w 8313725"/>
                <a:gd name="connsiteY68" fmla="*/ 5501254 h 8677003"/>
                <a:gd name="connsiteX69" fmla="*/ 4655534 w 8313725"/>
                <a:gd name="connsiteY69" fmla="*/ 5444485 h 8677003"/>
                <a:gd name="connsiteX70" fmla="*/ 4736447 w 8313725"/>
                <a:gd name="connsiteY70" fmla="*/ 5391630 h 8677003"/>
                <a:gd name="connsiteX71" fmla="*/ 4853901 w 8313725"/>
                <a:gd name="connsiteY71" fmla="*/ 5343996 h 8677003"/>
                <a:gd name="connsiteX72" fmla="*/ 5003328 w 8313725"/>
                <a:gd name="connsiteY72" fmla="*/ 5215449 h 8677003"/>
                <a:gd name="connsiteX73" fmla="*/ 5236278 w 8313725"/>
                <a:gd name="connsiteY73" fmla="*/ 5059497 h 8677003"/>
                <a:gd name="connsiteX74" fmla="*/ 5549489 w 8313725"/>
                <a:gd name="connsiteY74" fmla="*/ 4738456 h 8677003"/>
                <a:gd name="connsiteX75" fmla="*/ 5732195 w 8313725"/>
                <a:gd name="connsiteY75" fmla="*/ 4478100 h 8677003"/>
                <a:gd name="connsiteX76" fmla="*/ 5745897 w 8313725"/>
                <a:gd name="connsiteY76" fmla="*/ 4462440 h 8677003"/>
                <a:gd name="connsiteX77" fmla="*/ 5831378 w 8313725"/>
                <a:gd name="connsiteY77" fmla="*/ 4177940 h 8677003"/>
                <a:gd name="connsiteX78" fmla="*/ 5595165 w 8313725"/>
                <a:gd name="connsiteY78" fmla="*/ 4425246 h 8677003"/>
                <a:gd name="connsiteX79" fmla="*/ 5429425 w 8313725"/>
                <a:gd name="connsiteY79" fmla="*/ 4667331 h 8677003"/>
                <a:gd name="connsiteX80" fmla="*/ 5407891 w 8313725"/>
                <a:gd name="connsiteY80" fmla="*/ 4681687 h 8677003"/>
                <a:gd name="connsiteX81" fmla="*/ 5304140 w 8313725"/>
                <a:gd name="connsiteY81" fmla="*/ 4769125 h 8677003"/>
                <a:gd name="connsiteX82" fmla="*/ 5176246 w 8313725"/>
                <a:gd name="connsiteY82" fmla="*/ 4888536 h 8677003"/>
                <a:gd name="connsiteX83" fmla="*/ 5165806 w 8313725"/>
                <a:gd name="connsiteY83" fmla="*/ 4877443 h 8677003"/>
                <a:gd name="connsiteX84" fmla="*/ 5259769 w 8313725"/>
                <a:gd name="connsiteY84" fmla="*/ 4772388 h 8677003"/>
                <a:gd name="connsiteX85" fmla="*/ 5449000 w 8313725"/>
                <a:gd name="connsiteY85" fmla="*/ 4567496 h 8677003"/>
                <a:gd name="connsiteX86" fmla="*/ 5537091 w 8313725"/>
                <a:gd name="connsiteY86" fmla="*/ 4458524 h 8677003"/>
                <a:gd name="connsiteX87" fmla="*/ 5666290 w 8313725"/>
                <a:gd name="connsiteY87" fmla="*/ 4245803 h 8677003"/>
                <a:gd name="connsiteX88" fmla="*/ 5713271 w 8313725"/>
                <a:gd name="connsiteY88" fmla="*/ 4136831 h 8677003"/>
                <a:gd name="connsiteX89" fmla="*/ 5739372 w 8313725"/>
                <a:gd name="connsiteY89" fmla="*/ 4088545 h 8677003"/>
                <a:gd name="connsiteX90" fmla="*/ 5830073 w 8313725"/>
                <a:gd name="connsiteY90" fmla="*/ 3811876 h 8677003"/>
                <a:gd name="connsiteX91" fmla="*/ 5787659 w 8313725"/>
                <a:gd name="connsiteY91" fmla="*/ 3843197 h 8677003"/>
                <a:gd name="connsiteX92" fmla="*/ 5582767 w 8313725"/>
                <a:gd name="connsiteY92" fmla="*/ 4101595 h 8677003"/>
                <a:gd name="connsiteX93" fmla="*/ 5400061 w 8313725"/>
                <a:gd name="connsiteY93" fmla="*/ 4346291 h 8677003"/>
                <a:gd name="connsiteX94" fmla="*/ 5381791 w 8313725"/>
                <a:gd name="connsiteY94" fmla="*/ 4334545 h 8677003"/>
                <a:gd name="connsiteX95" fmla="*/ 5478364 w 8313725"/>
                <a:gd name="connsiteY95" fmla="*/ 4104858 h 8677003"/>
                <a:gd name="connsiteX96" fmla="*/ 5631054 w 8313725"/>
                <a:gd name="connsiteY96" fmla="*/ 3864730 h 8677003"/>
                <a:gd name="connsiteX97" fmla="*/ 5696958 w 8313725"/>
                <a:gd name="connsiteY97" fmla="*/ 3714650 h 8677003"/>
                <a:gd name="connsiteX98" fmla="*/ 5696958 w 8313725"/>
                <a:gd name="connsiteY98" fmla="*/ 3612204 h 8677003"/>
                <a:gd name="connsiteX99" fmla="*/ 5608868 w 8313725"/>
                <a:gd name="connsiteY99" fmla="*/ 3671584 h 8677003"/>
                <a:gd name="connsiteX100" fmla="*/ 5315233 w 8313725"/>
                <a:gd name="connsiteY100" fmla="*/ 4008285 h 8677003"/>
                <a:gd name="connsiteX101" fmla="*/ 5219313 w 8313725"/>
                <a:gd name="connsiteY101" fmla="*/ 4092460 h 8677003"/>
                <a:gd name="connsiteX102" fmla="*/ 5161891 w 8313725"/>
                <a:gd name="connsiteY102" fmla="*/ 4153797 h 8677003"/>
                <a:gd name="connsiteX103" fmla="*/ 4996803 w 8313725"/>
                <a:gd name="connsiteY103" fmla="*/ 4380875 h 8677003"/>
                <a:gd name="connsiteX104" fmla="*/ 4961567 w 8313725"/>
                <a:gd name="connsiteY104" fmla="*/ 4406976 h 8677003"/>
                <a:gd name="connsiteX105" fmla="*/ 4946559 w 8313725"/>
                <a:gd name="connsiteY105" fmla="*/ 4396535 h 8677003"/>
                <a:gd name="connsiteX106" fmla="*/ 5017031 w 8313725"/>
                <a:gd name="connsiteY106" fmla="*/ 4252328 h 8677003"/>
                <a:gd name="connsiteX107" fmla="*/ 5313928 w 8313725"/>
                <a:gd name="connsiteY107" fmla="*/ 3891484 h 8677003"/>
                <a:gd name="connsiteX108" fmla="*/ 5488151 w 8313725"/>
                <a:gd name="connsiteY108" fmla="*/ 3561307 h 8677003"/>
                <a:gd name="connsiteX109" fmla="*/ 5491414 w 8313725"/>
                <a:gd name="connsiteY109" fmla="*/ 3540427 h 8677003"/>
                <a:gd name="connsiteX110" fmla="*/ 5436602 w 8313725"/>
                <a:gd name="connsiteY110" fmla="*/ 3509758 h 8677003"/>
                <a:gd name="connsiteX111" fmla="*/ 5379833 w 8313725"/>
                <a:gd name="connsiteY111" fmla="*/ 3572400 h 8677003"/>
                <a:gd name="connsiteX112" fmla="*/ 5321759 w 8313725"/>
                <a:gd name="connsiteY112" fmla="*/ 3622645 h 8677003"/>
                <a:gd name="connsiteX113" fmla="*/ 5171026 w 8313725"/>
                <a:gd name="connsiteY113" fmla="*/ 3735531 h 8677003"/>
                <a:gd name="connsiteX114" fmla="*/ 5081631 w 8313725"/>
                <a:gd name="connsiteY114" fmla="*/ 3822969 h 8677003"/>
                <a:gd name="connsiteX115" fmla="*/ 4907407 w 8313725"/>
                <a:gd name="connsiteY115" fmla="*/ 4040911 h 8677003"/>
                <a:gd name="connsiteX116" fmla="*/ 4772988 w 8313725"/>
                <a:gd name="connsiteY116" fmla="*/ 4198169 h 8677003"/>
                <a:gd name="connsiteX117" fmla="*/ 4696643 w 8313725"/>
                <a:gd name="connsiteY117" fmla="*/ 4311707 h 8677003"/>
                <a:gd name="connsiteX118" fmla="*/ 4652272 w 8313725"/>
                <a:gd name="connsiteY118" fmla="*/ 4350858 h 8677003"/>
                <a:gd name="connsiteX119" fmla="*/ 4604637 w 8313725"/>
                <a:gd name="connsiteY119" fmla="*/ 4384137 h 8677003"/>
                <a:gd name="connsiteX120" fmla="*/ 4409534 w 8313725"/>
                <a:gd name="connsiteY120" fmla="*/ 4700610 h 8677003"/>
                <a:gd name="connsiteX121" fmla="*/ 4327316 w 8313725"/>
                <a:gd name="connsiteY121" fmla="*/ 4794573 h 8677003"/>
                <a:gd name="connsiteX122" fmla="*/ 4309698 w 8313725"/>
                <a:gd name="connsiteY122" fmla="*/ 4787395 h 8677003"/>
                <a:gd name="connsiteX123" fmla="*/ 4320138 w 8313725"/>
                <a:gd name="connsiteY123" fmla="*/ 4708440 h 8677003"/>
                <a:gd name="connsiteX124" fmla="*/ 4409534 w 8313725"/>
                <a:gd name="connsiteY124" fmla="*/ 4559013 h 8677003"/>
                <a:gd name="connsiteX125" fmla="*/ 4446727 w 8313725"/>
                <a:gd name="connsiteY125" fmla="*/ 4485930 h 8677003"/>
                <a:gd name="connsiteX126" fmla="*/ 4579189 w 8313725"/>
                <a:gd name="connsiteY126" fmla="*/ 4224270 h 8677003"/>
                <a:gd name="connsiteX127" fmla="*/ 4617688 w 8313725"/>
                <a:gd name="connsiteY127" fmla="*/ 4174025 h 8677003"/>
                <a:gd name="connsiteX128" fmla="*/ 4699906 w 8313725"/>
                <a:gd name="connsiteY128" fmla="*/ 3990666 h 8677003"/>
                <a:gd name="connsiteX129" fmla="*/ 4726007 w 8313725"/>
                <a:gd name="connsiteY129" fmla="*/ 3921499 h 8677003"/>
                <a:gd name="connsiteX130" fmla="*/ 4707736 w 8313725"/>
                <a:gd name="connsiteY130" fmla="*/ 3864078 h 8677003"/>
                <a:gd name="connsiteX131" fmla="*/ 4660754 w 8313725"/>
                <a:gd name="connsiteY131" fmla="*/ 3870603 h 8677003"/>
                <a:gd name="connsiteX132" fmla="*/ 4589629 w 8313725"/>
                <a:gd name="connsiteY132" fmla="*/ 3946948 h 8677003"/>
                <a:gd name="connsiteX133" fmla="*/ 4504802 w 8313725"/>
                <a:gd name="connsiteY133" fmla="*/ 4031776 h 8677003"/>
                <a:gd name="connsiteX134" fmla="*/ 4411491 w 8313725"/>
                <a:gd name="connsiteY134" fmla="*/ 4138137 h 8677003"/>
                <a:gd name="connsiteX135" fmla="*/ 4352764 w 8313725"/>
                <a:gd name="connsiteY135" fmla="*/ 4229490 h 8677003"/>
                <a:gd name="connsiteX136" fmla="*/ 4246403 w 8313725"/>
                <a:gd name="connsiteY136" fmla="*/ 4370434 h 8677003"/>
                <a:gd name="connsiteX137" fmla="*/ 4230743 w 8313725"/>
                <a:gd name="connsiteY137" fmla="*/ 4391315 h 8677003"/>
                <a:gd name="connsiteX138" fmla="*/ 4179846 w 8313725"/>
                <a:gd name="connsiteY138" fmla="*/ 4538132 h 8677003"/>
                <a:gd name="connsiteX139" fmla="*/ 4149830 w 8313725"/>
                <a:gd name="connsiteY139" fmla="*/ 4677119 h 8677003"/>
                <a:gd name="connsiteX140" fmla="*/ 4100238 w 8313725"/>
                <a:gd name="connsiteY140" fmla="*/ 4892451 h 8677003"/>
                <a:gd name="connsiteX141" fmla="*/ 4080663 w 8313725"/>
                <a:gd name="connsiteY141" fmla="*/ 5012515 h 8677003"/>
                <a:gd name="connsiteX142" fmla="*/ 3963209 w 8313725"/>
                <a:gd name="connsiteY142" fmla="*/ 5271566 h 8677003"/>
                <a:gd name="connsiteX143" fmla="*/ 3838577 w 8313725"/>
                <a:gd name="connsiteY143" fmla="*/ 5462755 h 8677003"/>
                <a:gd name="connsiteX144" fmla="*/ 3791596 w 8313725"/>
                <a:gd name="connsiteY144" fmla="*/ 5487551 h 8677003"/>
                <a:gd name="connsiteX145" fmla="*/ 3765495 w 8313725"/>
                <a:gd name="connsiteY145" fmla="*/ 5429476 h 8677003"/>
                <a:gd name="connsiteX146" fmla="*/ 3796163 w 8313725"/>
                <a:gd name="connsiteY146" fmla="*/ 5300930 h 8677003"/>
                <a:gd name="connsiteX147" fmla="*/ 4051952 w 8313725"/>
                <a:gd name="connsiteY147" fmla="*/ 4523124 h 8677003"/>
                <a:gd name="connsiteX148" fmla="*/ 4153745 w 8313725"/>
                <a:gd name="connsiteY148" fmla="*/ 4089197 h 8677003"/>
                <a:gd name="connsiteX149" fmla="*/ 4211820 w 8313725"/>
                <a:gd name="connsiteY149" fmla="*/ 4002412 h 8677003"/>
                <a:gd name="connsiteX150" fmla="*/ 4354069 w 8313725"/>
                <a:gd name="connsiteY150" fmla="*/ 3916932 h 8677003"/>
                <a:gd name="connsiteX151" fmla="*/ 4541343 w 8313725"/>
                <a:gd name="connsiteY151" fmla="*/ 3615467 h 8677003"/>
                <a:gd name="connsiteX152" fmla="*/ 4558961 w 8313725"/>
                <a:gd name="connsiteY152" fmla="*/ 3589366 h 8677003"/>
                <a:gd name="connsiteX153" fmla="*/ 4567444 w 8313725"/>
                <a:gd name="connsiteY153" fmla="*/ 3470607 h 8677003"/>
                <a:gd name="connsiteX154" fmla="*/ 4570054 w 8313725"/>
                <a:gd name="connsiteY154" fmla="*/ 3306824 h 8677003"/>
                <a:gd name="connsiteX155" fmla="*/ 4542648 w 8313725"/>
                <a:gd name="connsiteY155" fmla="*/ 3150219 h 8677003"/>
                <a:gd name="connsiteX156" fmla="*/ 4504149 w 8313725"/>
                <a:gd name="connsiteY156" fmla="*/ 3101280 h 8677003"/>
                <a:gd name="connsiteX157" fmla="*/ 4541343 w 8313725"/>
                <a:gd name="connsiteY157" fmla="*/ 2889210 h 8677003"/>
                <a:gd name="connsiteX158" fmla="*/ 4449337 w 8313725"/>
                <a:gd name="connsiteY158" fmla="*/ 2822653 h 8677003"/>
                <a:gd name="connsiteX159" fmla="*/ 4216387 w 8313725"/>
                <a:gd name="connsiteY159" fmla="*/ 2821348 h 8677003"/>
                <a:gd name="connsiteX160" fmla="*/ 4151788 w 8313725"/>
                <a:gd name="connsiteY160" fmla="*/ 2861805 h 8677003"/>
                <a:gd name="connsiteX161" fmla="*/ 4132864 w 8313725"/>
                <a:gd name="connsiteY161" fmla="*/ 2791985 h 8677003"/>
                <a:gd name="connsiteX162" fmla="*/ 4091755 w 8313725"/>
                <a:gd name="connsiteY162" fmla="*/ 2159692 h 8677003"/>
                <a:gd name="connsiteX163" fmla="*/ 4143957 w 8313725"/>
                <a:gd name="connsiteY163" fmla="*/ 1224628 h 8677003"/>
                <a:gd name="connsiteX164" fmla="*/ 4358637 w 8313725"/>
                <a:gd name="connsiteY164" fmla="*/ 583852 h 8677003"/>
                <a:gd name="connsiteX165" fmla="*/ 4427152 w 8313725"/>
                <a:gd name="connsiteY165" fmla="*/ 532303 h 8677003"/>
                <a:gd name="connsiteX166" fmla="*/ 4465650 w 8313725"/>
                <a:gd name="connsiteY166" fmla="*/ 598208 h 8677003"/>
                <a:gd name="connsiteX167" fmla="*/ 4474133 w 8313725"/>
                <a:gd name="connsiteY167" fmla="*/ 634096 h 8677003"/>
                <a:gd name="connsiteX168" fmla="*/ 4486531 w 8313725"/>
                <a:gd name="connsiteY168" fmla="*/ 1080421 h 8677003"/>
                <a:gd name="connsiteX169" fmla="*/ 4589629 w 8313725"/>
                <a:gd name="connsiteY169" fmla="*/ 1232459 h 8677003"/>
                <a:gd name="connsiteX170" fmla="*/ 5158628 w 8313725"/>
                <a:gd name="connsiteY170" fmla="*/ 1441918 h 8677003"/>
                <a:gd name="connsiteX171" fmla="*/ 5898588 w 8313725"/>
                <a:gd name="connsiteY171" fmla="*/ 1818423 h 8677003"/>
                <a:gd name="connsiteX172" fmla="*/ 6021914 w 8313725"/>
                <a:gd name="connsiteY172" fmla="*/ 1807330 h 8677003"/>
                <a:gd name="connsiteX173" fmla="*/ 6206577 w 8313725"/>
                <a:gd name="connsiteY173" fmla="*/ 2014179 h 8677003"/>
                <a:gd name="connsiteX174" fmla="*/ 6387326 w 8313725"/>
                <a:gd name="connsiteY174" fmla="*/ 2160344 h 8677003"/>
                <a:gd name="connsiteX175" fmla="*/ 6499560 w 8313725"/>
                <a:gd name="connsiteY175" fmla="*/ 2228206 h 8677003"/>
                <a:gd name="connsiteX176" fmla="*/ 6645725 w 8313725"/>
                <a:gd name="connsiteY176" fmla="*/ 2352838 h 8677003"/>
                <a:gd name="connsiteX177" fmla="*/ 7093354 w 8313725"/>
                <a:gd name="connsiteY177" fmla="*/ 2694759 h 8677003"/>
                <a:gd name="connsiteX178" fmla="*/ 7115540 w 8313725"/>
                <a:gd name="connsiteY178" fmla="*/ 2717597 h 8677003"/>
                <a:gd name="connsiteX179" fmla="*/ 7236909 w 8313725"/>
                <a:gd name="connsiteY179" fmla="*/ 2844839 h 8677003"/>
                <a:gd name="connsiteX180" fmla="*/ 7850279 w 8313725"/>
                <a:gd name="connsiteY180" fmla="*/ 3531944 h 8677003"/>
                <a:gd name="connsiteX181" fmla="*/ 8234614 w 8313725"/>
                <a:gd name="connsiteY181" fmla="*/ 4102248 h 8677003"/>
                <a:gd name="connsiteX182" fmla="*/ 8288773 w 8313725"/>
                <a:gd name="connsiteY182" fmla="*/ 4171415 h 8677003"/>
                <a:gd name="connsiteX183" fmla="*/ 8303781 w 8313725"/>
                <a:gd name="connsiteY183" fmla="*/ 4167500 h 8677003"/>
                <a:gd name="connsiteX184" fmla="*/ 8313569 w 8313725"/>
                <a:gd name="connsiteY184" fmla="*/ 4102900 h 8677003"/>
                <a:gd name="connsiteX185" fmla="*/ 6930876 w 8313725"/>
                <a:gd name="connsiteY185" fmla="*/ 1771441 h 8677003"/>
                <a:gd name="connsiteX186" fmla="*/ 6922394 w 8313725"/>
                <a:gd name="connsiteY186" fmla="*/ 1756433 h 8677003"/>
                <a:gd name="connsiteX187" fmla="*/ 6922394 w 8313725"/>
                <a:gd name="connsiteY187" fmla="*/ 1756433 h 8677003"/>
                <a:gd name="connsiteX188" fmla="*/ 6930876 w 8313725"/>
                <a:gd name="connsiteY188" fmla="*/ 1771441 h 8677003"/>
                <a:gd name="connsiteX0" fmla="*/ 8313569 w 8313725"/>
                <a:gd name="connsiteY0" fmla="*/ 4102900 h 8460897"/>
                <a:gd name="connsiteX1" fmla="*/ 8175235 w 8313725"/>
                <a:gd name="connsiteY1" fmla="*/ 3421668 h 8460897"/>
                <a:gd name="connsiteX2" fmla="*/ 6934791 w 8313725"/>
                <a:gd name="connsiteY2" fmla="*/ 1708799 h 8460897"/>
                <a:gd name="connsiteX3" fmla="*/ 5229100 w 8313725"/>
                <a:gd name="connsiteY3" fmla="*/ 578632 h 8460897"/>
                <a:gd name="connsiteX4" fmla="*/ 4712956 w 8313725"/>
                <a:gd name="connsiteY4" fmla="*/ 279777 h 8460897"/>
                <a:gd name="connsiteX5" fmla="*/ 4436940 w 8313725"/>
                <a:gd name="connsiteY5" fmla="*/ 46175 h 8460897"/>
                <a:gd name="connsiteX6" fmla="*/ 4289470 w 8313725"/>
                <a:gd name="connsiteY6" fmla="*/ 10938 h 8460897"/>
                <a:gd name="connsiteX7" fmla="*/ 4144610 w 8313725"/>
                <a:gd name="connsiteY7" fmla="*/ 158408 h 8460897"/>
                <a:gd name="connsiteX8" fmla="*/ 4085230 w 8313725"/>
                <a:gd name="connsiteY8" fmla="*/ 305878 h 8460897"/>
                <a:gd name="connsiteX9" fmla="*/ 4020631 w 8313725"/>
                <a:gd name="connsiteY9" fmla="*/ 622351 h 8460897"/>
                <a:gd name="connsiteX10" fmla="*/ 3941676 w 8313725"/>
                <a:gd name="connsiteY10" fmla="*/ 1022999 h 8460897"/>
                <a:gd name="connsiteX11" fmla="*/ 3860763 w 8313725"/>
                <a:gd name="connsiteY11" fmla="*/ 1826906 h 8460897"/>
                <a:gd name="connsiteX12" fmla="*/ 3874466 w 8313725"/>
                <a:gd name="connsiteY12" fmla="*/ 2599491 h 8460897"/>
                <a:gd name="connsiteX13" fmla="*/ 3829442 w 8313725"/>
                <a:gd name="connsiteY13" fmla="*/ 2708462 h 8460897"/>
                <a:gd name="connsiteX14" fmla="*/ 3754402 w 8313725"/>
                <a:gd name="connsiteY14" fmla="*/ 2799815 h 8460897"/>
                <a:gd name="connsiteX15" fmla="*/ 3728954 w 8313725"/>
                <a:gd name="connsiteY15" fmla="*/ 2822001 h 8460897"/>
                <a:gd name="connsiteX16" fmla="*/ 3702853 w 8313725"/>
                <a:gd name="connsiteY16" fmla="*/ 2801120 h 8460897"/>
                <a:gd name="connsiteX17" fmla="*/ 3527324 w 8313725"/>
                <a:gd name="connsiteY17" fmla="*/ 2496393 h 8460897"/>
                <a:gd name="connsiteX18" fmla="*/ 3530587 w 8313725"/>
                <a:gd name="connsiteY18" fmla="*/ 2407650 h 8460897"/>
                <a:gd name="connsiteX19" fmla="*/ 3563213 w 8313725"/>
                <a:gd name="connsiteY19" fmla="*/ 2299331 h 8460897"/>
                <a:gd name="connsiteX20" fmla="*/ 3503834 w 8313725"/>
                <a:gd name="connsiteY20" fmla="*/ 2058551 h 8460897"/>
                <a:gd name="connsiteX21" fmla="*/ 3440539 w 8313725"/>
                <a:gd name="connsiteY21" fmla="*/ 1776009 h 8460897"/>
                <a:gd name="connsiteX22" fmla="*/ 3534502 w 8313725"/>
                <a:gd name="connsiteY22" fmla="*/ 1503255 h 8460897"/>
                <a:gd name="connsiteX23" fmla="*/ 3600407 w 8313725"/>
                <a:gd name="connsiteY23" fmla="*/ 1282703 h 8460897"/>
                <a:gd name="connsiteX24" fmla="*/ 3575611 w 8313725"/>
                <a:gd name="connsiteY24" fmla="*/ 769821 h 8460897"/>
                <a:gd name="connsiteX25" fmla="*/ 3559951 w 8313725"/>
                <a:gd name="connsiteY25" fmla="*/ 700654 h 8460897"/>
                <a:gd name="connsiteX26" fmla="*/ 3316560 w 8313725"/>
                <a:gd name="connsiteY26" fmla="*/ 504897 h 8460897"/>
                <a:gd name="connsiteX27" fmla="*/ 2816076 w 8313725"/>
                <a:gd name="connsiteY27" fmla="*/ 156451 h 8460897"/>
                <a:gd name="connsiteX28" fmla="*/ 2583126 w 8313725"/>
                <a:gd name="connsiteY28" fmla="*/ 58572 h 8460897"/>
                <a:gd name="connsiteX29" fmla="*/ 2291449 w 8313725"/>
                <a:gd name="connsiteY29" fmla="*/ 38997 h 8460897"/>
                <a:gd name="connsiteX30" fmla="*/ 1906461 w 8313725"/>
                <a:gd name="connsiteY30" fmla="*/ 10286 h 8460897"/>
                <a:gd name="connsiteX31" fmla="*/ 1272210 w 8313725"/>
                <a:gd name="connsiteY31" fmla="*/ 136875 h 8460897"/>
                <a:gd name="connsiteX32" fmla="*/ 970093 w 8313725"/>
                <a:gd name="connsiteY32" fmla="*/ 251066 h 8460897"/>
                <a:gd name="connsiteX33" fmla="*/ 890485 w 8313725"/>
                <a:gd name="connsiteY33" fmla="*/ 587767 h 8460897"/>
                <a:gd name="connsiteX34" fmla="*/ 948560 w 8313725"/>
                <a:gd name="connsiteY34" fmla="*/ 670638 h 8460897"/>
                <a:gd name="connsiteX35" fmla="*/ 1099945 w 8313725"/>
                <a:gd name="connsiteY35" fmla="*/ 995593 h 8460897"/>
                <a:gd name="connsiteX36" fmla="*/ 945297 w 8313725"/>
                <a:gd name="connsiteY36" fmla="*/ 1593303 h 8460897"/>
                <a:gd name="connsiteX37" fmla="*/ 754108 w 8313725"/>
                <a:gd name="connsiteY37" fmla="*/ 1828863 h 8460897"/>
                <a:gd name="connsiteX38" fmla="*/ 574012 w 8313725"/>
                <a:gd name="connsiteY38" fmla="*/ 2226249 h 8460897"/>
                <a:gd name="connsiteX39" fmla="*/ 568140 w 8313725"/>
                <a:gd name="connsiteY39" fmla="*/ 2252350 h 8460897"/>
                <a:gd name="connsiteX40" fmla="*/ 451991 w 8313725"/>
                <a:gd name="connsiteY40" fmla="*/ 2553162 h 8460897"/>
                <a:gd name="connsiteX41" fmla="*/ 446771 w 8313725"/>
                <a:gd name="connsiteY41" fmla="*/ 2721513 h 8460897"/>
                <a:gd name="connsiteX42" fmla="*/ 406967 w 8313725"/>
                <a:gd name="connsiteY42" fmla="*/ 2862457 h 8460897"/>
                <a:gd name="connsiteX43" fmla="*/ 348892 w 8313725"/>
                <a:gd name="connsiteY43" fmla="*/ 2900303 h 8460897"/>
                <a:gd name="connsiteX44" fmla="*/ 231439 w 8313725"/>
                <a:gd name="connsiteY44" fmla="*/ 3081052 h 8460897"/>
                <a:gd name="connsiteX45" fmla="*/ 140086 w 8313725"/>
                <a:gd name="connsiteY45" fmla="*/ 3400135 h 8460897"/>
                <a:gd name="connsiteX46" fmla="*/ 87231 w 8313725"/>
                <a:gd name="connsiteY46" fmla="*/ 3610247 h 8460897"/>
                <a:gd name="connsiteX47" fmla="*/ 98977 w 8313725"/>
                <a:gd name="connsiteY47" fmla="*/ 4275166 h 8460897"/>
                <a:gd name="connsiteX48" fmla="*/ 143348 w 8313725"/>
                <a:gd name="connsiteY48" fmla="*/ 4542047 h 8460897"/>
                <a:gd name="connsiteX49" fmla="*/ 143348 w 8313725"/>
                <a:gd name="connsiteY49" fmla="*/ 4675162 h 8460897"/>
                <a:gd name="connsiteX50" fmla="*/ 28504 w 8313725"/>
                <a:gd name="connsiteY50" fmla="*/ 5045794 h 8460897"/>
                <a:gd name="connsiteX51" fmla="*/ 95062 w 8313725"/>
                <a:gd name="connsiteY51" fmla="*/ 5572379 h 8460897"/>
                <a:gd name="connsiteX52" fmla="*/ 177932 w 8313725"/>
                <a:gd name="connsiteY52" fmla="*/ 5709408 h 8460897"/>
                <a:gd name="connsiteX53" fmla="*/ 429805 w 8313725"/>
                <a:gd name="connsiteY53" fmla="*/ 6358015 h 8460897"/>
                <a:gd name="connsiteX54" fmla="*/ 457211 w 8313725"/>
                <a:gd name="connsiteY54" fmla="*/ 6449368 h 8460897"/>
                <a:gd name="connsiteX55" fmla="*/ 532251 w 8313725"/>
                <a:gd name="connsiteY55" fmla="*/ 6466333 h 8460897"/>
                <a:gd name="connsiteX56" fmla="*/ 652967 w 8313725"/>
                <a:gd name="connsiteY56" fmla="*/ 6457197 h 8460897"/>
                <a:gd name="connsiteX57" fmla="*/ 710389 w 8313725"/>
                <a:gd name="connsiteY57" fmla="*/ 6504832 h 8460897"/>
                <a:gd name="connsiteX58" fmla="*/ 922459 w 8313725"/>
                <a:gd name="connsiteY58" fmla="*/ 6857193 h 8460897"/>
                <a:gd name="connsiteX59" fmla="*/ 342966 w 8313725"/>
                <a:gd name="connsiteY59" fmla="*/ 8352919 h 8460897"/>
                <a:gd name="connsiteX60" fmla="*/ 4086502 w 8313725"/>
                <a:gd name="connsiteY60" fmla="*/ 8345740 h 8460897"/>
                <a:gd name="connsiteX61" fmla="*/ 3663049 w 8313725"/>
                <a:gd name="connsiteY61" fmla="*/ 6829787 h 8460897"/>
                <a:gd name="connsiteX62" fmla="*/ 3668922 w 8313725"/>
                <a:gd name="connsiteY62" fmla="*/ 6843491 h 8460897"/>
                <a:gd name="connsiteX63" fmla="*/ 3858805 w 8313725"/>
                <a:gd name="connsiteY63" fmla="*/ 6138115 h 8460897"/>
                <a:gd name="connsiteX64" fmla="*/ 3994530 w 8313725"/>
                <a:gd name="connsiteY64" fmla="*/ 5888852 h 8460897"/>
                <a:gd name="connsiteX65" fmla="*/ 4397136 w 8313725"/>
                <a:gd name="connsiteY65" fmla="*/ 5710713 h 8460897"/>
                <a:gd name="connsiteX66" fmla="*/ 4444770 w 8313725"/>
                <a:gd name="connsiteY66" fmla="*/ 5610225 h 8460897"/>
                <a:gd name="connsiteX67" fmla="*/ 4468913 w 8313725"/>
                <a:gd name="connsiteY67" fmla="*/ 5537795 h 8460897"/>
                <a:gd name="connsiteX68" fmla="*/ 4579842 w 8313725"/>
                <a:gd name="connsiteY68" fmla="*/ 5501254 h 8460897"/>
                <a:gd name="connsiteX69" fmla="*/ 4655534 w 8313725"/>
                <a:gd name="connsiteY69" fmla="*/ 5444485 h 8460897"/>
                <a:gd name="connsiteX70" fmla="*/ 4736447 w 8313725"/>
                <a:gd name="connsiteY70" fmla="*/ 5391630 h 8460897"/>
                <a:gd name="connsiteX71" fmla="*/ 4853901 w 8313725"/>
                <a:gd name="connsiteY71" fmla="*/ 5343996 h 8460897"/>
                <a:gd name="connsiteX72" fmla="*/ 5003328 w 8313725"/>
                <a:gd name="connsiteY72" fmla="*/ 5215449 h 8460897"/>
                <a:gd name="connsiteX73" fmla="*/ 5236278 w 8313725"/>
                <a:gd name="connsiteY73" fmla="*/ 5059497 h 8460897"/>
                <a:gd name="connsiteX74" fmla="*/ 5549489 w 8313725"/>
                <a:gd name="connsiteY74" fmla="*/ 4738456 h 8460897"/>
                <a:gd name="connsiteX75" fmla="*/ 5732195 w 8313725"/>
                <a:gd name="connsiteY75" fmla="*/ 4478100 h 8460897"/>
                <a:gd name="connsiteX76" fmla="*/ 5745897 w 8313725"/>
                <a:gd name="connsiteY76" fmla="*/ 4462440 h 8460897"/>
                <a:gd name="connsiteX77" fmla="*/ 5831378 w 8313725"/>
                <a:gd name="connsiteY77" fmla="*/ 4177940 h 8460897"/>
                <a:gd name="connsiteX78" fmla="*/ 5595165 w 8313725"/>
                <a:gd name="connsiteY78" fmla="*/ 4425246 h 8460897"/>
                <a:gd name="connsiteX79" fmla="*/ 5429425 w 8313725"/>
                <a:gd name="connsiteY79" fmla="*/ 4667331 h 8460897"/>
                <a:gd name="connsiteX80" fmla="*/ 5407891 w 8313725"/>
                <a:gd name="connsiteY80" fmla="*/ 4681687 h 8460897"/>
                <a:gd name="connsiteX81" fmla="*/ 5304140 w 8313725"/>
                <a:gd name="connsiteY81" fmla="*/ 4769125 h 8460897"/>
                <a:gd name="connsiteX82" fmla="*/ 5176246 w 8313725"/>
                <a:gd name="connsiteY82" fmla="*/ 4888536 h 8460897"/>
                <a:gd name="connsiteX83" fmla="*/ 5165806 w 8313725"/>
                <a:gd name="connsiteY83" fmla="*/ 4877443 h 8460897"/>
                <a:gd name="connsiteX84" fmla="*/ 5259769 w 8313725"/>
                <a:gd name="connsiteY84" fmla="*/ 4772388 h 8460897"/>
                <a:gd name="connsiteX85" fmla="*/ 5449000 w 8313725"/>
                <a:gd name="connsiteY85" fmla="*/ 4567496 h 8460897"/>
                <a:gd name="connsiteX86" fmla="*/ 5537091 w 8313725"/>
                <a:gd name="connsiteY86" fmla="*/ 4458524 h 8460897"/>
                <a:gd name="connsiteX87" fmla="*/ 5666290 w 8313725"/>
                <a:gd name="connsiteY87" fmla="*/ 4245803 h 8460897"/>
                <a:gd name="connsiteX88" fmla="*/ 5713271 w 8313725"/>
                <a:gd name="connsiteY88" fmla="*/ 4136831 h 8460897"/>
                <a:gd name="connsiteX89" fmla="*/ 5739372 w 8313725"/>
                <a:gd name="connsiteY89" fmla="*/ 4088545 h 8460897"/>
                <a:gd name="connsiteX90" fmla="*/ 5830073 w 8313725"/>
                <a:gd name="connsiteY90" fmla="*/ 3811876 h 8460897"/>
                <a:gd name="connsiteX91" fmla="*/ 5787659 w 8313725"/>
                <a:gd name="connsiteY91" fmla="*/ 3843197 h 8460897"/>
                <a:gd name="connsiteX92" fmla="*/ 5582767 w 8313725"/>
                <a:gd name="connsiteY92" fmla="*/ 4101595 h 8460897"/>
                <a:gd name="connsiteX93" fmla="*/ 5400061 w 8313725"/>
                <a:gd name="connsiteY93" fmla="*/ 4346291 h 8460897"/>
                <a:gd name="connsiteX94" fmla="*/ 5381791 w 8313725"/>
                <a:gd name="connsiteY94" fmla="*/ 4334545 h 8460897"/>
                <a:gd name="connsiteX95" fmla="*/ 5478364 w 8313725"/>
                <a:gd name="connsiteY95" fmla="*/ 4104858 h 8460897"/>
                <a:gd name="connsiteX96" fmla="*/ 5631054 w 8313725"/>
                <a:gd name="connsiteY96" fmla="*/ 3864730 h 8460897"/>
                <a:gd name="connsiteX97" fmla="*/ 5696958 w 8313725"/>
                <a:gd name="connsiteY97" fmla="*/ 3714650 h 8460897"/>
                <a:gd name="connsiteX98" fmla="*/ 5696958 w 8313725"/>
                <a:gd name="connsiteY98" fmla="*/ 3612204 h 8460897"/>
                <a:gd name="connsiteX99" fmla="*/ 5608868 w 8313725"/>
                <a:gd name="connsiteY99" fmla="*/ 3671584 h 8460897"/>
                <a:gd name="connsiteX100" fmla="*/ 5315233 w 8313725"/>
                <a:gd name="connsiteY100" fmla="*/ 4008285 h 8460897"/>
                <a:gd name="connsiteX101" fmla="*/ 5219313 w 8313725"/>
                <a:gd name="connsiteY101" fmla="*/ 4092460 h 8460897"/>
                <a:gd name="connsiteX102" fmla="*/ 5161891 w 8313725"/>
                <a:gd name="connsiteY102" fmla="*/ 4153797 h 8460897"/>
                <a:gd name="connsiteX103" fmla="*/ 4996803 w 8313725"/>
                <a:gd name="connsiteY103" fmla="*/ 4380875 h 8460897"/>
                <a:gd name="connsiteX104" fmla="*/ 4961567 w 8313725"/>
                <a:gd name="connsiteY104" fmla="*/ 4406976 h 8460897"/>
                <a:gd name="connsiteX105" fmla="*/ 4946559 w 8313725"/>
                <a:gd name="connsiteY105" fmla="*/ 4396535 h 8460897"/>
                <a:gd name="connsiteX106" fmla="*/ 5017031 w 8313725"/>
                <a:gd name="connsiteY106" fmla="*/ 4252328 h 8460897"/>
                <a:gd name="connsiteX107" fmla="*/ 5313928 w 8313725"/>
                <a:gd name="connsiteY107" fmla="*/ 3891484 h 8460897"/>
                <a:gd name="connsiteX108" fmla="*/ 5488151 w 8313725"/>
                <a:gd name="connsiteY108" fmla="*/ 3561307 h 8460897"/>
                <a:gd name="connsiteX109" fmla="*/ 5491414 w 8313725"/>
                <a:gd name="connsiteY109" fmla="*/ 3540427 h 8460897"/>
                <a:gd name="connsiteX110" fmla="*/ 5436602 w 8313725"/>
                <a:gd name="connsiteY110" fmla="*/ 3509758 h 8460897"/>
                <a:gd name="connsiteX111" fmla="*/ 5379833 w 8313725"/>
                <a:gd name="connsiteY111" fmla="*/ 3572400 h 8460897"/>
                <a:gd name="connsiteX112" fmla="*/ 5321759 w 8313725"/>
                <a:gd name="connsiteY112" fmla="*/ 3622645 h 8460897"/>
                <a:gd name="connsiteX113" fmla="*/ 5171026 w 8313725"/>
                <a:gd name="connsiteY113" fmla="*/ 3735531 h 8460897"/>
                <a:gd name="connsiteX114" fmla="*/ 5081631 w 8313725"/>
                <a:gd name="connsiteY114" fmla="*/ 3822969 h 8460897"/>
                <a:gd name="connsiteX115" fmla="*/ 4907407 w 8313725"/>
                <a:gd name="connsiteY115" fmla="*/ 4040911 h 8460897"/>
                <a:gd name="connsiteX116" fmla="*/ 4772988 w 8313725"/>
                <a:gd name="connsiteY116" fmla="*/ 4198169 h 8460897"/>
                <a:gd name="connsiteX117" fmla="*/ 4696643 w 8313725"/>
                <a:gd name="connsiteY117" fmla="*/ 4311707 h 8460897"/>
                <a:gd name="connsiteX118" fmla="*/ 4652272 w 8313725"/>
                <a:gd name="connsiteY118" fmla="*/ 4350858 h 8460897"/>
                <a:gd name="connsiteX119" fmla="*/ 4604637 w 8313725"/>
                <a:gd name="connsiteY119" fmla="*/ 4384137 h 8460897"/>
                <a:gd name="connsiteX120" fmla="*/ 4409534 w 8313725"/>
                <a:gd name="connsiteY120" fmla="*/ 4700610 h 8460897"/>
                <a:gd name="connsiteX121" fmla="*/ 4327316 w 8313725"/>
                <a:gd name="connsiteY121" fmla="*/ 4794573 h 8460897"/>
                <a:gd name="connsiteX122" fmla="*/ 4309698 w 8313725"/>
                <a:gd name="connsiteY122" fmla="*/ 4787395 h 8460897"/>
                <a:gd name="connsiteX123" fmla="*/ 4320138 w 8313725"/>
                <a:gd name="connsiteY123" fmla="*/ 4708440 h 8460897"/>
                <a:gd name="connsiteX124" fmla="*/ 4409534 w 8313725"/>
                <a:gd name="connsiteY124" fmla="*/ 4559013 h 8460897"/>
                <a:gd name="connsiteX125" fmla="*/ 4446727 w 8313725"/>
                <a:gd name="connsiteY125" fmla="*/ 4485930 h 8460897"/>
                <a:gd name="connsiteX126" fmla="*/ 4579189 w 8313725"/>
                <a:gd name="connsiteY126" fmla="*/ 4224270 h 8460897"/>
                <a:gd name="connsiteX127" fmla="*/ 4617688 w 8313725"/>
                <a:gd name="connsiteY127" fmla="*/ 4174025 h 8460897"/>
                <a:gd name="connsiteX128" fmla="*/ 4699906 w 8313725"/>
                <a:gd name="connsiteY128" fmla="*/ 3990666 h 8460897"/>
                <a:gd name="connsiteX129" fmla="*/ 4726007 w 8313725"/>
                <a:gd name="connsiteY129" fmla="*/ 3921499 h 8460897"/>
                <a:gd name="connsiteX130" fmla="*/ 4707736 w 8313725"/>
                <a:gd name="connsiteY130" fmla="*/ 3864078 h 8460897"/>
                <a:gd name="connsiteX131" fmla="*/ 4660754 w 8313725"/>
                <a:gd name="connsiteY131" fmla="*/ 3870603 h 8460897"/>
                <a:gd name="connsiteX132" fmla="*/ 4589629 w 8313725"/>
                <a:gd name="connsiteY132" fmla="*/ 3946948 h 8460897"/>
                <a:gd name="connsiteX133" fmla="*/ 4504802 w 8313725"/>
                <a:gd name="connsiteY133" fmla="*/ 4031776 h 8460897"/>
                <a:gd name="connsiteX134" fmla="*/ 4411491 w 8313725"/>
                <a:gd name="connsiteY134" fmla="*/ 4138137 h 8460897"/>
                <a:gd name="connsiteX135" fmla="*/ 4352764 w 8313725"/>
                <a:gd name="connsiteY135" fmla="*/ 4229490 h 8460897"/>
                <a:gd name="connsiteX136" fmla="*/ 4246403 w 8313725"/>
                <a:gd name="connsiteY136" fmla="*/ 4370434 h 8460897"/>
                <a:gd name="connsiteX137" fmla="*/ 4230743 w 8313725"/>
                <a:gd name="connsiteY137" fmla="*/ 4391315 h 8460897"/>
                <a:gd name="connsiteX138" fmla="*/ 4179846 w 8313725"/>
                <a:gd name="connsiteY138" fmla="*/ 4538132 h 8460897"/>
                <a:gd name="connsiteX139" fmla="*/ 4149830 w 8313725"/>
                <a:gd name="connsiteY139" fmla="*/ 4677119 h 8460897"/>
                <a:gd name="connsiteX140" fmla="*/ 4100238 w 8313725"/>
                <a:gd name="connsiteY140" fmla="*/ 4892451 h 8460897"/>
                <a:gd name="connsiteX141" fmla="*/ 4080663 w 8313725"/>
                <a:gd name="connsiteY141" fmla="*/ 5012515 h 8460897"/>
                <a:gd name="connsiteX142" fmla="*/ 3963209 w 8313725"/>
                <a:gd name="connsiteY142" fmla="*/ 5271566 h 8460897"/>
                <a:gd name="connsiteX143" fmla="*/ 3838577 w 8313725"/>
                <a:gd name="connsiteY143" fmla="*/ 5462755 h 8460897"/>
                <a:gd name="connsiteX144" fmla="*/ 3791596 w 8313725"/>
                <a:gd name="connsiteY144" fmla="*/ 5487551 h 8460897"/>
                <a:gd name="connsiteX145" fmla="*/ 3765495 w 8313725"/>
                <a:gd name="connsiteY145" fmla="*/ 5429476 h 8460897"/>
                <a:gd name="connsiteX146" fmla="*/ 3796163 w 8313725"/>
                <a:gd name="connsiteY146" fmla="*/ 5300930 h 8460897"/>
                <a:gd name="connsiteX147" fmla="*/ 4051952 w 8313725"/>
                <a:gd name="connsiteY147" fmla="*/ 4523124 h 8460897"/>
                <a:gd name="connsiteX148" fmla="*/ 4153745 w 8313725"/>
                <a:gd name="connsiteY148" fmla="*/ 4089197 h 8460897"/>
                <a:gd name="connsiteX149" fmla="*/ 4211820 w 8313725"/>
                <a:gd name="connsiteY149" fmla="*/ 4002412 h 8460897"/>
                <a:gd name="connsiteX150" fmla="*/ 4354069 w 8313725"/>
                <a:gd name="connsiteY150" fmla="*/ 3916932 h 8460897"/>
                <a:gd name="connsiteX151" fmla="*/ 4541343 w 8313725"/>
                <a:gd name="connsiteY151" fmla="*/ 3615467 h 8460897"/>
                <a:gd name="connsiteX152" fmla="*/ 4558961 w 8313725"/>
                <a:gd name="connsiteY152" fmla="*/ 3589366 h 8460897"/>
                <a:gd name="connsiteX153" fmla="*/ 4567444 w 8313725"/>
                <a:gd name="connsiteY153" fmla="*/ 3470607 h 8460897"/>
                <a:gd name="connsiteX154" fmla="*/ 4570054 w 8313725"/>
                <a:gd name="connsiteY154" fmla="*/ 3306824 h 8460897"/>
                <a:gd name="connsiteX155" fmla="*/ 4542648 w 8313725"/>
                <a:gd name="connsiteY155" fmla="*/ 3150219 h 8460897"/>
                <a:gd name="connsiteX156" fmla="*/ 4504149 w 8313725"/>
                <a:gd name="connsiteY156" fmla="*/ 3101280 h 8460897"/>
                <a:gd name="connsiteX157" fmla="*/ 4541343 w 8313725"/>
                <a:gd name="connsiteY157" fmla="*/ 2889210 h 8460897"/>
                <a:gd name="connsiteX158" fmla="*/ 4449337 w 8313725"/>
                <a:gd name="connsiteY158" fmla="*/ 2822653 h 8460897"/>
                <a:gd name="connsiteX159" fmla="*/ 4216387 w 8313725"/>
                <a:gd name="connsiteY159" fmla="*/ 2821348 h 8460897"/>
                <a:gd name="connsiteX160" fmla="*/ 4151788 w 8313725"/>
                <a:gd name="connsiteY160" fmla="*/ 2861805 h 8460897"/>
                <a:gd name="connsiteX161" fmla="*/ 4132864 w 8313725"/>
                <a:gd name="connsiteY161" fmla="*/ 2791985 h 8460897"/>
                <a:gd name="connsiteX162" fmla="*/ 4091755 w 8313725"/>
                <a:gd name="connsiteY162" fmla="*/ 2159692 h 8460897"/>
                <a:gd name="connsiteX163" fmla="*/ 4143957 w 8313725"/>
                <a:gd name="connsiteY163" fmla="*/ 1224628 h 8460897"/>
                <a:gd name="connsiteX164" fmla="*/ 4358637 w 8313725"/>
                <a:gd name="connsiteY164" fmla="*/ 583852 h 8460897"/>
                <a:gd name="connsiteX165" fmla="*/ 4427152 w 8313725"/>
                <a:gd name="connsiteY165" fmla="*/ 532303 h 8460897"/>
                <a:gd name="connsiteX166" fmla="*/ 4465650 w 8313725"/>
                <a:gd name="connsiteY166" fmla="*/ 598208 h 8460897"/>
                <a:gd name="connsiteX167" fmla="*/ 4474133 w 8313725"/>
                <a:gd name="connsiteY167" fmla="*/ 634096 h 8460897"/>
                <a:gd name="connsiteX168" fmla="*/ 4486531 w 8313725"/>
                <a:gd name="connsiteY168" fmla="*/ 1080421 h 8460897"/>
                <a:gd name="connsiteX169" fmla="*/ 4589629 w 8313725"/>
                <a:gd name="connsiteY169" fmla="*/ 1232459 h 8460897"/>
                <a:gd name="connsiteX170" fmla="*/ 5158628 w 8313725"/>
                <a:gd name="connsiteY170" fmla="*/ 1441918 h 8460897"/>
                <a:gd name="connsiteX171" fmla="*/ 5898588 w 8313725"/>
                <a:gd name="connsiteY171" fmla="*/ 1818423 h 8460897"/>
                <a:gd name="connsiteX172" fmla="*/ 6021914 w 8313725"/>
                <a:gd name="connsiteY172" fmla="*/ 1807330 h 8460897"/>
                <a:gd name="connsiteX173" fmla="*/ 6206577 w 8313725"/>
                <a:gd name="connsiteY173" fmla="*/ 2014179 h 8460897"/>
                <a:gd name="connsiteX174" fmla="*/ 6387326 w 8313725"/>
                <a:gd name="connsiteY174" fmla="*/ 2160344 h 8460897"/>
                <a:gd name="connsiteX175" fmla="*/ 6499560 w 8313725"/>
                <a:gd name="connsiteY175" fmla="*/ 2228206 h 8460897"/>
                <a:gd name="connsiteX176" fmla="*/ 6645725 w 8313725"/>
                <a:gd name="connsiteY176" fmla="*/ 2352838 h 8460897"/>
                <a:gd name="connsiteX177" fmla="*/ 7093354 w 8313725"/>
                <a:gd name="connsiteY177" fmla="*/ 2694759 h 8460897"/>
                <a:gd name="connsiteX178" fmla="*/ 7115540 w 8313725"/>
                <a:gd name="connsiteY178" fmla="*/ 2717597 h 8460897"/>
                <a:gd name="connsiteX179" fmla="*/ 7236909 w 8313725"/>
                <a:gd name="connsiteY179" fmla="*/ 2844839 h 8460897"/>
                <a:gd name="connsiteX180" fmla="*/ 7850279 w 8313725"/>
                <a:gd name="connsiteY180" fmla="*/ 3531944 h 8460897"/>
                <a:gd name="connsiteX181" fmla="*/ 8234614 w 8313725"/>
                <a:gd name="connsiteY181" fmla="*/ 4102248 h 8460897"/>
                <a:gd name="connsiteX182" fmla="*/ 8288773 w 8313725"/>
                <a:gd name="connsiteY182" fmla="*/ 4171415 h 8460897"/>
                <a:gd name="connsiteX183" fmla="*/ 8303781 w 8313725"/>
                <a:gd name="connsiteY183" fmla="*/ 4167500 h 8460897"/>
                <a:gd name="connsiteX184" fmla="*/ 8313569 w 8313725"/>
                <a:gd name="connsiteY184" fmla="*/ 4102900 h 8460897"/>
                <a:gd name="connsiteX185" fmla="*/ 6930876 w 8313725"/>
                <a:gd name="connsiteY185" fmla="*/ 1771441 h 8460897"/>
                <a:gd name="connsiteX186" fmla="*/ 6922394 w 8313725"/>
                <a:gd name="connsiteY186" fmla="*/ 1756433 h 8460897"/>
                <a:gd name="connsiteX187" fmla="*/ 6922394 w 8313725"/>
                <a:gd name="connsiteY187" fmla="*/ 1756433 h 8460897"/>
                <a:gd name="connsiteX188" fmla="*/ 6930876 w 8313725"/>
                <a:gd name="connsiteY188" fmla="*/ 1771441 h 8460897"/>
                <a:gd name="connsiteX0" fmla="*/ 8313569 w 8313725"/>
                <a:gd name="connsiteY0" fmla="*/ 4102900 h 8460897"/>
                <a:gd name="connsiteX1" fmla="*/ 8175235 w 8313725"/>
                <a:gd name="connsiteY1" fmla="*/ 3421668 h 8460897"/>
                <a:gd name="connsiteX2" fmla="*/ 6934791 w 8313725"/>
                <a:gd name="connsiteY2" fmla="*/ 1708799 h 8460897"/>
                <a:gd name="connsiteX3" fmla="*/ 5229100 w 8313725"/>
                <a:gd name="connsiteY3" fmla="*/ 578632 h 8460897"/>
                <a:gd name="connsiteX4" fmla="*/ 4712956 w 8313725"/>
                <a:gd name="connsiteY4" fmla="*/ 279777 h 8460897"/>
                <a:gd name="connsiteX5" fmla="*/ 4436940 w 8313725"/>
                <a:gd name="connsiteY5" fmla="*/ 46175 h 8460897"/>
                <a:gd name="connsiteX6" fmla="*/ 4289470 w 8313725"/>
                <a:gd name="connsiteY6" fmla="*/ 10938 h 8460897"/>
                <a:gd name="connsiteX7" fmla="*/ 4144610 w 8313725"/>
                <a:gd name="connsiteY7" fmla="*/ 158408 h 8460897"/>
                <a:gd name="connsiteX8" fmla="*/ 4085230 w 8313725"/>
                <a:gd name="connsiteY8" fmla="*/ 305878 h 8460897"/>
                <a:gd name="connsiteX9" fmla="*/ 4020631 w 8313725"/>
                <a:gd name="connsiteY9" fmla="*/ 622351 h 8460897"/>
                <a:gd name="connsiteX10" fmla="*/ 3941676 w 8313725"/>
                <a:gd name="connsiteY10" fmla="*/ 1022999 h 8460897"/>
                <a:gd name="connsiteX11" fmla="*/ 3860763 w 8313725"/>
                <a:gd name="connsiteY11" fmla="*/ 1826906 h 8460897"/>
                <a:gd name="connsiteX12" fmla="*/ 3874466 w 8313725"/>
                <a:gd name="connsiteY12" fmla="*/ 2599491 h 8460897"/>
                <a:gd name="connsiteX13" fmla="*/ 3829442 w 8313725"/>
                <a:gd name="connsiteY13" fmla="*/ 2708462 h 8460897"/>
                <a:gd name="connsiteX14" fmla="*/ 3754402 w 8313725"/>
                <a:gd name="connsiteY14" fmla="*/ 2799815 h 8460897"/>
                <a:gd name="connsiteX15" fmla="*/ 3728954 w 8313725"/>
                <a:gd name="connsiteY15" fmla="*/ 2822001 h 8460897"/>
                <a:gd name="connsiteX16" fmla="*/ 3702853 w 8313725"/>
                <a:gd name="connsiteY16" fmla="*/ 2801120 h 8460897"/>
                <a:gd name="connsiteX17" fmla="*/ 3527324 w 8313725"/>
                <a:gd name="connsiteY17" fmla="*/ 2496393 h 8460897"/>
                <a:gd name="connsiteX18" fmla="*/ 3530587 w 8313725"/>
                <a:gd name="connsiteY18" fmla="*/ 2407650 h 8460897"/>
                <a:gd name="connsiteX19" fmla="*/ 3563213 w 8313725"/>
                <a:gd name="connsiteY19" fmla="*/ 2299331 h 8460897"/>
                <a:gd name="connsiteX20" fmla="*/ 3503834 w 8313725"/>
                <a:gd name="connsiteY20" fmla="*/ 2058551 h 8460897"/>
                <a:gd name="connsiteX21" fmla="*/ 3440539 w 8313725"/>
                <a:gd name="connsiteY21" fmla="*/ 1776009 h 8460897"/>
                <a:gd name="connsiteX22" fmla="*/ 3534502 w 8313725"/>
                <a:gd name="connsiteY22" fmla="*/ 1503255 h 8460897"/>
                <a:gd name="connsiteX23" fmla="*/ 3600407 w 8313725"/>
                <a:gd name="connsiteY23" fmla="*/ 1282703 h 8460897"/>
                <a:gd name="connsiteX24" fmla="*/ 3575611 w 8313725"/>
                <a:gd name="connsiteY24" fmla="*/ 769821 h 8460897"/>
                <a:gd name="connsiteX25" fmla="*/ 3559951 w 8313725"/>
                <a:gd name="connsiteY25" fmla="*/ 700654 h 8460897"/>
                <a:gd name="connsiteX26" fmla="*/ 3316560 w 8313725"/>
                <a:gd name="connsiteY26" fmla="*/ 504897 h 8460897"/>
                <a:gd name="connsiteX27" fmla="*/ 2816076 w 8313725"/>
                <a:gd name="connsiteY27" fmla="*/ 156451 h 8460897"/>
                <a:gd name="connsiteX28" fmla="*/ 2583126 w 8313725"/>
                <a:gd name="connsiteY28" fmla="*/ 58572 h 8460897"/>
                <a:gd name="connsiteX29" fmla="*/ 2291449 w 8313725"/>
                <a:gd name="connsiteY29" fmla="*/ 38997 h 8460897"/>
                <a:gd name="connsiteX30" fmla="*/ 1906461 w 8313725"/>
                <a:gd name="connsiteY30" fmla="*/ 10286 h 8460897"/>
                <a:gd name="connsiteX31" fmla="*/ 1272210 w 8313725"/>
                <a:gd name="connsiteY31" fmla="*/ 136875 h 8460897"/>
                <a:gd name="connsiteX32" fmla="*/ 970093 w 8313725"/>
                <a:gd name="connsiteY32" fmla="*/ 251066 h 8460897"/>
                <a:gd name="connsiteX33" fmla="*/ 890485 w 8313725"/>
                <a:gd name="connsiteY33" fmla="*/ 587767 h 8460897"/>
                <a:gd name="connsiteX34" fmla="*/ 948560 w 8313725"/>
                <a:gd name="connsiteY34" fmla="*/ 670638 h 8460897"/>
                <a:gd name="connsiteX35" fmla="*/ 1099945 w 8313725"/>
                <a:gd name="connsiteY35" fmla="*/ 995593 h 8460897"/>
                <a:gd name="connsiteX36" fmla="*/ 945297 w 8313725"/>
                <a:gd name="connsiteY36" fmla="*/ 1593303 h 8460897"/>
                <a:gd name="connsiteX37" fmla="*/ 754108 w 8313725"/>
                <a:gd name="connsiteY37" fmla="*/ 1828863 h 8460897"/>
                <a:gd name="connsiteX38" fmla="*/ 574012 w 8313725"/>
                <a:gd name="connsiteY38" fmla="*/ 2226249 h 8460897"/>
                <a:gd name="connsiteX39" fmla="*/ 568140 w 8313725"/>
                <a:gd name="connsiteY39" fmla="*/ 2252350 h 8460897"/>
                <a:gd name="connsiteX40" fmla="*/ 451991 w 8313725"/>
                <a:gd name="connsiteY40" fmla="*/ 2553162 h 8460897"/>
                <a:gd name="connsiteX41" fmla="*/ 446771 w 8313725"/>
                <a:gd name="connsiteY41" fmla="*/ 2721513 h 8460897"/>
                <a:gd name="connsiteX42" fmla="*/ 406967 w 8313725"/>
                <a:gd name="connsiteY42" fmla="*/ 2862457 h 8460897"/>
                <a:gd name="connsiteX43" fmla="*/ 348892 w 8313725"/>
                <a:gd name="connsiteY43" fmla="*/ 2900303 h 8460897"/>
                <a:gd name="connsiteX44" fmla="*/ 231439 w 8313725"/>
                <a:gd name="connsiteY44" fmla="*/ 3081052 h 8460897"/>
                <a:gd name="connsiteX45" fmla="*/ 140086 w 8313725"/>
                <a:gd name="connsiteY45" fmla="*/ 3400135 h 8460897"/>
                <a:gd name="connsiteX46" fmla="*/ 87231 w 8313725"/>
                <a:gd name="connsiteY46" fmla="*/ 3610247 h 8460897"/>
                <a:gd name="connsiteX47" fmla="*/ 98977 w 8313725"/>
                <a:gd name="connsiteY47" fmla="*/ 4275166 h 8460897"/>
                <a:gd name="connsiteX48" fmla="*/ 143348 w 8313725"/>
                <a:gd name="connsiteY48" fmla="*/ 4542047 h 8460897"/>
                <a:gd name="connsiteX49" fmla="*/ 143348 w 8313725"/>
                <a:gd name="connsiteY49" fmla="*/ 4675162 h 8460897"/>
                <a:gd name="connsiteX50" fmla="*/ 28504 w 8313725"/>
                <a:gd name="connsiteY50" fmla="*/ 5045794 h 8460897"/>
                <a:gd name="connsiteX51" fmla="*/ 95062 w 8313725"/>
                <a:gd name="connsiteY51" fmla="*/ 5572379 h 8460897"/>
                <a:gd name="connsiteX52" fmla="*/ 177932 w 8313725"/>
                <a:gd name="connsiteY52" fmla="*/ 5709408 h 8460897"/>
                <a:gd name="connsiteX53" fmla="*/ 429805 w 8313725"/>
                <a:gd name="connsiteY53" fmla="*/ 6358015 h 8460897"/>
                <a:gd name="connsiteX54" fmla="*/ 457211 w 8313725"/>
                <a:gd name="connsiteY54" fmla="*/ 6449368 h 8460897"/>
                <a:gd name="connsiteX55" fmla="*/ 532251 w 8313725"/>
                <a:gd name="connsiteY55" fmla="*/ 6466333 h 8460897"/>
                <a:gd name="connsiteX56" fmla="*/ 652967 w 8313725"/>
                <a:gd name="connsiteY56" fmla="*/ 6457197 h 8460897"/>
                <a:gd name="connsiteX57" fmla="*/ 710389 w 8313725"/>
                <a:gd name="connsiteY57" fmla="*/ 6504832 h 8460897"/>
                <a:gd name="connsiteX58" fmla="*/ 922459 w 8313725"/>
                <a:gd name="connsiteY58" fmla="*/ 6857193 h 8460897"/>
                <a:gd name="connsiteX59" fmla="*/ 342966 w 8313725"/>
                <a:gd name="connsiteY59" fmla="*/ 8352919 h 8460897"/>
                <a:gd name="connsiteX60" fmla="*/ 4086502 w 8313725"/>
                <a:gd name="connsiteY60" fmla="*/ 8345740 h 8460897"/>
                <a:gd name="connsiteX61" fmla="*/ 3663049 w 8313725"/>
                <a:gd name="connsiteY61" fmla="*/ 6829787 h 8460897"/>
                <a:gd name="connsiteX62" fmla="*/ 3668922 w 8313725"/>
                <a:gd name="connsiteY62" fmla="*/ 6843491 h 8460897"/>
                <a:gd name="connsiteX63" fmla="*/ 3858805 w 8313725"/>
                <a:gd name="connsiteY63" fmla="*/ 6138115 h 8460897"/>
                <a:gd name="connsiteX64" fmla="*/ 3994530 w 8313725"/>
                <a:gd name="connsiteY64" fmla="*/ 5888852 h 8460897"/>
                <a:gd name="connsiteX65" fmla="*/ 4397136 w 8313725"/>
                <a:gd name="connsiteY65" fmla="*/ 5710713 h 8460897"/>
                <a:gd name="connsiteX66" fmla="*/ 4444770 w 8313725"/>
                <a:gd name="connsiteY66" fmla="*/ 5610225 h 8460897"/>
                <a:gd name="connsiteX67" fmla="*/ 4468913 w 8313725"/>
                <a:gd name="connsiteY67" fmla="*/ 5537795 h 8460897"/>
                <a:gd name="connsiteX68" fmla="*/ 4579842 w 8313725"/>
                <a:gd name="connsiteY68" fmla="*/ 5501254 h 8460897"/>
                <a:gd name="connsiteX69" fmla="*/ 4655534 w 8313725"/>
                <a:gd name="connsiteY69" fmla="*/ 5444485 h 8460897"/>
                <a:gd name="connsiteX70" fmla="*/ 4736447 w 8313725"/>
                <a:gd name="connsiteY70" fmla="*/ 5391630 h 8460897"/>
                <a:gd name="connsiteX71" fmla="*/ 4853901 w 8313725"/>
                <a:gd name="connsiteY71" fmla="*/ 5343996 h 8460897"/>
                <a:gd name="connsiteX72" fmla="*/ 5003328 w 8313725"/>
                <a:gd name="connsiteY72" fmla="*/ 5215449 h 8460897"/>
                <a:gd name="connsiteX73" fmla="*/ 5236278 w 8313725"/>
                <a:gd name="connsiteY73" fmla="*/ 5059497 h 8460897"/>
                <a:gd name="connsiteX74" fmla="*/ 5549489 w 8313725"/>
                <a:gd name="connsiteY74" fmla="*/ 4738456 h 8460897"/>
                <a:gd name="connsiteX75" fmla="*/ 5732195 w 8313725"/>
                <a:gd name="connsiteY75" fmla="*/ 4478100 h 8460897"/>
                <a:gd name="connsiteX76" fmla="*/ 5745897 w 8313725"/>
                <a:gd name="connsiteY76" fmla="*/ 4462440 h 8460897"/>
                <a:gd name="connsiteX77" fmla="*/ 5831378 w 8313725"/>
                <a:gd name="connsiteY77" fmla="*/ 4177940 h 8460897"/>
                <a:gd name="connsiteX78" fmla="*/ 5595165 w 8313725"/>
                <a:gd name="connsiteY78" fmla="*/ 4425246 h 8460897"/>
                <a:gd name="connsiteX79" fmla="*/ 5429425 w 8313725"/>
                <a:gd name="connsiteY79" fmla="*/ 4667331 h 8460897"/>
                <a:gd name="connsiteX80" fmla="*/ 5407891 w 8313725"/>
                <a:gd name="connsiteY80" fmla="*/ 4681687 h 8460897"/>
                <a:gd name="connsiteX81" fmla="*/ 5304140 w 8313725"/>
                <a:gd name="connsiteY81" fmla="*/ 4769125 h 8460897"/>
                <a:gd name="connsiteX82" fmla="*/ 5176246 w 8313725"/>
                <a:gd name="connsiteY82" fmla="*/ 4888536 h 8460897"/>
                <a:gd name="connsiteX83" fmla="*/ 5165806 w 8313725"/>
                <a:gd name="connsiteY83" fmla="*/ 4877443 h 8460897"/>
                <a:gd name="connsiteX84" fmla="*/ 5259769 w 8313725"/>
                <a:gd name="connsiteY84" fmla="*/ 4772388 h 8460897"/>
                <a:gd name="connsiteX85" fmla="*/ 5449000 w 8313725"/>
                <a:gd name="connsiteY85" fmla="*/ 4567496 h 8460897"/>
                <a:gd name="connsiteX86" fmla="*/ 5537091 w 8313725"/>
                <a:gd name="connsiteY86" fmla="*/ 4458524 h 8460897"/>
                <a:gd name="connsiteX87" fmla="*/ 5666290 w 8313725"/>
                <a:gd name="connsiteY87" fmla="*/ 4245803 h 8460897"/>
                <a:gd name="connsiteX88" fmla="*/ 5713271 w 8313725"/>
                <a:gd name="connsiteY88" fmla="*/ 4136831 h 8460897"/>
                <a:gd name="connsiteX89" fmla="*/ 5739372 w 8313725"/>
                <a:gd name="connsiteY89" fmla="*/ 4088545 h 8460897"/>
                <a:gd name="connsiteX90" fmla="*/ 5830073 w 8313725"/>
                <a:gd name="connsiteY90" fmla="*/ 3811876 h 8460897"/>
                <a:gd name="connsiteX91" fmla="*/ 5787659 w 8313725"/>
                <a:gd name="connsiteY91" fmla="*/ 3843197 h 8460897"/>
                <a:gd name="connsiteX92" fmla="*/ 5582767 w 8313725"/>
                <a:gd name="connsiteY92" fmla="*/ 4101595 h 8460897"/>
                <a:gd name="connsiteX93" fmla="*/ 5400061 w 8313725"/>
                <a:gd name="connsiteY93" fmla="*/ 4346291 h 8460897"/>
                <a:gd name="connsiteX94" fmla="*/ 5381791 w 8313725"/>
                <a:gd name="connsiteY94" fmla="*/ 4334545 h 8460897"/>
                <a:gd name="connsiteX95" fmla="*/ 5478364 w 8313725"/>
                <a:gd name="connsiteY95" fmla="*/ 4104858 h 8460897"/>
                <a:gd name="connsiteX96" fmla="*/ 5631054 w 8313725"/>
                <a:gd name="connsiteY96" fmla="*/ 3864730 h 8460897"/>
                <a:gd name="connsiteX97" fmla="*/ 5696958 w 8313725"/>
                <a:gd name="connsiteY97" fmla="*/ 3714650 h 8460897"/>
                <a:gd name="connsiteX98" fmla="*/ 5696958 w 8313725"/>
                <a:gd name="connsiteY98" fmla="*/ 3612204 h 8460897"/>
                <a:gd name="connsiteX99" fmla="*/ 5608868 w 8313725"/>
                <a:gd name="connsiteY99" fmla="*/ 3671584 h 8460897"/>
                <a:gd name="connsiteX100" fmla="*/ 5315233 w 8313725"/>
                <a:gd name="connsiteY100" fmla="*/ 4008285 h 8460897"/>
                <a:gd name="connsiteX101" fmla="*/ 5219313 w 8313725"/>
                <a:gd name="connsiteY101" fmla="*/ 4092460 h 8460897"/>
                <a:gd name="connsiteX102" fmla="*/ 5161891 w 8313725"/>
                <a:gd name="connsiteY102" fmla="*/ 4153797 h 8460897"/>
                <a:gd name="connsiteX103" fmla="*/ 4996803 w 8313725"/>
                <a:gd name="connsiteY103" fmla="*/ 4380875 h 8460897"/>
                <a:gd name="connsiteX104" fmla="*/ 4961567 w 8313725"/>
                <a:gd name="connsiteY104" fmla="*/ 4406976 h 8460897"/>
                <a:gd name="connsiteX105" fmla="*/ 4946559 w 8313725"/>
                <a:gd name="connsiteY105" fmla="*/ 4396535 h 8460897"/>
                <a:gd name="connsiteX106" fmla="*/ 5017031 w 8313725"/>
                <a:gd name="connsiteY106" fmla="*/ 4252328 h 8460897"/>
                <a:gd name="connsiteX107" fmla="*/ 5313928 w 8313725"/>
                <a:gd name="connsiteY107" fmla="*/ 3891484 h 8460897"/>
                <a:gd name="connsiteX108" fmla="*/ 5488151 w 8313725"/>
                <a:gd name="connsiteY108" fmla="*/ 3561307 h 8460897"/>
                <a:gd name="connsiteX109" fmla="*/ 5491414 w 8313725"/>
                <a:gd name="connsiteY109" fmla="*/ 3540427 h 8460897"/>
                <a:gd name="connsiteX110" fmla="*/ 5436602 w 8313725"/>
                <a:gd name="connsiteY110" fmla="*/ 3509758 h 8460897"/>
                <a:gd name="connsiteX111" fmla="*/ 5379833 w 8313725"/>
                <a:gd name="connsiteY111" fmla="*/ 3572400 h 8460897"/>
                <a:gd name="connsiteX112" fmla="*/ 5321759 w 8313725"/>
                <a:gd name="connsiteY112" fmla="*/ 3622645 h 8460897"/>
                <a:gd name="connsiteX113" fmla="*/ 5171026 w 8313725"/>
                <a:gd name="connsiteY113" fmla="*/ 3735531 h 8460897"/>
                <a:gd name="connsiteX114" fmla="*/ 5081631 w 8313725"/>
                <a:gd name="connsiteY114" fmla="*/ 3822969 h 8460897"/>
                <a:gd name="connsiteX115" fmla="*/ 4907407 w 8313725"/>
                <a:gd name="connsiteY115" fmla="*/ 4040911 h 8460897"/>
                <a:gd name="connsiteX116" fmla="*/ 4772988 w 8313725"/>
                <a:gd name="connsiteY116" fmla="*/ 4198169 h 8460897"/>
                <a:gd name="connsiteX117" fmla="*/ 4696643 w 8313725"/>
                <a:gd name="connsiteY117" fmla="*/ 4311707 h 8460897"/>
                <a:gd name="connsiteX118" fmla="*/ 4652272 w 8313725"/>
                <a:gd name="connsiteY118" fmla="*/ 4350858 h 8460897"/>
                <a:gd name="connsiteX119" fmla="*/ 4604637 w 8313725"/>
                <a:gd name="connsiteY119" fmla="*/ 4384137 h 8460897"/>
                <a:gd name="connsiteX120" fmla="*/ 4409534 w 8313725"/>
                <a:gd name="connsiteY120" fmla="*/ 4700610 h 8460897"/>
                <a:gd name="connsiteX121" fmla="*/ 4327316 w 8313725"/>
                <a:gd name="connsiteY121" fmla="*/ 4794573 h 8460897"/>
                <a:gd name="connsiteX122" fmla="*/ 4309698 w 8313725"/>
                <a:gd name="connsiteY122" fmla="*/ 4787395 h 8460897"/>
                <a:gd name="connsiteX123" fmla="*/ 4320138 w 8313725"/>
                <a:gd name="connsiteY123" fmla="*/ 4708440 h 8460897"/>
                <a:gd name="connsiteX124" fmla="*/ 4409534 w 8313725"/>
                <a:gd name="connsiteY124" fmla="*/ 4559013 h 8460897"/>
                <a:gd name="connsiteX125" fmla="*/ 4446727 w 8313725"/>
                <a:gd name="connsiteY125" fmla="*/ 4485930 h 8460897"/>
                <a:gd name="connsiteX126" fmla="*/ 4579189 w 8313725"/>
                <a:gd name="connsiteY126" fmla="*/ 4224270 h 8460897"/>
                <a:gd name="connsiteX127" fmla="*/ 4617688 w 8313725"/>
                <a:gd name="connsiteY127" fmla="*/ 4174025 h 8460897"/>
                <a:gd name="connsiteX128" fmla="*/ 4699906 w 8313725"/>
                <a:gd name="connsiteY128" fmla="*/ 3990666 h 8460897"/>
                <a:gd name="connsiteX129" fmla="*/ 4726007 w 8313725"/>
                <a:gd name="connsiteY129" fmla="*/ 3921499 h 8460897"/>
                <a:gd name="connsiteX130" fmla="*/ 4707736 w 8313725"/>
                <a:gd name="connsiteY130" fmla="*/ 3864078 h 8460897"/>
                <a:gd name="connsiteX131" fmla="*/ 4660754 w 8313725"/>
                <a:gd name="connsiteY131" fmla="*/ 3870603 h 8460897"/>
                <a:gd name="connsiteX132" fmla="*/ 4589629 w 8313725"/>
                <a:gd name="connsiteY132" fmla="*/ 3946948 h 8460897"/>
                <a:gd name="connsiteX133" fmla="*/ 4504802 w 8313725"/>
                <a:gd name="connsiteY133" fmla="*/ 4031776 h 8460897"/>
                <a:gd name="connsiteX134" fmla="*/ 4411491 w 8313725"/>
                <a:gd name="connsiteY134" fmla="*/ 4138137 h 8460897"/>
                <a:gd name="connsiteX135" fmla="*/ 4352764 w 8313725"/>
                <a:gd name="connsiteY135" fmla="*/ 4229490 h 8460897"/>
                <a:gd name="connsiteX136" fmla="*/ 4246403 w 8313725"/>
                <a:gd name="connsiteY136" fmla="*/ 4370434 h 8460897"/>
                <a:gd name="connsiteX137" fmla="*/ 4230743 w 8313725"/>
                <a:gd name="connsiteY137" fmla="*/ 4391315 h 8460897"/>
                <a:gd name="connsiteX138" fmla="*/ 4179846 w 8313725"/>
                <a:gd name="connsiteY138" fmla="*/ 4538132 h 8460897"/>
                <a:gd name="connsiteX139" fmla="*/ 4149830 w 8313725"/>
                <a:gd name="connsiteY139" fmla="*/ 4677119 h 8460897"/>
                <a:gd name="connsiteX140" fmla="*/ 4100238 w 8313725"/>
                <a:gd name="connsiteY140" fmla="*/ 4892451 h 8460897"/>
                <a:gd name="connsiteX141" fmla="*/ 4080663 w 8313725"/>
                <a:gd name="connsiteY141" fmla="*/ 5012515 h 8460897"/>
                <a:gd name="connsiteX142" fmla="*/ 3963209 w 8313725"/>
                <a:gd name="connsiteY142" fmla="*/ 5271566 h 8460897"/>
                <a:gd name="connsiteX143" fmla="*/ 3838577 w 8313725"/>
                <a:gd name="connsiteY143" fmla="*/ 5462755 h 8460897"/>
                <a:gd name="connsiteX144" fmla="*/ 3791596 w 8313725"/>
                <a:gd name="connsiteY144" fmla="*/ 5487551 h 8460897"/>
                <a:gd name="connsiteX145" fmla="*/ 3765495 w 8313725"/>
                <a:gd name="connsiteY145" fmla="*/ 5429476 h 8460897"/>
                <a:gd name="connsiteX146" fmla="*/ 3796163 w 8313725"/>
                <a:gd name="connsiteY146" fmla="*/ 5300930 h 8460897"/>
                <a:gd name="connsiteX147" fmla="*/ 4051952 w 8313725"/>
                <a:gd name="connsiteY147" fmla="*/ 4523124 h 8460897"/>
                <a:gd name="connsiteX148" fmla="*/ 4153745 w 8313725"/>
                <a:gd name="connsiteY148" fmla="*/ 4089197 h 8460897"/>
                <a:gd name="connsiteX149" fmla="*/ 4211820 w 8313725"/>
                <a:gd name="connsiteY149" fmla="*/ 4002412 h 8460897"/>
                <a:gd name="connsiteX150" fmla="*/ 4354069 w 8313725"/>
                <a:gd name="connsiteY150" fmla="*/ 3916932 h 8460897"/>
                <a:gd name="connsiteX151" fmla="*/ 4541343 w 8313725"/>
                <a:gd name="connsiteY151" fmla="*/ 3615467 h 8460897"/>
                <a:gd name="connsiteX152" fmla="*/ 4558961 w 8313725"/>
                <a:gd name="connsiteY152" fmla="*/ 3589366 h 8460897"/>
                <a:gd name="connsiteX153" fmla="*/ 4567444 w 8313725"/>
                <a:gd name="connsiteY153" fmla="*/ 3470607 h 8460897"/>
                <a:gd name="connsiteX154" fmla="*/ 4570054 w 8313725"/>
                <a:gd name="connsiteY154" fmla="*/ 3306824 h 8460897"/>
                <a:gd name="connsiteX155" fmla="*/ 4542648 w 8313725"/>
                <a:gd name="connsiteY155" fmla="*/ 3150219 h 8460897"/>
                <a:gd name="connsiteX156" fmla="*/ 4504149 w 8313725"/>
                <a:gd name="connsiteY156" fmla="*/ 3101280 h 8460897"/>
                <a:gd name="connsiteX157" fmla="*/ 4541343 w 8313725"/>
                <a:gd name="connsiteY157" fmla="*/ 2889210 h 8460897"/>
                <a:gd name="connsiteX158" fmla="*/ 4449337 w 8313725"/>
                <a:gd name="connsiteY158" fmla="*/ 2822653 h 8460897"/>
                <a:gd name="connsiteX159" fmla="*/ 4216387 w 8313725"/>
                <a:gd name="connsiteY159" fmla="*/ 2821348 h 8460897"/>
                <a:gd name="connsiteX160" fmla="*/ 4151788 w 8313725"/>
                <a:gd name="connsiteY160" fmla="*/ 2861805 h 8460897"/>
                <a:gd name="connsiteX161" fmla="*/ 4132864 w 8313725"/>
                <a:gd name="connsiteY161" fmla="*/ 2791985 h 8460897"/>
                <a:gd name="connsiteX162" fmla="*/ 4091755 w 8313725"/>
                <a:gd name="connsiteY162" fmla="*/ 2159692 h 8460897"/>
                <a:gd name="connsiteX163" fmla="*/ 4143957 w 8313725"/>
                <a:gd name="connsiteY163" fmla="*/ 1224628 h 8460897"/>
                <a:gd name="connsiteX164" fmla="*/ 4358637 w 8313725"/>
                <a:gd name="connsiteY164" fmla="*/ 583852 h 8460897"/>
                <a:gd name="connsiteX165" fmla="*/ 4427152 w 8313725"/>
                <a:gd name="connsiteY165" fmla="*/ 532303 h 8460897"/>
                <a:gd name="connsiteX166" fmla="*/ 4465650 w 8313725"/>
                <a:gd name="connsiteY166" fmla="*/ 598208 h 8460897"/>
                <a:gd name="connsiteX167" fmla="*/ 4474133 w 8313725"/>
                <a:gd name="connsiteY167" fmla="*/ 634096 h 8460897"/>
                <a:gd name="connsiteX168" fmla="*/ 4486531 w 8313725"/>
                <a:gd name="connsiteY168" fmla="*/ 1080421 h 8460897"/>
                <a:gd name="connsiteX169" fmla="*/ 4589629 w 8313725"/>
                <a:gd name="connsiteY169" fmla="*/ 1232459 h 8460897"/>
                <a:gd name="connsiteX170" fmla="*/ 5158628 w 8313725"/>
                <a:gd name="connsiteY170" fmla="*/ 1441918 h 8460897"/>
                <a:gd name="connsiteX171" fmla="*/ 5898588 w 8313725"/>
                <a:gd name="connsiteY171" fmla="*/ 1818423 h 8460897"/>
                <a:gd name="connsiteX172" fmla="*/ 6021914 w 8313725"/>
                <a:gd name="connsiteY172" fmla="*/ 1807330 h 8460897"/>
                <a:gd name="connsiteX173" fmla="*/ 6206577 w 8313725"/>
                <a:gd name="connsiteY173" fmla="*/ 2014179 h 8460897"/>
                <a:gd name="connsiteX174" fmla="*/ 6387326 w 8313725"/>
                <a:gd name="connsiteY174" fmla="*/ 2160344 h 8460897"/>
                <a:gd name="connsiteX175" fmla="*/ 6499560 w 8313725"/>
                <a:gd name="connsiteY175" fmla="*/ 2228206 h 8460897"/>
                <a:gd name="connsiteX176" fmla="*/ 6645725 w 8313725"/>
                <a:gd name="connsiteY176" fmla="*/ 2352838 h 8460897"/>
                <a:gd name="connsiteX177" fmla="*/ 7093354 w 8313725"/>
                <a:gd name="connsiteY177" fmla="*/ 2694759 h 8460897"/>
                <a:gd name="connsiteX178" fmla="*/ 7115540 w 8313725"/>
                <a:gd name="connsiteY178" fmla="*/ 2717597 h 8460897"/>
                <a:gd name="connsiteX179" fmla="*/ 7236909 w 8313725"/>
                <a:gd name="connsiteY179" fmla="*/ 2844839 h 8460897"/>
                <a:gd name="connsiteX180" fmla="*/ 7850279 w 8313725"/>
                <a:gd name="connsiteY180" fmla="*/ 3531944 h 8460897"/>
                <a:gd name="connsiteX181" fmla="*/ 8234614 w 8313725"/>
                <a:gd name="connsiteY181" fmla="*/ 4102248 h 8460897"/>
                <a:gd name="connsiteX182" fmla="*/ 8288773 w 8313725"/>
                <a:gd name="connsiteY182" fmla="*/ 4171415 h 8460897"/>
                <a:gd name="connsiteX183" fmla="*/ 8303781 w 8313725"/>
                <a:gd name="connsiteY183" fmla="*/ 4167500 h 8460897"/>
                <a:gd name="connsiteX184" fmla="*/ 8313569 w 8313725"/>
                <a:gd name="connsiteY184" fmla="*/ 4102900 h 8460897"/>
                <a:gd name="connsiteX185" fmla="*/ 6930876 w 8313725"/>
                <a:gd name="connsiteY185" fmla="*/ 1771441 h 8460897"/>
                <a:gd name="connsiteX186" fmla="*/ 6922394 w 8313725"/>
                <a:gd name="connsiteY186" fmla="*/ 1756433 h 8460897"/>
                <a:gd name="connsiteX187" fmla="*/ 6922394 w 8313725"/>
                <a:gd name="connsiteY187" fmla="*/ 1756433 h 8460897"/>
                <a:gd name="connsiteX188" fmla="*/ 6930876 w 8313725"/>
                <a:gd name="connsiteY188" fmla="*/ 1771441 h 8460897"/>
                <a:gd name="connsiteX0" fmla="*/ 8313569 w 8313725"/>
                <a:gd name="connsiteY0" fmla="*/ 4102900 h 8352920"/>
                <a:gd name="connsiteX1" fmla="*/ 8175235 w 8313725"/>
                <a:gd name="connsiteY1" fmla="*/ 3421668 h 8352920"/>
                <a:gd name="connsiteX2" fmla="*/ 6934791 w 8313725"/>
                <a:gd name="connsiteY2" fmla="*/ 1708799 h 8352920"/>
                <a:gd name="connsiteX3" fmla="*/ 5229100 w 8313725"/>
                <a:gd name="connsiteY3" fmla="*/ 578632 h 8352920"/>
                <a:gd name="connsiteX4" fmla="*/ 4712956 w 8313725"/>
                <a:gd name="connsiteY4" fmla="*/ 279777 h 8352920"/>
                <a:gd name="connsiteX5" fmla="*/ 4436940 w 8313725"/>
                <a:gd name="connsiteY5" fmla="*/ 46175 h 8352920"/>
                <a:gd name="connsiteX6" fmla="*/ 4289470 w 8313725"/>
                <a:gd name="connsiteY6" fmla="*/ 10938 h 8352920"/>
                <a:gd name="connsiteX7" fmla="*/ 4144610 w 8313725"/>
                <a:gd name="connsiteY7" fmla="*/ 158408 h 8352920"/>
                <a:gd name="connsiteX8" fmla="*/ 4085230 w 8313725"/>
                <a:gd name="connsiteY8" fmla="*/ 305878 h 8352920"/>
                <a:gd name="connsiteX9" fmla="*/ 4020631 w 8313725"/>
                <a:gd name="connsiteY9" fmla="*/ 622351 h 8352920"/>
                <a:gd name="connsiteX10" fmla="*/ 3941676 w 8313725"/>
                <a:gd name="connsiteY10" fmla="*/ 1022999 h 8352920"/>
                <a:gd name="connsiteX11" fmla="*/ 3860763 w 8313725"/>
                <a:gd name="connsiteY11" fmla="*/ 1826906 h 8352920"/>
                <a:gd name="connsiteX12" fmla="*/ 3874466 w 8313725"/>
                <a:gd name="connsiteY12" fmla="*/ 2599491 h 8352920"/>
                <a:gd name="connsiteX13" fmla="*/ 3829442 w 8313725"/>
                <a:gd name="connsiteY13" fmla="*/ 2708462 h 8352920"/>
                <a:gd name="connsiteX14" fmla="*/ 3754402 w 8313725"/>
                <a:gd name="connsiteY14" fmla="*/ 2799815 h 8352920"/>
                <a:gd name="connsiteX15" fmla="*/ 3728954 w 8313725"/>
                <a:gd name="connsiteY15" fmla="*/ 2822001 h 8352920"/>
                <a:gd name="connsiteX16" fmla="*/ 3702853 w 8313725"/>
                <a:gd name="connsiteY16" fmla="*/ 2801120 h 8352920"/>
                <a:gd name="connsiteX17" fmla="*/ 3527324 w 8313725"/>
                <a:gd name="connsiteY17" fmla="*/ 2496393 h 8352920"/>
                <a:gd name="connsiteX18" fmla="*/ 3530587 w 8313725"/>
                <a:gd name="connsiteY18" fmla="*/ 2407650 h 8352920"/>
                <a:gd name="connsiteX19" fmla="*/ 3563213 w 8313725"/>
                <a:gd name="connsiteY19" fmla="*/ 2299331 h 8352920"/>
                <a:gd name="connsiteX20" fmla="*/ 3503834 w 8313725"/>
                <a:gd name="connsiteY20" fmla="*/ 2058551 h 8352920"/>
                <a:gd name="connsiteX21" fmla="*/ 3440539 w 8313725"/>
                <a:gd name="connsiteY21" fmla="*/ 1776009 h 8352920"/>
                <a:gd name="connsiteX22" fmla="*/ 3534502 w 8313725"/>
                <a:gd name="connsiteY22" fmla="*/ 1503255 h 8352920"/>
                <a:gd name="connsiteX23" fmla="*/ 3600407 w 8313725"/>
                <a:gd name="connsiteY23" fmla="*/ 1282703 h 8352920"/>
                <a:gd name="connsiteX24" fmla="*/ 3575611 w 8313725"/>
                <a:gd name="connsiteY24" fmla="*/ 769821 h 8352920"/>
                <a:gd name="connsiteX25" fmla="*/ 3559951 w 8313725"/>
                <a:gd name="connsiteY25" fmla="*/ 700654 h 8352920"/>
                <a:gd name="connsiteX26" fmla="*/ 3316560 w 8313725"/>
                <a:gd name="connsiteY26" fmla="*/ 504897 h 8352920"/>
                <a:gd name="connsiteX27" fmla="*/ 2816076 w 8313725"/>
                <a:gd name="connsiteY27" fmla="*/ 156451 h 8352920"/>
                <a:gd name="connsiteX28" fmla="*/ 2583126 w 8313725"/>
                <a:gd name="connsiteY28" fmla="*/ 58572 h 8352920"/>
                <a:gd name="connsiteX29" fmla="*/ 2291449 w 8313725"/>
                <a:gd name="connsiteY29" fmla="*/ 38997 h 8352920"/>
                <a:gd name="connsiteX30" fmla="*/ 1906461 w 8313725"/>
                <a:gd name="connsiteY30" fmla="*/ 10286 h 8352920"/>
                <a:gd name="connsiteX31" fmla="*/ 1272210 w 8313725"/>
                <a:gd name="connsiteY31" fmla="*/ 136875 h 8352920"/>
                <a:gd name="connsiteX32" fmla="*/ 970093 w 8313725"/>
                <a:gd name="connsiteY32" fmla="*/ 251066 h 8352920"/>
                <a:gd name="connsiteX33" fmla="*/ 890485 w 8313725"/>
                <a:gd name="connsiteY33" fmla="*/ 587767 h 8352920"/>
                <a:gd name="connsiteX34" fmla="*/ 948560 w 8313725"/>
                <a:gd name="connsiteY34" fmla="*/ 670638 h 8352920"/>
                <a:gd name="connsiteX35" fmla="*/ 1099945 w 8313725"/>
                <a:gd name="connsiteY35" fmla="*/ 995593 h 8352920"/>
                <a:gd name="connsiteX36" fmla="*/ 945297 w 8313725"/>
                <a:gd name="connsiteY36" fmla="*/ 1593303 h 8352920"/>
                <a:gd name="connsiteX37" fmla="*/ 754108 w 8313725"/>
                <a:gd name="connsiteY37" fmla="*/ 1828863 h 8352920"/>
                <a:gd name="connsiteX38" fmla="*/ 574012 w 8313725"/>
                <a:gd name="connsiteY38" fmla="*/ 2226249 h 8352920"/>
                <a:gd name="connsiteX39" fmla="*/ 568140 w 8313725"/>
                <a:gd name="connsiteY39" fmla="*/ 2252350 h 8352920"/>
                <a:gd name="connsiteX40" fmla="*/ 451991 w 8313725"/>
                <a:gd name="connsiteY40" fmla="*/ 2553162 h 8352920"/>
                <a:gd name="connsiteX41" fmla="*/ 446771 w 8313725"/>
                <a:gd name="connsiteY41" fmla="*/ 2721513 h 8352920"/>
                <a:gd name="connsiteX42" fmla="*/ 406967 w 8313725"/>
                <a:gd name="connsiteY42" fmla="*/ 2862457 h 8352920"/>
                <a:gd name="connsiteX43" fmla="*/ 348892 w 8313725"/>
                <a:gd name="connsiteY43" fmla="*/ 2900303 h 8352920"/>
                <a:gd name="connsiteX44" fmla="*/ 231439 w 8313725"/>
                <a:gd name="connsiteY44" fmla="*/ 3081052 h 8352920"/>
                <a:gd name="connsiteX45" fmla="*/ 140086 w 8313725"/>
                <a:gd name="connsiteY45" fmla="*/ 3400135 h 8352920"/>
                <a:gd name="connsiteX46" fmla="*/ 87231 w 8313725"/>
                <a:gd name="connsiteY46" fmla="*/ 3610247 h 8352920"/>
                <a:gd name="connsiteX47" fmla="*/ 98977 w 8313725"/>
                <a:gd name="connsiteY47" fmla="*/ 4275166 h 8352920"/>
                <a:gd name="connsiteX48" fmla="*/ 143348 w 8313725"/>
                <a:gd name="connsiteY48" fmla="*/ 4542047 h 8352920"/>
                <a:gd name="connsiteX49" fmla="*/ 143348 w 8313725"/>
                <a:gd name="connsiteY49" fmla="*/ 4675162 h 8352920"/>
                <a:gd name="connsiteX50" fmla="*/ 28504 w 8313725"/>
                <a:gd name="connsiteY50" fmla="*/ 5045794 h 8352920"/>
                <a:gd name="connsiteX51" fmla="*/ 95062 w 8313725"/>
                <a:gd name="connsiteY51" fmla="*/ 5572379 h 8352920"/>
                <a:gd name="connsiteX52" fmla="*/ 177932 w 8313725"/>
                <a:gd name="connsiteY52" fmla="*/ 5709408 h 8352920"/>
                <a:gd name="connsiteX53" fmla="*/ 429805 w 8313725"/>
                <a:gd name="connsiteY53" fmla="*/ 6358015 h 8352920"/>
                <a:gd name="connsiteX54" fmla="*/ 457211 w 8313725"/>
                <a:gd name="connsiteY54" fmla="*/ 6449368 h 8352920"/>
                <a:gd name="connsiteX55" fmla="*/ 532251 w 8313725"/>
                <a:gd name="connsiteY55" fmla="*/ 6466333 h 8352920"/>
                <a:gd name="connsiteX56" fmla="*/ 652967 w 8313725"/>
                <a:gd name="connsiteY56" fmla="*/ 6457197 h 8352920"/>
                <a:gd name="connsiteX57" fmla="*/ 710389 w 8313725"/>
                <a:gd name="connsiteY57" fmla="*/ 6504832 h 8352920"/>
                <a:gd name="connsiteX58" fmla="*/ 922459 w 8313725"/>
                <a:gd name="connsiteY58" fmla="*/ 6857193 h 8352920"/>
                <a:gd name="connsiteX59" fmla="*/ 342966 w 8313725"/>
                <a:gd name="connsiteY59" fmla="*/ 8352919 h 8352920"/>
                <a:gd name="connsiteX60" fmla="*/ 4086502 w 8313725"/>
                <a:gd name="connsiteY60" fmla="*/ 8345740 h 8352920"/>
                <a:gd name="connsiteX61" fmla="*/ 3663049 w 8313725"/>
                <a:gd name="connsiteY61" fmla="*/ 6829787 h 8352920"/>
                <a:gd name="connsiteX62" fmla="*/ 3668922 w 8313725"/>
                <a:gd name="connsiteY62" fmla="*/ 6843491 h 8352920"/>
                <a:gd name="connsiteX63" fmla="*/ 3858805 w 8313725"/>
                <a:gd name="connsiteY63" fmla="*/ 6138115 h 8352920"/>
                <a:gd name="connsiteX64" fmla="*/ 3994530 w 8313725"/>
                <a:gd name="connsiteY64" fmla="*/ 5888852 h 8352920"/>
                <a:gd name="connsiteX65" fmla="*/ 4397136 w 8313725"/>
                <a:gd name="connsiteY65" fmla="*/ 5710713 h 8352920"/>
                <a:gd name="connsiteX66" fmla="*/ 4444770 w 8313725"/>
                <a:gd name="connsiteY66" fmla="*/ 5610225 h 8352920"/>
                <a:gd name="connsiteX67" fmla="*/ 4468913 w 8313725"/>
                <a:gd name="connsiteY67" fmla="*/ 5537795 h 8352920"/>
                <a:gd name="connsiteX68" fmla="*/ 4579842 w 8313725"/>
                <a:gd name="connsiteY68" fmla="*/ 5501254 h 8352920"/>
                <a:gd name="connsiteX69" fmla="*/ 4655534 w 8313725"/>
                <a:gd name="connsiteY69" fmla="*/ 5444485 h 8352920"/>
                <a:gd name="connsiteX70" fmla="*/ 4736447 w 8313725"/>
                <a:gd name="connsiteY70" fmla="*/ 5391630 h 8352920"/>
                <a:gd name="connsiteX71" fmla="*/ 4853901 w 8313725"/>
                <a:gd name="connsiteY71" fmla="*/ 5343996 h 8352920"/>
                <a:gd name="connsiteX72" fmla="*/ 5003328 w 8313725"/>
                <a:gd name="connsiteY72" fmla="*/ 5215449 h 8352920"/>
                <a:gd name="connsiteX73" fmla="*/ 5236278 w 8313725"/>
                <a:gd name="connsiteY73" fmla="*/ 5059497 h 8352920"/>
                <a:gd name="connsiteX74" fmla="*/ 5549489 w 8313725"/>
                <a:gd name="connsiteY74" fmla="*/ 4738456 h 8352920"/>
                <a:gd name="connsiteX75" fmla="*/ 5732195 w 8313725"/>
                <a:gd name="connsiteY75" fmla="*/ 4478100 h 8352920"/>
                <a:gd name="connsiteX76" fmla="*/ 5745897 w 8313725"/>
                <a:gd name="connsiteY76" fmla="*/ 4462440 h 8352920"/>
                <a:gd name="connsiteX77" fmla="*/ 5831378 w 8313725"/>
                <a:gd name="connsiteY77" fmla="*/ 4177940 h 8352920"/>
                <a:gd name="connsiteX78" fmla="*/ 5595165 w 8313725"/>
                <a:gd name="connsiteY78" fmla="*/ 4425246 h 8352920"/>
                <a:gd name="connsiteX79" fmla="*/ 5429425 w 8313725"/>
                <a:gd name="connsiteY79" fmla="*/ 4667331 h 8352920"/>
                <a:gd name="connsiteX80" fmla="*/ 5407891 w 8313725"/>
                <a:gd name="connsiteY80" fmla="*/ 4681687 h 8352920"/>
                <a:gd name="connsiteX81" fmla="*/ 5304140 w 8313725"/>
                <a:gd name="connsiteY81" fmla="*/ 4769125 h 8352920"/>
                <a:gd name="connsiteX82" fmla="*/ 5176246 w 8313725"/>
                <a:gd name="connsiteY82" fmla="*/ 4888536 h 8352920"/>
                <a:gd name="connsiteX83" fmla="*/ 5165806 w 8313725"/>
                <a:gd name="connsiteY83" fmla="*/ 4877443 h 8352920"/>
                <a:gd name="connsiteX84" fmla="*/ 5259769 w 8313725"/>
                <a:gd name="connsiteY84" fmla="*/ 4772388 h 8352920"/>
                <a:gd name="connsiteX85" fmla="*/ 5449000 w 8313725"/>
                <a:gd name="connsiteY85" fmla="*/ 4567496 h 8352920"/>
                <a:gd name="connsiteX86" fmla="*/ 5537091 w 8313725"/>
                <a:gd name="connsiteY86" fmla="*/ 4458524 h 8352920"/>
                <a:gd name="connsiteX87" fmla="*/ 5666290 w 8313725"/>
                <a:gd name="connsiteY87" fmla="*/ 4245803 h 8352920"/>
                <a:gd name="connsiteX88" fmla="*/ 5713271 w 8313725"/>
                <a:gd name="connsiteY88" fmla="*/ 4136831 h 8352920"/>
                <a:gd name="connsiteX89" fmla="*/ 5739372 w 8313725"/>
                <a:gd name="connsiteY89" fmla="*/ 4088545 h 8352920"/>
                <a:gd name="connsiteX90" fmla="*/ 5830073 w 8313725"/>
                <a:gd name="connsiteY90" fmla="*/ 3811876 h 8352920"/>
                <a:gd name="connsiteX91" fmla="*/ 5787659 w 8313725"/>
                <a:gd name="connsiteY91" fmla="*/ 3843197 h 8352920"/>
                <a:gd name="connsiteX92" fmla="*/ 5582767 w 8313725"/>
                <a:gd name="connsiteY92" fmla="*/ 4101595 h 8352920"/>
                <a:gd name="connsiteX93" fmla="*/ 5400061 w 8313725"/>
                <a:gd name="connsiteY93" fmla="*/ 4346291 h 8352920"/>
                <a:gd name="connsiteX94" fmla="*/ 5381791 w 8313725"/>
                <a:gd name="connsiteY94" fmla="*/ 4334545 h 8352920"/>
                <a:gd name="connsiteX95" fmla="*/ 5478364 w 8313725"/>
                <a:gd name="connsiteY95" fmla="*/ 4104858 h 8352920"/>
                <a:gd name="connsiteX96" fmla="*/ 5631054 w 8313725"/>
                <a:gd name="connsiteY96" fmla="*/ 3864730 h 8352920"/>
                <a:gd name="connsiteX97" fmla="*/ 5696958 w 8313725"/>
                <a:gd name="connsiteY97" fmla="*/ 3714650 h 8352920"/>
                <a:gd name="connsiteX98" fmla="*/ 5696958 w 8313725"/>
                <a:gd name="connsiteY98" fmla="*/ 3612204 h 8352920"/>
                <a:gd name="connsiteX99" fmla="*/ 5608868 w 8313725"/>
                <a:gd name="connsiteY99" fmla="*/ 3671584 h 8352920"/>
                <a:gd name="connsiteX100" fmla="*/ 5315233 w 8313725"/>
                <a:gd name="connsiteY100" fmla="*/ 4008285 h 8352920"/>
                <a:gd name="connsiteX101" fmla="*/ 5219313 w 8313725"/>
                <a:gd name="connsiteY101" fmla="*/ 4092460 h 8352920"/>
                <a:gd name="connsiteX102" fmla="*/ 5161891 w 8313725"/>
                <a:gd name="connsiteY102" fmla="*/ 4153797 h 8352920"/>
                <a:gd name="connsiteX103" fmla="*/ 4996803 w 8313725"/>
                <a:gd name="connsiteY103" fmla="*/ 4380875 h 8352920"/>
                <a:gd name="connsiteX104" fmla="*/ 4961567 w 8313725"/>
                <a:gd name="connsiteY104" fmla="*/ 4406976 h 8352920"/>
                <a:gd name="connsiteX105" fmla="*/ 4946559 w 8313725"/>
                <a:gd name="connsiteY105" fmla="*/ 4396535 h 8352920"/>
                <a:gd name="connsiteX106" fmla="*/ 5017031 w 8313725"/>
                <a:gd name="connsiteY106" fmla="*/ 4252328 h 8352920"/>
                <a:gd name="connsiteX107" fmla="*/ 5313928 w 8313725"/>
                <a:gd name="connsiteY107" fmla="*/ 3891484 h 8352920"/>
                <a:gd name="connsiteX108" fmla="*/ 5488151 w 8313725"/>
                <a:gd name="connsiteY108" fmla="*/ 3561307 h 8352920"/>
                <a:gd name="connsiteX109" fmla="*/ 5491414 w 8313725"/>
                <a:gd name="connsiteY109" fmla="*/ 3540427 h 8352920"/>
                <a:gd name="connsiteX110" fmla="*/ 5436602 w 8313725"/>
                <a:gd name="connsiteY110" fmla="*/ 3509758 h 8352920"/>
                <a:gd name="connsiteX111" fmla="*/ 5379833 w 8313725"/>
                <a:gd name="connsiteY111" fmla="*/ 3572400 h 8352920"/>
                <a:gd name="connsiteX112" fmla="*/ 5321759 w 8313725"/>
                <a:gd name="connsiteY112" fmla="*/ 3622645 h 8352920"/>
                <a:gd name="connsiteX113" fmla="*/ 5171026 w 8313725"/>
                <a:gd name="connsiteY113" fmla="*/ 3735531 h 8352920"/>
                <a:gd name="connsiteX114" fmla="*/ 5081631 w 8313725"/>
                <a:gd name="connsiteY114" fmla="*/ 3822969 h 8352920"/>
                <a:gd name="connsiteX115" fmla="*/ 4907407 w 8313725"/>
                <a:gd name="connsiteY115" fmla="*/ 4040911 h 8352920"/>
                <a:gd name="connsiteX116" fmla="*/ 4772988 w 8313725"/>
                <a:gd name="connsiteY116" fmla="*/ 4198169 h 8352920"/>
                <a:gd name="connsiteX117" fmla="*/ 4696643 w 8313725"/>
                <a:gd name="connsiteY117" fmla="*/ 4311707 h 8352920"/>
                <a:gd name="connsiteX118" fmla="*/ 4652272 w 8313725"/>
                <a:gd name="connsiteY118" fmla="*/ 4350858 h 8352920"/>
                <a:gd name="connsiteX119" fmla="*/ 4604637 w 8313725"/>
                <a:gd name="connsiteY119" fmla="*/ 4384137 h 8352920"/>
                <a:gd name="connsiteX120" fmla="*/ 4409534 w 8313725"/>
                <a:gd name="connsiteY120" fmla="*/ 4700610 h 8352920"/>
                <a:gd name="connsiteX121" fmla="*/ 4327316 w 8313725"/>
                <a:gd name="connsiteY121" fmla="*/ 4794573 h 8352920"/>
                <a:gd name="connsiteX122" fmla="*/ 4309698 w 8313725"/>
                <a:gd name="connsiteY122" fmla="*/ 4787395 h 8352920"/>
                <a:gd name="connsiteX123" fmla="*/ 4320138 w 8313725"/>
                <a:gd name="connsiteY123" fmla="*/ 4708440 h 8352920"/>
                <a:gd name="connsiteX124" fmla="*/ 4409534 w 8313725"/>
                <a:gd name="connsiteY124" fmla="*/ 4559013 h 8352920"/>
                <a:gd name="connsiteX125" fmla="*/ 4446727 w 8313725"/>
                <a:gd name="connsiteY125" fmla="*/ 4485930 h 8352920"/>
                <a:gd name="connsiteX126" fmla="*/ 4579189 w 8313725"/>
                <a:gd name="connsiteY126" fmla="*/ 4224270 h 8352920"/>
                <a:gd name="connsiteX127" fmla="*/ 4617688 w 8313725"/>
                <a:gd name="connsiteY127" fmla="*/ 4174025 h 8352920"/>
                <a:gd name="connsiteX128" fmla="*/ 4699906 w 8313725"/>
                <a:gd name="connsiteY128" fmla="*/ 3990666 h 8352920"/>
                <a:gd name="connsiteX129" fmla="*/ 4726007 w 8313725"/>
                <a:gd name="connsiteY129" fmla="*/ 3921499 h 8352920"/>
                <a:gd name="connsiteX130" fmla="*/ 4707736 w 8313725"/>
                <a:gd name="connsiteY130" fmla="*/ 3864078 h 8352920"/>
                <a:gd name="connsiteX131" fmla="*/ 4660754 w 8313725"/>
                <a:gd name="connsiteY131" fmla="*/ 3870603 h 8352920"/>
                <a:gd name="connsiteX132" fmla="*/ 4589629 w 8313725"/>
                <a:gd name="connsiteY132" fmla="*/ 3946948 h 8352920"/>
                <a:gd name="connsiteX133" fmla="*/ 4504802 w 8313725"/>
                <a:gd name="connsiteY133" fmla="*/ 4031776 h 8352920"/>
                <a:gd name="connsiteX134" fmla="*/ 4411491 w 8313725"/>
                <a:gd name="connsiteY134" fmla="*/ 4138137 h 8352920"/>
                <a:gd name="connsiteX135" fmla="*/ 4352764 w 8313725"/>
                <a:gd name="connsiteY135" fmla="*/ 4229490 h 8352920"/>
                <a:gd name="connsiteX136" fmla="*/ 4246403 w 8313725"/>
                <a:gd name="connsiteY136" fmla="*/ 4370434 h 8352920"/>
                <a:gd name="connsiteX137" fmla="*/ 4230743 w 8313725"/>
                <a:gd name="connsiteY137" fmla="*/ 4391315 h 8352920"/>
                <a:gd name="connsiteX138" fmla="*/ 4179846 w 8313725"/>
                <a:gd name="connsiteY138" fmla="*/ 4538132 h 8352920"/>
                <a:gd name="connsiteX139" fmla="*/ 4149830 w 8313725"/>
                <a:gd name="connsiteY139" fmla="*/ 4677119 h 8352920"/>
                <a:gd name="connsiteX140" fmla="*/ 4100238 w 8313725"/>
                <a:gd name="connsiteY140" fmla="*/ 4892451 h 8352920"/>
                <a:gd name="connsiteX141" fmla="*/ 4080663 w 8313725"/>
                <a:gd name="connsiteY141" fmla="*/ 5012515 h 8352920"/>
                <a:gd name="connsiteX142" fmla="*/ 3963209 w 8313725"/>
                <a:gd name="connsiteY142" fmla="*/ 5271566 h 8352920"/>
                <a:gd name="connsiteX143" fmla="*/ 3838577 w 8313725"/>
                <a:gd name="connsiteY143" fmla="*/ 5462755 h 8352920"/>
                <a:gd name="connsiteX144" fmla="*/ 3791596 w 8313725"/>
                <a:gd name="connsiteY144" fmla="*/ 5487551 h 8352920"/>
                <a:gd name="connsiteX145" fmla="*/ 3765495 w 8313725"/>
                <a:gd name="connsiteY145" fmla="*/ 5429476 h 8352920"/>
                <a:gd name="connsiteX146" fmla="*/ 3796163 w 8313725"/>
                <a:gd name="connsiteY146" fmla="*/ 5300930 h 8352920"/>
                <a:gd name="connsiteX147" fmla="*/ 4051952 w 8313725"/>
                <a:gd name="connsiteY147" fmla="*/ 4523124 h 8352920"/>
                <a:gd name="connsiteX148" fmla="*/ 4153745 w 8313725"/>
                <a:gd name="connsiteY148" fmla="*/ 4089197 h 8352920"/>
                <a:gd name="connsiteX149" fmla="*/ 4211820 w 8313725"/>
                <a:gd name="connsiteY149" fmla="*/ 4002412 h 8352920"/>
                <a:gd name="connsiteX150" fmla="*/ 4354069 w 8313725"/>
                <a:gd name="connsiteY150" fmla="*/ 3916932 h 8352920"/>
                <a:gd name="connsiteX151" fmla="*/ 4541343 w 8313725"/>
                <a:gd name="connsiteY151" fmla="*/ 3615467 h 8352920"/>
                <a:gd name="connsiteX152" fmla="*/ 4558961 w 8313725"/>
                <a:gd name="connsiteY152" fmla="*/ 3589366 h 8352920"/>
                <a:gd name="connsiteX153" fmla="*/ 4567444 w 8313725"/>
                <a:gd name="connsiteY153" fmla="*/ 3470607 h 8352920"/>
                <a:gd name="connsiteX154" fmla="*/ 4570054 w 8313725"/>
                <a:gd name="connsiteY154" fmla="*/ 3306824 h 8352920"/>
                <a:gd name="connsiteX155" fmla="*/ 4542648 w 8313725"/>
                <a:gd name="connsiteY155" fmla="*/ 3150219 h 8352920"/>
                <a:gd name="connsiteX156" fmla="*/ 4504149 w 8313725"/>
                <a:gd name="connsiteY156" fmla="*/ 3101280 h 8352920"/>
                <a:gd name="connsiteX157" fmla="*/ 4541343 w 8313725"/>
                <a:gd name="connsiteY157" fmla="*/ 2889210 h 8352920"/>
                <a:gd name="connsiteX158" fmla="*/ 4449337 w 8313725"/>
                <a:gd name="connsiteY158" fmla="*/ 2822653 h 8352920"/>
                <a:gd name="connsiteX159" fmla="*/ 4216387 w 8313725"/>
                <a:gd name="connsiteY159" fmla="*/ 2821348 h 8352920"/>
                <a:gd name="connsiteX160" fmla="*/ 4151788 w 8313725"/>
                <a:gd name="connsiteY160" fmla="*/ 2861805 h 8352920"/>
                <a:gd name="connsiteX161" fmla="*/ 4132864 w 8313725"/>
                <a:gd name="connsiteY161" fmla="*/ 2791985 h 8352920"/>
                <a:gd name="connsiteX162" fmla="*/ 4091755 w 8313725"/>
                <a:gd name="connsiteY162" fmla="*/ 2159692 h 8352920"/>
                <a:gd name="connsiteX163" fmla="*/ 4143957 w 8313725"/>
                <a:gd name="connsiteY163" fmla="*/ 1224628 h 8352920"/>
                <a:gd name="connsiteX164" fmla="*/ 4358637 w 8313725"/>
                <a:gd name="connsiteY164" fmla="*/ 583852 h 8352920"/>
                <a:gd name="connsiteX165" fmla="*/ 4427152 w 8313725"/>
                <a:gd name="connsiteY165" fmla="*/ 532303 h 8352920"/>
                <a:gd name="connsiteX166" fmla="*/ 4465650 w 8313725"/>
                <a:gd name="connsiteY166" fmla="*/ 598208 h 8352920"/>
                <a:gd name="connsiteX167" fmla="*/ 4474133 w 8313725"/>
                <a:gd name="connsiteY167" fmla="*/ 634096 h 8352920"/>
                <a:gd name="connsiteX168" fmla="*/ 4486531 w 8313725"/>
                <a:gd name="connsiteY168" fmla="*/ 1080421 h 8352920"/>
                <a:gd name="connsiteX169" fmla="*/ 4589629 w 8313725"/>
                <a:gd name="connsiteY169" fmla="*/ 1232459 h 8352920"/>
                <a:gd name="connsiteX170" fmla="*/ 5158628 w 8313725"/>
                <a:gd name="connsiteY170" fmla="*/ 1441918 h 8352920"/>
                <a:gd name="connsiteX171" fmla="*/ 5898588 w 8313725"/>
                <a:gd name="connsiteY171" fmla="*/ 1818423 h 8352920"/>
                <a:gd name="connsiteX172" fmla="*/ 6021914 w 8313725"/>
                <a:gd name="connsiteY172" fmla="*/ 1807330 h 8352920"/>
                <a:gd name="connsiteX173" fmla="*/ 6206577 w 8313725"/>
                <a:gd name="connsiteY173" fmla="*/ 2014179 h 8352920"/>
                <a:gd name="connsiteX174" fmla="*/ 6387326 w 8313725"/>
                <a:gd name="connsiteY174" fmla="*/ 2160344 h 8352920"/>
                <a:gd name="connsiteX175" fmla="*/ 6499560 w 8313725"/>
                <a:gd name="connsiteY175" fmla="*/ 2228206 h 8352920"/>
                <a:gd name="connsiteX176" fmla="*/ 6645725 w 8313725"/>
                <a:gd name="connsiteY176" fmla="*/ 2352838 h 8352920"/>
                <a:gd name="connsiteX177" fmla="*/ 7093354 w 8313725"/>
                <a:gd name="connsiteY177" fmla="*/ 2694759 h 8352920"/>
                <a:gd name="connsiteX178" fmla="*/ 7115540 w 8313725"/>
                <a:gd name="connsiteY178" fmla="*/ 2717597 h 8352920"/>
                <a:gd name="connsiteX179" fmla="*/ 7236909 w 8313725"/>
                <a:gd name="connsiteY179" fmla="*/ 2844839 h 8352920"/>
                <a:gd name="connsiteX180" fmla="*/ 7850279 w 8313725"/>
                <a:gd name="connsiteY180" fmla="*/ 3531944 h 8352920"/>
                <a:gd name="connsiteX181" fmla="*/ 8234614 w 8313725"/>
                <a:gd name="connsiteY181" fmla="*/ 4102248 h 8352920"/>
                <a:gd name="connsiteX182" fmla="*/ 8288773 w 8313725"/>
                <a:gd name="connsiteY182" fmla="*/ 4171415 h 8352920"/>
                <a:gd name="connsiteX183" fmla="*/ 8303781 w 8313725"/>
                <a:gd name="connsiteY183" fmla="*/ 4167500 h 8352920"/>
                <a:gd name="connsiteX184" fmla="*/ 8313569 w 8313725"/>
                <a:gd name="connsiteY184" fmla="*/ 4102900 h 8352920"/>
                <a:gd name="connsiteX185" fmla="*/ 6930876 w 8313725"/>
                <a:gd name="connsiteY185" fmla="*/ 1771441 h 8352920"/>
                <a:gd name="connsiteX186" fmla="*/ 6922394 w 8313725"/>
                <a:gd name="connsiteY186" fmla="*/ 1756433 h 8352920"/>
                <a:gd name="connsiteX187" fmla="*/ 6922394 w 8313725"/>
                <a:gd name="connsiteY187" fmla="*/ 1756433 h 8352920"/>
                <a:gd name="connsiteX188" fmla="*/ 6930876 w 8313725"/>
                <a:gd name="connsiteY188" fmla="*/ 1771441 h 8352920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710389 w 8313725"/>
                <a:gd name="connsiteY57" fmla="*/ 6504832 h 8352919"/>
                <a:gd name="connsiteX58" fmla="*/ 342966 w 8313725"/>
                <a:gd name="connsiteY58" fmla="*/ 8352919 h 8352919"/>
                <a:gd name="connsiteX59" fmla="*/ 4086502 w 8313725"/>
                <a:gd name="connsiteY59" fmla="*/ 8345740 h 8352919"/>
                <a:gd name="connsiteX60" fmla="*/ 3663049 w 8313725"/>
                <a:gd name="connsiteY60" fmla="*/ 6829787 h 8352919"/>
                <a:gd name="connsiteX61" fmla="*/ 3668922 w 8313725"/>
                <a:gd name="connsiteY61" fmla="*/ 6843491 h 8352919"/>
                <a:gd name="connsiteX62" fmla="*/ 3858805 w 8313725"/>
                <a:gd name="connsiteY62" fmla="*/ 6138115 h 8352919"/>
                <a:gd name="connsiteX63" fmla="*/ 3994530 w 8313725"/>
                <a:gd name="connsiteY63" fmla="*/ 5888852 h 8352919"/>
                <a:gd name="connsiteX64" fmla="*/ 4397136 w 8313725"/>
                <a:gd name="connsiteY64" fmla="*/ 5710713 h 8352919"/>
                <a:gd name="connsiteX65" fmla="*/ 4444770 w 8313725"/>
                <a:gd name="connsiteY65" fmla="*/ 5610225 h 8352919"/>
                <a:gd name="connsiteX66" fmla="*/ 4468913 w 8313725"/>
                <a:gd name="connsiteY66" fmla="*/ 5537795 h 8352919"/>
                <a:gd name="connsiteX67" fmla="*/ 4579842 w 8313725"/>
                <a:gd name="connsiteY67" fmla="*/ 5501254 h 8352919"/>
                <a:gd name="connsiteX68" fmla="*/ 4655534 w 8313725"/>
                <a:gd name="connsiteY68" fmla="*/ 5444485 h 8352919"/>
                <a:gd name="connsiteX69" fmla="*/ 4736447 w 8313725"/>
                <a:gd name="connsiteY69" fmla="*/ 5391630 h 8352919"/>
                <a:gd name="connsiteX70" fmla="*/ 4853901 w 8313725"/>
                <a:gd name="connsiteY70" fmla="*/ 5343996 h 8352919"/>
                <a:gd name="connsiteX71" fmla="*/ 5003328 w 8313725"/>
                <a:gd name="connsiteY71" fmla="*/ 5215449 h 8352919"/>
                <a:gd name="connsiteX72" fmla="*/ 5236278 w 8313725"/>
                <a:gd name="connsiteY72" fmla="*/ 5059497 h 8352919"/>
                <a:gd name="connsiteX73" fmla="*/ 5549489 w 8313725"/>
                <a:gd name="connsiteY73" fmla="*/ 4738456 h 8352919"/>
                <a:gd name="connsiteX74" fmla="*/ 5732195 w 8313725"/>
                <a:gd name="connsiteY74" fmla="*/ 4478100 h 8352919"/>
                <a:gd name="connsiteX75" fmla="*/ 5745897 w 8313725"/>
                <a:gd name="connsiteY75" fmla="*/ 4462440 h 8352919"/>
                <a:gd name="connsiteX76" fmla="*/ 5831378 w 8313725"/>
                <a:gd name="connsiteY76" fmla="*/ 4177940 h 8352919"/>
                <a:gd name="connsiteX77" fmla="*/ 5595165 w 8313725"/>
                <a:gd name="connsiteY77" fmla="*/ 4425246 h 8352919"/>
                <a:gd name="connsiteX78" fmla="*/ 5429425 w 8313725"/>
                <a:gd name="connsiteY78" fmla="*/ 4667331 h 8352919"/>
                <a:gd name="connsiteX79" fmla="*/ 5407891 w 8313725"/>
                <a:gd name="connsiteY79" fmla="*/ 4681687 h 8352919"/>
                <a:gd name="connsiteX80" fmla="*/ 5304140 w 8313725"/>
                <a:gd name="connsiteY80" fmla="*/ 4769125 h 8352919"/>
                <a:gd name="connsiteX81" fmla="*/ 5176246 w 8313725"/>
                <a:gd name="connsiteY81" fmla="*/ 4888536 h 8352919"/>
                <a:gd name="connsiteX82" fmla="*/ 5165806 w 8313725"/>
                <a:gd name="connsiteY82" fmla="*/ 4877443 h 8352919"/>
                <a:gd name="connsiteX83" fmla="*/ 5259769 w 8313725"/>
                <a:gd name="connsiteY83" fmla="*/ 4772388 h 8352919"/>
                <a:gd name="connsiteX84" fmla="*/ 5449000 w 8313725"/>
                <a:gd name="connsiteY84" fmla="*/ 4567496 h 8352919"/>
                <a:gd name="connsiteX85" fmla="*/ 5537091 w 8313725"/>
                <a:gd name="connsiteY85" fmla="*/ 4458524 h 8352919"/>
                <a:gd name="connsiteX86" fmla="*/ 5666290 w 8313725"/>
                <a:gd name="connsiteY86" fmla="*/ 4245803 h 8352919"/>
                <a:gd name="connsiteX87" fmla="*/ 5713271 w 8313725"/>
                <a:gd name="connsiteY87" fmla="*/ 4136831 h 8352919"/>
                <a:gd name="connsiteX88" fmla="*/ 5739372 w 8313725"/>
                <a:gd name="connsiteY88" fmla="*/ 4088545 h 8352919"/>
                <a:gd name="connsiteX89" fmla="*/ 5830073 w 8313725"/>
                <a:gd name="connsiteY89" fmla="*/ 3811876 h 8352919"/>
                <a:gd name="connsiteX90" fmla="*/ 5787659 w 8313725"/>
                <a:gd name="connsiteY90" fmla="*/ 3843197 h 8352919"/>
                <a:gd name="connsiteX91" fmla="*/ 5582767 w 8313725"/>
                <a:gd name="connsiteY91" fmla="*/ 4101595 h 8352919"/>
                <a:gd name="connsiteX92" fmla="*/ 5400061 w 8313725"/>
                <a:gd name="connsiteY92" fmla="*/ 4346291 h 8352919"/>
                <a:gd name="connsiteX93" fmla="*/ 5381791 w 8313725"/>
                <a:gd name="connsiteY93" fmla="*/ 4334545 h 8352919"/>
                <a:gd name="connsiteX94" fmla="*/ 5478364 w 8313725"/>
                <a:gd name="connsiteY94" fmla="*/ 4104858 h 8352919"/>
                <a:gd name="connsiteX95" fmla="*/ 5631054 w 8313725"/>
                <a:gd name="connsiteY95" fmla="*/ 3864730 h 8352919"/>
                <a:gd name="connsiteX96" fmla="*/ 5696958 w 8313725"/>
                <a:gd name="connsiteY96" fmla="*/ 3714650 h 8352919"/>
                <a:gd name="connsiteX97" fmla="*/ 5696958 w 8313725"/>
                <a:gd name="connsiteY97" fmla="*/ 3612204 h 8352919"/>
                <a:gd name="connsiteX98" fmla="*/ 5608868 w 8313725"/>
                <a:gd name="connsiteY98" fmla="*/ 3671584 h 8352919"/>
                <a:gd name="connsiteX99" fmla="*/ 5315233 w 8313725"/>
                <a:gd name="connsiteY99" fmla="*/ 4008285 h 8352919"/>
                <a:gd name="connsiteX100" fmla="*/ 5219313 w 8313725"/>
                <a:gd name="connsiteY100" fmla="*/ 4092460 h 8352919"/>
                <a:gd name="connsiteX101" fmla="*/ 5161891 w 8313725"/>
                <a:gd name="connsiteY101" fmla="*/ 4153797 h 8352919"/>
                <a:gd name="connsiteX102" fmla="*/ 4996803 w 8313725"/>
                <a:gd name="connsiteY102" fmla="*/ 4380875 h 8352919"/>
                <a:gd name="connsiteX103" fmla="*/ 4961567 w 8313725"/>
                <a:gd name="connsiteY103" fmla="*/ 4406976 h 8352919"/>
                <a:gd name="connsiteX104" fmla="*/ 4946559 w 8313725"/>
                <a:gd name="connsiteY104" fmla="*/ 4396535 h 8352919"/>
                <a:gd name="connsiteX105" fmla="*/ 5017031 w 8313725"/>
                <a:gd name="connsiteY105" fmla="*/ 4252328 h 8352919"/>
                <a:gd name="connsiteX106" fmla="*/ 5313928 w 8313725"/>
                <a:gd name="connsiteY106" fmla="*/ 3891484 h 8352919"/>
                <a:gd name="connsiteX107" fmla="*/ 5488151 w 8313725"/>
                <a:gd name="connsiteY107" fmla="*/ 3561307 h 8352919"/>
                <a:gd name="connsiteX108" fmla="*/ 5491414 w 8313725"/>
                <a:gd name="connsiteY108" fmla="*/ 3540427 h 8352919"/>
                <a:gd name="connsiteX109" fmla="*/ 5436602 w 8313725"/>
                <a:gd name="connsiteY109" fmla="*/ 3509758 h 8352919"/>
                <a:gd name="connsiteX110" fmla="*/ 5379833 w 8313725"/>
                <a:gd name="connsiteY110" fmla="*/ 3572400 h 8352919"/>
                <a:gd name="connsiteX111" fmla="*/ 5321759 w 8313725"/>
                <a:gd name="connsiteY111" fmla="*/ 3622645 h 8352919"/>
                <a:gd name="connsiteX112" fmla="*/ 5171026 w 8313725"/>
                <a:gd name="connsiteY112" fmla="*/ 3735531 h 8352919"/>
                <a:gd name="connsiteX113" fmla="*/ 5081631 w 8313725"/>
                <a:gd name="connsiteY113" fmla="*/ 3822969 h 8352919"/>
                <a:gd name="connsiteX114" fmla="*/ 4907407 w 8313725"/>
                <a:gd name="connsiteY114" fmla="*/ 4040911 h 8352919"/>
                <a:gd name="connsiteX115" fmla="*/ 4772988 w 8313725"/>
                <a:gd name="connsiteY115" fmla="*/ 4198169 h 8352919"/>
                <a:gd name="connsiteX116" fmla="*/ 4696643 w 8313725"/>
                <a:gd name="connsiteY116" fmla="*/ 4311707 h 8352919"/>
                <a:gd name="connsiteX117" fmla="*/ 4652272 w 8313725"/>
                <a:gd name="connsiteY117" fmla="*/ 4350858 h 8352919"/>
                <a:gd name="connsiteX118" fmla="*/ 4604637 w 8313725"/>
                <a:gd name="connsiteY118" fmla="*/ 4384137 h 8352919"/>
                <a:gd name="connsiteX119" fmla="*/ 4409534 w 8313725"/>
                <a:gd name="connsiteY119" fmla="*/ 4700610 h 8352919"/>
                <a:gd name="connsiteX120" fmla="*/ 4327316 w 8313725"/>
                <a:gd name="connsiteY120" fmla="*/ 4794573 h 8352919"/>
                <a:gd name="connsiteX121" fmla="*/ 4309698 w 8313725"/>
                <a:gd name="connsiteY121" fmla="*/ 4787395 h 8352919"/>
                <a:gd name="connsiteX122" fmla="*/ 4320138 w 8313725"/>
                <a:gd name="connsiteY122" fmla="*/ 4708440 h 8352919"/>
                <a:gd name="connsiteX123" fmla="*/ 4409534 w 8313725"/>
                <a:gd name="connsiteY123" fmla="*/ 4559013 h 8352919"/>
                <a:gd name="connsiteX124" fmla="*/ 4446727 w 8313725"/>
                <a:gd name="connsiteY124" fmla="*/ 4485930 h 8352919"/>
                <a:gd name="connsiteX125" fmla="*/ 4579189 w 8313725"/>
                <a:gd name="connsiteY125" fmla="*/ 4224270 h 8352919"/>
                <a:gd name="connsiteX126" fmla="*/ 4617688 w 8313725"/>
                <a:gd name="connsiteY126" fmla="*/ 4174025 h 8352919"/>
                <a:gd name="connsiteX127" fmla="*/ 4699906 w 8313725"/>
                <a:gd name="connsiteY127" fmla="*/ 3990666 h 8352919"/>
                <a:gd name="connsiteX128" fmla="*/ 4726007 w 8313725"/>
                <a:gd name="connsiteY128" fmla="*/ 3921499 h 8352919"/>
                <a:gd name="connsiteX129" fmla="*/ 4707736 w 8313725"/>
                <a:gd name="connsiteY129" fmla="*/ 3864078 h 8352919"/>
                <a:gd name="connsiteX130" fmla="*/ 4660754 w 8313725"/>
                <a:gd name="connsiteY130" fmla="*/ 3870603 h 8352919"/>
                <a:gd name="connsiteX131" fmla="*/ 4589629 w 8313725"/>
                <a:gd name="connsiteY131" fmla="*/ 3946948 h 8352919"/>
                <a:gd name="connsiteX132" fmla="*/ 4504802 w 8313725"/>
                <a:gd name="connsiteY132" fmla="*/ 4031776 h 8352919"/>
                <a:gd name="connsiteX133" fmla="*/ 4411491 w 8313725"/>
                <a:gd name="connsiteY133" fmla="*/ 4138137 h 8352919"/>
                <a:gd name="connsiteX134" fmla="*/ 4352764 w 8313725"/>
                <a:gd name="connsiteY134" fmla="*/ 4229490 h 8352919"/>
                <a:gd name="connsiteX135" fmla="*/ 4246403 w 8313725"/>
                <a:gd name="connsiteY135" fmla="*/ 4370434 h 8352919"/>
                <a:gd name="connsiteX136" fmla="*/ 4230743 w 8313725"/>
                <a:gd name="connsiteY136" fmla="*/ 4391315 h 8352919"/>
                <a:gd name="connsiteX137" fmla="*/ 4179846 w 8313725"/>
                <a:gd name="connsiteY137" fmla="*/ 4538132 h 8352919"/>
                <a:gd name="connsiteX138" fmla="*/ 4149830 w 8313725"/>
                <a:gd name="connsiteY138" fmla="*/ 4677119 h 8352919"/>
                <a:gd name="connsiteX139" fmla="*/ 4100238 w 8313725"/>
                <a:gd name="connsiteY139" fmla="*/ 4892451 h 8352919"/>
                <a:gd name="connsiteX140" fmla="*/ 4080663 w 8313725"/>
                <a:gd name="connsiteY140" fmla="*/ 5012515 h 8352919"/>
                <a:gd name="connsiteX141" fmla="*/ 3963209 w 8313725"/>
                <a:gd name="connsiteY141" fmla="*/ 5271566 h 8352919"/>
                <a:gd name="connsiteX142" fmla="*/ 3838577 w 8313725"/>
                <a:gd name="connsiteY142" fmla="*/ 5462755 h 8352919"/>
                <a:gd name="connsiteX143" fmla="*/ 3791596 w 8313725"/>
                <a:gd name="connsiteY143" fmla="*/ 5487551 h 8352919"/>
                <a:gd name="connsiteX144" fmla="*/ 3765495 w 8313725"/>
                <a:gd name="connsiteY144" fmla="*/ 5429476 h 8352919"/>
                <a:gd name="connsiteX145" fmla="*/ 3796163 w 8313725"/>
                <a:gd name="connsiteY145" fmla="*/ 5300930 h 8352919"/>
                <a:gd name="connsiteX146" fmla="*/ 4051952 w 8313725"/>
                <a:gd name="connsiteY146" fmla="*/ 4523124 h 8352919"/>
                <a:gd name="connsiteX147" fmla="*/ 4153745 w 8313725"/>
                <a:gd name="connsiteY147" fmla="*/ 4089197 h 8352919"/>
                <a:gd name="connsiteX148" fmla="*/ 4211820 w 8313725"/>
                <a:gd name="connsiteY148" fmla="*/ 4002412 h 8352919"/>
                <a:gd name="connsiteX149" fmla="*/ 4354069 w 8313725"/>
                <a:gd name="connsiteY149" fmla="*/ 3916932 h 8352919"/>
                <a:gd name="connsiteX150" fmla="*/ 4541343 w 8313725"/>
                <a:gd name="connsiteY150" fmla="*/ 3615467 h 8352919"/>
                <a:gd name="connsiteX151" fmla="*/ 4558961 w 8313725"/>
                <a:gd name="connsiteY151" fmla="*/ 3589366 h 8352919"/>
                <a:gd name="connsiteX152" fmla="*/ 4567444 w 8313725"/>
                <a:gd name="connsiteY152" fmla="*/ 3470607 h 8352919"/>
                <a:gd name="connsiteX153" fmla="*/ 4570054 w 8313725"/>
                <a:gd name="connsiteY153" fmla="*/ 3306824 h 8352919"/>
                <a:gd name="connsiteX154" fmla="*/ 4542648 w 8313725"/>
                <a:gd name="connsiteY154" fmla="*/ 3150219 h 8352919"/>
                <a:gd name="connsiteX155" fmla="*/ 4504149 w 8313725"/>
                <a:gd name="connsiteY155" fmla="*/ 3101280 h 8352919"/>
                <a:gd name="connsiteX156" fmla="*/ 4541343 w 8313725"/>
                <a:gd name="connsiteY156" fmla="*/ 2889210 h 8352919"/>
                <a:gd name="connsiteX157" fmla="*/ 4449337 w 8313725"/>
                <a:gd name="connsiteY157" fmla="*/ 2822653 h 8352919"/>
                <a:gd name="connsiteX158" fmla="*/ 4216387 w 8313725"/>
                <a:gd name="connsiteY158" fmla="*/ 2821348 h 8352919"/>
                <a:gd name="connsiteX159" fmla="*/ 4151788 w 8313725"/>
                <a:gd name="connsiteY159" fmla="*/ 2861805 h 8352919"/>
                <a:gd name="connsiteX160" fmla="*/ 4132864 w 8313725"/>
                <a:gd name="connsiteY160" fmla="*/ 2791985 h 8352919"/>
                <a:gd name="connsiteX161" fmla="*/ 4091755 w 8313725"/>
                <a:gd name="connsiteY161" fmla="*/ 2159692 h 8352919"/>
                <a:gd name="connsiteX162" fmla="*/ 4143957 w 8313725"/>
                <a:gd name="connsiteY162" fmla="*/ 1224628 h 8352919"/>
                <a:gd name="connsiteX163" fmla="*/ 4358637 w 8313725"/>
                <a:gd name="connsiteY163" fmla="*/ 583852 h 8352919"/>
                <a:gd name="connsiteX164" fmla="*/ 4427152 w 8313725"/>
                <a:gd name="connsiteY164" fmla="*/ 532303 h 8352919"/>
                <a:gd name="connsiteX165" fmla="*/ 4465650 w 8313725"/>
                <a:gd name="connsiteY165" fmla="*/ 598208 h 8352919"/>
                <a:gd name="connsiteX166" fmla="*/ 4474133 w 8313725"/>
                <a:gd name="connsiteY166" fmla="*/ 634096 h 8352919"/>
                <a:gd name="connsiteX167" fmla="*/ 4486531 w 8313725"/>
                <a:gd name="connsiteY167" fmla="*/ 1080421 h 8352919"/>
                <a:gd name="connsiteX168" fmla="*/ 4589629 w 8313725"/>
                <a:gd name="connsiteY168" fmla="*/ 1232459 h 8352919"/>
                <a:gd name="connsiteX169" fmla="*/ 5158628 w 8313725"/>
                <a:gd name="connsiteY169" fmla="*/ 1441918 h 8352919"/>
                <a:gd name="connsiteX170" fmla="*/ 5898588 w 8313725"/>
                <a:gd name="connsiteY170" fmla="*/ 1818423 h 8352919"/>
                <a:gd name="connsiteX171" fmla="*/ 6021914 w 8313725"/>
                <a:gd name="connsiteY171" fmla="*/ 1807330 h 8352919"/>
                <a:gd name="connsiteX172" fmla="*/ 6206577 w 8313725"/>
                <a:gd name="connsiteY172" fmla="*/ 2014179 h 8352919"/>
                <a:gd name="connsiteX173" fmla="*/ 6387326 w 8313725"/>
                <a:gd name="connsiteY173" fmla="*/ 2160344 h 8352919"/>
                <a:gd name="connsiteX174" fmla="*/ 6499560 w 8313725"/>
                <a:gd name="connsiteY174" fmla="*/ 2228206 h 8352919"/>
                <a:gd name="connsiteX175" fmla="*/ 6645725 w 8313725"/>
                <a:gd name="connsiteY175" fmla="*/ 2352838 h 8352919"/>
                <a:gd name="connsiteX176" fmla="*/ 7093354 w 8313725"/>
                <a:gd name="connsiteY176" fmla="*/ 2694759 h 8352919"/>
                <a:gd name="connsiteX177" fmla="*/ 7115540 w 8313725"/>
                <a:gd name="connsiteY177" fmla="*/ 2717597 h 8352919"/>
                <a:gd name="connsiteX178" fmla="*/ 7236909 w 8313725"/>
                <a:gd name="connsiteY178" fmla="*/ 2844839 h 8352919"/>
                <a:gd name="connsiteX179" fmla="*/ 7850279 w 8313725"/>
                <a:gd name="connsiteY179" fmla="*/ 3531944 h 8352919"/>
                <a:gd name="connsiteX180" fmla="*/ 8234614 w 8313725"/>
                <a:gd name="connsiteY180" fmla="*/ 4102248 h 8352919"/>
                <a:gd name="connsiteX181" fmla="*/ 8288773 w 8313725"/>
                <a:gd name="connsiteY181" fmla="*/ 4171415 h 8352919"/>
                <a:gd name="connsiteX182" fmla="*/ 8303781 w 8313725"/>
                <a:gd name="connsiteY182" fmla="*/ 4167500 h 8352919"/>
                <a:gd name="connsiteX183" fmla="*/ 8313569 w 8313725"/>
                <a:gd name="connsiteY183" fmla="*/ 4102900 h 8352919"/>
                <a:gd name="connsiteX184" fmla="*/ 6930876 w 8313725"/>
                <a:gd name="connsiteY184" fmla="*/ 1771441 h 8352919"/>
                <a:gd name="connsiteX185" fmla="*/ 6922394 w 8313725"/>
                <a:gd name="connsiteY185" fmla="*/ 1756433 h 8352919"/>
                <a:gd name="connsiteX186" fmla="*/ 6922394 w 8313725"/>
                <a:gd name="connsiteY186" fmla="*/ 1756433 h 8352919"/>
                <a:gd name="connsiteX187" fmla="*/ 6930876 w 8313725"/>
                <a:gd name="connsiteY187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342966 w 8313725"/>
                <a:gd name="connsiteY57" fmla="*/ 8352919 h 8352919"/>
                <a:gd name="connsiteX58" fmla="*/ 4086502 w 8313725"/>
                <a:gd name="connsiteY58" fmla="*/ 8345740 h 8352919"/>
                <a:gd name="connsiteX59" fmla="*/ 3663049 w 8313725"/>
                <a:gd name="connsiteY59" fmla="*/ 6829787 h 8352919"/>
                <a:gd name="connsiteX60" fmla="*/ 3668922 w 8313725"/>
                <a:gd name="connsiteY60" fmla="*/ 6843491 h 8352919"/>
                <a:gd name="connsiteX61" fmla="*/ 3858805 w 8313725"/>
                <a:gd name="connsiteY61" fmla="*/ 6138115 h 8352919"/>
                <a:gd name="connsiteX62" fmla="*/ 3994530 w 8313725"/>
                <a:gd name="connsiteY62" fmla="*/ 5888852 h 8352919"/>
                <a:gd name="connsiteX63" fmla="*/ 4397136 w 8313725"/>
                <a:gd name="connsiteY63" fmla="*/ 5710713 h 8352919"/>
                <a:gd name="connsiteX64" fmla="*/ 4444770 w 8313725"/>
                <a:gd name="connsiteY64" fmla="*/ 5610225 h 8352919"/>
                <a:gd name="connsiteX65" fmla="*/ 4468913 w 8313725"/>
                <a:gd name="connsiteY65" fmla="*/ 5537795 h 8352919"/>
                <a:gd name="connsiteX66" fmla="*/ 4579842 w 8313725"/>
                <a:gd name="connsiteY66" fmla="*/ 5501254 h 8352919"/>
                <a:gd name="connsiteX67" fmla="*/ 4655534 w 8313725"/>
                <a:gd name="connsiteY67" fmla="*/ 5444485 h 8352919"/>
                <a:gd name="connsiteX68" fmla="*/ 4736447 w 8313725"/>
                <a:gd name="connsiteY68" fmla="*/ 5391630 h 8352919"/>
                <a:gd name="connsiteX69" fmla="*/ 4853901 w 8313725"/>
                <a:gd name="connsiteY69" fmla="*/ 5343996 h 8352919"/>
                <a:gd name="connsiteX70" fmla="*/ 5003328 w 8313725"/>
                <a:gd name="connsiteY70" fmla="*/ 5215449 h 8352919"/>
                <a:gd name="connsiteX71" fmla="*/ 5236278 w 8313725"/>
                <a:gd name="connsiteY71" fmla="*/ 5059497 h 8352919"/>
                <a:gd name="connsiteX72" fmla="*/ 5549489 w 8313725"/>
                <a:gd name="connsiteY72" fmla="*/ 4738456 h 8352919"/>
                <a:gd name="connsiteX73" fmla="*/ 5732195 w 8313725"/>
                <a:gd name="connsiteY73" fmla="*/ 4478100 h 8352919"/>
                <a:gd name="connsiteX74" fmla="*/ 5745897 w 8313725"/>
                <a:gd name="connsiteY74" fmla="*/ 4462440 h 8352919"/>
                <a:gd name="connsiteX75" fmla="*/ 5831378 w 8313725"/>
                <a:gd name="connsiteY75" fmla="*/ 4177940 h 8352919"/>
                <a:gd name="connsiteX76" fmla="*/ 5595165 w 8313725"/>
                <a:gd name="connsiteY76" fmla="*/ 4425246 h 8352919"/>
                <a:gd name="connsiteX77" fmla="*/ 5429425 w 8313725"/>
                <a:gd name="connsiteY77" fmla="*/ 4667331 h 8352919"/>
                <a:gd name="connsiteX78" fmla="*/ 5407891 w 8313725"/>
                <a:gd name="connsiteY78" fmla="*/ 4681687 h 8352919"/>
                <a:gd name="connsiteX79" fmla="*/ 5304140 w 8313725"/>
                <a:gd name="connsiteY79" fmla="*/ 4769125 h 8352919"/>
                <a:gd name="connsiteX80" fmla="*/ 5176246 w 8313725"/>
                <a:gd name="connsiteY80" fmla="*/ 4888536 h 8352919"/>
                <a:gd name="connsiteX81" fmla="*/ 5165806 w 8313725"/>
                <a:gd name="connsiteY81" fmla="*/ 4877443 h 8352919"/>
                <a:gd name="connsiteX82" fmla="*/ 5259769 w 8313725"/>
                <a:gd name="connsiteY82" fmla="*/ 4772388 h 8352919"/>
                <a:gd name="connsiteX83" fmla="*/ 5449000 w 8313725"/>
                <a:gd name="connsiteY83" fmla="*/ 4567496 h 8352919"/>
                <a:gd name="connsiteX84" fmla="*/ 5537091 w 8313725"/>
                <a:gd name="connsiteY84" fmla="*/ 4458524 h 8352919"/>
                <a:gd name="connsiteX85" fmla="*/ 5666290 w 8313725"/>
                <a:gd name="connsiteY85" fmla="*/ 4245803 h 8352919"/>
                <a:gd name="connsiteX86" fmla="*/ 5713271 w 8313725"/>
                <a:gd name="connsiteY86" fmla="*/ 4136831 h 8352919"/>
                <a:gd name="connsiteX87" fmla="*/ 5739372 w 8313725"/>
                <a:gd name="connsiteY87" fmla="*/ 4088545 h 8352919"/>
                <a:gd name="connsiteX88" fmla="*/ 5830073 w 8313725"/>
                <a:gd name="connsiteY88" fmla="*/ 3811876 h 8352919"/>
                <a:gd name="connsiteX89" fmla="*/ 5787659 w 8313725"/>
                <a:gd name="connsiteY89" fmla="*/ 3843197 h 8352919"/>
                <a:gd name="connsiteX90" fmla="*/ 5582767 w 8313725"/>
                <a:gd name="connsiteY90" fmla="*/ 4101595 h 8352919"/>
                <a:gd name="connsiteX91" fmla="*/ 5400061 w 8313725"/>
                <a:gd name="connsiteY91" fmla="*/ 4346291 h 8352919"/>
                <a:gd name="connsiteX92" fmla="*/ 5381791 w 8313725"/>
                <a:gd name="connsiteY92" fmla="*/ 4334545 h 8352919"/>
                <a:gd name="connsiteX93" fmla="*/ 5478364 w 8313725"/>
                <a:gd name="connsiteY93" fmla="*/ 4104858 h 8352919"/>
                <a:gd name="connsiteX94" fmla="*/ 5631054 w 8313725"/>
                <a:gd name="connsiteY94" fmla="*/ 3864730 h 8352919"/>
                <a:gd name="connsiteX95" fmla="*/ 5696958 w 8313725"/>
                <a:gd name="connsiteY95" fmla="*/ 3714650 h 8352919"/>
                <a:gd name="connsiteX96" fmla="*/ 5696958 w 8313725"/>
                <a:gd name="connsiteY96" fmla="*/ 3612204 h 8352919"/>
                <a:gd name="connsiteX97" fmla="*/ 5608868 w 8313725"/>
                <a:gd name="connsiteY97" fmla="*/ 3671584 h 8352919"/>
                <a:gd name="connsiteX98" fmla="*/ 5315233 w 8313725"/>
                <a:gd name="connsiteY98" fmla="*/ 4008285 h 8352919"/>
                <a:gd name="connsiteX99" fmla="*/ 5219313 w 8313725"/>
                <a:gd name="connsiteY99" fmla="*/ 4092460 h 8352919"/>
                <a:gd name="connsiteX100" fmla="*/ 5161891 w 8313725"/>
                <a:gd name="connsiteY100" fmla="*/ 4153797 h 8352919"/>
                <a:gd name="connsiteX101" fmla="*/ 4996803 w 8313725"/>
                <a:gd name="connsiteY101" fmla="*/ 4380875 h 8352919"/>
                <a:gd name="connsiteX102" fmla="*/ 4961567 w 8313725"/>
                <a:gd name="connsiteY102" fmla="*/ 4406976 h 8352919"/>
                <a:gd name="connsiteX103" fmla="*/ 4946559 w 8313725"/>
                <a:gd name="connsiteY103" fmla="*/ 4396535 h 8352919"/>
                <a:gd name="connsiteX104" fmla="*/ 5017031 w 8313725"/>
                <a:gd name="connsiteY104" fmla="*/ 4252328 h 8352919"/>
                <a:gd name="connsiteX105" fmla="*/ 5313928 w 8313725"/>
                <a:gd name="connsiteY105" fmla="*/ 3891484 h 8352919"/>
                <a:gd name="connsiteX106" fmla="*/ 5488151 w 8313725"/>
                <a:gd name="connsiteY106" fmla="*/ 3561307 h 8352919"/>
                <a:gd name="connsiteX107" fmla="*/ 5491414 w 8313725"/>
                <a:gd name="connsiteY107" fmla="*/ 3540427 h 8352919"/>
                <a:gd name="connsiteX108" fmla="*/ 5436602 w 8313725"/>
                <a:gd name="connsiteY108" fmla="*/ 3509758 h 8352919"/>
                <a:gd name="connsiteX109" fmla="*/ 5379833 w 8313725"/>
                <a:gd name="connsiteY109" fmla="*/ 3572400 h 8352919"/>
                <a:gd name="connsiteX110" fmla="*/ 5321759 w 8313725"/>
                <a:gd name="connsiteY110" fmla="*/ 3622645 h 8352919"/>
                <a:gd name="connsiteX111" fmla="*/ 5171026 w 8313725"/>
                <a:gd name="connsiteY111" fmla="*/ 3735531 h 8352919"/>
                <a:gd name="connsiteX112" fmla="*/ 5081631 w 8313725"/>
                <a:gd name="connsiteY112" fmla="*/ 3822969 h 8352919"/>
                <a:gd name="connsiteX113" fmla="*/ 4907407 w 8313725"/>
                <a:gd name="connsiteY113" fmla="*/ 4040911 h 8352919"/>
                <a:gd name="connsiteX114" fmla="*/ 4772988 w 8313725"/>
                <a:gd name="connsiteY114" fmla="*/ 4198169 h 8352919"/>
                <a:gd name="connsiteX115" fmla="*/ 4696643 w 8313725"/>
                <a:gd name="connsiteY115" fmla="*/ 4311707 h 8352919"/>
                <a:gd name="connsiteX116" fmla="*/ 4652272 w 8313725"/>
                <a:gd name="connsiteY116" fmla="*/ 4350858 h 8352919"/>
                <a:gd name="connsiteX117" fmla="*/ 4604637 w 8313725"/>
                <a:gd name="connsiteY117" fmla="*/ 4384137 h 8352919"/>
                <a:gd name="connsiteX118" fmla="*/ 4409534 w 8313725"/>
                <a:gd name="connsiteY118" fmla="*/ 4700610 h 8352919"/>
                <a:gd name="connsiteX119" fmla="*/ 4327316 w 8313725"/>
                <a:gd name="connsiteY119" fmla="*/ 4794573 h 8352919"/>
                <a:gd name="connsiteX120" fmla="*/ 4309698 w 8313725"/>
                <a:gd name="connsiteY120" fmla="*/ 4787395 h 8352919"/>
                <a:gd name="connsiteX121" fmla="*/ 4320138 w 8313725"/>
                <a:gd name="connsiteY121" fmla="*/ 4708440 h 8352919"/>
                <a:gd name="connsiteX122" fmla="*/ 4409534 w 8313725"/>
                <a:gd name="connsiteY122" fmla="*/ 4559013 h 8352919"/>
                <a:gd name="connsiteX123" fmla="*/ 4446727 w 8313725"/>
                <a:gd name="connsiteY123" fmla="*/ 4485930 h 8352919"/>
                <a:gd name="connsiteX124" fmla="*/ 4579189 w 8313725"/>
                <a:gd name="connsiteY124" fmla="*/ 4224270 h 8352919"/>
                <a:gd name="connsiteX125" fmla="*/ 4617688 w 8313725"/>
                <a:gd name="connsiteY125" fmla="*/ 4174025 h 8352919"/>
                <a:gd name="connsiteX126" fmla="*/ 4699906 w 8313725"/>
                <a:gd name="connsiteY126" fmla="*/ 3990666 h 8352919"/>
                <a:gd name="connsiteX127" fmla="*/ 4726007 w 8313725"/>
                <a:gd name="connsiteY127" fmla="*/ 3921499 h 8352919"/>
                <a:gd name="connsiteX128" fmla="*/ 4707736 w 8313725"/>
                <a:gd name="connsiteY128" fmla="*/ 3864078 h 8352919"/>
                <a:gd name="connsiteX129" fmla="*/ 4660754 w 8313725"/>
                <a:gd name="connsiteY129" fmla="*/ 3870603 h 8352919"/>
                <a:gd name="connsiteX130" fmla="*/ 4589629 w 8313725"/>
                <a:gd name="connsiteY130" fmla="*/ 3946948 h 8352919"/>
                <a:gd name="connsiteX131" fmla="*/ 4504802 w 8313725"/>
                <a:gd name="connsiteY131" fmla="*/ 4031776 h 8352919"/>
                <a:gd name="connsiteX132" fmla="*/ 4411491 w 8313725"/>
                <a:gd name="connsiteY132" fmla="*/ 4138137 h 8352919"/>
                <a:gd name="connsiteX133" fmla="*/ 4352764 w 8313725"/>
                <a:gd name="connsiteY133" fmla="*/ 4229490 h 8352919"/>
                <a:gd name="connsiteX134" fmla="*/ 4246403 w 8313725"/>
                <a:gd name="connsiteY134" fmla="*/ 4370434 h 8352919"/>
                <a:gd name="connsiteX135" fmla="*/ 4230743 w 8313725"/>
                <a:gd name="connsiteY135" fmla="*/ 4391315 h 8352919"/>
                <a:gd name="connsiteX136" fmla="*/ 4179846 w 8313725"/>
                <a:gd name="connsiteY136" fmla="*/ 4538132 h 8352919"/>
                <a:gd name="connsiteX137" fmla="*/ 4149830 w 8313725"/>
                <a:gd name="connsiteY137" fmla="*/ 4677119 h 8352919"/>
                <a:gd name="connsiteX138" fmla="*/ 4100238 w 8313725"/>
                <a:gd name="connsiteY138" fmla="*/ 4892451 h 8352919"/>
                <a:gd name="connsiteX139" fmla="*/ 4080663 w 8313725"/>
                <a:gd name="connsiteY139" fmla="*/ 5012515 h 8352919"/>
                <a:gd name="connsiteX140" fmla="*/ 3963209 w 8313725"/>
                <a:gd name="connsiteY140" fmla="*/ 5271566 h 8352919"/>
                <a:gd name="connsiteX141" fmla="*/ 3838577 w 8313725"/>
                <a:gd name="connsiteY141" fmla="*/ 5462755 h 8352919"/>
                <a:gd name="connsiteX142" fmla="*/ 3791596 w 8313725"/>
                <a:gd name="connsiteY142" fmla="*/ 5487551 h 8352919"/>
                <a:gd name="connsiteX143" fmla="*/ 3765495 w 8313725"/>
                <a:gd name="connsiteY143" fmla="*/ 5429476 h 8352919"/>
                <a:gd name="connsiteX144" fmla="*/ 3796163 w 8313725"/>
                <a:gd name="connsiteY144" fmla="*/ 5300930 h 8352919"/>
                <a:gd name="connsiteX145" fmla="*/ 4051952 w 8313725"/>
                <a:gd name="connsiteY145" fmla="*/ 4523124 h 8352919"/>
                <a:gd name="connsiteX146" fmla="*/ 4153745 w 8313725"/>
                <a:gd name="connsiteY146" fmla="*/ 4089197 h 8352919"/>
                <a:gd name="connsiteX147" fmla="*/ 4211820 w 8313725"/>
                <a:gd name="connsiteY147" fmla="*/ 4002412 h 8352919"/>
                <a:gd name="connsiteX148" fmla="*/ 4354069 w 8313725"/>
                <a:gd name="connsiteY148" fmla="*/ 3916932 h 8352919"/>
                <a:gd name="connsiteX149" fmla="*/ 4541343 w 8313725"/>
                <a:gd name="connsiteY149" fmla="*/ 3615467 h 8352919"/>
                <a:gd name="connsiteX150" fmla="*/ 4558961 w 8313725"/>
                <a:gd name="connsiteY150" fmla="*/ 3589366 h 8352919"/>
                <a:gd name="connsiteX151" fmla="*/ 4567444 w 8313725"/>
                <a:gd name="connsiteY151" fmla="*/ 3470607 h 8352919"/>
                <a:gd name="connsiteX152" fmla="*/ 4570054 w 8313725"/>
                <a:gd name="connsiteY152" fmla="*/ 3306824 h 8352919"/>
                <a:gd name="connsiteX153" fmla="*/ 4542648 w 8313725"/>
                <a:gd name="connsiteY153" fmla="*/ 3150219 h 8352919"/>
                <a:gd name="connsiteX154" fmla="*/ 4504149 w 8313725"/>
                <a:gd name="connsiteY154" fmla="*/ 3101280 h 8352919"/>
                <a:gd name="connsiteX155" fmla="*/ 4541343 w 8313725"/>
                <a:gd name="connsiteY155" fmla="*/ 2889210 h 8352919"/>
                <a:gd name="connsiteX156" fmla="*/ 4449337 w 8313725"/>
                <a:gd name="connsiteY156" fmla="*/ 2822653 h 8352919"/>
                <a:gd name="connsiteX157" fmla="*/ 4216387 w 8313725"/>
                <a:gd name="connsiteY157" fmla="*/ 2821348 h 8352919"/>
                <a:gd name="connsiteX158" fmla="*/ 4151788 w 8313725"/>
                <a:gd name="connsiteY158" fmla="*/ 2861805 h 8352919"/>
                <a:gd name="connsiteX159" fmla="*/ 4132864 w 8313725"/>
                <a:gd name="connsiteY159" fmla="*/ 2791985 h 8352919"/>
                <a:gd name="connsiteX160" fmla="*/ 4091755 w 8313725"/>
                <a:gd name="connsiteY160" fmla="*/ 2159692 h 8352919"/>
                <a:gd name="connsiteX161" fmla="*/ 4143957 w 8313725"/>
                <a:gd name="connsiteY161" fmla="*/ 1224628 h 8352919"/>
                <a:gd name="connsiteX162" fmla="*/ 4358637 w 8313725"/>
                <a:gd name="connsiteY162" fmla="*/ 583852 h 8352919"/>
                <a:gd name="connsiteX163" fmla="*/ 4427152 w 8313725"/>
                <a:gd name="connsiteY163" fmla="*/ 532303 h 8352919"/>
                <a:gd name="connsiteX164" fmla="*/ 4465650 w 8313725"/>
                <a:gd name="connsiteY164" fmla="*/ 598208 h 8352919"/>
                <a:gd name="connsiteX165" fmla="*/ 4474133 w 8313725"/>
                <a:gd name="connsiteY165" fmla="*/ 634096 h 8352919"/>
                <a:gd name="connsiteX166" fmla="*/ 4486531 w 8313725"/>
                <a:gd name="connsiteY166" fmla="*/ 1080421 h 8352919"/>
                <a:gd name="connsiteX167" fmla="*/ 4589629 w 8313725"/>
                <a:gd name="connsiteY167" fmla="*/ 1232459 h 8352919"/>
                <a:gd name="connsiteX168" fmla="*/ 5158628 w 8313725"/>
                <a:gd name="connsiteY168" fmla="*/ 1441918 h 8352919"/>
                <a:gd name="connsiteX169" fmla="*/ 5898588 w 8313725"/>
                <a:gd name="connsiteY169" fmla="*/ 1818423 h 8352919"/>
                <a:gd name="connsiteX170" fmla="*/ 6021914 w 8313725"/>
                <a:gd name="connsiteY170" fmla="*/ 1807330 h 8352919"/>
                <a:gd name="connsiteX171" fmla="*/ 6206577 w 8313725"/>
                <a:gd name="connsiteY171" fmla="*/ 2014179 h 8352919"/>
                <a:gd name="connsiteX172" fmla="*/ 6387326 w 8313725"/>
                <a:gd name="connsiteY172" fmla="*/ 2160344 h 8352919"/>
                <a:gd name="connsiteX173" fmla="*/ 6499560 w 8313725"/>
                <a:gd name="connsiteY173" fmla="*/ 2228206 h 8352919"/>
                <a:gd name="connsiteX174" fmla="*/ 6645725 w 8313725"/>
                <a:gd name="connsiteY174" fmla="*/ 2352838 h 8352919"/>
                <a:gd name="connsiteX175" fmla="*/ 7093354 w 8313725"/>
                <a:gd name="connsiteY175" fmla="*/ 2694759 h 8352919"/>
                <a:gd name="connsiteX176" fmla="*/ 7115540 w 8313725"/>
                <a:gd name="connsiteY176" fmla="*/ 2717597 h 8352919"/>
                <a:gd name="connsiteX177" fmla="*/ 7236909 w 8313725"/>
                <a:gd name="connsiteY177" fmla="*/ 2844839 h 8352919"/>
                <a:gd name="connsiteX178" fmla="*/ 7850279 w 8313725"/>
                <a:gd name="connsiteY178" fmla="*/ 3531944 h 8352919"/>
                <a:gd name="connsiteX179" fmla="*/ 8234614 w 8313725"/>
                <a:gd name="connsiteY179" fmla="*/ 4102248 h 8352919"/>
                <a:gd name="connsiteX180" fmla="*/ 8288773 w 8313725"/>
                <a:gd name="connsiteY180" fmla="*/ 4171415 h 8352919"/>
                <a:gd name="connsiteX181" fmla="*/ 8303781 w 8313725"/>
                <a:gd name="connsiteY181" fmla="*/ 4167500 h 8352919"/>
                <a:gd name="connsiteX182" fmla="*/ 8313569 w 8313725"/>
                <a:gd name="connsiteY182" fmla="*/ 4102900 h 8352919"/>
                <a:gd name="connsiteX183" fmla="*/ 6930876 w 8313725"/>
                <a:gd name="connsiteY183" fmla="*/ 1771441 h 8352919"/>
                <a:gd name="connsiteX184" fmla="*/ 6922394 w 8313725"/>
                <a:gd name="connsiteY184" fmla="*/ 1756433 h 8352919"/>
                <a:gd name="connsiteX185" fmla="*/ 6922394 w 8313725"/>
                <a:gd name="connsiteY185" fmla="*/ 1756433 h 8352919"/>
                <a:gd name="connsiteX186" fmla="*/ 6930876 w 8313725"/>
                <a:gd name="connsiteY186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342966 w 8313725"/>
                <a:gd name="connsiteY57" fmla="*/ 8352919 h 8352919"/>
                <a:gd name="connsiteX58" fmla="*/ 4086502 w 8313725"/>
                <a:gd name="connsiteY58" fmla="*/ 8345740 h 8352919"/>
                <a:gd name="connsiteX59" fmla="*/ 3663049 w 8313725"/>
                <a:gd name="connsiteY59" fmla="*/ 6829787 h 8352919"/>
                <a:gd name="connsiteX60" fmla="*/ 3668922 w 8313725"/>
                <a:gd name="connsiteY60" fmla="*/ 6843491 h 8352919"/>
                <a:gd name="connsiteX61" fmla="*/ 3858805 w 8313725"/>
                <a:gd name="connsiteY61" fmla="*/ 6138115 h 8352919"/>
                <a:gd name="connsiteX62" fmla="*/ 3994530 w 8313725"/>
                <a:gd name="connsiteY62" fmla="*/ 5888852 h 8352919"/>
                <a:gd name="connsiteX63" fmla="*/ 4397136 w 8313725"/>
                <a:gd name="connsiteY63" fmla="*/ 5710713 h 8352919"/>
                <a:gd name="connsiteX64" fmla="*/ 4444770 w 8313725"/>
                <a:gd name="connsiteY64" fmla="*/ 5610225 h 8352919"/>
                <a:gd name="connsiteX65" fmla="*/ 4468913 w 8313725"/>
                <a:gd name="connsiteY65" fmla="*/ 5537795 h 8352919"/>
                <a:gd name="connsiteX66" fmla="*/ 4579842 w 8313725"/>
                <a:gd name="connsiteY66" fmla="*/ 5501254 h 8352919"/>
                <a:gd name="connsiteX67" fmla="*/ 4655534 w 8313725"/>
                <a:gd name="connsiteY67" fmla="*/ 5444485 h 8352919"/>
                <a:gd name="connsiteX68" fmla="*/ 4736447 w 8313725"/>
                <a:gd name="connsiteY68" fmla="*/ 5391630 h 8352919"/>
                <a:gd name="connsiteX69" fmla="*/ 4853901 w 8313725"/>
                <a:gd name="connsiteY69" fmla="*/ 5343996 h 8352919"/>
                <a:gd name="connsiteX70" fmla="*/ 5003328 w 8313725"/>
                <a:gd name="connsiteY70" fmla="*/ 5215449 h 8352919"/>
                <a:gd name="connsiteX71" fmla="*/ 5236278 w 8313725"/>
                <a:gd name="connsiteY71" fmla="*/ 5059497 h 8352919"/>
                <a:gd name="connsiteX72" fmla="*/ 5549489 w 8313725"/>
                <a:gd name="connsiteY72" fmla="*/ 4738456 h 8352919"/>
                <a:gd name="connsiteX73" fmla="*/ 5732195 w 8313725"/>
                <a:gd name="connsiteY73" fmla="*/ 4478100 h 8352919"/>
                <a:gd name="connsiteX74" fmla="*/ 5745897 w 8313725"/>
                <a:gd name="connsiteY74" fmla="*/ 4462440 h 8352919"/>
                <a:gd name="connsiteX75" fmla="*/ 5831378 w 8313725"/>
                <a:gd name="connsiteY75" fmla="*/ 4177940 h 8352919"/>
                <a:gd name="connsiteX76" fmla="*/ 5595165 w 8313725"/>
                <a:gd name="connsiteY76" fmla="*/ 4425246 h 8352919"/>
                <a:gd name="connsiteX77" fmla="*/ 5429425 w 8313725"/>
                <a:gd name="connsiteY77" fmla="*/ 4667331 h 8352919"/>
                <a:gd name="connsiteX78" fmla="*/ 5407891 w 8313725"/>
                <a:gd name="connsiteY78" fmla="*/ 4681687 h 8352919"/>
                <a:gd name="connsiteX79" fmla="*/ 5304140 w 8313725"/>
                <a:gd name="connsiteY79" fmla="*/ 4769125 h 8352919"/>
                <a:gd name="connsiteX80" fmla="*/ 5176246 w 8313725"/>
                <a:gd name="connsiteY80" fmla="*/ 4888536 h 8352919"/>
                <a:gd name="connsiteX81" fmla="*/ 5165806 w 8313725"/>
                <a:gd name="connsiteY81" fmla="*/ 4877443 h 8352919"/>
                <a:gd name="connsiteX82" fmla="*/ 5259769 w 8313725"/>
                <a:gd name="connsiteY82" fmla="*/ 4772388 h 8352919"/>
                <a:gd name="connsiteX83" fmla="*/ 5449000 w 8313725"/>
                <a:gd name="connsiteY83" fmla="*/ 4567496 h 8352919"/>
                <a:gd name="connsiteX84" fmla="*/ 5537091 w 8313725"/>
                <a:gd name="connsiteY84" fmla="*/ 4458524 h 8352919"/>
                <a:gd name="connsiteX85" fmla="*/ 5666290 w 8313725"/>
                <a:gd name="connsiteY85" fmla="*/ 4245803 h 8352919"/>
                <a:gd name="connsiteX86" fmla="*/ 5713271 w 8313725"/>
                <a:gd name="connsiteY86" fmla="*/ 4136831 h 8352919"/>
                <a:gd name="connsiteX87" fmla="*/ 5739372 w 8313725"/>
                <a:gd name="connsiteY87" fmla="*/ 4088545 h 8352919"/>
                <a:gd name="connsiteX88" fmla="*/ 5830073 w 8313725"/>
                <a:gd name="connsiteY88" fmla="*/ 3811876 h 8352919"/>
                <a:gd name="connsiteX89" fmla="*/ 5787659 w 8313725"/>
                <a:gd name="connsiteY89" fmla="*/ 3843197 h 8352919"/>
                <a:gd name="connsiteX90" fmla="*/ 5582767 w 8313725"/>
                <a:gd name="connsiteY90" fmla="*/ 4101595 h 8352919"/>
                <a:gd name="connsiteX91" fmla="*/ 5400061 w 8313725"/>
                <a:gd name="connsiteY91" fmla="*/ 4346291 h 8352919"/>
                <a:gd name="connsiteX92" fmla="*/ 5381791 w 8313725"/>
                <a:gd name="connsiteY92" fmla="*/ 4334545 h 8352919"/>
                <a:gd name="connsiteX93" fmla="*/ 5478364 w 8313725"/>
                <a:gd name="connsiteY93" fmla="*/ 4104858 h 8352919"/>
                <a:gd name="connsiteX94" fmla="*/ 5631054 w 8313725"/>
                <a:gd name="connsiteY94" fmla="*/ 3864730 h 8352919"/>
                <a:gd name="connsiteX95" fmla="*/ 5696958 w 8313725"/>
                <a:gd name="connsiteY95" fmla="*/ 3714650 h 8352919"/>
                <a:gd name="connsiteX96" fmla="*/ 5696958 w 8313725"/>
                <a:gd name="connsiteY96" fmla="*/ 3612204 h 8352919"/>
                <a:gd name="connsiteX97" fmla="*/ 5608868 w 8313725"/>
                <a:gd name="connsiteY97" fmla="*/ 3671584 h 8352919"/>
                <a:gd name="connsiteX98" fmla="*/ 5315233 w 8313725"/>
                <a:gd name="connsiteY98" fmla="*/ 4008285 h 8352919"/>
                <a:gd name="connsiteX99" fmla="*/ 5219313 w 8313725"/>
                <a:gd name="connsiteY99" fmla="*/ 4092460 h 8352919"/>
                <a:gd name="connsiteX100" fmla="*/ 5161891 w 8313725"/>
                <a:gd name="connsiteY100" fmla="*/ 4153797 h 8352919"/>
                <a:gd name="connsiteX101" fmla="*/ 4996803 w 8313725"/>
                <a:gd name="connsiteY101" fmla="*/ 4380875 h 8352919"/>
                <a:gd name="connsiteX102" fmla="*/ 4961567 w 8313725"/>
                <a:gd name="connsiteY102" fmla="*/ 4406976 h 8352919"/>
                <a:gd name="connsiteX103" fmla="*/ 4946559 w 8313725"/>
                <a:gd name="connsiteY103" fmla="*/ 4396535 h 8352919"/>
                <a:gd name="connsiteX104" fmla="*/ 5017031 w 8313725"/>
                <a:gd name="connsiteY104" fmla="*/ 4252328 h 8352919"/>
                <a:gd name="connsiteX105" fmla="*/ 5313928 w 8313725"/>
                <a:gd name="connsiteY105" fmla="*/ 3891484 h 8352919"/>
                <a:gd name="connsiteX106" fmla="*/ 5488151 w 8313725"/>
                <a:gd name="connsiteY106" fmla="*/ 3561307 h 8352919"/>
                <a:gd name="connsiteX107" fmla="*/ 5491414 w 8313725"/>
                <a:gd name="connsiteY107" fmla="*/ 3540427 h 8352919"/>
                <a:gd name="connsiteX108" fmla="*/ 5436602 w 8313725"/>
                <a:gd name="connsiteY108" fmla="*/ 3509758 h 8352919"/>
                <a:gd name="connsiteX109" fmla="*/ 5379833 w 8313725"/>
                <a:gd name="connsiteY109" fmla="*/ 3572400 h 8352919"/>
                <a:gd name="connsiteX110" fmla="*/ 5321759 w 8313725"/>
                <a:gd name="connsiteY110" fmla="*/ 3622645 h 8352919"/>
                <a:gd name="connsiteX111" fmla="*/ 5171026 w 8313725"/>
                <a:gd name="connsiteY111" fmla="*/ 3735531 h 8352919"/>
                <a:gd name="connsiteX112" fmla="*/ 5081631 w 8313725"/>
                <a:gd name="connsiteY112" fmla="*/ 3822969 h 8352919"/>
                <a:gd name="connsiteX113" fmla="*/ 4907407 w 8313725"/>
                <a:gd name="connsiteY113" fmla="*/ 4040911 h 8352919"/>
                <a:gd name="connsiteX114" fmla="*/ 4772988 w 8313725"/>
                <a:gd name="connsiteY114" fmla="*/ 4198169 h 8352919"/>
                <a:gd name="connsiteX115" fmla="*/ 4696643 w 8313725"/>
                <a:gd name="connsiteY115" fmla="*/ 4311707 h 8352919"/>
                <a:gd name="connsiteX116" fmla="*/ 4652272 w 8313725"/>
                <a:gd name="connsiteY116" fmla="*/ 4350858 h 8352919"/>
                <a:gd name="connsiteX117" fmla="*/ 4604637 w 8313725"/>
                <a:gd name="connsiteY117" fmla="*/ 4384137 h 8352919"/>
                <a:gd name="connsiteX118" fmla="*/ 4409534 w 8313725"/>
                <a:gd name="connsiteY118" fmla="*/ 4700610 h 8352919"/>
                <a:gd name="connsiteX119" fmla="*/ 4327316 w 8313725"/>
                <a:gd name="connsiteY119" fmla="*/ 4794573 h 8352919"/>
                <a:gd name="connsiteX120" fmla="*/ 4309698 w 8313725"/>
                <a:gd name="connsiteY120" fmla="*/ 4787395 h 8352919"/>
                <a:gd name="connsiteX121" fmla="*/ 4320138 w 8313725"/>
                <a:gd name="connsiteY121" fmla="*/ 4708440 h 8352919"/>
                <a:gd name="connsiteX122" fmla="*/ 4409534 w 8313725"/>
                <a:gd name="connsiteY122" fmla="*/ 4559013 h 8352919"/>
                <a:gd name="connsiteX123" fmla="*/ 4446727 w 8313725"/>
                <a:gd name="connsiteY123" fmla="*/ 4485930 h 8352919"/>
                <a:gd name="connsiteX124" fmla="*/ 4579189 w 8313725"/>
                <a:gd name="connsiteY124" fmla="*/ 4224270 h 8352919"/>
                <a:gd name="connsiteX125" fmla="*/ 4617688 w 8313725"/>
                <a:gd name="connsiteY125" fmla="*/ 4174025 h 8352919"/>
                <a:gd name="connsiteX126" fmla="*/ 4699906 w 8313725"/>
                <a:gd name="connsiteY126" fmla="*/ 3990666 h 8352919"/>
                <a:gd name="connsiteX127" fmla="*/ 4726007 w 8313725"/>
                <a:gd name="connsiteY127" fmla="*/ 3921499 h 8352919"/>
                <a:gd name="connsiteX128" fmla="*/ 4707736 w 8313725"/>
                <a:gd name="connsiteY128" fmla="*/ 3864078 h 8352919"/>
                <a:gd name="connsiteX129" fmla="*/ 4660754 w 8313725"/>
                <a:gd name="connsiteY129" fmla="*/ 3870603 h 8352919"/>
                <a:gd name="connsiteX130" fmla="*/ 4589629 w 8313725"/>
                <a:gd name="connsiteY130" fmla="*/ 3946948 h 8352919"/>
                <a:gd name="connsiteX131" fmla="*/ 4504802 w 8313725"/>
                <a:gd name="connsiteY131" fmla="*/ 4031776 h 8352919"/>
                <a:gd name="connsiteX132" fmla="*/ 4411491 w 8313725"/>
                <a:gd name="connsiteY132" fmla="*/ 4138137 h 8352919"/>
                <a:gd name="connsiteX133" fmla="*/ 4352764 w 8313725"/>
                <a:gd name="connsiteY133" fmla="*/ 4229490 h 8352919"/>
                <a:gd name="connsiteX134" fmla="*/ 4246403 w 8313725"/>
                <a:gd name="connsiteY134" fmla="*/ 4370434 h 8352919"/>
                <a:gd name="connsiteX135" fmla="*/ 4230743 w 8313725"/>
                <a:gd name="connsiteY135" fmla="*/ 4391315 h 8352919"/>
                <a:gd name="connsiteX136" fmla="*/ 4179846 w 8313725"/>
                <a:gd name="connsiteY136" fmla="*/ 4538132 h 8352919"/>
                <a:gd name="connsiteX137" fmla="*/ 4149830 w 8313725"/>
                <a:gd name="connsiteY137" fmla="*/ 4677119 h 8352919"/>
                <a:gd name="connsiteX138" fmla="*/ 4100238 w 8313725"/>
                <a:gd name="connsiteY138" fmla="*/ 4892451 h 8352919"/>
                <a:gd name="connsiteX139" fmla="*/ 4080663 w 8313725"/>
                <a:gd name="connsiteY139" fmla="*/ 5012515 h 8352919"/>
                <a:gd name="connsiteX140" fmla="*/ 3963209 w 8313725"/>
                <a:gd name="connsiteY140" fmla="*/ 5271566 h 8352919"/>
                <a:gd name="connsiteX141" fmla="*/ 3838577 w 8313725"/>
                <a:gd name="connsiteY141" fmla="*/ 5462755 h 8352919"/>
                <a:gd name="connsiteX142" fmla="*/ 3791596 w 8313725"/>
                <a:gd name="connsiteY142" fmla="*/ 5487551 h 8352919"/>
                <a:gd name="connsiteX143" fmla="*/ 3765495 w 8313725"/>
                <a:gd name="connsiteY143" fmla="*/ 5429476 h 8352919"/>
                <a:gd name="connsiteX144" fmla="*/ 3796163 w 8313725"/>
                <a:gd name="connsiteY144" fmla="*/ 5300930 h 8352919"/>
                <a:gd name="connsiteX145" fmla="*/ 4051952 w 8313725"/>
                <a:gd name="connsiteY145" fmla="*/ 4523124 h 8352919"/>
                <a:gd name="connsiteX146" fmla="*/ 4153745 w 8313725"/>
                <a:gd name="connsiteY146" fmla="*/ 4089197 h 8352919"/>
                <a:gd name="connsiteX147" fmla="*/ 4211820 w 8313725"/>
                <a:gd name="connsiteY147" fmla="*/ 4002412 h 8352919"/>
                <a:gd name="connsiteX148" fmla="*/ 4354069 w 8313725"/>
                <a:gd name="connsiteY148" fmla="*/ 3916932 h 8352919"/>
                <a:gd name="connsiteX149" fmla="*/ 4541343 w 8313725"/>
                <a:gd name="connsiteY149" fmla="*/ 3615467 h 8352919"/>
                <a:gd name="connsiteX150" fmla="*/ 4558961 w 8313725"/>
                <a:gd name="connsiteY150" fmla="*/ 3589366 h 8352919"/>
                <a:gd name="connsiteX151" fmla="*/ 4567444 w 8313725"/>
                <a:gd name="connsiteY151" fmla="*/ 3470607 h 8352919"/>
                <a:gd name="connsiteX152" fmla="*/ 4570054 w 8313725"/>
                <a:gd name="connsiteY152" fmla="*/ 3306824 h 8352919"/>
                <a:gd name="connsiteX153" fmla="*/ 4542648 w 8313725"/>
                <a:gd name="connsiteY153" fmla="*/ 3150219 h 8352919"/>
                <a:gd name="connsiteX154" fmla="*/ 4504149 w 8313725"/>
                <a:gd name="connsiteY154" fmla="*/ 3101280 h 8352919"/>
                <a:gd name="connsiteX155" fmla="*/ 4541343 w 8313725"/>
                <a:gd name="connsiteY155" fmla="*/ 2889210 h 8352919"/>
                <a:gd name="connsiteX156" fmla="*/ 4449337 w 8313725"/>
                <a:gd name="connsiteY156" fmla="*/ 2822653 h 8352919"/>
                <a:gd name="connsiteX157" fmla="*/ 4216387 w 8313725"/>
                <a:gd name="connsiteY157" fmla="*/ 2821348 h 8352919"/>
                <a:gd name="connsiteX158" fmla="*/ 4151788 w 8313725"/>
                <a:gd name="connsiteY158" fmla="*/ 2861805 h 8352919"/>
                <a:gd name="connsiteX159" fmla="*/ 4132864 w 8313725"/>
                <a:gd name="connsiteY159" fmla="*/ 2791985 h 8352919"/>
                <a:gd name="connsiteX160" fmla="*/ 4091755 w 8313725"/>
                <a:gd name="connsiteY160" fmla="*/ 2159692 h 8352919"/>
                <a:gd name="connsiteX161" fmla="*/ 4143957 w 8313725"/>
                <a:gd name="connsiteY161" fmla="*/ 1224628 h 8352919"/>
                <a:gd name="connsiteX162" fmla="*/ 4358637 w 8313725"/>
                <a:gd name="connsiteY162" fmla="*/ 583852 h 8352919"/>
                <a:gd name="connsiteX163" fmla="*/ 4427152 w 8313725"/>
                <a:gd name="connsiteY163" fmla="*/ 532303 h 8352919"/>
                <a:gd name="connsiteX164" fmla="*/ 4465650 w 8313725"/>
                <a:gd name="connsiteY164" fmla="*/ 598208 h 8352919"/>
                <a:gd name="connsiteX165" fmla="*/ 4474133 w 8313725"/>
                <a:gd name="connsiteY165" fmla="*/ 634096 h 8352919"/>
                <a:gd name="connsiteX166" fmla="*/ 4486531 w 8313725"/>
                <a:gd name="connsiteY166" fmla="*/ 1080421 h 8352919"/>
                <a:gd name="connsiteX167" fmla="*/ 4589629 w 8313725"/>
                <a:gd name="connsiteY167" fmla="*/ 1232459 h 8352919"/>
                <a:gd name="connsiteX168" fmla="*/ 5158628 w 8313725"/>
                <a:gd name="connsiteY168" fmla="*/ 1441918 h 8352919"/>
                <a:gd name="connsiteX169" fmla="*/ 5898588 w 8313725"/>
                <a:gd name="connsiteY169" fmla="*/ 1818423 h 8352919"/>
                <a:gd name="connsiteX170" fmla="*/ 6021914 w 8313725"/>
                <a:gd name="connsiteY170" fmla="*/ 1807330 h 8352919"/>
                <a:gd name="connsiteX171" fmla="*/ 6206577 w 8313725"/>
                <a:gd name="connsiteY171" fmla="*/ 2014179 h 8352919"/>
                <a:gd name="connsiteX172" fmla="*/ 6387326 w 8313725"/>
                <a:gd name="connsiteY172" fmla="*/ 2160344 h 8352919"/>
                <a:gd name="connsiteX173" fmla="*/ 6499560 w 8313725"/>
                <a:gd name="connsiteY173" fmla="*/ 2228206 h 8352919"/>
                <a:gd name="connsiteX174" fmla="*/ 6645725 w 8313725"/>
                <a:gd name="connsiteY174" fmla="*/ 2352838 h 8352919"/>
                <a:gd name="connsiteX175" fmla="*/ 7093354 w 8313725"/>
                <a:gd name="connsiteY175" fmla="*/ 2694759 h 8352919"/>
                <a:gd name="connsiteX176" fmla="*/ 7115540 w 8313725"/>
                <a:gd name="connsiteY176" fmla="*/ 2717597 h 8352919"/>
                <a:gd name="connsiteX177" fmla="*/ 7236909 w 8313725"/>
                <a:gd name="connsiteY177" fmla="*/ 2844839 h 8352919"/>
                <a:gd name="connsiteX178" fmla="*/ 7850279 w 8313725"/>
                <a:gd name="connsiteY178" fmla="*/ 3531944 h 8352919"/>
                <a:gd name="connsiteX179" fmla="*/ 8234614 w 8313725"/>
                <a:gd name="connsiteY179" fmla="*/ 4102248 h 8352919"/>
                <a:gd name="connsiteX180" fmla="*/ 8288773 w 8313725"/>
                <a:gd name="connsiteY180" fmla="*/ 4171415 h 8352919"/>
                <a:gd name="connsiteX181" fmla="*/ 8303781 w 8313725"/>
                <a:gd name="connsiteY181" fmla="*/ 4167500 h 8352919"/>
                <a:gd name="connsiteX182" fmla="*/ 8313569 w 8313725"/>
                <a:gd name="connsiteY182" fmla="*/ 4102900 h 8352919"/>
                <a:gd name="connsiteX183" fmla="*/ 6930876 w 8313725"/>
                <a:gd name="connsiteY183" fmla="*/ 1771441 h 8352919"/>
                <a:gd name="connsiteX184" fmla="*/ 6922394 w 8313725"/>
                <a:gd name="connsiteY184" fmla="*/ 1756433 h 8352919"/>
                <a:gd name="connsiteX185" fmla="*/ 6922394 w 8313725"/>
                <a:gd name="connsiteY185" fmla="*/ 1756433 h 8352919"/>
                <a:gd name="connsiteX186" fmla="*/ 6930876 w 8313725"/>
                <a:gd name="connsiteY186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342966 w 8313725"/>
                <a:gd name="connsiteY56" fmla="*/ 8352919 h 8352919"/>
                <a:gd name="connsiteX57" fmla="*/ 4086502 w 8313725"/>
                <a:gd name="connsiteY57" fmla="*/ 8345740 h 8352919"/>
                <a:gd name="connsiteX58" fmla="*/ 3663049 w 8313725"/>
                <a:gd name="connsiteY58" fmla="*/ 6829787 h 8352919"/>
                <a:gd name="connsiteX59" fmla="*/ 3668922 w 8313725"/>
                <a:gd name="connsiteY59" fmla="*/ 6843491 h 8352919"/>
                <a:gd name="connsiteX60" fmla="*/ 3858805 w 8313725"/>
                <a:gd name="connsiteY60" fmla="*/ 6138115 h 8352919"/>
                <a:gd name="connsiteX61" fmla="*/ 3994530 w 8313725"/>
                <a:gd name="connsiteY61" fmla="*/ 5888852 h 8352919"/>
                <a:gd name="connsiteX62" fmla="*/ 4397136 w 8313725"/>
                <a:gd name="connsiteY62" fmla="*/ 5710713 h 8352919"/>
                <a:gd name="connsiteX63" fmla="*/ 4444770 w 8313725"/>
                <a:gd name="connsiteY63" fmla="*/ 5610225 h 8352919"/>
                <a:gd name="connsiteX64" fmla="*/ 4468913 w 8313725"/>
                <a:gd name="connsiteY64" fmla="*/ 5537795 h 8352919"/>
                <a:gd name="connsiteX65" fmla="*/ 4579842 w 8313725"/>
                <a:gd name="connsiteY65" fmla="*/ 5501254 h 8352919"/>
                <a:gd name="connsiteX66" fmla="*/ 4655534 w 8313725"/>
                <a:gd name="connsiteY66" fmla="*/ 5444485 h 8352919"/>
                <a:gd name="connsiteX67" fmla="*/ 4736447 w 8313725"/>
                <a:gd name="connsiteY67" fmla="*/ 5391630 h 8352919"/>
                <a:gd name="connsiteX68" fmla="*/ 4853901 w 8313725"/>
                <a:gd name="connsiteY68" fmla="*/ 5343996 h 8352919"/>
                <a:gd name="connsiteX69" fmla="*/ 5003328 w 8313725"/>
                <a:gd name="connsiteY69" fmla="*/ 5215449 h 8352919"/>
                <a:gd name="connsiteX70" fmla="*/ 5236278 w 8313725"/>
                <a:gd name="connsiteY70" fmla="*/ 5059497 h 8352919"/>
                <a:gd name="connsiteX71" fmla="*/ 5549489 w 8313725"/>
                <a:gd name="connsiteY71" fmla="*/ 4738456 h 8352919"/>
                <a:gd name="connsiteX72" fmla="*/ 5732195 w 8313725"/>
                <a:gd name="connsiteY72" fmla="*/ 4478100 h 8352919"/>
                <a:gd name="connsiteX73" fmla="*/ 5745897 w 8313725"/>
                <a:gd name="connsiteY73" fmla="*/ 4462440 h 8352919"/>
                <a:gd name="connsiteX74" fmla="*/ 5831378 w 8313725"/>
                <a:gd name="connsiteY74" fmla="*/ 4177940 h 8352919"/>
                <a:gd name="connsiteX75" fmla="*/ 5595165 w 8313725"/>
                <a:gd name="connsiteY75" fmla="*/ 4425246 h 8352919"/>
                <a:gd name="connsiteX76" fmla="*/ 5429425 w 8313725"/>
                <a:gd name="connsiteY76" fmla="*/ 4667331 h 8352919"/>
                <a:gd name="connsiteX77" fmla="*/ 5407891 w 8313725"/>
                <a:gd name="connsiteY77" fmla="*/ 4681687 h 8352919"/>
                <a:gd name="connsiteX78" fmla="*/ 5304140 w 8313725"/>
                <a:gd name="connsiteY78" fmla="*/ 4769125 h 8352919"/>
                <a:gd name="connsiteX79" fmla="*/ 5176246 w 8313725"/>
                <a:gd name="connsiteY79" fmla="*/ 4888536 h 8352919"/>
                <a:gd name="connsiteX80" fmla="*/ 5165806 w 8313725"/>
                <a:gd name="connsiteY80" fmla="*/ 4877443 h 8352919"/>
                <a:gd name="connsiteX81" fmla="*/ 5259769 w 8313725"/>
                <a:gd name="connsiteY81" fmla="*/ 4772388 h 8352919"/>
                <a:gd name="connsiteX82" fmla="*/ 5449000 w 8313725"/>
                <a:gd name="connsiteY82" fmla="*/ 4567496 h 8352919"/>
                <a:gd name="connsiteX83" fmla="*/ 5537091 w 8313725"/>
                <a:gd name="connsiteY83" fmla="*/ 4458524 h 8352919"/>
                <a:gd name="connsiteX84" fmla="*/ 5666290 w 8313725"/>
                <a:gd name="connsiteY84" fmla="*/ 4245803 h 8352919"/>
                <a:gd name="connsiteX85" fmla="*/ 5713271 w 8313725"/>
                <a:gd name="connsiteY85" fmla="*/ 4136831 h 8352919"/>
                <a:gd name="connsiteX86" fmla="*/ 5739372 w 8313725"/>
                <a:gd name="connsiteY86" fmla="*/ 4088545 h 8352919"/>
                <a:gd name="connsiteX87" fmla="*/ 5830073 w 8313725"/>
                <a:gd name="connsiteY87" fmla="*/ 3811876 h 8352919"/>
                <a:gd name="connsiteX88" fmla="*/ 5787659 w 8313725"/>
                <a:gd name="connsiteY88" fmla="*/ 3843197 h 8352919"/>
                <a:gd name="connsiteX89" fmla="*/ 5582767 w 8313725"/>
                <a:gd name="connsiteY89" fmla="*/ 4101595 h 8352919"/>
                <a:gd name="connsiteX90" fmla="*/ 5400061 w 8313725"/>
                <a:gd name="connsiteY90" fmla="*/ 4346291 h 8352919"/>
                <a:gd name="connsiteX91" fmla="*/ 5381791 w 8313725"/>
                <a:gd name="connsiteY91" fmla="*/ 4334545 h 8352919"/>
                <a:gd name="connsiteX92" fmla="*/ 5478364 w 8313725"/>
                <a:gd name="connsiteY92" fmla="*/ 4104858 h 8352919"/>
                <a:gd name="connsiteX93" fmla="*/ 5631054 w 8313725"/>
                <a:gd name="connsiteY93" fmla="*/ 3864730 h 8352919"/>
                <a:gd name="connsiteX94" fmla="*/ 5696958 w 8313725"/>
                <a:gd name="connsiteY94" fmla="*/ 3714650 h 8352919"/>
                <a:gd name="connsiteX95" fmla="*/ 5696958 w 8313725"/>
                <a:gd name="connsiteY95" fmla="*/ 3612204 h 8352919"/>
                <a:gd name="connsiteX96" fmla="*/ 5608868 w 8313725"/>
                <a:gd name="connsiteY96" fmla="*/ 3671584 h 8352919"/>
                <a:gd name="connsiteX97" fmla="*/ 5315233 w 8313725"/>
                <a:gd name="connsiteY97" fmla="*/ 4008285 h 8352919"/>
                <a:gd name="connsiteX98" fmla="*/ 5219313 w 8313725"/>
                <a:gd name="connsiteY98" fmla="*/ 4092460 h 8352919"/>
                <a:gd name="connsiteX99" fmla="*/ 5161891 w 8313725"/>
                <a:gd name="connsiteY99" fmla="*/ 4153797 h 8352919"/>
                <a:gd name="connsiteX100" fmla="*/ 4996803 w 8313725"/>
                <a:gd name="connsiteY100" fmla="*/ 4380875 h 8352919"/>
                <a:gd name="connsiteX101" fmla="*/ 4961567 w 8313725"/>
                <a:gd name="connsiteY101" fmla="*/ 4406976 h 8352919"/>
                <a:gd name="connsiteX102" fmla="*/ 4946559 w 8313725"/>
                <a:gd name="connsiteY102" fmla="*/ 4396535 h 8352919"/>
                <a:gd name="connsiteX103" fmla="*/ 5017031 w 8313725"/>
                <a:gd name="connsiteY103" fmla="*/ 4252328 h 8352919"/>
                <a:gd name="connsiteX104" fmla="*/ 5313928 w 8313725"/>
                <a:gd name="connsiteY104" fmla="*/ 3891484 h 8352919"/>
                <a:gd name="connsiteX105" fmla="*/ 5488151 w 8313725"/>
                <a:gd name="connsiteY105" fmla="*/ 3561307 h 8352919"/>
                <a:gd name="connsiteX106" fmla="*/ 5491414 w 8313725"/>
                <a:gd name="connsiteY106" fmla="*/ 3540427 h 8352919"/>
                <a:gd name="connsiteX107" fmla="*/ 5436602 w 8313725"/>
                <a:gd name="connsiteY107" fmla="*/ 3509758 h 8352919"/>
                <a:gd name="connsiteX108" fmla="*/ 5379833 w 8313725"/>
                <a:gd name="connsiteY108" fmla="*/ 3572400 h 8352919"/>
                <a:gd name="connsiteX109" fmla="*/ 5321759 w 8313725"/>
                <a:gd name="connsiteY109" fmla="*/ 3622645 h 8352919"/>
                <a:gd name="connsiteX110" fmla="*/ 5171026 w 8313725"/>
                <a:gd name="connsiteY110" fmla="*/ 3735531 h 8352919"/>
                <a:gd name="connsiteX111" fmla="*/ 5081631 w 8313725"/>
                <a:gd name="connsiteY111" fmla="*/ 3822969 h 8352919"/>
                <a:gd name="connsiteX112" fmla="*/ 4907407 w 8313725"/>
                <a:gd name="connsiteY112" fmla="*/ 4040911 h 8352919"/>
                <a:gd name="connsiteX113" fmla="*/ 4772988 w 8313725"/>
                <a:gd name="connsiteY113" fmla="*/ 4198169 h 8352919"/>
                <a:gd name="connsiteX114" fmla="*/ 4696643 w 8313725"/>
                <a:gd name="connsiteY114" fmla="*/ 4311707 h 8352919"/>
                <a:gd name="connsiteX115" fmla="*/ 4652272 w 8313725"/>
                <a:gd name="connsiteY115" fmla="*/ 4350858 h 8352919"/>
                <a:gd name="connsiteX116" fmla="*/ 4604637 w 8313725"/>
                <a:gd name="connsiteY116" fmla="*/ 4384137 h 8352919"/>
                <a:gd name="connsiteX117" fmla="*/ 4409534 w 8313725"/>
                <a:gd name="connsiteY117" fmla="*/ 4700610 h 8352919"/>
                <a:gd name="connsiteX118" fmla="*/ 4327316 w 8313725"/>
                <a:gd name="connsiteY118" fmla="*/ 4794573 h 8352919"/>
                <a:gd name="connsiteX119" fmla="*/ 4309698 w 8313725"/>
                <a:gd name="connsiteY119" fmla="*/ 4787395 h 8352919"/>
                <a:gd name="connsiteX120" fmla="*/ 4320138 w 8313725"/>
                <a:gd name="connsiteY120" fmla="*/ 4708440 h 8352919"/>
                <a:gd name="connsiteX121" fmla="*/ 4409534 w 8313725"/>
                <a:gd name="connsiteY121" fmla="*/ 4559013 h 8352919"/>
                <a:gd name="connsiteX122" fmla="*/ 4446727 w 8313725"/>
                <a:gd name="connsiteY122" fmla="*/ 4485930 h 8352919"/>
                <a:gd name="connsiteX123" fmla="*/ 4579189 w 8313725"/>
                <a:gd name="connsiteY123" fmla="*/ 4224270 h 8352919"/>
                <a:gd name="connsiteX124" fmla="*/ 4617688 w 8313725"/>
                <a:gd name="connsiteY124" fmla="*/ 4174025 h 8352919"/>
                <a:gd name="connsiteX125" fmla="*/ 4699906 w 8313725"/>
                <a:gd name="connsiteY125" fmla="*/ 3990666 h 8352919"/>
                <a:gd name="connsiteX126" fmla="*/ 4726007 w 8313725"/>
                <a:gd name="connsiteY126" fmla="*/ 3921499 h 8352919"/>
                <a:gd name="connsiteX127" fmla="*/ 4707736 w 8313725"/>
                <a:gd name="connsiteY127" fmla="*/ 3864078 h 8352919"/>
                <a:gd name="connsiteX128" fmla="*/ 4660754 w 8313725"/>
                <a:gd name="connsiteY128" fmla="*/ 3870603 h 8352919"/>
                <a:gd name="connsiteX129" fmla="*/ 4589629 w 8313725"/>
                <a:gd name="connsiteY129" fmla="*/ 3946948 h 8352919"/>
                <a:gd name="connsiteX130" fmla="*/ 4504802 w 8313725"/>
                <a:gd name="connsiteY130" fmla="*/ 4031776 h 8352919"/>
                <a:gd name="connsiteX131" fmla="*/ 4411491 w 8313725"/>
                <a:gd name="connsiteY131" fmla="*/ 4138137 h 8352919"/>
                <a:gd name="connsiteX132" fmla="*/ 4352764 w 8313725"/>
                <a:gd name="connsiteY132" fmla="*/ 4229490 h 8352919"/>
                <a:gd name="connsiteX133" fmla="*/ 4246403 w 8313725"/>
                <a:gd name="connsiteY133" fmla="*/ 4370434 h 8352919"/>
                <a:gd name="connsiteX134" fmla="*/ 4230743 w 8313725"/>
                <a:gd name="connsiteY134" fmla="*/ 4391315 h 8352919"/>
                <a:gd name="connsiteX135" fmla="*/ 4179846 w 8313725"/>
                <a:gd name="connsiteY135" fmla="*/ 4538132 h 8352919"/>
                <a:gd name="connsiteX136" fmla="*/ 4149830 w 8313725"/>
                <a:gd name="connsiteY136" fmla="*/ 4677119 h 8352919"/>
                <a:gd name="connsiteX137" fmla="*/ 4100238 w 8313725"/>
                <a:gd name="connsiteY137" fmla="*/ 4892451 h 8352919"/>
                <a:gd name="connsiteX138" fmla="*/ 4080663 w 8313725"/>
                <a:gd name="connsiteY138" fmla="*/ 5012515 h 8352919"/>
                <a:gd name="connsiteX139" fmla="*/ 3963209 w 8313725"/>
                <a:gd name="connsiteY139" fmla="*/ 5271566 h 8352919"/>
                <a:gd name="connsiteX140" fmla="*/ 3838577 w 8313725"/>
                <a:gd name="connsiteY140" fmla="*/ 5462755 h 8352919"/>
                <a:gd name="connsiteX141" fmla="*/ 3791596 w 8313725"/>
                <a:gd name="connsiteY141" fmla="*/ 5487551 h 8352919"/>
                <a:gd name="connsiteX142" fmla="*/ 3765495 w 8313725"/>
                <a:gd name="connsiteY142" fmla="*/ 5429476 h 8352919"/>
                <a:gd name="connsiteX143" fmla="*/ 3796163 w 8313725"/>
                <a:gd name="connsiteY143" fmla="*/ 5300930 h 8352919"/>
                <a:gd name="connsiteX144" fmla="*/ 4051952 w 8313725"/>
                <a:gd name="connsiteY144" fmla="*/ 4523124 h 8352919"/>
                <a:gd name="connsiteX145" fmla="*/ 4153745 w 8313725"/>
                <a:gd name="connsiteY145" fmla="*/ 4089197 h 8352919"/>
                <a:gd name="connsiteX146" fmla="*/ 4211820 w 8313725"/>
                <a:gd name="connsiteY146" fmla="*/ 4002412 h 8352919"/>
                <a:gd name="connsiteX147" fmla="*/ 4354069 w 8313725"/>
                <a:gd name="connsiteY147" fmla="*/ 3916932 h 8352919"/>
                <a:gd name="connsiteX148" fmla="*/ 4541343 w 8313725"/>
                <a:gd name="connsiteY148" fmla="*/ 3615467 h 8352919"/>
                <a:gd name="connsiteX149" fmla="*/ 4558961 w 8313725"/>
                <a:gd name="connsiteY149" fmla="*/ 3589366 h 8352919"/>
                <a:gd name="connsiteX150" fmla="*/ 4567444 w 8313725"/>
                <a:gd name="connsiteY150" fmla="*/ 3470607 h 8352919"/>
                <a:gd name="connsiteX151" fmla="*/ 4570054 w 8313725"/>
                <a:gd name="connsiteY151" fmla="*/ 3306824 h 8352919"/>
                <a:gd name="connsiteX152" fmla="*/ 4542648 w 8313725"/>
                <a:gd name="connsiteY152" fmla="*/ 3150219 h 8352919"/>
                <a:gd name="connsiteX153" fmla="*/ 4504149 w 8313725"/>
                <a:gd name="connsiteY153" fmla="*/ 3101280 h 8352919"/>
                <a:gd name="connsiteX154" fmla="*/ 4541343 w 8313725"/>
                <a:gd name="connsiteY154" fmla="*/ 2889210 h 8352919"/>
                <a:gd name="connsiteX155" fmla="*/ 4449337 w 8313725"/>
                <a:gd name="connsiteY155" fmla="*/ 2822653 h 8352919"/>
                <a:gd name="connsiteX156" fmla="*/ 4216387 w 8313725"/>
                <a:gd name="connsiteY156" fmla="*/ 2821348 h 8352919"/>
                <a:gd name="connsiteX157" fmla="*/ 4151788 w 8313725"/>
                <a:gd name="connsiteY157" fmla="*/ 2861805 h 8352919"/>
                <a:gd name="connsiteX158" fmla="*/ 4132864 w 8313725"/>
                <a:gd name="connsiteY158" fmla="*/ 2791985 h 8352919"/>
                <a:gd name="connsiteX159" fmla="*/ 4091755 w 8313725"/>
                <a:gd name="connsiteY159" fmla="*/ 2159692 h 8352919"/>
                <a:gd name="connsiteX160" fmla="*/ 4143957 w 8313725"/>
                <a:gd name="connsiteY160" fmla="*/ 1224628 h 8352919"/>
                <a:gd name="connsiteX161" fmla="*/ 4358637 w 8313725"/>
                <a:gd name="connsiteY161" fmla="*/ 583852 h 8352919"/>
                <a:gd name="connsiteX162" fmla="*/ 4427152 w 8313725"/>
                <a:gd name="connsiteY162" fmla="*/ 532303 h 8352919"/>
                <a:gd name="connsiteX163" fmla="*/ 4465650 w 8313725"/>
                <a:gd name="connsiteY163" fmla="*/ 598208 h 8352919"/>
                <a:gd name="connsiteX164" fmla="*/ 4474133 w 8313725"/>
                <a:gd name="connsiteY164" fmla="*/ 634096 h 8352919"/>
                <a:gd name="connsiteX165" fmla="*/ 4486531 w 8313725"/>
                <a:gd name="connsiteY165" fmla="*/ 1080421 h 8352919"/>
                <a:gd name="connsiteX166" fmla="*/ 4589629 w 8313725"/>
                <a:gd name="connsiteY166" fmla="*/ 1232459 h 8352919"/>
                <a:gd name="connsiteX167" fmla="*/ 5158628 w 8313725"/>
                <a:gd name="connsiteY167" fmla="*/ 1441918 h 8352919"/>
                <a:gd name="connsiteX168" fmla="*/ 5898588 w 8313725"/>
                <a:gd name="connsiteY168" fmla="*/ 1818423 h 8352919"/>
                <a:gd name="connsiteX169" fmla="*/ 6021914 w 8313725"/>
                <a:gd name="connsiteY169" fmla="*/ 1807330 h 8352919"/>
                <a:gd name="connsiteX170" fmla="*/ 6206577 w 8313725"/>
                <a:gd name="connsiteY170" fmla="*/ 2014179 h 8352919"/>
                <a:gd name="connsiteX171" fmla="*/ 6387326 w 8313725"/>
                <a:gd name="connsiteY171" fmla="*/ 2160344 h 8352919"/>
                <a:gd name="connsiteX172" fmla="*/ 6499560 w 8313725"/>
                <a:gd name="connsiteY172" fmla="*/ 2228206 h 8352919"/>
                <a:gd name="connsiteX173" fmla="*/ 6645725 w 8313725"/>
                <a:gd name="connsiteY173" fmla="*/ 2352838 h 8352919"/>
                <a:gd name="connsiteX174" fmla="*/ 7093354 w 8313725"/>
                <a:gd name="connsiteY174" fmla="*/ 2694759 h 8352919"/>
                <a:gd name="connsiteX175" fmla="*/ 7115540 w 8313725"/>
                <a:gd name="connsiteY175" fmla="*/ 2717597 h 8352919"/>
                <a:gd name="connsiteX176" fmla="*/ 7236909 w 8313725"/>
                <a:gd name="connsiteY176" fmla="*/ 2844839 h 8352919"/>
                <a:gd name="connsiteX177" fmla="*/ 7850279 w 8313725"/>
                <a:gd name="connsiteY177" fmla="*/ 3531944 h 8352919"/>
                <a:gd name="connsiteX178" fmla="*/ 8234614 w 8313725"/>
                <a:gd name="connsiteY178" fmla="*/ 4102248 h 8352919"/>
                <a:gd name="connsiteX179" fmla="*/ 8288773 w 8313725"/>
                <a:gd name="connsiteY179" fmla="*/ 4171415 h 8352919"/>
                <a:gd name="connsiteX180" fmla="*/ 8303781 w 8313725"/>
                <a:gd name="connsiteY180" fmla="*/ 4167500 h 8352919"/>
                <a:gd name="connsiteX181" fmla="*/ 8313569 w 8313725"/>
                <a:gd name="connsiteY181" fmla="*/ 4102900 h 8352919"/>
                <a:gd name="connsiteX182" fmla="*/ 6930876 w 8313725"/>
                <a:gd name="connsiteY182" fmla="*/ 1771441 h 8352919"/>
                <a:gd name="connsiteX183" fmla="*/ 6922394 w 8313725"/>
                <a:gd name="connsiteY183" fmla="*/ 1756433 h 8352919"/>
                <a:gd name="connsiteX184" fmla="*/ 6922394 w 8313725"/>
                <a:gd name="connsiteY184" fmla="*/ 1756433 h 8352919"/>
                <a:gd name="connsiteX185" fmla="*/ 6930876 w 8313725"/>
                <a:gd name="connsiteY185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4086502 w 8313725"/>
                <a:gd name="connsiteY56" fmla="*/ 8345740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4086502 w 8313725"/>
                <a:gd name="connsiteY56" fmla="*/ 8345740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3645678 w 8313725"/>
                <a:gd name="connsiteY56" fmla="*/ 8331521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3645678 w 8313725"/>
                <a:gd name="connsiteY56" fmla="*/ 8331521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8313725" h="8352919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42738" y="6781852"/>
                    <a:pt x="363770" y="7510712"/>
                    <a:pt x="342966" y="8352919"/>
                  </a:cubicBezTo>
                  <a:lnTo>
                    <a:pt x="3645678" y="8331521"/>
                  </a:lnTo>
                  <a:cubicBezTo>
                    <a:pt x="3672881" y="7579962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lnTo>
                    <a:pt x="6922394" y="1756433"/>
                  </a:ln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 w="6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DED2F6B-08FD-4FB6-AB1E-DF700AC34671}"/>
                </a:ext>
              </a:extLst>
            </p:cNvPr>
            <p:cNvSpPr/>
            <p:nvPr/>
          </p:nvSpPr>
          <p:spPr>
            <a:xfrm>
              <a:off x="1084357" y="4716728"/>
              <a:ext cx="1691823" cy="1564762"/>
            </a:xfrm>
            <a:custGeom>
              <a:avLst/>
              <a:gdLst>
                <a:gd name="connsiteX0" fmla="*/ 541770 w 1691823"/>
                <a:gd name="connsiteY0" fmla="*/ 1449088 h 1564762"/>
                <a:gd name="connsiteX1" fmla="*/ 556922 w 1691823"/>
                <a:gd name="connsiteY1" fmla="*/ 1459830 h 1564762"/>
                <a:gd name="connsiteX2" fmla="*/ 604142 w 1691823"/>
                <a:gd name="connsiteY2" fmla="*/ 1501622 h 1564762"/>
                <a:gd name="connsiteX3" fmla="*/ 627842 w 1691823"/>
                <a:gd name="connsiteY3" fmla="*/ 1520257 h 1564762"/>
                <a:gd name="connsiteX4" fmla="*/ 625852 w 1691823"/>
                <a:gd name="connsiteY4" fmla="*/ 1524237 h 1564762"/>
                <a:gd name="connsiteX5" fmla="*/ 612283 w 1691823"/>
                <a:gd name="connsiteY5" fmla="*/ 1519714 h 1564762"/>
                <a:gd name="connsiteX6" fmla="*/ 551675 w 1691823"/>
                <a:gd name="connsiteY6" fmla="*/ 1518809 h 1564762"/>
                <a:gd name="connsiteX7" fmla="*/ 504456 w 1691823"/>
                <a:gd name="connsiteY7" fmla="*/ 1551736 h 1564762"/>
                <a:gd name="connsiteX8" fmla="*/ 482022 w 1691823"/>
                <a:gd name="connsiteY8" fmla="*/ 1564762 h 1564762"/>
                <a:gd name="connsiteX9" fmla="*/ 478765 w 1691823"/>
                <a:gd name="connsiteY9" fmla="*/ 1561687 h 1564762"/>
                <a:gd name="connsiteX10" fmla="*/ 508617 w 1691823"/>
                <a:gd name="connsiteY10" fmla="*/ 1520619 h 1564762"/>
                <a:gd name="connsiteX11" fmla="*/ 506446 w 1691823"/>
                <a:gd name="connsiteY11" fmla="*/ 1518267 h 1564762"/>
                <a:gd name="connsiteX12" fmla="*/ 467548 w 1691823"/>
                <a:gd name="connsiteY12" fmla="*/ 1546309 h 1564762"/>
                <a:gd name="connsiteX13" fmla="*/ 464292 w 1691823"/>
                <a:gd name="connsiteY13" fmla="*/ 1543414 h 1564762"/>
                <a:gd name="connsiteX14" fmla="*/ 466644 w 1691823"/>
                <a:gd name="connsiteY14" fmla="*/ 1534730 h 1564762"/>
                <a:gd name="connsiteX15" fmla="*/ 515130 w 1691823"/>
                <a:gd name="connsiteY15" fmla="*/ 1469781 h 1564762"/>
                <a:gd name="connsiteX16" fmla="*/ 525804 w 1691823"/>
                <a:gd name="connsiteY16" fmla="*/ 1457478 h 1564762"/>
                <a:gd name="connsiteX17" fmla="*/ 541770 w 1691823"/>
                <a:gd name="connsiteY17" fmla="*/ 1449088 h 1564762"/>
                <a:gd name="connsiteX18" fmla="*/ 622957 w 1691823"/>
                <a:gd name="connsiteY18" fmla="*/ 1433958 h 1564762"/>
                <a:gd name="connsiteX19" fmla="*/ 629651 w 1691823"/>
                <a:gd name="connsiteY19" fmla="*/ 1453679 h 1564762"/>
                <a:gd name="connsiteX20" fmla="*/ 644306 w 1691823"/>
                <a:gd name="connsiteY20" fmla="*/ 1467247 h 1564762"/>
                <a:gd name="connsiteX21" fmla="*/ 608122 w 1691823"/>
                <a:gd name="connsiteY21" fmla="*/ 1466886 h 1564762"/>
                <a:gd name="connsiteX22" fmla="*/ 605951 w 1691823"/>
                <a:gd name="connsiteY22" fmla="*/ 1450060 h 1564762"/>
                <a:gd name="connsiteX23" fmla="*/ 622957 w 1691823"/>
                <a:gd name="connsiteY23" fmla="*/ 1433958 h 1564762"/>
                <a:gd name="connsiteX24" fmla="*/ 526709 w 1691823"/>
                <a:gd name="connsiteY24" fmla="*/ 1382577 h 1564762"/>
                <a:gd name="connsiteX25" fmla="*/ 530147 w 1691823"/>
                <a:gd name="connsiteY25" fmla="*/ 1435224 h 1564762"/>
                <a:gd name="connsiteX26" fmla="*/ 493782 w 1691823"/>
                <a:gd name="connsiteY26" fmla="*/ 1475569 h 1564762"/>
                <a:gd name="connsiteX27" fmla="*/ 462121 w 1691823"/>
                <a:gd name="connsiteY27" fmla="*/ 1503973 h 1564762"/>
                <a:gd name="connsiteX28" fmla="*/ 457960 w 1691823"/>
                <a:gd name="connsiteY28" fmla="*/ 1500174 h 1564762"/>
                <a:gd name="connsiteX29" fmla="*/ 526709 w 1691823"/>
                <a:gd name="connsiteY29" fmla="*/ 1382577 h 1564762"/>
                <a:gd name="connsiteX30" fmla="*/ 574109 w 1691823"/>
                <a:gd name="connsiteY30" fmla="*/ 1342414 h 1564762"/>
                <a:gd name="connsiteX31" fmla="*/ 572842 w 1691823"/>
                <a:gd name="connsiteY31" fmla="*/ 1361230 h 1564762"/>
                <a:gd name="connsiteX32" fmla="*/ 594553 w 1691823"/>
                <a:gd name="connsiteY32" fmla="*/ 1384568 h 1564762"/>
                <a:gd name="connsiteX33" fmla="*/ 638516 w 1691823"/>
                <a:gd name="connsiteY33" fmla="*/ 1380226 h 1564762"/>
                <a:gd name="connsiteX34" fmla="*/ 663664 w 1691823"/>
                <a:gd name="connsiteY34" fmla="*/ 1385834 h 1564762"/>
                <a:gd name="connsiteX35" fmla="*/ 633450 w 1691823"/>
                <a:gd name="connsiteY35" fmla="*/ 1407183 h 1564762"/>
                <a:gd name="connsiteX36" fmla="*/ 603237 w 1691823"/>
                <a:gd name="connsiteY36" fmla="*/ 1402841 h 1564762"/>
                <a:gd name="connsiteX37" fmla="*/ 598352 w 1691823"/>
                <a:gd name="connsiteY37" fmla="*/ 1398499 h 1564762"/>
                <a:gd name="connsiteX38" fmla="*/ 597809 w 1691823"/>
                <a:gd name="connsiteY38" fmla="*/ 1437577 h 1564762"/>
                <a:gd name="connsiteX39" fmla="*/ 583879 w 1691823"/>
                <a:gd name="connsiteY39" fmla="*/ 1457659 h 1564762"/>
                <a:gd name="connsiteX40" fmla="*/ 567234 w 1691823"/>
                <a:gd name="connsiteY40" fmla="*/ 1440834 h 1564762"/>
                <a:gd name="connsiteX41" fmla="*/ 559455 w 1691823"/>
                <a:gd name="connsiteY41" fmla="*/ 1415686 h 1564762"/>
                <a:gd name="connsiteX42" fmla="*/ 545705 w 1691823"/>
                <a:gd name="connsiteY42" fmla="*/ 1375703 h 1564762"/>
                <a:gd name="connsiteX43" fmla="*/ 559635 w 1691823"/>
                <a:gd name="connsiteY43" fmla="*/ 1344766 h 1564762"/>
                <a:gd name="connsiteX44" fmla="*/ 574109 w 1691823"/>
                <a:gd name="connsiteY44" fmla="*/ 1342414 h 1564762"/>
                <a:gd name="connsiteX45" fmla="*/ 587317 w 1691823"/>
                <a:gd name="connsiteY45" fmla="*/ 1338253 h 1564762"/>
                <a:gd name="connsiteX46" fmla="*/ 606856 w 1691823"/>
                <a:gd name="connsiteY46" fmla="*/ 1355079 h 1564762"/>
                <a:gd name="connsiteX47" fmla="*/ 607218 w 1691823"/>
                <a:gd name="connsiteY47" fmla="*/ 1372628 h 1564762"/>
                <a:gd name="connsiteX48" fmla="*/ 591297 w 1691823"/>
                <a:gd name="connsiteY48" fmla="*/ 1374437 h 1564762"/>
                <a:gd name="connsiteX49" fmla="*/ 582070 w 1691823"/>
                <a:gd name="connsiteY49" fmla="*/ 1361954 h 1564762"/>
                <a:gd name="connsiteX50" fmla="*/ 581708 w 1691823"/>
                <a:gd name="connsiteY50" fmla="*/ 1342053 h 1564762"/>
                <a:gd name="connsiteX51" fmla="*/ 587317 w 1691823"/>
                <a:gd name="connsiteY51" fmla="*/ 1338253 h 1564762"/>
                <a:gd name="connsiteX52" fmla="*/ 796097 w 1691823"/>
                <a:gd name="connsiteY52" fmla="*/ 1337348 h 1564762"/>
                <a:gd name="connsiteX53" fmla="*/ 732051 w 1691823"/>
                <a:gd name="connsiteY53" fmla="*/ 1389272 h 1564762"/>
                <a:gd name="connsiteX54" fmla="*/ 796097 w 1691823"/>
                <a:gd name="connsiteY54" fmla="*/ 1337348 h 1564762"/>
                <a:gd name="connsiteX55" fmla="*/ 816449 w 1691823"/>
                <a:gd name="connsiteY55" fmla="*/ 1336624 h 1564762"/>
                <a:gd name="connsiteX56" fmla="*/ 834812 w 1691823"/>
                <a:gd name="connsiteY56" fmla="*/ 1337710 h 1564762"/>
                <a:gd name="connsiteX57" fmla="*/ 835355 w 1691823"/>
                <a:gd name="connsiteY57" fmla="*/ 1354535 h 1564762"/>
                <a:gd name="connsiteX58" fmla="*/ 738202 w 1691823"/>
                <a:gd name="connsiteY58" fmla="*/ 1429978 h 1564762"/>
                <a:gd name="connsiteX59" fmla="*/ 708712 w 1691823"/>
                <a:gd name="connsiteY59" fmla="*/ 1423827 h 1564762"/>
                <a:gd name="connsiteX60" fmla="*/ 749600 w 1691823"/>
                <a:gd name="connsiteY60" fmla="*/ 1397775 h 1564762"/>
                <a:gd name="connsiteX61" fmla="*/ 803513 w 1691823"/>
                <a:gd name="connsiteY61" fmla="*/ 1348565 h 1564762"/>
                <a:gd name="connsiteX62" fmla="*/ 816449 w 1691823"/>
                <a:gd name="connsiteY62" fmla="*/ 1336624 h 1564762"/>
                <a:gd name="connsiteX63" fmla="*/ 762445 w 1691823"/>
                <a:gd name="connsiteY63" fmla="*/ 1287414 h 1564762"/>
                <a:gd name="connsiteX64" fmla="*/ 766787 w 1691823"/>
                <a:gd name="connsiteY64" fmla="*/ 1293746 h 1564762"/>
                <a:gd name="connsiteX65" fmla="*/ 729880 w 1691823"/>
                <a:gd name="connsiteY65" fmla="*/ 1319437 h 1564762"/>
                <a:gd name="connsiteX66" fmla="*/ 726985 w 1691823"/>
                <a:gd name="connsiteY66" fmla="*/ 1315457 h 1564762"/>
                <a:gd name="connsiteX67" fmla="*/ 762445 w 1691823"/>
                <a:gd name="connsiteY67" fmla="*/ 1287414 h 1564762"/>
                <a:gd name="connsiteX68" fmla="*/ 790488 w 1691823"/>
                <a:gd name="connsiteY68" fmla="*/ 1278188 h 1564762"/>
                <a:gd name="connsiteX69" fmla="*/ 819616 w 1691823"/>
                <a:gd name="connsiteY69" fmla="*/ 1306050 h 1564762"/>
                <a:gd name="connsiteX70" fmla="*/ 780176 w 1691823"/>
                <a:gd name="connsiteY70" fmla="*/ 1320161 h 1564762"/>
                <a:gd name="connsiteX71" fmla="*/ 748153 w 1691823"/>
                <a:gd name="connsiteY71" fmla="*/ 1348746 h 1564762"/>
                <a:gd name="connsiteX72" fmla="*/ 724272 w 1691823"/>
                <a:gd name="connsiteY72" fmla="*/ 1374618 h 1564762"/>
                <a:gd name="connsiteX73" fmla="*/ 711065 w 1691823"/>
                <a:gd name="connsiteY73" fmla="*/ 1396690 h 1564762"/>
                <a:gd name="connsiteX74" fmla="*/ 698400 w 1691823"/>
                <a:gd name="connsiteY74" fmla="*/ 1410620 h 1564762"/>
                <a:gd name="connsiteX75" fmla="*/ 680670 w 1691823"/>
                <a:gd name="connsiteY75" fmla="*/ 1395061 h 1564762"/>
                <a:gd name="connsiteX76" fmla="*/ 691887 w 1691823"/>
                <a:gd name="connsiteY76" fmla="*/ 1369733 h 1564762"/>
                <a:gd name="connsiteX77" fmla="*/ 770044 w 1691823"/>
                <a:gd name="connsiteY77" fmla="*/ 1309306 h 1564762"/>
                <a:gd name="connsiteX78" fmla="*/ 785241 w 1691823"/>
                <a:gd name="connsiteY78" fmla="*/ 1297908 h 1564762"/>
                <a:gd name="connsiteX79" fmla="*/ 790488 w 1691823"/>
                <a:gd name="connsiteY79" fmla="*/ 1278188 h 1564762"/>
                <a:gd name="connsiteX80" fmla="*/ 905123 w 1691823"/>
                <a:gd name="connsiteY80" fmla="*/ 1258829 h 1564762"/>
                <a:gd name="connsiteX81" fmla="*/ 919483 w 1691823"/>
                <a:gd name="connsiteY81" fmla="*/ 1266428 h 1564762"/>
                <a:gd name="connsiteX82" fmla="*/ 920930 w 1691823"/>
                <a:gd name="connsiteY82" fmla="*/ 1280901 h 1564762"/>
                <a:gd name="connsiteX83" fmla="*/ 915684 w 1691823"/>
                <a:gd name="connsiteY83" fmla="*/ 1280901 h 1564762"/>
                <a:gd name="connsiteX84" fmla="*/ 911703 w 1691823"/>
                <a:gd name="connsiteY84" fmla="*/ 1266247 h 1564762"/>
                <a:gd name="connsiteX85" fmla="*/ 869007 w 1691823"/>
                <a:gd name="connsiteY85" fmla="*/ 1320342 h 1564762"/>
                <a:gd name="connsiteX86" fmla="*/ 859056 w 1691823"/>
                <a:gd name="connsiteY86" fmla="*/ 1333006 h 1564762"/>
                <a:gd name="connsiteX87" fmla="*/ 842411 w 1691823"/>
                <a:gd name="connsiteY87" fmla="*/ 1326855 h 1564762"/>
                <a:gd name="connsiteX88" fmla="*/ 843135 w 1691823"/>
                <a:gd name="connsiteY88" fmla="*/ 1312200 h 1564762"/>
                <a:gd name="connsiteX89" fmla="*/ 887098 w 1691823"/>
                <a:gd name="connsiteY89" fmla="*/ 1269142 h 1564762"/>
                <a:gd name="connsiteX90" fmla="*/ 905123 w 1691823"/>
                <a:gd name="connsiteY90" fmla="*/ 1258829 h 1564762"/>
                <a:gd name="connsiteX91" fmla="*/ 718663 w 1691823"/>
                <a:gd name="connsiteY91" fmla="*/ 1229882 h 1564762"/>
                <a:gd name="connsiteX92" fmla="*/ 665292 w 1691823"/>
                <a:gd name="connsiteY92" fmla="*/ 1312381 h 1564762"/>
                <a:gd name="connsiteX93" fmla="*/ 718663 w 1691823"/>
                <a:gd name="connsiteY93" fmla="*/ 1229882 h 1564762"/>
                <a:gd name="connsiteX94" fmla="*/ 792478 w 1691823"/>
                <a:gd name="connsiteY94" fmla="*/ 1187005 h 1564762"/>
                <a:gd name="connsiteX95" fmla="*/ 776376 w 1691823"/>
                <a:gd name="connsiteY95" fmla="*/ 1199669 h 1564762"/>
                <a:gd name="connsiteX96" fmla="*/ 779271 w 1691823"/>
                <a:gd name="connsiteY96" fmla="*/ 1205640 h 1564762"/>
                <a:gd name="connsiteX97" fmla="*/ 797363 w 1691823"/>
                <a:gd name="connsiteY97" fmla="*/ 1194604 h 1564762"/>
                <a:gd name="connsiteX98" fmla="*/ 792478 w 1691823"/>
                <a:gd name="connsiteY98" fmla="*/ 1187005 h 1564762"/>
                <a:gd name="connsiteX99" fmla="*/ 749419 w 1691823"/>
                <a:gd name="connsiteY99" fmla="*/ 1181758 h 1564762"/>
                <a:gd name="connsiteX100" fmla="*/ 754666 w 1691823"/>
                <a:gd name="connsiteY100" fmla="*/ 1185558 h 1564762"/>
                <a:gd name="connsiteX101" fmla="*/ 739830 w 1691823"/>
                <a:gd name="connsiteY101" fmla="*/ 1207268 h 1564762"/>
                <a:gd name="connsiteX102" fmla="*/ 734041 w 1691823"/>
                <a:gd name="connsiteY102" fmla="*/ 1203107 h 1564762"/>
                <a:gd name="connsiteX103" fmla="*/ 749419 w 1691823"/>
                <a:gd name="connsiteY103" fmla="*/ 1181758 h 1564762"/>
                <a:gd name="connsiteX104" fmla="*/ 702561 w 1691823"/>
                <a:gd name="connsiteY104" fmla="*/ 1179655 h 1564762"/>
                <a:gd name="connsiteX105" fmla="*/ 716673 w 1691823"/>
                <a:gd name="connsiteY105" fmla="*/ 1185920 h 1564762"/>
                <a:gd name="connsiteX106" fmla="*/ 713055 w 1691823"/>
                <a:gd name="connsiteY106" fmla="*/ 1208534 h 1564762"/>
                <a:gd name="connsiteX107" fmla="*/ 686821 w 1691823"/>
                <a:gd name="connsiteY107" fmla="*/ 1234044 h 1564762"/>
                <a:gd name="connsiteX108" fmla="*/ 632003 w 1691823"/>
                <a:gd name="connsiteY108" fmla="*/ 1342414 h 1564762"/>
                <a:gd name="connsiteX109" fmla="*/ 630918 w 1691823"/>
                <a:gd name="connsiteY109" fmla="*/ 1347661 h 1564762"/>
                <a:gd name="connsiteX110" fmla="*/ 602333 w 1691823"/>
                <a:gd name="connsiteY110" fmla="*/ 1331559 h 1564762"/>
                <a:gd name="connsiteX111" fmla="*/ 588221 w 1691823"/>
                <a:gd name="connsiteY111" fmla="*/ 1326493 h 1564762"/>
                <a:gd name="connsiteX112" fmla="*/ 590573 w 1691823"/>
                <a:gd name="connsiteY112" fmla="*/ 1315277 h 1564762"/>
                <a:gd name="connsiteX113" fmla="*/ 615540 w 1691823"/>
                <a:gd name="connsiteY113" fmla="*/ 1286149 h 1564762"/>
                <a:gd name="connsiteX114" fmla="*/ 669453 w 1691823"/>
                <a:gd name="connsiteY114" fmla="*/ 1208896 h 1564762"/>
                <a:gd name="connsiteX115" fmla="*/ 687364 w 1691823"/>
                <a:gd name="connsiteY115" fmla="*/ 1185739 h 1564762"/>
                <a:gd name="connsiteX116" fmla="*/ 702561 w 1691823"/>
                <a:gd name="connsiteY116" fmla="*/ 1179655 h 1564762"/>
                <a:gd name="connsiteX117" fmla="*/ 592925 w 1691823"/>
                <a:gd name="connsiteY117" fmla="*/ 1177417 h 1564762"/>
                <a:gd name="connsiteX118" fmla="*/ 617349 w 1691823"/>
                <a:gd name="connsiteY118" fmla="*/ 1186101 h 1564762"/>
                <a:gd name="connsiteX119" fmla="*/ 609751 w 1691823"/>
                <a:gd name="connsiteY119" fmla="*/ 1210344 h 1564762"/>
                <a:gd name="connsiteX120" fmla="*/ 581527 w 1691823"/>
                <a:gd name="connsiteY120" fmla="*/ 1247975 h 1564762"/>
                <a:gd name="connsiteX121" fmla="*/ 585146 w 1691823"/>
                <a:gd name="connsiteY121" fmla="*/ 1286692 h 1564762"/>
                <a:gd name="connsiteX122" fmla="*/ 588764 w 1691823"/>
                <a:gd name="connsiteY122" fmla="*/ 1296642 h 1564762"/>
                <a:gd name="connsiteX123" fmla="*/ 571939 w 1691823"/>
                <a:gd name="connsiteY123" fmla="*/ 1303336 h 1564762"/>
                <a:gd name="connsiteX124" fmla="*/ 564702 w 1691823"/>
                <a:gd name="connsiteY124" fmla="*/ 1333731 h 1564762"/>
                <a:gd name="connsiteX125" fmla="*/ 558731 w 1691823"/>
                <a:gd name="connsiteY125" fmla="*/ 1333911 h 1564762"/>
                <a:gd name="connsiteX126" fmla="*/ 552037 w 1691823"/>
                <a:gd name="connsiteY126" fmla="*/ 1307135 h 1564762"/>
                <a:gd name="connsiteX127" fmla="*/ 560903 w 1691823"/>
                <a:gd name="connsiteY127" fmla="*/ 1261363 h 1564762"/>
                <a:gd name="connsiteX128" fmla="*/ 571577 w 1691823"/>
                <a:gd name="connsiteY128" fmla="*/ 1217581 h 1564762"/>
                <a:gd name="connsiteX129" fmla="*/ 577909 w 1691823"/>
                <a:gd name="connsiteY129" fmla="*/ 1187548 h 1564762"/>
                <a:gd name="connsiteX130" fmla="*/ 592925 w 1691823"/>
                <a:gd name="connsiteY130" fmla="*/ 1177417 h 1564762"/>
                <a:gd name="connsiteX131" fmla="*/ 973577 w 1691823"/>
                <a:gd name="connsiteY131" fmla="*/ 1177054 h 1564762"/>
                <a:gd name="connsiteX132" fmla="*/ 973758 w 1691823"/>
                <a:gd name="connsiteY132" fmla="*/ 1188452 h 1564762"/>
                <a:gd name="connsiteX133" fmla="*/ 942459 w 1691823"/>
                <a:gd name="connsiteY133" fmla="*/ 1227350 h 1564762"/>
                <a:gd name="connsiteX134" fmla="*/ 935584 w 1691823"/>
                <a:gd name="connsiteY134" fmla="*/ 1247070 h 1564762"/>
                <a:gd name="connsiteX135" fmla="*/ 937755 w 1691823"/>
                <a:gd name="connsiteY135" fmla="*/ 1253041 h 1564762"/>
                <a:gd name="connsiteX136" fmla="*/ 924006 w 1691823"/>
                <a:gd name="connsiteY136" fmla="*/ 1247613 h 1564762"/>
                <a:gd name="connsiteX137" fmla="*/ 924006 w 1691823"/>
                <a:gd name="connsiteY137" fmla="*/ 1236034 h 1564762"/>
                <a:gd name="connsiteX138" fmla="*/ 962360 w 1691823"/>
                <a:gd name="connsiteY138" fmla="*/ 1180854 h 1564762"/>
                <a:gd name="connsiteX139" fmla="*/ 973577 w 1691823"/>
                <a:gd name="connsiteY139" fmla="*/ 1177054 h 1564762"/>
                <a:gd name="connsiteX140" fmla="*/ 716130 w 1691823"/>
                <a:gd name="connsiteY140" fmla="*/ 1159325 h 1564762"/>
                <a:gd name="connsiteX141" fmla="*/ 731327 w 1691823"/>
                <a:gd name="connsiteY141" fmla="*/ 1163124 h 1564762"/>
                <a:gd name="connsiteX142" fmla="*/ 737298 w 1691823"/>
                <a:gd name="connsiteY142" fmla="*/ 1175065 h 1564762"/>
                <a:gd name="connsiteX143" fmla="*/ 724814 w 1691823"/>
                <a:gd name="connsiteY143" fmla="*/ 1178322 h 1564762"/>
                <a:gd name="connsiteX144" fmla="*/ 700390 w 1691823"/>
                <a:gd name="connsiteY144" fmla="*/ 1167466 h 1564762"/>
                <a:gd name="connsiteX145" fmla="*/ 716130 w 1691823"/>
                <a:gd name="connsiteY145" fmla="*/ 1159325 h 1564762"/>
                <a:gd name="connsiteX146" fmla="*/ 895783 w 1691823"/>
                <a:gd name="connsiteY146" fmla="*/ 1159324 h 1564762"/>
                <a:gd name="connsiteX147" fmla="*/ 896869 w 1691823"/>
                <a:gd name="connsiteY147" fmla="*/ 1208172 h 1564762"/>
                <a:gd name="connsiteX148" fmla="*/ 854352 w 1691823"/>
                <a:gd name="connsiteY148" fmla="*/ 1242185 h 1564762"/>
                <a:gd name="connsiteX149" fmla="*/ 816902 w 1691823"/>
                <a:gd name="connsiteY149" fmla="*/ 1270951 h 1564762"/>
                <a:gd name="connsiteX150" fmla="*/ 831376 w 1691823"/>
                <a:gd name="connsiteY150" fmla="*/ 1283435 h 1564762"/>
                <a:gd name="connsiteX151" fmla="*/ 841869 w 1691823"/>
                <a:gd name="connsiteY151" fmla="*/ 1263353 h 1564762"/>
                <a:gd name="connsiteX152" fmla="*/ 846935 w 1691823"/>
                <a:gd name="connsiteY152" fmla="*/ 1264619 h 1564762"/>
                <a:gd name="connsiteX153" fmla="*/ 842412 w 1691823"/>
                <a:gd name="connsiteY153" fmla="*/ 1280902 h 1564762"/>
                <a:gd name="connsiteX154" fmla="*/ 824863 w 1691823"/>
                <a:gd name="connsiteY154" fmla="*/ 1286329 h 1564762"/>
                <a:gd name="connsiteX155" fmla="*/ 792297 w 1691823"/>
                <a:gd name="connsiteY155" fmla="*/ 1265885 h 1564762"/>
                <a:gd name="connsiteX156" fmla="*/ 895783 w 1691823"/>
                <a:gd name="connsiteY156" fmla="*/ 1159324 h 1564762"/>
                <a:gd name="connsiteX157" fmla="*/ 883118 w 1691823"/>
                <a:gd name="connsiteY157" fmla="*/ 1154259 h 1564762"/>
                <a:gd name="connsiteX158" fmla="*/ 809484 w 1691823"/>
                <a:gd name="connsiteY158" fmla="*/ 1240377 h 1564762"/>
                <a:gd name="connsiteX159" fmla="*/ 883118 w 1691823"/>
                <a:gd name="connsiteY159" fmla="*/ 1154259 h 1564762"/>
                <a:gd name="connsiteX160" fmla="*/ 1004877 w 1691823"/>
                <a:gd name="connsiteY160" fmla="*/ 1142861 h 1564762"/>
                <a:gd name="connsiteX161" fmla="*/ 991669 w 1691823"/>
                <a:gd name="connsiteY161" fmla="*/ 1177235 h 1564762"/>
                <a:gd name="connsiteX162" fmla="*/ 1004877 w 1691823"/>
                <a:gd name="connsiteY162" fmla="*/ 1142861 h 1564762"/>
                <a:gd name="connsiteX163" fmla="*/ 853810 w 1691823"/>
                <a:gd name="connsiteY163" fmla="*/ 1089490 h 1564762"/>
                <a:gd name="connsiteX164" fmla="*/ 884747 w 1691823"/>
                <a:gd name="connsiteY164" fmla="*/ 1118075 h 1564762"/>
                <a:gd name="connsiteX165" fmla="*/ 883661 w 1691823"/>
                <a:gd name="connsiteY165" fmla="*/ 1120246 h 1564762"/>
                <a:gd name="connsiteX166" fmla="*/ 864122 w 1691823"/>
                <a:gd name="connsiteY166" fmla="*/ 1114276 h 1564762"/>
                <a:gd name="connsiteX167" fmla="*/ 849287 w 1691823"/>
                <a:gd name="connsiteY167" fmla="*/ 1152631 h 1564762"/>
                <a:gd name="connsiteX168" fmla="*/ 800800 w 1691823"/>
                <a:gd name="connsiteY168" fmla="*/ 1206363 h 1564762"/>
                <a:gd name="connsiteX169" fmla="*/ 806409 w 1691823"/>
                <a:gd name="connsiteY169" fmla="*/ 1223732 h 1564762"/>
                <a:gd name="connsiteX170" fmla="*/ 762084 w 1691823"/>
                <a:gd name="connsiteY170" fmla="*/ 1224998 h 1564762"/>
                <a:gd name="connsiteX171" fmla="*/ 775472 w 1691823"/>
                <a:gd name="connsiteY171" fmla="*/ 1261724 h 1564762"/>
                <a:gd name="connsiteX172" fmla="*/ 764074 w 1691823"/>
                <a:gd name="connsiteY172" fmla="*/ 1260639 h 1564762"/>
                <a:gd name="connsiteX173" fmla="*/ 742544 w 1691823"/>
                <a:gd name="connsiteY173" fmla="*/ 1268780 h 1564762"/>
                <a:gd name="connsiteX174" fmla="*/ 706904 w 1691823"/>
                <a:gd name="connsiteY174" fmla="*/ 1319075 h 1564762"/>
                <a:gd name="connsiteX175" fmla="*/ 664207 w 1691823"/>
                <a:gd name="connsiteY175" fmla="*/ 1352907 h 1564762"/>
                <a:gd name="connsiteX176" fmla="*/ 672529 w 1691823"/>
                <a:gd name="connsiteY176" fmla="*/ 1364486 h 1564762"/>
                <a:gd name="connsiteX177" fmla="*/ 661674 w 1691823"/>
                <a:gd name="connsiteY177" fmla="*/ 1370275 h 1564762"/>
                <a:gd name="connsiteX178" fmla="*/ 650276 w 1691823"/>
                <a:gd name="connsiteY178" fmla="*/ 1356525 h 1564762"/>
                <a:gd name="connsiteX179" fmla="*/ 656065 w 1691823"/>
                <a:gd name="connsiteY179" fmla="*/ 1339338 h 1564762"/>
                <a:gd name="connsiteX180" fmla="*/ 708351 w 1691823"/>
                <a:gd name="connsiteY180" fmla="*/ 1278188 h 1564762"/>
                <a:gd name="connsiteX181" fmla="*/ 727890 w 1691823"/>
                <a:gd name="connsiteY181" fmla="*/ 1241823 h 1564762"/>
                <a:gd name="connsiteX182" fmla="*/ 753038 w 1691823"/>
                <a:gd name="connsiteY182" fmla="*/ 1216857 h 1564762"/>
                <a:gd name="connsiteX183" fmla="*/ 759370 w 1691823"/>
                <a:gd name="connsiteY183" fmla="*/ 1210886 h 1564762"/>
                <a:gd name="connsiteX184" fmla="*/ 823053 w 1691823"/>
                <a:gd name="connsiteY184" fmla="*/ 1153716 h 1564762"/>
                <a:gd name="connsiteX185" fmla="*/ 831376 w 1691823"/>
                <a:gd name="connsiteY185" fmla="*/ 1142499 h 1564762"/>
                <a:gd name="connsiteX186" fmla="*/ 853810 w 1691823"/>
                <a:gd name="connsiteY186" fmla="*/ 1089490 h 1564762"/>
                <a:gd name="connsiteX187" fmla="*/ 652990 w 1691823"/>
                <a:gd name="connsiteY187" fmla="*/ 1076283 h 1564762"/>
                <a:gd name="connsiteX188" fmla="*/ 642497 w 1691823"/>
                <a:gd name="connsiteY188" fmla="*/ 1125493 h 1564762"/>
                <a:gd name="connsiteX189" fmla="*/ 619701 w 1691823"/>
                <a:gd name="connsiteY189" fmla="*/ 1164933 h 1564762"/>
                <a:gd name="connsiteX190" fmla="*/ 611741 w 1691823"/>
                <a:gd name="connsiteY190" fmla="*/ 1169999 h 1564762"/>
                <a:gd name="connsiteX191" fmla="*/ 597448 w 1691823"/>
                <a:gd name="connsiteY191" fmla="*/ 1162762 h 1564762"/>
                <a:gd name="connsiteX192" fmla="*/ 652990 w 1691823"/>
                <a:gd name="connsiteY192" fmla="*/ 1076283 h 1564762"/>
                <a:gd name="connsiteX193" fmla="*/ 968512 w 1691823"/>
                <a:gd name="connsiteY193" fmla="*/ 1074293 h 1564762"/>
                <a:gd name="connsiteX194" fmla="*/ 979729 w 1691823"/>
                <a:gd name="connsiteY194" fmla="*/ 1084425 h 1564762"/>
                <a:gd name="connsiteX195" fmla="*/ 935584 w 1691823"/>
                <a:gd name="connsiteY195" fmla="*/ 1145394 h 1564762"/>
                <a:gd name="connsiteX196" fmla="*/ 933594 w 1691823"/>
                <a:gd name="connsiteY196" fmla="*/ 1163485 h 1564762"/>
                <a:gd name="connsiteX197" fmla="*/ 937936 w 1691823"/>
                <a:gd name="connsiteY197" fmla="*/ 1168189 h 1564762"/>
                <a:gd name="connsiteX198" fmla="*/ 920930 w 1691823"/>
                <a:gd name="connsiteY198" fmla="*/ 1167647 h 1564762"/>
                <a:gd name="connsiteX199" fmla="*/ 916407 w 1691823"/>
                <a:gd name="connsiteY199" fmla="*/ 1151183 h 1564762"/>
                <a:gd name="connsiteX200" fmla="*/ 924005 w 1691823"/>
                <a:gd name="connsiteY200" fmla="*/ 1137614 h 1564762"/>
                <a:gd name="connsiteX201" fmla="*/ 958199 w 1691823"/>
                <a:gd name="connsiteY201" fmla="*/ 1091299 h 1564762"/>
                <a:gd name="connsiteX202" fmla="*/ 968512 w 1691823"/>
                <a:gd name="connsiteY202" fmla="*/ 1074293 h 1564762"/>
                <a:gd name="connsiteX203" fmla="*/ 787275 w 1691823"/>
                <a:gd name="connsiteY203" fmla="*/ 1048715 h 1564762"/>
                <a:gd name="connsiteX204" fmla="*/ 798447 w 1691823"/>
                <a:gd name="connsiteY204" fmla="*/ 1050773 h 1564762"/>
                <a:gd name="connsiteX205" fmla="*/ 825585 w 1691823"/>
                <a:gd name="connsiteY205" fmla="*/ 1074112 h 1564762"/>
                <a:gd name="connsiteX206" fmla="*/ 823233 w 1691823"/>
                <a:gd name="connsiteY206" fmla="*/ 1077730 h 1564762"/>
                <a:gd name="connsiteX207" fmla="*/ 815815 w 1691823"/>
                <a:gd name="connsiteY207" fmla="*/ 1076645 h 1564762"/>
                <a:gd name="connsiteX208" fmla="*/ 789039 w 1691823"/>
                <a:gd name="connsiteY208" fmla="*/ 1083881 h 1564762"/>
                <a:gd name="connsiteX209" fmla="*/ 756474 w 1691823"/>
                <a:gd name="connsiteY209" fmla="*/ 1144851 h 1564762"/>
                <a:gd name="connsiteX210" fmla="*/ 761359 w 1691823"/>
                <a:gd name="connsiteY210" fmla="*/ 1155887 h 1564762"/>
                <a:gd name="connsiteX211" fmla="*/ 764977 w 1691823"/>
                <a:gd name="connsiteY211" fmla="*/ 1164029 h 1564762"/>
                <a:gd name="connsiteX212" fmla="*/ 756293 w 1691823"/>
                <a:gd name="connsiteY212" fmla="*/ 1167104 h 1564762"/>
                <a:gd name="connsiteX213" fmla="*/ 740734 w 1691823"/>
                <a:gd name="connsiteY213" fmla="*/ 1149555 h 1564762"/>
                <a:gd name="connsiteX214" fmla="*/ 736754 w 1691823"/>
                <a:gd name="connsiteY214" fmla="*/ 1134539 h 1564762"/>
                <a:gd name="connsiteX215" fmla="*/ 722462 w 1691823"/>
                <a:gd name="connsiteY215" fmla="*/ 1143404 h 1564762"/>
                <a:gd name="connsiteX216" fmla="*/ 721738 w 1691823"/>
                <a:gd name="connsiteY216" fmla="*/ 1141233 h 1564762"/>
                <a:gd name="connsiteX217" fmla="*/ 766244 w 1691823"/>
                <a:gd name="connsiteY217" fmla="*/ 1092927 h 1564762"/>
                <a:gd name="connsiteX218" fmla="*/ 780717 w 1691823"/>
                <a:gd name="connsiteY218" fmla="*/ 1059819 h 1564762"/>
                <a:gd name="connsiteX219" fmla="*/ 787275 w 1691823"/>
                <a:gd name="connsiteY219" fmla="*/ 1048715 h 1564762"/>
                <a:gd name="connsiteX220" fmla="*/ 1007590 w 1691823"/>
                <a:gd name="connsiteY220" fmla="*/ 1026711 h 1564762"/>
                <a:gd name="connsiteX221" fmla="*/ 1011571 w 1691823"/>
                <a:gd name="connsiteY221" fmla="*/ 1029063 h 1564762"/>
                <a:gd name="connsiteX222" fmla="*/ 997459 w 1691823"/>
                <a:gd name="connsiteY222" fmla="*/ 1050049 h 1564762"/>
                <a:gd name="connsiteX223" fmla="*/ 985699 w 1691823"/>
                <a:gd name="connsiteY223" fmla="*/ 1072121 h 1564762"/>
                <a:gd name="connsiteX224" fmla="*/ 1007590 w 1691823"/>
                <a:gd name="connsiteY224" fmla="*/ 1026711 h 1564762"/>
                <a:gd name="connsiteX225" fmla="*/ 698400 w 1691823"/>
                <a:gd name="connsiteY225" fmla="*/ 1025807 h 1564762"/>
                <a:gd name="connsiteX226" fmla="*/ 662940 w 1691823"/>
                <a:gd name="connsiteY226" fmla="*/ 1075560 h 1564762"/>
                <a:gd name="connsiteX227" fmla="*/ 698400 w 1691823"/>
                <a:gd name="connsiteY227" fmla="*/ 1025807 h 1564762"/>
                <a:gd name="connsiteX228" fmla="*/ 922920 w 1691823"/>
                <a:gd name="connsiteY228" fmla="*/ 1018027 h 1564762"/>
                <a:gd name="connsiteX229" fmla="*/ 925091 w 1691823"/>
                <a:gd name="connsiteY229" fmla="*/ 1040099 h 1564762"/>
                <a:gd name="connsiteX230" fmla="*/ 896144 w 1691823"/>
                <a:gd name="connsiteY230" fmla="*/ 1069408 h 1564762"/>
                <a:gd name="connsiteX231" fmla="*/ 887641 w 1691823"/>
                <a:gd name="connsiteY231" fmla="*/ 1102154 h 1564762"/>
                <a:gd name="connsiteX232" fmla="*/ 882575 w 1691823"/>
                <a:gd name="connsiteY232" fmla="*/ 1071760 h 1564762"/>
                <a:gd name="connsiteX233" fmla="*/ 913332 w 1691823"/>
                <a:gd name="connsiteY233" fmla="*/ 1032682 h 1564762"/>
                <a:gd name="connsiteX234" fmla="*/ 922920 w 1691823"/>
                <a:gd name="connsiteY234" fmla="*/ 1018027 h 1564762"/>
                <a:gd name="connsiteX235" fmla="*/ 867287 w 1691823"/>
                <a:gd name="connsiteY235" fmla="*/ 972527 h 1564762"/>
                <a:gd name="connsiteX236" fmla="*/ 870815 w 1691823"/>
                <a:gd name="connsiteY236" fmla="*/ 973703 h 1564762"/>
                <a:gd name="connsiteX237" fmla="*/ 880585 w 1691823"/>
                <a:gd name="connsiteY237" fmla="*/ 1001926 h 1564762"/>
                <a:gd name="connsiteX238" fmla="*/ 863036 w 1691823"/>
                <a:gd name="connsiteY238" fmla="*/ 1025084 h 1564762"/>
                <a:gd name="connsiteX239" fmla="*/ 859236 w 1691823"/>
                <a:gd name="connsiteY239" fmla="*/ 1021827 h 1564762"/>
                <a:gd name="connsiteX240" fmla="*/ 870272 w 1691823"/>
                <a:gd name="connsiteY240" fmla="*/ 1009525 h 1564762"/>
                <a:gd name="connsiteX241" fmla="*/ 868102 w 1691823"/>
                <a:gd name="connsiteY241" fmla="*/ 1006811 h 1564762"/>
                <a:gd name="connsiteX242" fmla="*/ 810931 w 1691823"/>
                <a:gd name="connsiteY242" fmla="*/ 1048061 h 1564762"/>
                <a:gd name="connsiteX243" fmla="*/ 805684 w 1691823"/>
                <a:gd name="connsiteY243" fmla="*/ 1043899 h 1564762"/>
                <a:gd name="connsiteX244" fmla="*/ 816901 w 1691823"/>
                <a:gd name="connsiteY244" fmla="*/ 1023094 h 1564762"/>
                <a:gd name="connsiteX245" fmla="*/ 852904 w 1691823"/>
                <a:gd name="connsiteY245" fmla="*/ 982929 h 1564762"/>
                <a:gd name="connsiteX246" fmla="*/ 862131 w 1691823"/>
                <a:gd name="connsiteY246" fmla="*/ 973522 h 1564762"/>
                <a:gd name="connsiteX247" fmla="*/ 867287 w 1691823"/>
                <a:gd name="connsiteY247" fmla="*/ 972527 h 1564762"/>
                <a:gd name="connsiteX248" fmla="*/ 971406 w 1691823"/>
                <a:gd name="connsiteY248" fmla="*/ 967732 h 1564762"/>
                <a:gd name="connsiteX249" fmla="*/ 975205 w 1691823"/>
                <a:gd name="connsiteY249" fmla="*/ 970989 h 1564762"/>
                <a:gd name="connsiteX250" fmla="*/ 944992 w 1691823"/>
                <a:gd name="connsiteY250" fmla="*/ 1020741 h 1564762"/>
                <a:gd name="connsiteX251" fmla="*/ 939745 w 1691823"/>
                <a:gd name="connsiteY251" fmla="*/ 1004820 h 1564762"/>
                <a:gd name="connsiteX252" fmla="*/ 971406 w 1691823"/>
                <a:gd name="connsiteY252" fmla="*/ 967732 h 1564762"/>
                <a:gd name="connsiteX253" fmla="*/ 520196 w 1691823"/>
                <a:gd name="connsiteY253" fmla="*/ 954344 h 1564762"/>
                <a:gd name="connsiteX254" fmla="*/ 528518 w 1691823"/>
                <a:gd name="connsiteY254" fmla="*/ 967551 h 1564762"/>
                <a:gd name="connsiteX255" fmla="*/ 514587 w 1691823"/>
                <a:gd name="connsiteY255" fmla="*/ 967551 h 1564762"/>
                <a:gd name="connsiteX256" fmla="*/ 511150 w 1691823"/>
                <a:gd name="connsiteY256" fmla="*/ 970989 h 1564762"/>
                <a:gd name="connsiteX257" fmla="*/ 538107 w 1691823"/>
                <a:gd name="connsiteY257" fmla="*/ 1006449 h 1564762"/>
                <a:gd name="connsiteX258" fmla="*/ 541725 w 1691823"/>
                <a:gd name="connsiteY258" fmla="*/ 1004821 h 1564762"/>
                <a:gd name="connsiteX259" fmla="*/ 542268 w 1691823"/>
                <a:gd name="connsiteY259" fmla="*/ 994147 h 1564762"/>
                <a:gd name="connsiteX260" fmla="*/ 546067 w 1691823"/>
                <a:gd name="connsiteY260" fmla="*/ 995956 h 1564762"/>
                <a:gd name="connsiteX261" fmla="*/ 572481 w 1691823"/>
                <a:gd name="connsiteY261" fmla="*/ 1008982 h 1564762"/>
                <a:gd name="connsiteX262" fmla="*/ 578994 w 1691823"/>
                <a:gd name="connsiteY262" fmla="*/ 1016942 h 1564762"/>
                <a:gd name="connsiteX263" fmla="*/ 568501 w 1691823"/>
                <a:gd name="connsiteY263" fmla="*/ 1039557 h 1564762"/>
                <a:gd name="connsiteX264" fmla="*/ 548419 w 1691823"/>
                <a:gd name="connsiteY264" fmla="*/ 1034491 h 1564762"/>
                <a:gd name="connsiteX265" fmla="*/ 526166 w 1691823"/>
                <a:gd name="connsiteY265" fmla="*/ 1009163 h 1564762"/>
                <a:gd name="connsiteX266" fmla="*/ 489440 w 1691823"/>
                <a:gd name="connsiteY266" fmla="*/ 976235 h 1564762"/>
                <a:gd name="connsiteX267" fmla="*/ 484555 w 1691823"/>
                <a:gd name="connsiteY267" fmla="*/ 969903 h 1564762"/>
                <a:gd name="connsiteX268" fmla="*/ 520196 w 1691823"/>
                <a:gd name="connsiteY268" fmla="*/ 954344 h 1564762"/>
                <a:gd name="connsiteX269" fmla="*/ 912427 w 1691823"/>
                <a:gd name="connsiteY269" fmla="*/ 933538 h 1564762"/>
                <a:gd name="connsiteX270" fmla="*/ 915864 w 1691823"/>
                <a:gd name="connsiteY270" fmla="*/ 935890 h 1564762"/>
                <a:gd name="connsiteX271" fmla="*/ 889450 w 1691823"/>
                <a:gd name="connsiteY271" fmla="*/ 980939 h 1564762"/>
                <a:gd name="connsiteX272" fmla="*/ 885651 w 1691823"/>
                <a:gd name="connsiteY272" fmla="*/ 962305 h 1564762"/>
                <a:gd name="connsiteX273" fmla="*/ 912427 w 1691823"/>
                <a:gd name="connsiteY273" fmla="*/ 933538 h 1564762"/>
                <a:gd name="connsiteX274" fmla="*/ 510245 w 1691823"/>
                <a:gd name="connsiteY274" fmla="*/ 930282 h 1564762"/>
                <a:gd name="connsiteX275" fmla="*/ 529061 w 1691823"/>
                <a:gd name="connsiteY275" fmla="*/ 932815 h 1564762"/>
                <a:gd name="connsiteX276" fmla="*/ 552218 w 1691823"/>
                <a:gd name="connsiteY276" fmla="*/ 945660 h 1564762"/>
                <a:gd name="connsiteX277" fmla="*/ 590754 w 1691823"/>
                <a:gd name="connsiteY277" fmla="*/ 967190 h 1564762"/>
                <a:gd name="connsiteX278" fmla="*/ 587136 w 1691823"/>
                <a:gd name="connsiteY278" fmla="*/ 1000117 h 1564762"/>
                <a:gd name="connsiteX279" fmla="*/ 510245 w 1691823"/>
                <a:gd name="connsiteY279" fmla="*/ 930282 h 1564762"/>
                <a:gd name="connsiteX280" fmla="*/ 489258 w 1691823"/>
                <a:gd name="connsiteY280" fmla="*/ 921779 h 1564762"/>
                <a:gd name="connsiteX281" fmla="*/ 499752 w 1691823"/>
                <a:gd name="connsiteY281" fmla="*/ 944575 h 1564762"/>
                <a:gd name="connsiteX282" fmla="*/ 496495 w 1691823"/>
                <a:gd name="connsiteY282" fmla="*/ 954164 h 1564762"/>
                <a:gd name="connsiteX283" fmla="*/ 486725 w 1691823"/>
                <a:gd name="connsiteY283" fmla="*/ 948013 h 1564762"/>
                <a:gd name="connsiteX284" fmla="*/ 484916 w 1691823"/>
                <a:gd name="connsiteY284" fmla="*/ 923046 h 1564762"/>
                <a:gd name="connsiteX285" fmla="*/ 489258 w 1691823"/>
                <a:gd name="connsiteY285" fmla="*/ 921779 h 1564762"/>
                <a:gd name="connsiteX286" fmla="*/ 646477 w 1691823"/>
                <a:gd name="connsiteY286" fmla="*/ 910381 h 1564762"/>
                <a:gd name="connsiteX287" fmla="*/ 652990 w 1691823"/>
                <a:gd name="connsiteY287" fmla="*/ 913818 h 1564762"/>
                <a:gd name="connsiteX288" fmla="*/ 653352 w 1691823"/>
                <a:gd name="connsiteY288" fmla="*/ 936976 h 1564762"/>
                <a:gd name="connsiteX289" fmla="*/ 649733 w 1691823"/>
                <a:gd name="connsiteY289" fmla="*/ 937157 h 1564762"/>
                <a:gd name="connsiteX290" fmla="*/ 643039 w 1691823"/>
                <a:gd name="connsiteY290" fmla="*/ 921055 h 1564762"/>
                <a:gd name="connsiteX291" fmla="*/ 633451 w 1691823"/>
                <a:gd name="connsiteY291" fmla="*/ 941499 h 1564762"/>
                <a:gd name="connsiteX292" fmla="*/ 630556 w 1691823"/>
                <a:gd name="connsiteY292" fmla="*/ 940775 h 1564762"/>
                <a:gd name="connsiteX293" fmla="*/ 633089 w 1691823"/>
                <a:gd name="connsiteY293" fmla="*/ 928473 h 1564762"/>
                <a:gd name="connsiteX294" fmla="*/ 646477 w 1691823"/>
                <a:gd name="connsiteY294" fmla="*/ 910381 h 1564762"/>
                <a:gd name="connsiteX295" fmla="*/ 530124 w 1691823"/>
                <a:gd name="connsiteY295" fmla="*/ 889032 h 1564762"/>
                <a:gd name="connsiteX296" fmla="*/ 512416 w 1691823"/>
                <a:gd name="connsiteY296" fmla="*/ 905315 h 1564762"/>
                <a:gd name="connsiteX297" fmla="*/ 556923 w 1691823"/>
                <a:gd name="connsiteY297" fmla="*/ 905315 h 1564762"/>
                <a:gd name="connsiteX298" fmla="*/ 530124 w 1691823"/>
                <a:gd name="connsiteY298" fmla="*/ 889032 h 1564762"/>
                <a:gd name="connsiteX299" fmla="*/ 519472 w 1691823"/>
                <a:gd name="connsiteY299" fmla="*/ 873473 h 1564762"/>
                <a:gd name="connsiteX300" fmla="*/ 535755 w 1691823"/>
                <a:gd name="connsiteY300" fmla="*/ 881072 h 1564762"/>
                <a:gd name="connsiteX301" fmla="*/ 589307 w 1691823"/>
                <a:gd name="connsiteY301" fmla="*/ 898621 h 1564762"/>
                <a:gd name="connsiteX302" fmla="*/ 621149 w 1691823"/>
                <a:gd name="connsiteY302" fmla="*/ 933357 h 1564762"/>
                <a:gd name="connsiteX303" fmla="*/ 616264 w 1691823"/>
                <a:gd name="connsiteY303" fmla="*/ 942946 h 1564762"/>
                <a:gd name="connsiteX304" fmla="*/ 613189 w 1691823"/>
                <a:gd name="connsiteY304" fmla="*/ 941860 h 1564762"/>
                <a:gd name="connsiteX305" fmla="*/ 611198 w 1691823"/>
                <a:gd name="connsiteY305" fmla="*/ 931005 h 1564762"/>
                <a:gd name="connsiteX306" fmla="*/ 606495 w 1691823"/>
                <a:gd name="connsiteY306" fmla="*/ 934262 h 1564762"/>
                <a:gd name="connsiteX307" fmla="*/ 579718 w 1691823"/>
                <a:gd name="connsiteY307" fmla="*/ 940051 h 1564762"/>
                <a:gd name="connsiteX308" fmla="*/ 507531 w 1691823"/>
                <a:gd name="connsiteY308" fmla="*/ 917798 h 1564762"/>
                <a:gd name="connsiteX309" fmla="*/ 500837 w 1691823"/>
                <a:gd name="connsiteY309" fmla="*/ 900430 h 1564762"/>
                <a:gd name="connsiteX310" fmla="*/ 519472 w 1691823"/>
                <a:gd name="connsiteY310" fmla="*/ 873473 h 1564762"/>
                <a:gd name="connsiteX311" fmla="*/ 468091 w 1691823"/>
                <a:gd name="connsiteY311" fmla="*/ 841994 h 1564762"/>
                <a:gd name="connsiteX312" fmla="*/ 502465 w 1691823"/>
                <a:gd name="connsiteY312" fmla="*/ 877454 h 1564762"/>
                <a:gd name="connsiteX313" fmla="*/ 482202 w 1691823"/>
                <a:gd name="connsiteY313" fmla="*/ 898441 h 1564762"/>
                <a:gd name="connsiteX314" fmla="*/ 468091 w 1691823"/>
                <a:gd name="connsiteY314" fmla="*/ 841994 h 1564762"/>
                <a:gd name="connsiteX315" fmla="*/ 527387 w 1691823"/>
                <a:gd name="connsiteY315" fmla="*/ 833558 h 1564762"/>
                <a:gd name="connsiteX316" fmla="*/ 510788 w 1691823"/>
                <a:gd name="connsiteY316" fmla="*/ 843079 h 1564762"/>
                <a:gd name="connsiteX317" fmla="*/ 555113 w 1691823"/>
                <a:gd name="connsiteY317" fmla="*/ 847783 h 1564762"/>
                <a:gd name="connsiteX318" fmla="*/ 527387 w 1691823"/>
                <a:gd name="connsiteY318" fmla="*/ 833558 h 1564762"/>
                <a:gd name="connsiteX319" fmla="*/ 651543 w 1691823"/>
                <a:gd name="connsiteY319" fmla="*/ 827158 h 1564762"/>
                <a:gd name="connsiteX320" fmla="*/ 656428 w 1691823"/>
                <a:gd name="connsiteY320" fmla="*/ 837290 h 1564762"/>
                <a:gd name="connsiteX321" fmla="*/ 647200 w 1691823"/>
                <a:gd name="connsiteY321" fmla="*/ 877454 h 1564762"/>
                <a:gd name="connsiteX322" fmla="*/ 641411 w 1691823"/>
                <a:gd name="connsiteY322" fmla="*/ 876007 h 1564762"/>
                <a:gd name="connsiteX323" fmla="*/ 641954 w 1691823"/>
                <a:gd name="connsiteY323" fmla="*/ 835481 h 1564762"/>
                <a:gd name="connsiteX324" fmla="*/ 651543 w 1691823"/>
                <a:gd name="connsiteY324" fmla="*/ 827158 h 1564762"/>
                <a:gd name="connsiteX325" fmla="*/ 476594 w 1691823"/>
                <a:gd name="connsiteY325" fmla="*/ 789708 h 1564762"/>
                <a:gd name="connsiteX326" fmla="*/ 503913 w 1691823"/>
                <a:gd name="connsiteY326" fmla="*/ 810152 h 1564762"/>
                <a:gd name="connsiteX327" fmla="*/ 501561 w 1691823"/>
                <a:gd name="connsiteY327" fmla="*/ 813770 h 1564762"/>
                <a:gd name="connsiteX328" fmla="*/ 483107 w 1691823"/>
                <a:gd name="connsiteY328" fmla="*/ 803096 h 1564762"/>
                <a:gd name="connsiteX329" fmla="*/ 494324 w 1691823"/>
                <a:gd name="connsiteY329" fmla="*/ 819560 h 1564762"/>
                <a:gd name="connsiteX330" fmla="*/ 546791 w 1691823"/>
                <a:gd name="connsiteY330" fmla="*/ 830596 h 1564762"/>
                <a:gd name="connsiteX331" fmla="*/ 591658 w 1691823"/>
                <a:gd name="connsiteY331" fmla="*/ 830415 h 1564762"/>
                <a:gd name="connsiteX332" fmla="*/ 601789 w 1691823"/>
                <a:gd name="connsiteY332" fmla="*/ 831681 h 1564762"/>
                <a:gd name="connsiteX333" fmla="*/ 616625 w 1691823"/>
                <a:gd name="connsiteY333" fmla="*/ 850859 h 1564762"/>
                <a:gd name="connsiteX334" fmla="*/ 614454 w 1691823"/>
                <a:gd name="connsiteY334" fmla="*/ 853030 h 1564762"/>
                <a:gd name="connsiteX335" fmla="*/ 604865 w 1691823"/>
                <a:gd name="connsiteY335" fmla="*/ 846155 h 1564762"/>
                <a:gd name="connsiteX336" fmla="*/ 601247 w 1691823"/>
                <a:gd name="connsiteY336" fmla="*/ 870398 h 1564762"/>
                <a:gd name="connsiteX337" fmla="*/ 585326 w 1691823"/>
                <a:gd name="connsiteY337" fmla="*/ 879986 h 1564762"/>
                <a:gd name="connsiteX338" fmla="*/ 514044 w 1691823"/>
                <a:gd name="connsiteY338" fmla="*/ 860085 h 1564762"/>
                <a:gd name="connsiteX339" fmla="*/ 506807 w 1691823"/>
                <a:gd name="connsiteY339" fmla="*/ 858819 h 1564762"/>
                <a:gd name="connsiteX340" fmla="*/ 502465 w 1691823"/>
                <a:gd name="connsiteY340" fmla="*/ 855020 h 1564762"/>
                <a:gd name="connsiteX341" fmla="*/ 476956 w 1691823"/>
                <a:gd name="connsiteY341" fmla="*/ 816665 h 1564762"/>
                <a:gd name="connsiteX342" fmla="*/ 472614 w 1691823"/>
                <a:gd name="connsiteY342" fmla="*/ 792784 h 1564762"/>
                <a:gd name="connsiteX343" fmla="*/ 476594 w 1691823"/>
                <a:gd name="connsiteY343" fmla="*/ 789708 h 1564762"/>
                <a:gd name="connsiteX344" fmla="*/ 624586 w 1691823"/>
                <a:gd name="connsiteY344" fmla="*/ 765646 h 1564762"/>
                <a:gd name="connsiteX345" fmla="*/ 643402 w 1691823"/>
                <a:gd name="connsiteY345" fmla="*/ 766551 h 1564762"/>
                <a:gd name="connsiteX346" fmla="*/ 652629 w 1691823"/>
                <a:gd name="connsiteY346" fmla="*/ 781567 h 1564762"/>
                <a:gd name="connsiteX347" fmla="*/ 640869 w 1691823"/>
                <a:gd name="connsiteY347" fmla="*/ 789527 h 1564762"/>
                <a:gd name="connsiteX348" fmla="*/ 623319 w 1691823"/>
                <a:gd name="connsiteY348" fmla="*/ 798392 h 1564762"/>
                <a:gd name="connsiteX349" fmla="*/ 622596 w 1691823"/>
                <a:gd name="connsiteY349" fmla="*/ 819560 h 1564762"/>
                <a:gd name="connsiteX350" fmla="*/ 626214 w 1691823"/>
                <a:gd name="connsiteY350" fmla="*/ 835480 h 1564762"/>
                <a:gd name="connsiteX351" fmla="*/ 621510 w 1691823"/>
                <a:gd name="connsiteY351" fmla="*/ 835300 h 1564762"/>
                <a:gd name="connsiteX352" fmla="*/ 604323 w 1691823"/>
                <a:gd name="connsiteY352" fmla="*/ 808886 h 1564762"/>
                <a:gd name="connsiteX353" fmla="*/ 605770 w 1691823"/>
                <a:gd name="connsiteY353" fmla="*/ 775597 h 1564762"/>
                <a:gd name="connsiteX354" fmla="*/ 624586 w 1691823"/>
                <a:gd name="connsiteY354" fmla="*/ 765646 h 1564762"/>
                <a:gd name="connsiteX355" fmla="*/ 459045 w 1691823"/>
                <a:gd name="connsiteY355" fmla="*/ 749363 h 1564762"/>
                <a:gd name="connsiteX356" fmla="*/ 444029 w 1691823"/>
                <a:gd name="connsiteY356" fmla="*/ 785728 h 1564762"/>
                <a:gd name="connsiteX357" fmla="*/ 459588 w 1691823"/>
                <a:gd name="connsiteY357" fmla="*/ 784823 h 1564762"/>
                <a:gd name="connsiteX358" fmla="*/ 425394 w 1691823"/>
                <a:gd name="connsiteY358" fmla="*/ 797126 h 1564762"/>
                <a:gd name="connsiteX359" fmla="*/ 459045 w 1691823"/>
                <a:gd name="connsiteY359" fmla="*/ 749363 h 1564762"/>
                <a:gd name="connsiteX360" fmla="*/ 569044 w 1691823"/>
                <a:gd name="connsiteY360" fmla="*/ 745202 h 1564762"/>
                <a:gd name="connsiteX361" fmla="*/ 615178 w 1691823"/>
                <a:gd name="connsiteY361" fmla="*/ 751715 h 1564762"/>
                <a:gd name="connsiteX362" fmla="*/ 591116 w 1691823"/>
                <a:gd name="connsiteY362" fmla="*/ 768179 h 1564762"/>
                <a:gd name="connsiteX363" fmla="*/ 569044 w 1691823"/>
                <a:gd name="connsiteY363" fmla="*/ 745202 h 1564762"/>
                <a:gd name="connsiteX364" fmla="*/ 118195 w 1691823"/>
                <a:gd name="connsiteY364" fmla="*/ 710104 h 1564762"/>
                <a:gd name="connsiteX365" fmla="*/ 115481 w 1691823"/>
                <a:gd name="connsiteY365" fmla="*/ 715894 h 1564762"/>
                <a:gd name="connsiteX366" fmla="*/ 174099 w 1691823"/>
                <a:gd name="connsiteY366" fmla="*/ 743936 h 1564762"/>
                <a:gd name="connsiteX367" fmla="*/ 176993 w 1691823"/>
                <a:gd name="connsiteY367" fmla="*/ 736880 h 1564762"/>
                <a:gd name="connsiteX368" fmla="*/ 118195 w 1691823"/>
                <a:gd name="connsiteY368" fmla="*/ 710104 h 1564762"/>
                <a:gd name="connsiteX369" fmla="*/ 459950 w 1691823"/>
                <a:gd name="connsiteY369" fmla="*/ 708838 h 1564762"/>
                <a:gd name="connsiteX370" fmla="*/ 464292 w 1691823"/>
                <a:gd name="connsiteY370" fmla="*/ 709743 h 1564762"/>
                <a:gd name="connsiteX371" fmla="*/ 469357 w 1691823"/>
                <a:gd name="connsiteY371" fmla="*/ 734891 h 1564762"/>
                <a:gd name="connsiteX372" fmla="*/ 455065 w 1691823"/>
                <a:gd name="connsiteY372" fmla="*/ 730549 h 1564762"/>
                <a:gd name="connsiteX373" fmla="*/ 459950 w 1691823"/>
                <a:gd name="connsiteY373" fmla="*/ 708838 h 1564762"/>
                <a:gd name="connsiteX374" fmla="*/ 96847 w 1691823"/>
                <a:gd name="connsiteY374" fmla="*/ 643345 h 1564762"/>
                <a:gd name="connsiteX375" fmla="*/ 94495 w 1691823"/>
                <a:gd name="connsiteY375" fmla="*/ 648592 h 1564762"/>
                <a:gd name="connsiteX376" fmla="*/ 202141 w 1691823"/>
                <a:gd name="connsiteY376" fmla="*/ 699430 h 1564762"/>
                <a:gd name="connsiteX377" fmla="*/ 239591 w 1691823"/>
                <a:gd name="connsiteY377" fmla="*/ 699430 h 1564762"/>
                <a:gd name="connsiteX378" fmla="*/ 249180 w 1691823"/>
                <a:gd name="connsiteY378" fmla="*/ 696897 h 1564762"/>
                <a:gd name="connsiteX379" fmla="*/ 245019 w 1691823"/>
                <a:gd name="connsiteY379" fmla="*/ 690384 h 1564762"/>
                <a:gd name="connsiteX380" fmla="*/ 96847 w 1691823"/>
                <a:gd name="connsiteY380" fmla="*/ 643345 h 1564762"/>
                <a:gd name="connsiteX381" fmla="*/ 41486 w 1691823"/>
                <a:gd name="connsiteY381" fmla="*/ 568445 h 1564762"/>
                <a:gd name="connsiteX382" fmla="*/ 71156 w 1691823"/>
                <a:gd name="connsiteY382" fmla="*/ 625434 h 1564762"/>
                <a:gd name="connsiteX383" fmla="*/ 114034 w 1691823"/>
                <a:gd name="connsiteY383" fmla="*/ 636651 h 1564762"/>
                <a:gd name="connsiteX384" fmla="*/ 148770 w 1691823"/>
                <a:gd name="connsiteY384" fmla="*/ 657819 h 1564762"/>
                <a:gd name="connsiteX385" fmla="*/ 186582 w 1691823"/>
                <a:gd name="connsiteY385" fmla="*/ 663246 h 1564762"/>
                <a:gd name="connsiteX386" fmla="*/ 207207 w 1691823"/>
                <a:gd name="connsiteY386" fmla="*/ 671569 h 1564762"/>
                <a:gd name="connsiteX387" fmla="*/ 246466 w 1691823"/>
                <a:gd name="connsiteY387" fmla="*/ 674825 h 1564762"/>
                <a:gd name="connsiteX388" fmla="*/ 260397 w 1691823"/>
                <a:gd name="connsiteY388" fmla="*/ 672112 h 1564762"/>
                <a:gd name="connsiteX389" fmla="*/ 259854 w 1691823"/>
                <a:gd name="connsiteY389" fmla="*/ 727111 h 1564762"/>
                <a:gd name="connsiteX390" fmla="*/ 232535 w 1691823"/>
                <a:gd name="connsiteY390" fmla="*/ 752982 h 1564762"/>
                <a:gd name="connsiteX391" fmla="*/ 121813 w 1691823"/>
                <a:gd name="connsiteY391" fmla="*/ 748097 h 1564762"/>
                <a:gd name="connsiteX392" fmla="*/ 99018 w 1691823"/>
                <a:gd name="connsiteY392" fmla="*/ 742127 h 1564762"/>
                <a:gd name="connsiteX393" fmla="*/ 42571 w 1691823"/>
                <a:gd name="connsiteY393" fmla="*/ 714085 h 1564762"/>
                <a:gd name="connsiteX394" fmla="*/ 10730 w 1691823"/>
                <a:gd name="connsiteY394" fmla="*/ 690384 h 1564762"/>
                <a:gd name="connsiteX395" fmla="*/ 55 w 1691823"/>
                <a:gd name="connsiteY395" fmla="*/ 674825 h 1564762"/>
                <a:gd name="connsiteX396" fmla="*/ 13443 w 1691823"/>
                <a:gd name="connsiteY396" fmla="*/ 606257 h 1564762"/>
                <a:gd name="connsiteX397" fmla="*/ 19414 w 1691823"/>
                <a:gd name="connsiteY397" fmla="*/ 605895 h 1564762"/>
                <a:gd name="connsiteX398" fmla="*/ 26108 w 1691823"/>
                <a:gd name="connsiteY398" fmla="*/ 635023 h 1564762"/>
                <a:gd name="connsiteX399" fmla="*/ 32621 w 1691823"/>
                <a:gd name="connsiteY399" fmla="*/ 665237 h 1564762"/>
                <a:gd name="connsiteX400" fmla="*/ 57587 w 1691823"/>
                <a:gd name="connsiteY400" fmla="*/ 681338 h 1564762"/>
                <a:gd name="connsiteX401" fmla="*/ 50893 w 1691823"/>
                <a:gd name="connsiteY401" fmla="*/ 672112 h 1564762"/>
                <a:gd name="connsiteX402" fmla="*/ 44923 w 1691823"/>
                <a:gd name="connsiteY402" fmla="*/ 623987 h 1564762"/>
                <a:gd name="connsiteX403" fmla="*/ 45104 w 1691823"/>
                <a:gd name="connsiteY403" fmla="*/ 608428 h 1564762"/>
                <a:gd name="connsiteX404" fmla="*/ 41486 w 1691823"/>
                <a:gd name="connsiteY404" fmla="*/ 568445 h 1564762"/>
                <a:gd name="connsiteX405" fmla="*/ 316120 w 1691823"/>
                <a:gd name="connsiteY405" fmla="*/ 531538 h 1564762"/>
                <a:gd name="connsiteX406" fmla="*/ 277222 w 1691823"/>
                <a:gd name="connsiteY406" fmla="*/ 555239 h 1564762"/>
                <a:gd name="connsiteX407" fmla="*/ 278851 w 1691823"/>
                <a:gd name="connsiteY407" fmla="*/ 562656 h 1564762"/>
                <a:gd name="connsiteX408" fmla="*/ 286811 w 1691823"/>
                <a:gd name="connsiteY408" fmla="*/ 563018 h 1564762"/>
                <a:gd name="connsiteX409" fmla="*/ 316120 w 1691823"/>
                <a:gd name="connsiteY409" fmla="*/ 531538 h 1564762"/>
                <a:gd name="connsiteX410" fmla="*/ 262387 w 1691823"/>
                <a:gd name="connsiteY410" fmla="*/ 444878 h 1564762"/>
                <a:gd name="connsiteX411" fmla="*/ 166500 w 1691823"/>
                <a:gd name="connsiteY411" fmla="*/ 472559 h 1564762"/>
                <a:gd name="connsiteX412" fmla="*/ 147142 w 1691823"/>
                <a:gd name="connsiteY412" fmla="*/ 489746 h 1564762"/>
                <a:gd name="connsiteX413" fmla="*/ 161977 w 1691823"/>
                <a:gd name="connsiteY413" fmla="*/ 543117 h 1564762"/>
                <a:gd name="connsiteX414" fmla="*/ 140810 w 1691823"/>
                <a:gd name="connsiteY414" fmla="*/ 526291 h 1564762"/>
                <a:gd name="connsiteX415" fmla="*/ 169214 w 1691823"/>
                <a:gd name="connsiteY415" fmla="*/ 548183 h 1564762"/>
                <a:gd name="connsiteX416" fmla="*/ 221137 w 1691823"/>
                <a:gd name="connsiteY416" fmla="*/ 528101 h 1564762"/>
                <a:gd name="connsiteX417" fmla="*/ 258407 w 1691823"/>
                <a:gd name="connsiteY417" fmla="*/ 507657 h 1564762"/>
                <a:gd name="connsiteX418" fmla="*/ 276137 w 1691823"/>
                <a:gd name="connsiteY418" fmla="*/ 475996 h 1564762"/>
                <a:gd name="connsiteX419" fmla="*/ 231269 w 1691823"/>
                <a:gd name="connsiteY419" fmla="*/ 503677 h 1564762"/>
                <a:gd name="connsiteX420" fmla="*/ 243752 w 1691823"/>
                <a:gd name="connsiteY420" fmla="*/ 473463 h 1564762"/>
                <a:gd name="connsiteX421" fmla="*/ 271071 w 1691823"/>
                <a:gd name="connsiteY421" fmla="*/ 458085 h 1564762"/>
                <a:gd name="connsiteX422" fmla="*/ 299113 w 1691823"/>
                <a:gd name="connsiteY422" fmla="*/ 495536 h 1564762"/>
                <a:gd name="connsiteX423" fmla="*/ 302189 w 1691823"/>
                <a:gd name="connsiteY423" fmla="*/ 494088 h 1564762"/>
                <a:gd name="connsiteX424" fmla="*/ 297847 w 1691823"/>
                <a:gd name="connsiteY424" fmla="*/ 470207 h 1564762"/>
                <a:gd name="connsiteX425" fmla="*/ 262387 w 1691823"/>
                <a:gd name="connsiteY425" fmla="*/ 444878 h 1564762"/>
                <a:gd name="connsiteX426" fmla="*/ 1319131 w 1691823"/>
                <a:gd name="connsiteY426" fmla="*/ 435470 h 1564762"/>
                <a:gd name="connsiteX427" fmla="*/ 1323698 w 1691823"/>
                <a:gd name="connsiteY427" fmla="*/ 438080 h 1564762"/>
                <a:gd name="connsiteX428" fmla="*/ 1324850 w 1691823"/>
                <a:gd name="connsiteY428" fmla="*/ 439809 h 1564762"/>
                <a:gd name="connsiteX429" fmla="*/ 1386976 w 1691823"/>
                <a:gd name="connsiteY429" fmla="*/ 489204 h 1564762"/>
                <a:gd name="connsiteX430" fmla="*/ 1436909 w 1691823"/>
                <a:gd name="connsiteY430" fmla="*/ 544022 h 1564762"/>
                <a:gd name="connsiteX431" fmla="*/ 1429130 w 1691823"/>
                <a:gd name="connsiteY431" fmla="*/ 537328 h 1564762"/>
                <a:gd name="connsiteX432" fmla="*/ 1323111 w 1691823"/>
                <a:gd name="connsiteY432" fmla="*/ 440717 h 1564762"/>
                <a:gd name="connsiteX433" fmla="*/ 1321049 w 1691823"/>
                <a:gd name="connsiteY433" fmla="*/ 437068 h 1564762"/>
                <a:gd name="connsiteX434" fmla="*/ 338553 w 1691823"/>
                <a:gd name="connsiteY434" fmla="*/ 410323 h 1564762"/>
                <a:gd name="connsiteX435" fmla="*/ 344886 w 1691823"/>
                <a:gd name="connsiteY435" fmla="*/ 411771 h 1564762"/>
                <a:gd name="connsiteX436" fmla="*/ 332764 w 1691823"/>
                <a:gd name="connsiteY436" fmla="*/ 464237 h 1564762"/>
                <a:gd name="connsiteX437" fmla="*/ 327698 w 1691823"/>
                <a:gd name="connsiteY437" fmla="*/ 463151 h 1564762"/>
                <a:gd name="connsiteX438" fmla="*/ 338553 w 1691823"/>
                <a:gd name="connsiteY438" fmla="*/ 410323 h 1564762"/>
                <a:gd name="connsiteX439" fmla="*/ 260578 w 1691823"/>
                <a:gd name="connsiteY439" fmla="*/ 369074 h 1564762"/>
                <a:gd name="connsiteX440" fmla="*/ 179164 w 1691823"/>
                <a:gd name="connsiteY440" fmla="*/ 435290 h 1564762"/>
                <a:gd name="connsiteX441" fmla="*/ 260578 w 1691823"/>
                <a:gd name="connsiteY441" fmla="*/ 369074 h 1564762"/>
                <a:gd name="connsiteX442" fmla="*/ 305912 w 1691823"/>
                <a:gd name="connsiteY442" fmla="*/ 173074 h 1564762"/>
                <a:gd name="connsiteX443" fmla="*/ 372747 w 1691823"/>
                <a:gd name="connsiteY443" fmla="*/ 221083 h 1564762"/>
                <a:gd name="connsiteX444" fmla="*/ 377632 w 1691823"/>
                <a:gd name="connsiteY444" fmla="*/ 281147 h 1564762"/>
                <a:gd name="connsiteX445" fmla="*/ 367501 w 1691823"/>
                <a:gd name="connsiteY445" fmla="*/ 316788 h 1564762"/>
                <a:gd name="connsiteX446" fmla="*/ 384326 w 1691823"/>
                <a:gd name="connsiteY446" fmla="*/ 305209 h 1564762"/>
                <a:gd name="connsiteX447" fmla="*/ 376004 w 1691823"/>
                <a:gd name="connsiteY447" fmla="*/ 346278 h 1564762"/>
                <a:gd name="connsiteX448" fmla="*/ 346152 w 1691823"/>
                <a:gd name="connsiteY448" fmla="*/ 378843 h 1564762"/>
                <a:gd name="connsiteX449" fmla="*/ 324261 w 1691823"/>
                <a:gd name="connsiteY449" fmla="*/ 498973 h 1564762"/>
                <a:gd name="connsiteX450" fmla="*/ 321909 w 1691823"/>
                <a:gd name="connsiteY450" fmla="*/ 533890 h 1564762"/>
                <a:gd name="connsiteX451" fmla="*/ 298751 w 1691823"/>
                <a:gd name="connsiteY451" fmla="*/ 607886 h 1564762"/>
                <a:gd name="connsiteX452" fmla="*/ 283192 w 1691823"/>
                <a:gd name="connsiteY452" fmla="*/ 602820 h 1564762"/>
                <a:gd name="connsiteX453" fmla="*/ 285725 w 1691823"/>
                <a:gd name="connsiteY453" fmla="*/ 614037 h 1564762"/>
                <a:gd name="connsiteX454" fmla="*/ 275775 w 1691823"/>
                <a:gd name="connsiteY454" fmla="*/ 652753 h 1564762"/>
                <a:gd name="connsiteX455" fmla="*/ 246104 w 1691823"/>
                <a:gd name="connsiteY455" fmla="*/ 655286 h 1564762"/>
                <a:gd name="connsiteX456" fmla="*/ 241943 w 1691823"/>
                <a:gd name="connsiteY456" fmla="*/ 655467 h 1564762"/>
                <a:gd name="connsiteX457" fmla="*/ 224394 w 1691823"/>
                <a:gd name="connsiteY457" fmla="*/ 646240 h 1564762"/>
                <a:gd name="connsiteX458" fmla="*/ 212091 w 1691823"/>
                <a:gd name="connsiteY458" fmla="*/ 652753 h 1564762"/>
                <a:gd name="connsiteX459" fmla="*/ 185677 w 1691823"/>
                <a:gd name="connsiteY459" fmla="*/ 645879 h 1564762"/>
                <a:gd name="connsiteX460" fmla="*/ 160349 w 1691823"/>
                <a:gd name="connsiteY460" fmla="*/ 637737 h 1564762"/>
                <a:gd name="connsiteX461" fmla="*/ 118737 w 1691823"/>
                <a:gd name="connsiteY461" fmla="*/ 611323 h 1564762"/>
                <a:gd name="connsiteX462" fmla="*/ 79297 w 1691823"/>
                <a:gd name="connsiteY462" fmla="*/ 597573 h 1564762"/>
                <a:gd name="connsiteX463" fmla="*/ 78754 w 1691823"/>
                <a:gd name="connsiteY463" fmla="*/ 584004 h 1564762"/>
                <a:gd name="connsiteX464" fmla="*/ 142619 w 1691823"/>
                <a:gd name="connsiteY464" fmla="*/ 612951 h 1564762"/>
                <a:gd name="connsiteX465" fmla="*/ 150217 w 1691823"/>
                <a:gd name="connsiteY465" fmla="*/ 617474 h 1564762"/>
                <a:gd name="connsiteX466" fmla="*/ 261121 w 1691823"/>
                <a:gd name="connsiteY466" fmla="*/ 637194 h 1564762"/>
                <a:gd name="connsiteX467" fmla="*/ 285725 w 1691823"/>
                <a:gd name="connsiteY467" fmla="*/ 629958 h 1564762"/>
                <a:gd name="connsiteX468" fmla="*/ 270528 w 1691823"/>
                <a:gd name="connsiteY468" fmla="*/ 611323 h 1564762"/>
                <a:gd name="connsiteX469" fmla="*/ 264015 w 1691823"/>
                <a:gd name="connsiteY469" fmla="*/ 628149 h 1564762"/>
                <a:gd name="connsiteX470" fmla="*/ 250265 w 1691823"/>
                <a:gd name="connsiteY470" fmla="*/ 615303 h 1564762"/>
                <a:gd name="connsiteX471" fmla="*/ 216434 w 1691823"/>
                <a:gd name="connsiteY471" fmla="*/ 620188 h 1564762"/>
                <a:gd name="connsiteX472" fmla="*/ 211730 w 1691823"/>
                <a:gd name="connsiteY472" fmla="*/ 619826 h 1564762"/>
                <a:gd name="connsiteX473" fmla="*/ 193276 w 1691823"/>
                <a:gd name="connsiteY473" fmla="*/ 616751 h 1564762"/>
                <a:gd name="connsiteX474" fmla="*/ 200332 w 1691823"/>
                <a:gd name="connsiteY474" fmla="*/ 593774 h 1564762"/>
                <a:gd name="connsiteX475" fmla="*/ 240315 w 1691823"/>
                <a:gd name="connsiteY475" fmla="*/ 580929 h 1564762"/>
                <a:gd name="connsiteX476" fmla="*/ 261301 w 1691823"/>
                <a:gd name="connsiteY476" fmla="*/ 578396 h 1564762"/>
                <a:gd name="connsiteX477" fmla="*/ 262025 w 1691823"/>
                <a:gd name="connsiteY477" fmla="*/ 574416 h 1564762"/>
                <a:gd name="connsiteX478" fmla="*/ 247371 w 1691823"/>
                <a:gd name="connsiteY478" fmla="*/ 566455 h 1564762"/>
                <a:gd name="connsiteX479" fmla="*/ 234887 w 1691823"/>
                <a:gd name="connsiteY479" fmla="*/ 557048 h 1564762"/>
                <a:gd name="connsiteX480" fmla="*/ 213358 w 1691823"/>
                <a:gd name="connsiteY480" fmla="*/ 551077 h 1564762"/>
                <a:gd name="connsiteX481" fmla="*/ 174279 w 1691823"/>
                <a:gd name="connsiteY481" fmla="*/ 574958 h 1564762"/>
                <a:gd name="connsiteX482" fmla="*/ 122175 w 1691823"/>
                <a:gd name="connsiteY482" fmla="*/ 580024 h 1564762"/>
                <a:gd name="connsiteX483" fmla="*/ 47094 w 1691823"/>
                <a:gd name="connsiteY483" fmla="*/ 549449 h 1564762"/>
                <a:gd name="connsiteX484" fmla="*/ 36058 w 1691823"/>
                <a:gd name="connsiteY484" fmla="*/ 530453 h 1564762"/>
                <a:gd name="connsiteX485" fmla="*/ 53607 w 1691823"/>
                <a:gd name="connsiteY485" fmla="*/ 518874 h 1564762"/>
                <a:gd name="connsiteX486" fmla="*/ 74593 w 1691823"/>
                <a:gd name="connsiteY486" fmla="*/ 524301 h 1564762"/>
                <a:gd name="connsiteX487" fmla="*/ 112043 w 1691823"/>
                <a:gd name="connsiteY487" fmla="*/ 538413 h 1564762"/>
                <a:gd name="connsiteX488" fmla="*/ 86353 w 1691823"/>
                <a:gd name="connsiteY488" fmla="*/ 451572 h 1564762"/>
                <a:gd name="connsiteX489" fmla="*/ 91780 w 1691823"/>
                <a:gd name="connsiteY489" fmla="*/ 421359 h 1564762"/>
                <a:gd name="connsiteX490" fmla="*/ 173375 w 1691823"/>
                <a:gd name="connsiteY490" fmla="*/ 273730 h 1564762"/>
                <a:gd name="connsiteX491" fmla="*/ 279574 w 1691823"/>
                <a:gd name="connsiteY491" fmla="*/ 182547 h 1564762"/>
                <a:gd name="connsiteX492" fmla="*/ 305912 w 1691823"/>
                <a:gd name="connsiteY492" fmla="*/ 173074 h 1564762"/>
                <a:gd name="connsiteX493" fmla="*/ 558188 w 1691823"/>
                <a:gd name="connsiteY493" fmla="*/ 4704 h 1564762"/>
                <a:gd name="connsiteX494" fmla="*/ 585869 w 1691823"/>
                <a:gd name="connsiteY494" fmla="*/ 24063 h 1564762"/>
                <a:gd name="connsiteX495" fmla="*/ 632546 w 1691823"/>
                <a:gd name="connsiteY495" fmla="*/ 42154 h 1564762"/>
                <a:gd name="connsiteX496" fmla="*/ 647019 w 1691823"/>
                <a:gd name="connsiteY496" fmla="*/ 49210 h 1564762"/>
                <a:gd name="connsiteX497" fmla="*/ 596724 w 1691823"/>
                <a:gd name="connsiteY497" fmla="*/ 38536 h 1564762"/>
                <a:gd name="connsiteX498" fmla="*/ 576823 w 1691823"/>
                <a:gd name="connsiteY498" fmla="*/ 55180 h 1564762"/>
                <a:gd name="connsiteX499" fmla="*/ 567415 w 1691823"/>
                <a:gd name="connsiteY499" fmla="*/ 89917 h 1564762"/>
                <a:gd name="connsiteX500" fmla="*/ 567596 w 1691823"/>
                <a:gd name="connsiteY500" fmla="*/ 118502 h 1564762"/>
                <a:gd name="connsiteX501" fmla="*/ 590392 w 1691823"/>
                <a:gd name="connsiteY501" fmla="*/ 100953 h 1564762"/>
                <a:gd name="connsiteX502" fmla="*/ 606855 w 1691823"/>
                <a:gd name="connsiteY502" fmla="*/ 76529 h 1564762"/>
                <a:gd name="connsiteX503" fmla="*/ 628023 w 1691823"/>
                <a:gd name="connsiteY503" fmla="*/ 74720 h 1564762"/>
                <a:gd name="connsiteX504" fmla="*/ 646657 w 1691823"/>
                <a:gd name="connsiteY504" fmla="*/ 75986 h 1564762"/>
                <a:gd name="connsiteX505" fmla="*/ 668006 w 1691823"/>
                <a:gd name="connsiteY505" fmla="*/ 71644 h 1564762"/>
                <a:gd name="connsiteX506" fmla="*/ 684469 w 1691823"/>
                <a:gd name="connsiteY506" fmla="*/ 73272 h 1564762"/>
                <a:gd name="connsiteX507" fmla="*/ 676328 w 1691823"/>
                <a:gd name="connsiteY507" fmla="*/ 60608 h 1564762"/>
                <a:gd name="connsiteX508" fmla="*/ 990764 w 1691823"/>
                <a:gd name="connsiteY508" fmla="*/ 234109 h 1564762"/>
                <a:gd name="connsiteX509" fmla="*/ 1255991 w 1691823"/>
                <a:gd name="connsiteY509" fmla="*/ 409418 h 1564762"/>
                <a:gd name="connsiteX510" fmla="*/ 1533338 w 1691823"/>
                <a:gd name="connsiteY510" fmla="*/ 679891 h 1564762"/>
                <a:gd name="connsiteX511" fmla="*/ 1688748 w 1691823"/>
                <a:gd name="connsiteY511" fmla="*/ 1033225 h 1564762"/>
                <a:gd name="connsiteX512" fmla="*/ 1691823 w 1691823"/>
                <a:gd name="connsiteY512" fmla="*/ 1062353 h 1564762"/>
                <a:gd name="connsiteX513" fmla="*/ 1688205 w 1691823"/>
                <a:gd name="connsiteY513" fmla="*/ 1064162 h 1564762"/>
                <a:gd name="connsiteX514" fmla="*/ 1671922 w 1691823"/>
                <a:gd name="connsiteY514" fmla="*/ 1041366 h 1564762"/>
                <a:gd name="connsiteX515" fmla="*/ 1469655 w 1691823"/>
                <a:gd name="connsiteY515" fmla="*/ 775959 h 1564762"/>
                <a:gd name="connsiteX516" fmla="*/ 1405972 w 1691823"/>
                <a:gd name="connsiteY516" fmla="*/ 716437 h 1564762"/>
                <a:gd name="connsiteX517" fmla="*/ 1372321 w 1691823"/>
                <a:gd name="connsiteY517" fmla="*/ 676273 h 1564762"/>
                <a:gd name="connsiteX518" fmla="*/ 1343917 w 1691823"/>
                <a:gd name="connsiteY518" fmla="*/ 669579 h 1564762"/>
                <a:gd name="connsiteX519" fmla="*/ 1211485 w 1691823"/>
                <a:gd name="connsiteY519" fmla="*/ 553791 h 1564762"/>
                <a:gd name="connsiteX520" fmla="*/ 1176929 w 1691823"/>
                <a:gd name="connsiteY520" fmla="*/ 533528 h 1564762"/>
                <a:gd name="connsiteX521" fmla="*/ 1122111 w 1691823"/>
                <a:gd name="connsiteY521" fmla="*/ 477625 h 1564762"/>
                <a:gd name="connsiteX522" fmla="*/ 1108180 w 1691823"/>
                <a:gd name="connsiteY522" fmla="*/ 462970 h 1564762"/>
                <a:gd name="connsiteX523" fmla="*/ 1099134 w 1691823"/>
                <a:gd name="connsiteY523" fmla="*/ 454648 h 1564762"/>
                <a:gd name="connsiteX524" fmla="*/ 1075434 w 1691823"/>
                <a:gd name="connsiteY524" fmla="*/ 436375 h 1564762"/>
                <a:gd name="connsiteX525" fmla="*/ 1066026 w 1691823"/>
                <a:gd name="connsiteY525" fmla="*/ 437099 h 1564762"/>
                <a:gd name="connsiteX526" fmla="*/ 1034546 w 1691823"/>
                <a:gd name="connsiteY526" fmla="*/ 437461 h 1564762"/>
                <a:gd name="connsiteX527" fmla="*/ 877328 w 1691823"/>
                <a:gd name="connsiteY527" fmla="*/ 355324 h 1564762"/>
                <a:gd name="connsiteX528" fmla="*/ 675243 w 1691823"/>
                <a:gd name="connsiteY528" fmla="*/ 276082 h 1564762"/>
                <a:gd name="connsiteX529" fmla="*/ 659684 w 1691823"/>
                <a:gd name="connsiteY529" fmla="*/ 270473 h 1564762"/>
                <a:gd name="connsiteX530" fmla="*/ 663845 w 1691823"/>
                <a:gd name="connsiteY530" fmla="*/ 166264 h 1564762"/>
                <a:gd name="connsiteX531" fmla="*/ 696229 w 1691823"/>
                <a:gd name="connsiteY531" fmla="*/ 142745 h 1564762"/>
                <a:gd name="connsiteX532" fmla="*/ 793201 w 1691823"/>
                <a:gd name="connsiteY532" fmla="*/ 182547 h 1564762"/>
                <a:gd name="connsiteX533" fmla="*/ 1261599 w 1691823"/>
                <a:gd name="connsiteY533" fmla="*/ 458447 h 1564762"/>
                <a:gd name="connsiteX534" fmla="*/ 1531348 w 1691823"/>
                <a:gd name="connsiteY534" fmla="*/ 706305 h 1564762"/>
                <a:gd name="connsiteX535" fmla="*/ 1537680 w 1691823"/>
                <a:gd name="connsiteY535" fmla="*/ 716075 h 1564762"/>
                <a:gd name="connsiteX536" fmla="*/ 1542203 w 1691823"/>
                <a:gd name="connsiteY536" fmla="*/ 712276 h 1564762"/>
                <a:gd name="connsiteX537" fmla="*/ 1524474 w 1691823"/>
                <a:gd name="connsiteY537" fmla="*/ 688395 h 1564762"/>
                <a:gd name="connsiteX538" fmla="*/ 1197373 w 1691823"/>
                <a:gd name="connsiteY538" fmla="*/ 391508 h 1564762"/>
                <a:gd name="connsiteX539" fmla="*/ 783794 w 1691823"/>
                <a:gd name="connsiteY539" fmla="*/ 150162 h 1564762"/>
                <a:gd name="connsiteX540" fmla="*/ 646296 w 1691823"/>
                <a:gd name="connsiteY540" fmla="*/ 92630 h 1564762"/>
                <a:gd name="connsiteX541" fmla="*/ 595277 w 1691823"/>
                <a:gd name="connsiteY541" fmla="*/ 117597 h 1564762"/>
                <a:gd name="connsiteX542" fmla="*/ 571214 w 1691823"/>
                <a:gd name="connsiteY542" fmla="*/ 133880 h 1564762"/>
                <a:gd name="connsiteX543" fmla="*/ 552218 w 1691823"/>
                <a:gd name="connsiteY543" fmla="*/ 131528 h 1564762"/>
                <a:gd name="connsiteX544" fmla="*/ 529784 w 1691823"/>
                <a:gd name="connsiteY544" fmla="*/ 93173 h 1564762"/>
                <a:gd name="connsiteX545" fmla="*/ 548600 w 1691823"/>
                <a:gd name="connsiteY545" fmla="*/ 30938 h 1564762"/>
                <a:gd name="connsiteX546" fmla="*/ 558188 w 1691823"/>
                <a:gd name="connsiteY546" fmla="*/ 4704 h 1564762"/>
                <a:gd name="connsiteX547" fmla="*/ 643401 w 1691823"/>
                <a:gd name="connsiteY547" fmla="*/ 0 h 1564762"/>
                <a:gd name="connsiteX548" fmla="*/ 651723 w 1691823"/>
                <a:gd name="connsiteY548" fmla="*/ 4342 h 1564762"/>
                <a:gd name="connsiteX549" fmla="*/ 794468 w 1691823"/>
                <a:gd name="connsiteY549" fmla="*/ 93535 h 1564762"/>
                <a:gd name="connsiteX550" fmla="*/ 1248573 w 1691823"/>
                <a:gd name="connsiteY550" fmla="*/ 382462 h 1564762"/>
                <a:gd name="connsiteX551" fmla="*/ 1319131 w 1691823"/>
                <a:gd name="connsiteY551" fmla="*/ 435471 h 1564762"/>
                <a:gd name="connsiteX552" fmla="*/ 1307733 w 1691823"/>
                <a:gd name="connsiteY552" fmla="*/ 429681 h 1564762"/>
                <a:gd name="connsiteX553" fmla="*/ 913150 w 1691823"/>
                <a:gd name="connsiteY553" fmla="*/ 170968 h 1564762"/>
                <a:gd name="connsiteX554" fmla="*/ 666197 w 1691823"/>
                <a:gd name="connsiteY554" fmla="*/ 37089 h 1564762"/>
                <a:gd name="connsiteX555" fmla="*/ 607036 w 1691823"/>
                <a:gd name="connsiteY555" fmla="*/ 18273 h 1564762"/>
                <a:gd name="connsiteX556" fmla="*/ 583698 w 1691823"/>
                <a:gd name="connsiteY556" fmla="*/ 5970 h 1564762"/>
                <a:gd name="connsiteX557" fmla="*/ 643401 w 1691823"/>
                <a:gd name="connsiteY557" fmla="*/ 0 h 156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</a:cxnLst>
              <a:rect l="l" t="t" r="r" b="b"/>
              <a:pathLst>
                <a:path w="1691823" h="1564762">
                  <a:moveTo>
                    <a:pt x="541770" y="1449088"/>
                  </a:moveTo>
                  <a:cubicBezTo>
                    <a:pt x="546429" y="1449653"/>
                    <a:pt x="550952" y="1453408"/>
                    <a:pt x="556922" y="1459830"/>
                  </a:cubicBezTo>
                  <a:cubicBezTo>
                    <a:pt x="571214" y="1475208"/>
                    <a:pt x="588040" y="1488234"/>
                    <a:pt x="604142" y="1501622"/>
                  </a:cubicBezTo>
                  <a:cubicBezTo>
                    <a:pt x="611740" y="1508135"/>
                    <a:pt x="619881" y="1514105"/>
                    <a:pt x="627842" y="1520257"/>
                  </a:cubicBezTo>
                  <a:cubicBezTo>
                    <a:pt x="627118" y="1521704"/>
                    <a:pt x="626575" y="1522970"/>
                    <a:pt x="625852" y="1524237"/>
                  </a:cubicBezTo>
                  <a:cubicBezTo>
                    <a:pt x="621329" y="1522789"/>
                    <a:pt x="615901" y="1522428"/>
                    <a:pt x="612283" y="1519714"/>
                  </a:cubicBezTo>
                  <a:cubicBezTo>
                    <a:pt x="592020" y="1504879"/>
                    <a:pt x="571576" y="1506145"/>
                    <a:pt x="551675" y="1518809"/>
                  </a:cubicBezTo>
                  <a:cubicBezTo>
                    <a:pt x="535393" y="1528940"/>
                    <a:pt x="520377" y="1540881"/>
                    <a:pt x="504456" y="1551736"/>
                  </a:cubicBezTo>
                  <a:cubicBezTo>
                    <a:pt x="497400" y="1556621"/>
                    <a:pt x="489440" y="1560420"/>
                    <a:pt x="482022" y="1564762"/>
                  </a:cubicBezTo>
                  <a:cubicBezTo>
                    <a:pt x="480936" y="1563858"/>
                    <a:pt x="479851" y="1562772"/>
                    <a:pt x="478765" y="1561687"/>
                  </a:cubicBezTo>
                  <a:cubicBezTo>
                    <a:pt x="488716" y="1547937"/>
                    <a:pt x="498666" y="1534368"/>
                    <a:pt x="508617" y="1520619"/>
                  </a:cubicBezTo>
                  <a:cubicBezTo>
                    <a:pt x="507893" y="1519895"/>
                    <a:pt x="507170" y="1518990"/>
                    <a:pt x="506446" y="1518267"/>
                  </a:cubicBezTo>
                  <a:cubicBezTo>
                    <a:pt x="493420" y="1527674"/>
                    <a:pt x="480575" y="1536901"/>
                    <a:pt x="467548" y="1546309"/>
                  </a:cubicBezTo>
                  <a:cubicBezTo>
                    <a:pt x="466463" y="1545404"/>
                    <a:pt x="465377" y="1544319"/>
                    <a:pt x="464292" y="1543414"/>
                  </a:cubicBezTo>
                  <a:cubicBezTo>
                    <a:pt x="465016" y="1540519"/>
                    <a:pt x="465016" y="1537082"/>
                    <a:pt x="466644" y="1534730"/>
                  </a:cubicBezTo>
                  <a:cubicBezTo>
                    <a:pt x="482565" y="1513020"/>
                    <a:pt x="498847" y="1491310"/>
                    <a:pt x="515130" y="1469781"/>
                  </a:cubicBezTo>
                  <a:cubicBezTo>
                    <a:pt x="518386" y="1465439"/>
                    <a:pt x="522005" y="1461278"/>
                    <a:pt x="525804" y="1457478"/>
                  </a:cubicBezTo>
                  <a:cubicBezTo>
                    <a:pt x="532317" y="1451146"/>
                    <a:pt x="537112" y="1448523"/>
                    <a:pt x="541770" y="1449088"/>
                  </a:cubicBezTo>
                  <a:close/>
                  <a:moveTo>
                    <a:pt x="622957" y="1433958"/>
                  </a:moveTo>
                  <a:cubicBezTo>
                    <a:pt x="625309" y="1441557"/>
                    <a:pt x="626395" y="1448432"/>
                    <a:pt x="629651" y="1453679"/>
                  </a:cubicBezTo>
                  <a:cubicBezTo>
                    <a:pt x="632727" y="1458744"/>
                    <a:pt x="638335" y="1462182"/>
                    <a:pt x="644306" y="1467247"/>
                  </a:cubicBezTo>
                  <a:cubicBezTo>
                    <a:pt x="630556" y="1474846"/>
                    <a:pt x="618615" y="1473037"/>
                    <a:pt x="608122" y="1466886"/>
                  </a:cubicBezTo>
                  <a:cubicBezTo>
                    <a:pt x="605046" y="1465077"/>
                    <a:pt x="604685" y="1455488"/>
                    <a:pt x="605951" y="1450060"/>
                  </a:cubicBezTo>
                  <a:cubicBezTo>
                    <a:pt x="608846" y="1437577"/>
                    <a:pt x="613007" y="1434682"/>
                    <a:pt x="622957" y="1433958"/>
                  </a:cubicBezTo>
                  <a:close/>
                  <a:moveTo>
                    <a:pt x="526709" y="1382577"/>
                  </a:moveTo>
                  <a:cubicBezTo>
                    <a:pt x="548239" y="1395965"/>
                    <a:pt x="548782" y="1418942"/>
                    <a:pt x="530147" y="1435224"/>
                  </a:cubicBezTo>
                  <a:cubicBezTo>
                    <a:pt x="516578" y="1446984"/>
                    <a:pt x="506265" y="1462543"/>
                    <a:pt x="493782" y="1475569"/>
                  </a:cubicBezTo>
                  <a:cubicBezTo>
                    <a:pt x="484012" y="1485700"/>
                    <a:pt x="472795" y="1494566"/>
                    <a:pt x="462121" y="1503973"/>
                  </a:cubicBezTo>
                  <a:cubicBezTo>
                    <a:pt x="460674" y="1502707"/>
                    <a:pt x="459407" y="1501441"/>
                    <a:pt x="457960" y="1500174"/>
                  </a:cubicBezTo>
                  <a:cubicBezTo>
                    <a:pt x="487812" y="1465076"/>
                    <a:pt x="514226" y="1427626"/>
                    <a:pt x="526709" y="1382577"/>
                  </a:cubicBezTo>
                  <a:close/>
                  <a:moveTo>
                    <a:pt x="574109" y="1342414"/>
                  </a:moveTo>
                  <a:cubicBezTo>
                    <a:pt x="573566" y="1349832"/>
                    <a:pt x="573747" y="1355621"/>
                    <a:pt x="572842" y="1361230"/>
                  </a:cubicBezTo>
                  <a:cubicBezTo>
                    <a:pt x="569767" y="1381492"/>
                    <a:pt x="573928" y="1386196"/>
                    <a:pt x="594553" y="1384568"/>
                  </a:cubicBezTo>
                  <a:cubicBezTo>
                    <a:pt x="609207" y="1383302"/>
                    <a:pt x="623862" y="1380407"/>
                    <a:pt x="638516" y="1380226"/>
                  </a:cubicBezTo>
                  <a:cubicBezTo>
                    <a:pt x="646296" y="1380045"/>
                    <a:pt x="654075" y="1383482"/>
                    <a:pt x="663664" y="1385834"/>
                  </a:cubicBezTo>
                  <a:cubicBezTo>
                    <a:pt x="651181" y="1394518"/>
                    <a:pt x="642135" y="1400670"/>
                    <a:pt x="633450" y="1407183"/>
                  </a:cubicBezTo>
                  <a:cubicBezTo>
                    <a:pt x="621872" y="1415686"/>
                    <a:pt x="611378" y="1418038"/>
                    <a:pt x="603237" y="1402841"/>
                  </a:cubicBezTo>
                  <a:cubicBezTo>
                    <a:pt x="602513" y="1401393"/>
                    <a:pt x="600704" y="1400489"/>
                    <a:pt x="598352" y="1398499"/>
                  </a:cubicBezTo>
                  <a:cubicBezTo>
                    <a:pt x="598352" y="1412610"/>
                    <a:pt x="600161" y="1425456"/>
                    <a:pt x="597809" y="1437577"/>
                  </a:cubicBezTo>
                  <a:cubicBezTo>
                    <a:pt x="596362" y="1444814"/>
                    <a:pt x="588763" y="1450965"/>
                    <a:pt x="583879" y="1457659"/>
                  </a:cubicBezTo>
                  <a:cubicBezTo>
                    <a:pt x="578270" y="1452050"/>
                    <a:pt x="571033" y="1447527"/>
                    <a:pt x="567234" y="1440834"/>
                  </a:cubicBezTo>
                  <a:cubicBezTo>
                    <a:pt x="563073" y="1433416"/>
                    <a:pt x="562168" y="1424008"/>
                    <a:pt x="559455" y="1415686"/>
                  </a:cubicBezTo>
                  <a:cubicBezTo>
                    <a:pt x="555112" y="1402298"/>
                    <a:pt x="552037" y="1388186"/>
                    <a:pt x="545705" y="1375703"/>
                  </a:cubicBezTo>
                  <a:cubicBezTo>
                    <a:pt x="536297" y="1357069"/>
                    <a:pt x="538830" y="1349289"/>
                    <a:pt x="559635" y="1344766"/>
                  </a:cubicBezTo>
                  <a:cubicBezTo>
                    <a:pt x="563796" y="1343862"/>
                    <a:pt x="567958" y="1343500"/>
                    <a:pt x="574109" y="1342414"/>
                  </a:cubicBezTo>
                  <a:close/>
                  <a:moveTo>
                    <a:pt x="587317" y="1338253"/>
                  </a:moveTo>
                  <a:cubicBezTo>
                    <a:pt x="594011" y="1343862"/>
                    <a:pt x="601971" y="1348204"/>
                    <a:pt x="606856" y="1355079"/>
                  </a:cubicBezTo>
                  <a:cubicBezTo>
                    <a:pt x="609751" y="1359240"/>
                    <a:pt x="609932" y="1368286"/>
                    <a:pt x="607218" y="1372628"/>
                  </a:cubicBezTo>
                  <a:cubicBezTo>
                    <a:pt x="605409" y="1375704"/>
                    <a:pt x="596001" y="1376247"/>
                    <a:pt x="591297" y="1374437"/>
                  </a:cubicBezTo>
                  <a:cubicBezTo>
                    <a:pt x="587317" y="1372809"/>
                    <a:pt x="583337" y="1366839"/>
                    <a:pt x="582070" y="1361954"/>
                  </a:cubicBezTo>
                  <a:cubicBezTo>
                    <a:pt x="580442" y="1355622"/>
                    <a:pt x="581708" y="1348747"/>
                    <a:pt x="581708" y="1342053"/>
                  </a:cubicBezTo>
                  <a:cubicBezTo>
                    <a:pt x="583518" y="1340786"/>
                    <a:pt x="585508" y="1339520"/>
                    <a:pt x="587317" y="1338253"/>
                  </a:cubicBezTo>
                  <a:close/>
                  <a:moveTo>
                    <a:pt x="796097" y="1337348"/>
                  </a:moveTo>
                  <a:cubicBezTo>
                    <a:pt x="778367" y="1361591"/>
                    <a:pt x="757380" y="1376608"/>
                    <a:pt x="732051" y="1389272"/>
                  </a:cubicBezTo>
                  <a:cubicBezTo>
                    <a:pt x="734584" y="1371361"/>
                    <a:pt x="767150" y="1345128"/>
                    <a:pt x="796097" y="1337348"/>
                  </a:cubicBezTo>
                  <a:close/>
                  <a:moveTo>
                    <a:pt x="816449" y="1336624"/>
                  </a:moveTo>
                  <a:cubicBezTo>
                    <a:pt x="822510" y="1334634"/>
                    <a:pt x="829475" y="1334815"/>
                    <a:pt x="834812" y="1337710"/>
                  </a:cubicBezTo>
                  <a:cubicBezTo>
                    <a:pt x="842953" y="1342233"/>
                    <a:pt x="843858" y="1351279"/>
                    <a:pt x="835355" y="1354535"/>
                  </a:cubicBezTo>
                  <a:cubicBezTo>
                    <a:pt x="796276" y="1371361"/>
                    <a:pt x="768053" y="1401574"/>
                    <a:pt x="738202" y="1429978"/>
                  </a:cubicBezTo>
                  <a:cubicBezTo>
                    <a:pt x="726985" y="1440471"/>
                    <a:pt x="720472" y="1433235"/>
                    <a:pt x="708712" y="1423827"/>
                  </a:cubicBezTo>
                  <a:cubicBezTo>
                    <a:pt x="723909" y="1414057"/>
                    <a:pt x="735669" y="1403564"/>
                    <a:pt x="749600" y="1397775"/>
                  </a:cubicBezTo>
                  <a:cubicBezTo>
                    <a:pt x="773843" y="1387643"/>
                    <a:pt x="795191" y="1376245"/>
                    <a:pt x="803513" y="1348565"/>
                  </a:cubicBezTo>
                  <a:cubicBezTo>
                    <a:pt x="805232" y="1342776"/>
                    <a:pt x="810388" y="1338614"/>
                    <a:pt x="816449" y="1336624"/>
                  </a:cubicBezTo>
                  <a:close/>
                  <a:moveTo>
                    <a:pt x="762445" y="1287414"/>
                  </a:moveTo>
                  <a:cubicBezTo>
                    <a:pt x="763893" y="1289585"/>
                    <a:pt x="765340" y="1291575"/>
                    <a:pt x="766787" y="1293746"/>
                  </a:cubicBezTo>
                  <a:cubicBezTo>
                    <a:pt x="754485" y="1302431"/>
                    <a:pt x="742182" y="1310934"/>
                    <a:pt x="729880" y="1319437"/>
                  </a:cubicBezTo>
                  <a:cubicBezTo>
                    <a:pt x="728975" y="1318171"/>
                    <a:pt x="727890" y="1316723"/>
                    <a:pt x="726985" y="1315457"/>
                  </a:cubicBezTo>
                  <a:cubicBezTo>
                    <a:pt x="738745" y="1306049"/>
                    <a:pt x="750685" y="1296822"/>
                    <a:pt x="762445" y="1287414"/>
                  </a:cubicBezTo>
                  <a:close/>
                  <a:moveTo>
                    <a:pt x="790488" y="1278188"/>
                  </a:moveTo>
                  <a:cubicBezTo>
                    <a:pt x="799172" y="1286692"/>
                    <a:pt x="809123" y="1296099"/>
                    <a:pt x="819616" y="1306050"/>
                  </a:cubicBezTo>
                  <a:cubicBezTo>
                    <a:pt x="803695" y="1311658"/>
                    <a:pt x="791393" y="1314734"/>
                    <a:pt x="780176" y="1320161"/>
                  </a:cubicBezTo>
                  <a:cubicBezTo>
                    <a:pt x="767149" y="1326493"/>
                    <a:pt x="755390" y="1334273"/>
                    <a:pt x="748153" y="1348746"/>
                  </a:cubicBezTo>
                  <a:cubicBezTo>
                    <a:pt x="743087" y="1358878"/>
                    <a:pt x="731871" y="1365572"/>
                    <a:pt x="724272" y="1374618"/>
                  </a:cubicBezTo>
                  <a:cubicBezTo>
                    <a:pt x="718844" y="1381311"/>
                    <a:pt x="712874" y="1388729"/>
                    <a:pt x="711065" y="1396690"/>
                  </a:cubicBezTo>
                  <a:cubicBezTo>
                    <a:pt x="709255" y="1404831"/>
                    <a:pt x="708532" y="1410982"/>
                    <a:pt x="698400" y="1410620"/>
                  </a:cubicBezTo>
                  <a:cubicBezTo>
                    <a:pt x="688088" y="1410259"/>
                    <a:pt x="679766" y="1405012"/>
                    <a:pt x="680670" y="1395061"/>
                  </a:cubicBezTo>
                  <a:cubicBezTo>
                    <a:pt x="681394" y="1386196"/>
                    <a:pt x="685374" y="1375160"/>
                    <a:pt x="691887" y="1369733"/>
                  </a:cubicBezTo>
                  <a:cubicBezTo>
                    <a:pt x="717035" y="1348565"/>
                    <a:pt x="743811" y="1329207"/>
                    <a:pt x="770044" y="1309306"/>
                  </a:cubicBezTo>
                  <a:cubicBezTo>
                    <a:pt x="775110" y="1305507"/>
                    <a:pt x="781623" y="1302793"/>
                    <a:pt x="785241" y="1297908"/>
                  </a:cubicBezTo>
                  <a:cubicBezTo>
                    <a:pt x="788317" y="1293928"/>
                    <a:pt x="788136" y="1287415"/>
                    <a:pt x="790488" y="1278188"/>
                  </a:cubicBezTo>
                  <a:close/>
                  <a:moveTo>
                    <a:pt x="905123" y="1258829"/>
                  </a:moveTo>
                  <a:cubicBezTo>
                    <a:pt x="910708" y="1258286"/>
                    <a:pt x="915684" y="1260729"/>
                    <a:pt x="919483" y="1266428"/>
                  </a:cubicBezTo>
                  <a:cubicBezTo>
                    <a:pt x="922016" y="1270046"/>
                    <a:pt x="920568" y="1276197"/>
                    <a:pt x="920930" y="1280901"/>
                  </a:cubicBezTo>
                  <a:cubicBezTo>
                    <a:pt x="919121" y="1280901"/>
                    <a:pt x="917493" y="1280901"/>
                    <a:pt x="915684" y="1280901"/>
                  </a:cubicBezTo>
                  <a:cubicBezTo>
                    <a:pt x="914598" y="1276740"/>
                    <a:pt x="913512" y="1272760"/>
                    <a:pt x="911703" y="1266247"/>
                  </a:cubicBezTo>
                  <a:cubicBezTo>
                    <a:pt x="893611" y="1283072"/>
                    <a:pt x="873529" y="1295013"/>
                    <a:pt x="869007" y="1320342"/>
                  </a:cubicBezTo>
                  <a:cubicBezTo>
                    <a:pt x="868102" y="1325227"/>
                    <a:pt x="863036" y="1332283"/>
                    <a:pt x="859056" y="1333006"/>
                  </a:cubicBezTo>
                  <a:cubicBezTo>
                    <a:pt x="853990" y="1333911"/>
                    <a:pt x="847115" y="1330292"/>
                    <a:pt x="842411" y="1326855"/>
                  </a:cubicBezTo>
                  <a:cubicBezTo>
                    <a:pt x="836441" y="1322513"/>
                    <a:pt x="837527" y="1317447"/>
                    <a:pt x="843135" y="1312200"/>
                  </a:cubicBezTo>
                  <a:cubicBezTo>
                    <a:pt x="858152" y="1298270"/>
                    <a:pt x="872625" y="1283615"/>
                    <a:pt x="887098" y="1269142"/>
                  </a:cubicBezTo>
                  <a:cubicBezTo>
                    <a:pt x="893340" y="1262900"/>
                    <a:pt x="899537" y="1259372"/>
                    <a:pt x="905123" y="1258829"/>
                  </a:cubicBezTo>
                  <a:close/>
                  <a:moveTo>
                    <a:pt x="718663" y="1229882"/>
                  </a:moveTo>
                  <a:cubicBezTo>
                    <a:pt x="705998" y="1259915"/>
                    <a:pt x="689897" y="1287957"/>
                    <a:pt x="665292" y="1312381"/>
                  </a:cubicBezTo>
                  <a:cubicBezTo>
                    <a:pt x="666197" y="1294470"/>
                    <a:pt x="697857" y="1244718"/>
                    <a:pt x="718663" y="1229882"/>
                  </a:cubicBezTo>
                  <a:close/>
                  <a:moveTo>
                    <a:pt x="792478" y="1187005"/>
                  </a:moveTo>
                  <a:cubicBezTo>
                    <a:pt x="787051" y="1191166"/>
                    <a:pt x="781442" y="1195146"/>
                    <a:pt x="776376" y="1199669"/>
                  </a:cubicBezTo>
                  <a:cubicBezTo>
                    <a:pt x="776015" y="1200031"/>
                    <a:pt x="778367" y="1203469"/>
                    <a:pt x="779271" y="1205640"/>
                  </a:cubicBezTo>
                  <a:cubicBezTo>
                    <a:pt x="785422" y="1202021"/>
                    <a:pt x="791393" y="1198222"/>
                    <a:pt x="797363" y="1194604"/>
                  </a:cubicBezTo>
                  <a:cubicBezTo>
                    <a:pt x="795735" y="1192071"/>
                    <a:pt x="794106" y="1189538"/>
                    <a:pt x="792478" y="1187005"/>
                  </a:cubicBezTo>
                  <a:close/>
                  <a:moveTo>
                    <a:pt x="749419" y="1181758"/>
                  </a:moveTo>
                  <a:cubicBezTo>
                    <a:pt x="751229" y="1183025"/>
                    <a:pt x="752857" y="1184291"/>
                    <a:pt x="754666" y="1185558"/>
                  </a:cubicBezTo>
                  <a:cubicBezTo>
                    <a:pt x="749600" y="1192795"/>
                    <a:pt x="744715" y="1200032"/>
                    <a:pt x="739830" y="1207268"/>
                  </a:cubicBezTo>
                  <a:cubicBezTo>
                    <a:pt x="738021" y="1205821"/>
                    <a:pt x="736031" y="1204555"/>
                    <a:pt x="734041" y="1203107"/>
                  </a:cubicBezTo>
                  <a:cubicBezTo>
                    <a:pt x="739288" y="1195870"/>
                    <a:pt x="744353" y="1188814"/>
                    <a:pt x="749419" y="1181758"/>
                  </a:cubicBezTo>
                  <a:close/>
                  <a:moveTo>
                    <a:pt x="702561" y="1179655"/>
                  </a:moveTo>
                  <a:cubicBezTo>
                    <a:pt x="707763" y="1179859"/>
                    <a:pt x="712783" y="1182121"/>
                    <a:pt x="716673" y="1185920"/>
                  </a:cubicBezTo>
                  <a:cubicBezTo>
                    <a:pt x="719929" y="1189176"/>
                    <a:pt x="717216" y="1202564"/>
                    <a:pt x="713055" y="1208534"/>
                  </a:cubicBezTo>
                  <a:cubicBezTo>
                    <a:pt x="706180" y="1218485"/>
                    <a:pt x="696591" y="1226807"/>
                    <a:pt x="686821" y="1234044"/>
                  </a:cubicBezTo>
                  <a:cubicBezTo>
                    <a:pt x="649914" y="1261001"/>
                    <a:pt x="634174" y="1298089"/>
                    <a:pt x="632003" y="1342414"/>
                  </a:cubicBezTo>
                  <a:cubicBezTo>
                    <a:pt x="631822" y="1344223"/>
                    <a:pt x="631279" y="1345852"/>
                    <a:pt x="630918" y="1347661"/>
                  </a:cubicBezTo>
                  <a:cubicBezTo>
                    <a:pt x="623862" y="1328484"/>
                    <a:pt x="621329" y="1327398"/>
                    <a:pt x="602333" y="1331559"/>
                  </a:cubicBezTo>
                  <a:cubicBezTo>
                    <a:pt x="597990" y="1332464"/>
                    <a:pt x="592020" y="1329569"/>
                    <a:pt x="588221" y="1326493"/>
                  </a:cubicBezTo>
                  <a:cubicBezTo>
                    <a:pt x="586774" y="1325408"/>
                    <a:pt x="588402" y="1318171"/>
                    <a:pt x="590573" y="1315277"/>
                  </a:cubicBezTo>
                  <a:cubicBezTo>
                    <a:pt x="598352" y="1305326"/>
                    <a:pt x="607941" y="1296461"/>
                    <a:pt x="615540" y="1286149"/>
                  </a:cubicBezTo>
                  <a:cubicBezTo>
                    <a:pt x="633993" y="1260639"/>
                    <a:pt x="651361" y="1234587"/>
                    <a:pt x="669453" y="1208896"/>
                  </a:cubicBezTo>
                  <a:cubicBezTo>
                    <a:pt x="675062" y="1200936"/>
                    <a:pt x="680308" y="1192433"/>
                    <a:pt x="687364" y="1185739"/>
                  </a:cubicBezTo>
                  <a:cubicBezTo>
                    <a:pt x="691978" y="1181306"/>
                    <a:pt x="697360" y="1179452"/>
                    <a:pt x="702561" y="1179655"/>
                  </a:cubicBezTo>
                  <a:close/>
                  <a:moveTo>
                    <a:pt x="592925" y="1177417"/>
                  </a:moveTo>
                  <a:cubicBezTo>
                    <a:pt x="601610" y="1177779"/>
                    <a:pt x="613912" y="1180131"/>
                    <a:pt x="617349" y="1186101"/>
                  </a:cubicBezTo>
                  <a:cubicBezTo>
                    <a:pt x="620244" y="1190986"/>
                    <a:pt x="614455" y="1203107"/>
                    <a:pt x="609751" y="1210344"/>
                  </a:cubicBezTo>
                  <a:cubicBezTo>
                    <a:pt x="601248" y="1223370"/>
                    <a:pt x="589488" y="1234587"/>
                    <a:pt x="581527" y="1247975"/>
                  </a:cubicBezTo>
                  <a:cubicBezTo>
                    <a:pt x="573748" y="1260639"/>
                    <a:pt x="571577" y="1274751"/>
                    <a:pt x="585146" y="1286692"/>
                  </a:cubicBezTo>
                  <a:cubicBezTo>
                    <a:pt x="587498" y="1288863"/>
                    <a:pt x="589307" y="1296280"/>
                    <a:pt x="588764" y="1296642"/>
                  </a:cubicBezTo>
                  <a:cubicBezTo>
                    <a:pt x="584060" y="1299356"/>
                    <a:pt x="578814" y="1300803"/>
                    <a:pt x="571939" y="1303336"/>
                  </a:cubicBezTo>
                  <a:cubicBezTo>
                    <a:pt x="569587" y="1312744"/>
                    <a:pt x="567235" y="1323237"/>
                    <a:pt x="564702" y="1333731"/>
                  </a:cubicBezTo>
                  <a:cubicBezTo>
                    <a:pt x="562531" y="1333731"/>
                    <a:pt x="560541" y="1333911"/>
                    <a:pt x="558731" y="1333911"/>
                  </a:cubicBezTo>
                  <a:cubicBezTo>
                    <a:pt x="556199" y="1325047"/>
                    <a:pt x="551314" y="1315820"/>
                    <a:pt x="552037" y="1307135"/>
                  </a:cubicBezTo>
                  <a:cubicBezTo>
                    <a:pt x="553304" y="1291757"/>
                    <a:pt x="557465" y="1276560"/>
                    <a:pt x="560903" y="1261363"/>
                  </a:cubicBezTo>
                  <a:cubicBezTo>
                    <a:pt x="564340" y="1246709"/>
                    <a:pt x="568320" y="1232235"/>
                    <a:pt x="571577" y="1217581"/>
                  </a:cubicBezTo>
                  <a:cubicBezTo>
                    <a:pt x="573929" y="1207630"/>
                    <a:pt x="574110" y="1196775"/>
                    <a:pt x="577909" y="1187548"/>
                  </a:cubicBezTo>
                  <a:cubicBezTo>
                    <a:pt x="579899" y="1182663"/>
                    <a:pt x="587860" y="1177236"/>
                    <a:pt x="592925" y="1177417"/>
                  </a:cubicBezTo>
                  <a:close/>
                  <a:moveTo>
                    <a:pt x="973577" y="1177054"/>
                  </a:moveTo>
                  <a:cubicBezTo>
                    <a:pt x="973758" y="1180854"/>
                    <a:pt x="975567" y="1186100"/>
                    <a:pt x="973758" y="1188452"/>
                  </a:cubicBezTo>
                  <a:cubicBezTo>
                    <a:pt x="963627" y="1201840"/>
                    <a:pt x="952229" y="1213962"/>
                    <a:pt x="942459" y="1227350"/>
                  </a:cubicBezTo>
                  <a:cubicBezTo>
                    <a:pt x="938660" y="1232778"/>
                    <a:pt x="937755" y="1240376"/>
                    <a:pt x="935584" y="1247070"/>
                  </a:cubicBezTo>
                  <a:cubicBezTo>
                    <a:pt x="936308" y="1249060"/>
                    <a:pt x="937032" y="1251050"/>
                    <a:pt x="937755" y="1253041"/>
                  </a:cubicBezTo>
                  <a:cubicBezTo>
                    <a:pt x="933052" y="1251412"/>
                    <a:pt x="927443" y="1250689"/>
                    <a:pt x="924006" y="1247613"/>
                  </a:cubicBezTo>
                  <a:cubicBezTo>
                    <a:pt x="922016" y="1245623"/>
                    <a:pt x="922196" y="1238929"/>
                    <a:pt x="924006" y="1236034"/>
                  </a:cubicBezTo>
                  <a:cubicBezTo>
                    <a:pt x="936308" y="1217400"/>
                    <a:pt x="949153" y="1198946"/>
                    <a:pt x="962360" y="1180854"/>
                  </a:cubicBezTo>
                  <a:cubicBezTo>
                    <a:pt x="964169" y="1178321"/>
                    <a:pt x="969778" y="1178321"/>
                    <a:pt x="973577" y="1177054"/>
                  </a:cubicBezTo>
                  <a:close/>
                  <a:moveTo>
                    <a:pt x="716130" y="1159325"/>
                  </a:moveTo>
                  <a:cubicBezTo>
                    <a:pt x="721286" y="1158737"/>
                    <a:pt x="726352" y="1160139"/>
                    <a:pt x="731327" y="1163124"/>
                  </a:cubicBezTo>
                  <a:cubicBezTo>
                    <a:pt x="734584" y="1164933"/>
                    <a:pt x="735489" y="1170904"/>
                    <a:pt x="737298" y="1175065"/>
                  </a:cubicBezTo>
                  <a:cubicBezTo>
                    <a:pt x="732956" y="1176331"/>
                    <a:pt x="728252" y="1179407"/>
                    <a:pt x="724814" y="1178322"/>
                  </a:cubicBezTo>
                  <a:cubicBezTo>
                    <a:pt x="716673" y="1175970"/>
                    <a:pt x="709255" y="1171447"/>
                    <a:pt x="700390" y="1167466"/>
                  </a:cubicBezTo>
                  <a:cubicBezTo>
                    <a:pt x="705727" y="1162491"/>
                    <a:pt x="710974" y="1159913"/>
                    <a:pt x="716130" y="1159325"/>
                  </a:cubicBezTo>
                  <a:close/>
                  <a:moveTo>
                    <a:pt x="895783" y="1159324"/>
                  </a:moveTo>
                  <a:cubicBezTo>
                    <a:pt x="911342" y="1176692"/>
                    <a:pt x="911704" y="1193518"/>
                    <a:pt x="896869" y="1208172"/>
                  </a:cubicBezTo>
                  <a:cubicBezTo>
                    <a:pt x="884023" y="1220837"/>
                    <a:pt x="868645" y="1230787"/>
                    <a:pt x="854352" y="1242185"/>
                  </a:cubicBezTo>
                  <a:cubicBezTo>
                    <a:pt x="842412" y="1251231"/>
                    <a:pt x="830471" y="1260458"/>
                    <a:pt x="816902" y="1270951"/>
                  </a:cubicBezTo>
                  <a:cubicBezTo>
                    <a:pt x="822872" y="1276017"/>
                    <a:pt x="826672" y="1279454"/>
                    <a:pt x="831376" y="1283435"/>
                  </a:cubicBezTo>
                  <a:cubicBezTo>
                    <a:pt x="835356" y="1275836"/>
                    <a:pt x="838613" y="1269504"/>
                    <a:pt x="841869" y="1263353"/>
                  </a:cubicBezTo>
                  <a:cubicBezTo>
                    <a:pt x="843497" y="1263715"/>
                    <a:pt x="845306" y="1264257"/>
                    <a:pt x="846935" y="1264619"/>
                  </a:cubicBezTo>
                  <a:cubicBezTo>
                    <a:pt x="845487" y="1270228"/>
                    <a:pt x="845849" y="1277645"/>
                    <a:pt x="842412" y="1280902"/>
                  </a:cubicBezTo>
                  <a:cubicBezTo>
                    <a:pt x="838070" y="1284701"/>
                    <a:pt x="829386" y="1288138"/>
                    <a:pt x="824863" y="1286329"/>
                  </a:cubicBezTo>
                  <a:cubicBezTo>
                    <a:pt x="814550" y="1282168"/>
                    <a:pt x="805685" y="1274570"/>
                    <a:pt x="792297" y="1265885"/>
                  </a:cubicBezTo>
                  <a:cubicBezTo>
                    <a:pt x="837708" y="1238386"/>
                    <a:pt x="879681" y="1211791"/>
                    <a:pt x="895783" y="1159324"/>
                  </a:cubicBezTo>
                  <a:close/>
                  <a:moveTo>
                    <a:pt x="883118" y="1154259"/>
                  </a:moveTo>
                  <a:cubicBezTo>
                    <a:pt x="872986" y="1195509"/>
                    <a:pt x="846753" y="1222647"/>
                    <a:pt x="809484" y="1240377"/>
                  </a:cubicBezTo>
                  <a:cubicBezTo>
                    <a:pt x="825948" y="1204736"/>
                    <a:pt x="846934" y="1173075"/>
                    <a:pt x="883118" y="1154259"/>
                  </a:cubicBezTo>
                  <a:close/>
                  <a:moveTo>
                    <a:pt x="1004877" y="1142861"/>
                  </a:moveTo>
                  <a:cubicBezTo>
                    <a:pt x="999811" y="1156249"/>
                    <a:pt x="996192" y="1165838"/>
                    <a:pt x="991669" y="1177235"/>
                  </a:cubicBezTo>
                  <a:cubicBezTo>
                    <a:pt x="983166" y="1160953"/>
                    <a:pt x="985879" y="1153354"/>
                    <a:pt x="1004877" y="1142861"/>
                  </a:cubicBezTo>
                  <a:close/>
                  <a:moveTo>
                    <a:pt x="853810" y="1089490"/>
                  </a:moveTo>
                  <a:cubicBezTo>
                    <a:pt x="866836" y="1101612"/>
                    <a:pt x="875882" y="1109753"/>
                    <a:pt x="884747" y="1118075"/>
                  </a:cubicBezTo>
                  <a:cubicBezTo>
                    <a:pt x="884385" y="1118799"/>
                    <a:pt x="884023" y="1119522"/>
                    <a:pt x="883661" y="1120246"/>
                  </a:cubicBezTo>
                  <a:cubicBezTo>
                    <a:pt x="877872" y="1118437"/>
                    <a:pt x="871901" y="1116628"/>
                    <a:pt x="864122" y="1114276"/>
                  </a:cubicBezTo>
                  <a:cubicBezTo>
                    <a:pt x="869549" y="1132187"/>
                    <a:pt x="858875" y="1142137"/>
                    <a:pt x="849287" y="1152631"/>
                  </a:cubicBezTo>
                  <a:cubicBezTo>
                    <a:pt x="833004" y="1170542"/>
                    <a:pt x="816540" y="1188091"/>
                    <a:pt x="800800" y="1206363"/>
                  </a:cubicBezTo>
                  <a:cubicBezTo>
                    <a:pt x="795011" y="1212876"/>
                    <a:pt x="792116" y="1220656"/>
                    <a:pt x="806409" y="1223732"/>
                  </a:cubicBezTo>
                  <a:cubicBezTo>
                    <a:pt x="791212" y="1240195"/>
                    <a:pt x="778185" y="1219389"/>
                    <a:pt x="762084" y="1224998"/>
                  </a:cubicBezTo>
                  <a:cubicBezTo>
                    <a:pt x="766426" y="1236757"/>
                    <a:pt x="770587" y="1248155"/>
                    <a:pt x="775472" y="1261724"/>
                  </a:cubicBezTo>
                  <a:cubicBezTo>
                    <a:pt x="770949" y="1261362"/>
                    <a:pt x="766607" y="1262267"/>
                    <a:pt x="764074" y="1260639"/>
                  </a:cubicBezTo>
                  <a:cubicBezTo>
                    <a:pt x="752495" y="1252678"/>
                    <a:pt x="748153" y="1259915"/>
                    <a:pt x="742544" y="1268780"/>
                  </a:cubicBezTo>
                  <a:cubicBezTo>
                    <a:pt x="731509" y="1285967"/>
                    <a:pt x="720653" y="1304059"/>
                    <a:pt x="706904" y="1319075"/>
                  </a:cubicBezTo>
                  <a:cubicBezTo>
                    <a:pt x="695144" y="1332101"/>
                    <a:pt x="679223" y="1341147"/>
                    <a:pt x="664207" y="1352907"/>
                  </a:cubicBezTo>
                  <a:cubicBezTo>
                    <a:pt x="665654" y="1354716"/>
                    <a:pt x="668368" y="1358696"/>
                    <a:pt x="672529" y="1364486"/>
                  </a:cubicBezTo>
                  <a:cubicBezTo>
                    <a:pt x="668730" y="1366657"/>
                    <a:pt x="663121" y="1371361"/>
                    <a:pt x="661674" y="1370275"/>
                  </a:cubicBezTo>
                  <a:cubicBezTo>
                    <a:pt x="656789" y="1366838"/>
                    <a:pt x="651181" y="1361772"/>
                    <a:pt x="650276" y="1356525"/>
                  </a:cubicBezTo>
                  <a:cubicBezTo>
                    <a:pt x="649552" y="1351098"/>
                    <a:pt x="651904" y="1342052"/>
                    <a:pt x="656065" y="1339338"/>
                  </a:cubicBezTo>
                  <a:cubicBezTo>
                    <a:pt x="679766" y="1323960"/>
                    <a:pt x="695325" y="1302250"/>
                    <a:pt x="708351" y="1278188"/>
                  </a:cubicBezTo>
                  <a:cubicBezTo>
                    <a:pt x="714864" y="1266066"/>
                    <a:pt x="719930" y="1252859"/>
                    <a:pt x="727890" y="1241823"/>
                  </a:cubicBezTo>
                  <a:cubicBezTo>
                    <a:pt x="734584" y="1232416"/>
                    <a:pt x="744535" y="1224998"/>
                    <a:pt x="753038" y="1216857"/>
                  </a:cubicBezTo>
                  <a:cubicBezTo>
                    <a:pt x="755028" y="1214686"/>
                    <a:pt x="758465" y="1213238"/>
                    <a:pt x="759370" y="1210886"/>
                  </a:cubicBezTo>
                  <a:cubicBezTo>
                    <a:pt x="771311" y="1181397"/>
                    <a:pt x="803695" y="1174703"/>
                    <a:pt x="823053" y="1153716"/>
                  </a:cubicBezTo>
                  <a:cubicBezTo>
                    <a:pt x="826129" y="1150279"/>
                    <a:pt x="829566" y="1146660"/>
                    <a:pt x="831376" y="1142499"/>
                  </a:cubicBezTo>
                  <a:cubicBezTo>
                    <a:pt x="838793" y="1126036"/>
                    <a:pt x="845487" y="1109391"/>
                    <a:pt x="853810" y="1089490"/>
                  </a:cubicBezTo>
                  <a:close/>
                  <a:moveTo>
                    <a:pt x="652990" y="1076283"/>
                  </a:moveTo>
                  <a:cubicBezTo>
                    <a:pt x="663302" y="1098174"/>
                    <a:pt x="658056" y="1112286"/>
                    <a:pt x="642497" y="1125493"/>
                  </a:cubicBezTo>
                  <a:cubicBezTo>
                    <a:pt x="630737" y="1135263"/>
                    <a:pt x="614635" y="1144308"/>
                    <a:pt x="619701" y="1164933"/>
                  </a:cubicBezTo>
                  <a:cubicBezTo>
                    <a:pt x="619882" y="1166018"/>
                    <a:pt x="613911" y="1170542"/>
                    <a:pt x="611741" y="1169999"/>
                  </a:cubicBezTo>
                  <a:cubicBezTo>
                    <a:pt x="606856" y="1168732"/>
                    <a:pt x="602333" y="1165476"/>
                    <a:pt x="597448" y="1162762"/>
                  </a:cubicBezTo>
                  <a:cubicBezTo>
                    <a:pt x="616445" y="1133091"/>
                    <a:pt x="634355" y="1105411"/>
                    <a:pt x="652990" y="1076283"/>
                  </a:cubicBezTo>
                  <a:close/>
                  <a:moveTo>
                    <a:pt x="968512" y="1074293"/>
                  </a:moveTo>
                  <a:cubicBezTo>
                    <a:pt x="973577" y="1078816"/>
                    <a:pt x="976653" y="1081711"/>
                    <a:pt x="979729" y="1084425"/>
                  </a:cubicBezTo>
                  <a:cubicBezTo>
                    <a:pt x="964531" y="1105230"/>
                    <a:pt x="949334" y="1124950"/>
                    <a:pt x="935584" y="1145394"/>
                  </a:cubicBezTo>
                  <a:cubicBezTo>
                    <a:pt x="932508" y="1149736"/>
                    <a:pt x="934137" y="1157335"/>
                    <a:pt x="933594" y="1163485"/>
                  </a:cubicBezTo>
                  <a:cubicBezTo>
                    <a:pt x="935041" y="1165114"/>
                    <a:pt x="936489" y="1166561"/>
                    <a:pt x="937936" y="1168189"/>
                  </a:cubicBezTo>
                  <a:cubicBezTo>
                    <a:pt x="931966" y="1168189"/>
                    <a:pt x="924367" y="1170541"/>
                    <a:pt x="920930" y="1167647"/>
                  </a:cubicBezTo>
                  <a:cubicBezTo>
                    <a:pt x="917311" y="1164752"/>
                    <a:pt x="915864" y="1156792"/>
                    <a:pt x="916407" y="1151183"/>
                  </a:cubicBezTo>
                  <a:cubicBezTo>
                    <a:pt x="916769" y="1146298"/>
                    <a:pt x="920025" y="1139604"/>
                    <a:pt x="924005" y="1137614"/>
                  </a:cubicBezTo>
                  <a:cubicBezTo>
                    <a:pt x="943545" y="1127845"/>
                    <a:pt x="949153" y="1108487"/>
                    <a:pt x="958199" y="1091299"/>
                  </a:cubicBezTo>
                  <a:cubicBezTo>
                    <a:pt x="960732" y="1086234"/>
                    <a:pt x="963989" y="1081530"/>
                    <a:pt x="968512" y="1074293"/>
                  </a:cubicBezTo>
                  <a:close/>
                  <a:moveTo>
                    <a:pt x="787275" y="1048715"/>
                  </a:moveTo>
                  <a:cubicBezTo>
                    <a:pt x="790306" y="1047336"/>
                    <a:pt x="794105" y="1048150"/>
                    <a:pt x="798447" y="1050773"/>
                  </a:cubicBezTo>
                  <a:cubicBezTo>
                    <a:pt x="808398" y="1057105"/>
                    <a:pt x="816720" y="1066151"/>
                    <a:pt x="825585" y="1074112"/>
                  </a:cubicBezTo>
                  <a:cubicBezTo>
                    <a:pt x="824861" y="1075378"/>
                    <a:pt x="823957" y="1076464"/>
                    <a:pt x="823233" y="1077730"/>
                  </a:cubicBezTo>
                  <a:cubicBezTo>
                    <a:pt x="820700" y="1077368"/>
                    <a:pt x="817444" y="1078092"/>
                    <a:pt x="815815" y="1076645"/>
                  </a:cubicBezTo>
                  <a:cubicBezTo>
                    <a:pt x="802970" y="1065428"/>
                    <a:pt x="795010" y="1073388"/>
                    <a:pt x="789039" y="1083881"/>
                  </a:cubicBezTo>
                  <a:cubicBezTo>
                    <a:pt x="777461" y="1103783"/>
                    <a:pt x="766787" y="1124226"/>
                    <a:pt x="756474" y="1144851"/>
                  </a:cubicBezTo>
                  <a:cubicBezTo>
                    <a:pt x="755389" y="1147203"/>
                    <a:pt x="759731" y="1152088"/>
                    <a:pt x="761359" y="1155887"/>
                  </a:cubicBezTo>
                  <a:cubicBezTo>
                    <a:pt x="762625" y="1158601"/>
                    <a:pt x="763711" y="1161315"/>
                    <a:pt x="764977" y="1164029"/>
                  </a:cubicBezTo>
                  <a:cubicBezTo>
                    <a:pt x="762083" y="1165114"/>
                    <a:pt x="757379" y="1168009"/>
                    <a:pt x="756293" y="1167104"/>
                  </a:cubicBezTo>
                  <a:cubicBezTo>
                    <a:pt x="750504" y="1161857"/>
                    <a:pt x="744896" y="1156068"/>
                    <a:pt x="740734" y="1149555"/>
                  </a:cubicBezTo>
                  <a:cubicBezTo>
                    <a:pt x="738021" y="1145575"/>
                    <a:pt x="738021" y="1139966"/>
                    <a:pt x="736754" y="1134539"/>
                  </a:cubicBezTo>
                  <a:cubicBezTo>
                    <a:pt x="730784" y="1138157"/>
                    <a:pt x="726623" y="1140871"/>
                    <a:pt x="722462" y="1143404"/>
                  </a:cubicBezTo>
                  <a:cubicBezTo>
                    <a:pt x="722281" y="1142680"/>
                    <a:pt x="721919" y="1141956"/>
                    <a:pt x="721738" y="1141233"/>
                  </a:cubicBezTo>
                  <a:cubicBezTo>
                    <a:pt x="736754" y="1125312"/>
                    <a:pt x="752675" y="1110115"/>
                    <a:pt x="766244" y="1092927"/>
                  </a:cubicBezTo>
                  <a:cubicBezTo>
                    <a:pt x="773480" y="1083701"/>
                    <a:pt x="778184" y="1071398"/>
                    <a:pt x="780717" y="1059819"/>
                  </a:cubicBezTo>
                  <a:cubicBezTo>
                    <a:pt x="781984" y="1053668"/>
                    <a:pt x="784245" y="1050095"/>
                    <a:pt x="787275" y="1048715"/>
                  </a:cubicBezTo>
                  <a:close/>
                  <a:moveTo>
                    <a:pt x="1007590" y="1026711"/>
                  </a:moveTo>
                  <a:cubicBezTo>
                    <a:pt x="1008857" y="1027435"/>
                    <a:pt x="1010304" y="1028340"/>
                    <a:pt x="1011571" y="1029063"/>
                  </a:cubicBezTo>
                  <a:cubicBezTo>
                    <a:pt x="1006867" y="1035938"/>
                    <a:pt x="1001801" y="1042813"/>
                    <a:pt x="997459" y="1050049"/>
                  </a:cubicBezTo>
                  <a:cubicBezTo>
                    <a:pt x="993117" y="1057286"/>
                    <a:pt x="989498" y="1064704"/>
                    <a:pt x="985699" y="1072121"/>
                  </a:cubicBezTo>
                  <a:cubicBezTo>
                    <a:pt x="982985" y="1052220"/>
                    <a:pt x="996011" y="1039918"/>
                    <a:pt x="1007590" y="1026711"/>
                  </a:cubicBezTo>
                  <a:close/>
                  <a:moveTo>
                    <a:pt x="698400" y="1025807"/>
                  </a:moveTo>
                  <a:cubicBezTo>
                    <a:pt x="705095" y="1039195"/>
                    <a:pt x="688450" y="1065067"/>
                    <a:pt x="662940" y="1075560"/>
                  </a:cubicBezTo>
                  <a:cubicBezTo>
                    <a:pt x="674700" y="1058915"/>
                    <a:pt x="686641" y="1042271"/>
                    <a:pt x="698400" y="1025807"/>
                  </a:cubicBezTo>
                  <a:close/>
                  <a:moveTo>
                    <a:pt x="922920" y="1018027"/>
                  </a:moveTo>
                  <a:cubicBezTo>
                    <a:pt x="933052" y="1026349"/>
                    <a:pt x="930338" y="1034129"/>
                    <a:pt x="925091" y="1040099"/>
                  </a:cubicBezTo>
                  <a:cubicBezTo>
                    <a:pt x="916045" y="1050411"/>
                    <a:pt x="906095" y="1059819"/>
                    <a:pt x="896144" y="1069408"/>
                  </a:cubicBezTo>
                  <a:cubicBezTo>
                    <a:pt x="886736" y="1078273"/>
                    <a:pt x="875519" y="1086233"/>
                    <a:pt x="887641" y="1102154"/>
                  </a:cubicBezTo>
                  <a:cubicBezTo>
                    <a:pt x="868283" y="1088766"/>
                    <a:pt x="868644" y="1086595"/>
                    <a:pt x="882575" y="1071760"/>
                  </a:cubicBezTo>
                  <a:cubicBezTo>
                    <a:pt x="893973" y="1059819"/>
                    <a:pt x="903200" y="1045889"/>
                    <a:pt x="913332" y="1032682"/>
                  </a:cubicBezTo>
                  <a:cubicBezTo>
                    <a:pt x="916407" y="1028520"/>
                    <a:pt x="919121" y="1023817"/>
                    <a:pt x="922920" y="1018027"/>
                  </a:cubicBezTo>
                  <a:close/>
                  <a:moveTo>
                    <a:pt x="867287" y="972527"/>
                  </a:moveTo>
                  <a:cubicBezTo>
                    <a:pt x="869142" y="972572"/>
                    <a:pt x="870725" y="972979"/>
                    <a:pt x="870815" y="973703"/>
                  </a:cubicBezTo>
                  <a:cubicBezTo>
                    <a:pt x="874977" y="982929"/>
                    <a:pt x="881851" y="993061"/>
                    <a:pt x="880585" y="1001926"/>
                  </a:cubicBezTo>
                  <a:cubicBezTo>
                    <a:pt x="879318" y="1010248"/>
                    <a:pt x="869187" y="1017485"/>
                    <a:pt x="863036" y="1025084"/>
                  </a:cubicBezTo>
                  <a:cubicBezTo>
                    <a:pt x="861769" y="1023998"/>
                    <a:pt x="860503" y="1022913"/>
                    <a:pt x="859236" y="1021827"/>
                  </a:cubicBezTo>
                  <a:cubicBezTo>
                    <a:pt x="863036" y="1017847"/>
                    <a:pt x="866654" y="1013686"/>
                    <a:pt x="870272" y="1009525"/>
                  </a:cubicBezTo>
                  <a:cubicBezTo>
                    <a:pt x="869549" y="1008620"/>
                    <a:pt x="868825" y="1007716"/>
                    <a:pt x="868102" y="1006811"/>
                  </a:cubicBezTo>
                  <a:cubicBezTo>
                    <a:pt x="849105" y="1020561"/>
                    <a:pt x="829927" y="1034311"/>
                    <a:pt x="810931" y="1048061"/>
                  </a:cubicBezTo>
                  <a:cubicBezTo>
                    <a:pt x="809302" y="1046794"/>
                    <a:pt x="807493" y="1045347"/>
                    <a:pt x="805684" y="1043899"/>
                  </a:cubicBezTo>
                  <a:cubicBezTo>
                    <a:pt x="809302" y="1036843"/>
                    <a:pt x="812016" y="1029064"/>
                    <a:pt x="816901" y="1023094"/>
                  </a:cubicBezTo>
                  <a:cubicBezTo>
                    <a:pt x="828299" y="1009344"/>
                    <a:pt x="840783" y="996318"/>
                    <a:pt x="852904" y="982929"/>
                  </a:cubicBezTo>
                  <a:cubicBezTo>
                    <a:pt x="855799" y="979492"/>
                    <a:pt x="858513" y="975692"/>
                    <a:pt x="862131" y="973522"/>
                  </a:cubicBezTo>
                  <a:cubicBezTo>
                    <a:pt x="863307" y="972798"/>
                    <a:pt x="865433" y="972481"/>
                    <a:pt x="867287" y="972527"/>
                  </a:cubicBezTo>
                  <a:close/>
                  <a:moveTo>
                    <a:pt x="971406" y="967732"/>
                  </a:moveTo>
                  <a:cubicBezTo>
                    <a:pt x="972672" y="968818"/>
                    <a:pt x="973939" y="969903"/>
                    <a:pt x="975205" y="970989"/>
                  </a:cubicBezTo>
                  <a:cubicBezTo>
                    <a:pt x="971044" y="990166"/>
                    <a:pt x="944449" y="997584"/>
                    <a:pt x="944992" y="1020741"/>
                  </a:cubicBezTo>
                  <a:cubicBezTo>
                    <a:pt x="936307" y="1019475"/>
                    <a:pt x="932870" y="1014590"/>
                    <a:pt x="939745" y="1004820"/>
                  </a:cubicBezTo>
                  <a:cubicBezTo>
                    <a:pt x="948972" y="991613"/>
                    <a:pt x="960732" y="980035"/>
                    <a:pt x="971406" y="967732"/>
                  </a:cubicBezTo>
                  <a:close/>
                  <a:moveTo>
                    <a:pt x="520196" y="954344"/>
                  </a:moveTo>
                  <a:cubicBezTo>
                    <a:pt x="522186" y="957601"/>
                    <a:pt x="524719" y="961762"/>
                    <a:pt x="528518" y="967551"/>
                  </a:cubicBezTo>
                  <a:cubicBezTo>
                    <a:pt x="522367" y="967551"/>
                    <a:pt x="518567" y="967551"/>
                    <a:pt x="514587" y="967551"/>
                  </a:cubicBezTo>
                  <a:cubicBezTo>
                    <a:pt x="513502" y="968637"/>
                    <a:pt x="512235" y="969903"/>
                    <a:pt x="511150" y="970989"/>
                  </a:cubicBezTo>
                  <a:cubicBezTo>
                    <a:pt x="520196" y="982749"/>
                    <a:pt x="529061" y="994689"/>
                    <a:pt x="538107" y="1006449"/>
                  </a:cubicBezTo>
                  <a:cubicBezTo>
                    <a:pt x="539373" y="1005906"/>
                    <a:pt x="540459" y="1005363"/>
                    <a:pt x="541725" y="1004821"/>
                  </a:cubicBezTo>
                  <a:cubicBezTo>
                    <a:pt x="541906" y="1001383"/>
                    <a:pt x="542087" y="998127"/>
                    <a:pt x="542268" y="994147"/>
                  </a:cubicBezTo>
                  <a:cubicBezTo>
                    <a:pt x="543896" y="994870"/>
                    <a:pt x="544981" y="995413"/>
                    <a:pt x="546067" y="995956"/>
                  </a:cubicBezTo>
                  <a:cubicBezTo>
                    <a:pt x="554932" y="1000298"/>
                    <a:pt x="563978" y="1004278"/>
                    <a:pt x="572481" y="1008982"/>
                  </a:cubicBezTo>
                  <a:cubicBezTo>
                    <a:pt x="575376" y="1010610"/>
                    <a:pt x="579537" y="1015133"/>
                    <a:pt x="578994" y="1016942"/>
                  </a:cubicBezTo>
                  <a:cubicBezTo>
                    <a:pt x="576642" y="1024903"/>
                    <a:pt x="574290" y="1034673"/>
                    <a:pt x="568501" y="1039557"/>
                  </a:cubicBezTo>
                  <a:cubicBezTo>
                    <a:pt x="565244" y="1042271"/>
                    <a:pt x="553485" y="1038653"/>
                    <a:pt x="548419" y="1034491"/>
                  </a:cubicBezTo>
                  <a:cubicBezTo>
                    <a:pt x="539916" y="1027436"/>
                    <a:pt x="534126" y="1017123"/>
                    <a:pt x="526166" y="1009163"/>
                  </a:cubicBezTo>
                  <a:cubicBezTo>
                    <a:pt x="514406" y="997584"/>
                    <a:pt x="501742" y="987091"/>
                    <a:pt x="489440" y="976235"/>
                  </a:cubicBezTo>
                  <a:cubicBezTo>
                    <a:pt x="487450" y="974607"/>
                    <a:pt x="486183" y="972074"/>
                    <a:pt x="484555" y="969903"/>
                  </a:cubicBezTo>
                  <a:cubicBezTo>
                    <a:pt x="496495" y="964657"/>
                    <a:pt x="507351" y="959953"/>
                    <a:pt x="520196" y="954344"/>
                  </a:cubicBezTo>
                  <a:close/>
                  <a:moveTo>
                    <a:pt x="912427" y="933538"/>
                  </a:moveTo>
                  <a:cubicBezTo>
                    <a:pt x="913693" y="934262"/>
                    <a:pt x="914779" y="935167"/>
                    <a:pt x="915864" y="935890"/>
                  </a:cubicBezTo>
                  <a:cubicBezTo>
                    <a:pt x="907180" y="950726"/>
                    <a:pt x="898496" y="965380"/>
                    <a:pt x="889450" y="980939"/>
                  </a:cubicBezTo>
                  <a:cubicBezTo>
                    <a:pt x="880043" y="976597"/>
                    <a:pt x="879862" y="969360"/>
                    <a:pt x="885651" y="962305"/>
                  </a:cubicBezTo>
                  <a:cubicBezTo>
                    <a:pt x="893973" y="952173"/>
                    <a:pt x="903381" y="943127"/>
                    <a:pt x="912427" y="933538"/>
                  </a:cubicBezTo>
                  <a:close/>
                  <a:moveTo>
                    <a:pt x="510245" y="930282"/>
                  </a:moveTo>
                  <a:cubicBezTo>
                    <a:pt x="516758" y="931187"/>
                    <a:pt x="523452" y="930644"/>
                    <a:pt x="529061" y="932815"/>
                  </a:cubicBezTo>
                  <a:cubicBezTo>
                    <a:pt x="537202" y="936072"/>
                    <a:pt x="544438" y="941318"/>
                    <a:pt x="552218" y="945660"/>
                  </a:cubicBezTo>
                  <a:cubicBezTo>
                    <a:pt x="565787" y="953259"/>
                    <a:pt x="579356" y="960857"/>
                    <a:pt x="590754" y="967190"/>
                  </a:cubicBezTo>
                  <a:cubicBezTo>
                    <a:pt x="589668" y="977683"/>
                    <a:pt x="588402" y="988719"/>
                    <a:pt x="587136" y="1000117"/>
                  </a:cubicBezTo>
                  <a:cubicBezTo>
                    <a:pt x="561988" y="977140"/>
                    <a:pt x="537021" y="954525"/>
                    <a:pt x="510245" y="930282"/>
                  </a:cubicBezTo>
                  <a:close/>
                  <a:moveTo>
                    <a:pt x="489258" y="921779"/>
                  </a:moveTo>
                  <a:cubicBezTo>
                    <a:pt x="492877" y="929378"/>
                    <a:pt x="497038" y="936795"/>
                    <a:pt x="499752" y="944575"/>
                  </a:cubicBezTo>
                  <a:cubicBezTo>
                    <a:pt x="500657" y="947108"/>
                    <a:pt x="497762" y="950907"/>
                    <a:pt x="496495" y="954164"/>
                  </a:cubicBezTo>
                  <a:cubicBezTo>
                    <a:pt x="493058" y="952174"/>
                    <a:pt x="487268" y="950726"/>
                    <a:pt x="486725" y="948013"/>
                  </a:cubicBezTo>
                  <a:cubicBezTo>
                    <a:pt x="484916" y="940052"/>
                    <a:pt x="485278" y="931368"/>
                    <a:pt x="484916" y="923046"/>
                  </a:cubicBezTo>
                  <a:cubicBezTo>
                    <a:pt x="486363" y="922684"/>
                    <a:pt x="487811" y="922322"/>
                    <a:pt x="489258" y="921779"/>
                  </a:cubicBezTo>
                  <a:close/>
                  <a:moveTo>
                    <a:pt x="646477" y="910381"/>
                  </a:moveTo>
                  <a:cubicBezTo>
                    <a:pt x="646839" y="910019"/>
                    <a:pt x="652809" y="912371"/>
                    <a:pt x="652990" y="913818"/>
                  </a:cubicBezTo>
                  <a:cubicBezTo>
                    <a:pt x="653714" y="921416"/>
                    <a:pt x="653352" y="929196"/>
                    <a:pt x="653352" y="936976"/>
                  </a:cubicBezTo>
                  <a:cubicBezTo>
                    <a:pt x="652266" y="936976"/>
                    <a:pt x="651000" y="937157"/>
                    <a:pt x="649733" y="937157"/>
                  </a:cubicBezTo>
                  <a:cubicBezTo>
                    <a:pt x="647924" y="932814"/>
                    <a:pt x="646115" y="928653"/>
                    <a:pt x="643039" y="921055"/>
                  </a:cubicBezTo>
                  <a:cubicBezTo>
                    <a:pt x="638878" y="930101"/>
                    <a:pt x="636164" y="935890"/>
                    <a:pt x="633451" y="941499"/>
                  </a:cubicBezTo>
                  <a:cubicBezTo>
                    <a:pt x="632546" y="941137"/>
                    <a:pt x="631461" y="940956"/>
                    <a:pt x="630556" y="940775"/>
                  </a:cubicBezTo>
                  <a:cubicBezTo>
                    <a:pt x="631280" y="936614"/>
                    <a:pt x="631099" y="931910"/>
                    <a:pt x="633089" y="928473"/>
                  </a:cubicBezTo>
                  <a:cubicBezTo>
                    <a:pt x="636888" y="922140"/>
                    <a:pt x="641592" y="916170"/>
                    <a:pt x="646477" y="910381"/>
                  </a:cubicBezTo>
                  <a:close/>
                  <a:moveTo>
                    <a:pt x="530124" y="889032"/>
                  </a:moveTo>
                  <a:cubicBezTo>
                    <a:pt x="523226" y="888942"/>
                    <a:pt x="517844" y="894279"/>
                    <a:pt x="512416" y="905315"/>
                  </a:cubicBezTo>
                  <a:cubicBezTo>
                    <a:pt x="528337" y="905315"/>
                    <a:pt x="542449" y="905315"/>
                    <a:pt x="556923" y="905315"/>
                  </a:cubicBezTo>
                  <a:cubicBezTo>
                    <a:pt x="545434" y="894641"/>
                    <a:pt x="537021" y="889123"/>
                    <a:pt x="530124" y="889032"/>
                  </a:cubicBezTo>
                  <a:close/>
                  <a:moveTo>
                    <a:pt x="519472" y="873473"/>
                  </a:moveTo>
                  <a:cubicBezTo>
                    <a:pt x="523814" y="875463"/>
                    <a:pt x="530509" y="877273"/>
                    <a:pt x="535755" y="881072"/>
                  </a:cubicBezTo>
                  <a:cubicBezTo>
                    <a:pt x="551857" y="892470"/>
                    <a:pt x="569044" y="898983"/>
                    <a:pt x="589307" y="898621"/>
                  </a:cubicBezTo>
                  <a:cubicBezTo>
                    <a:pt x="604685" y="898259"/>
                    <a:pt x="622235" y="918522"/>
                    <a:pt x="621149" y="933357"/>
                  </a:cubicBezTo>
                  <a:cubicBezTo>
                    <a:pt x="620787" y="936614"/>
                    <a:pt x="617892" y="939689"/>
                    <a:pt x="616264" y="942946"/>
                  </a:cubicBezTo>
                  <a:cubicBezTo>
                    <a:pt x="615179" y="942584"/>
                    <a:pt x="614274" y="942222"/>
                    <a:pt x="613189" y="941860"/>
                  </a:cubicBezTo>
                  <a:cubicBezTo>
                    <a:pt x="612646" y="938604"/>
                    <a:pt x="611922" y="935347"/>
                    <a:pt x="611198" y="931005"/>
                  </a:cubicBezTo>
                  <a:cubicBezTo>
                    <a:pt x="609389" y="932272"/>
                    <a:pt x="607399" y="932996"/>
                    <a:pt x="606495" y="934262"/>
                  </a:cubicBezTo>
                  <a:cubicBezTo>
                    <a:pt x="599258" y="944755"/>
                    <a:pt x="589850" y="946203"/>
                    <a:pt x="579718" y="940051"/>
                  </a:cubicBezTo>
                  <a:cubicBezTo>
                    <a:pt x="557285" y="927206"/>
                    <a:pt x="534127" y="917979"/>
                    <a:pt x="507531" y="917798"/>
                  </a:cubicBezTo>
                  <a:cubicBezTo>
                    <a:pt x="496133" y="917798"/>
                    <a:pt x="494144" y="910381"/>
                    <a:pt x="500837" y="900430"/>
                  </a:cubicBezTo>
                  <a:cubicBezTo>
                    <a:pt x="506446" y="892108"/>
                    <a:pt x="512235" y="883786"/>
                    <a:pt x="519472" y="873473"/>
                  </a:cubicBezTo>
                  <a:close/>
                  <a:moveTo>
                    <a:pt x="468091" y="841994"/>
                  </a:moveTo>
                  <a:cubicBezTo>
                    <a:pt x="484012" y="849774"/>
                    <a:pt x="496676" y="861534"/>
                    <a:pt x="502465" y="877454"/>
                  </a:cubicBezTo>
                  <a:cubicBezTo>
                    <a:pt x="506626" y="888672"/>
                    <a:pt x="494505" y="891928"/>
                    <a:pt x="482202" y="898441"/>
                  </a:cubicBezTo>
                  <a:cubicBezTo>
                    <a:pt x="494143" y="873113"/>
                    <a:pt x="469719" y="861715"/>
                    <a:pt x="468091" y="841994"/>
                  </a:cubicBezTo>
                  <a:close/>
                  <a:moveTo>
                    <a:pt x="527387" y="833558"/>
                  </a:moveTo>
                  <a:cubicBezTo>
                    <a:pt x="520512" y="832812"/>
                    <a:pt x="515492" y="836023"/>
                    <a:pt x="510788" y="843079"/>
                  </a:cubicBezTo>
                  <a:cubicBezTo>
                    <a:pt x="525261" y="844526"/>
                    <a:pt x="538649" y="845974"/>
                    <a:pt x="555113" y="847783"/>
                  </a:cubicBezTo>
                  <a:cubicBezTo>
                    <a:pt x="542991" y="839008"/>
                    <a:pt x="534262" y="834304"/>
                    <a:pt x="527387" y="833558"/>
                  </a:cubicBezTo>
                  <a:close/>
                  <a:moveTo>
                    <a:pt x="651543" y="827158"/>
                  </a:moveTo>
                  <a:cubicBezTo>
                    <a:pt x="653352" y="830596"/>
                    <a:pt x="656970" y="834214"/>
                    <a:pt x="656428" y="837290"/>
                  </a:cubicBezTo>
                  <a:cubicBezTo>
                    <a:pt x="653895" y="850859"/>
                    <a:pt x="650276" y="864066"/>
                    <a:pt x="647200" y="877454"/>
                  </a:cubicBezTo>
                  <a:cubicBezTo>
                    <a:pt x="645210" y="876911"/>
                    <a:pt x="643401" y="876549"/>
                    <a:pt x="641411" y="876007"/>
                  </a:cubicBezTo>
                  <a:cubicBezTo>
                    <a:pt x="641411" y="862438"/>
                    <a:pt x="640868" y="848869"/>
                    <a:pt x="641954" y="835481"/>
                  </a:cubicBezTo>
                  <a:cubicBezTo>
                    <a:pt x="642134" y="832405"/>
                    <a:pt x="648105" y="830053"/>
                    <a:pt x="651543" y="827158"/>
                  </a:cubicBezTo>
                  <a:close/>
                  <a:moveTo>
                    <a:pt x="476594" y="789708"/>
                  </a:moveTo>
                  <a:cubicBezTo>
                    <a:pt x="485640" y="796583"/>
                    <a:pt x="494867" y="803277"/>
                    <a:pt x="503913" y="810152"/>
                  </a:cubicBezTo>
                  <a:cubicBezTo>
                    <a:pt x="503189" y="811419"/>
                    <a:pt x="502284" y="812504"/>
                    <a:pt x="501561" y="813770"/>
                  </a:cubicBezTo>
                  <a:cubicBezTo>
                    <a:pt x="495590" y="810333"/>
                    <a:pt x="489801" y="807076"/>
                    <a:pt x="483107" y="803096"/>
                  </a:cubicBezTo>
                  <a:cubicBezTo>
                    <a:pt x="478222" y="816303"/>
                    <a:pt x="485097" y="821007"/>
                    <a:pt x="494324" y="819560"/>
                  </a:cubicBezTo>
                  <a:cubicBezTo>
                    <a:pt x="513682" y="816665"/>
                    <a:pt x="529965" y="822997"/>
                    <a:pt x="546791" y="830596"/>
                  </a:cubicBezTo>
                  <a:cubicBezTo>
                    <a:pt x="561445" y="837290"/>
                    <a:pt x="576461" y="840546"/>
                    <a:pt x="591658" y="830415"/>
                  </a:cubicBezTo>
                  <a:cubicBezTo>
                    <a:pt x="594010" y="828967"/>
                    <a:pt x="599980" y="829691"/>
                    <a:pt x="601789" y="831681"/>
                  </a:cubicBezTo>
                  <a:cubicBezTo>
                    <a:pt x="607398" y="837471"/>
                    <a:pt x="611740" y="844346"/>
                    <a:pt x="616625" y="850859"/>
                  </a:cubicBezTo>
                  <a:cubicBezTo>
                    <a:pt x="615901" y="851582"/>
                    <a:pt x="615178" y="852306"/>
                    <a:pt x="614454" y="853030"/>
                  </a:cubicBezTo>
                  <a:cubicBezTo>
                    <a:pt x="612102" y="851401"/>
                    <a:pt x="609750" y="849773"/>
                    <a:pt x="604865" y="846155"/>
                  </a:cubicBezTo>
                  <a:cubicBezTo>
                    <a:pt x="603418" y="855563"/>
                    <a:pt x="601609" y="862980"/>
                    <a:pt x="601247" y="870398"/>
                  </a:cubicBezTo>
                  <a:cubicBezTo>
                    <a:pt x="600523" y="882157"/>
                    <a:pt x="595096" y="886499"/>
                    <a:pt x="585326" y="879986"/>
                  </a:cubicBezTo>
                  <a:cubicBezTo>
                    <a:pt x="563616" y="865332"/>
                    <a:pt x="539373" y="860990"/>
                    <a:pt x="514044" y="860085"/>
                  </a:cubicBezTo>
                  <a:cubicBezTo>
                    <a:pt x="511511" y="860085"/>
                    <a:pt x="508979" y="859724"/>
                    <a:pt x="506807" y="858819"/>
                  </a:cubicBezTo>
                  <a:cubicBezTo>
                    <a:pt x="505179" y="858095"/>
                    <a:pt x="503551" y="856648"/>
                    <a:pt x="502465" y="855020"/>
                  </a:cubicBezTo>
                  <a:cubicBezTo>
                    <a:pt x="493781" y="842356"/>
                    <a:pt x="484374" y="830234"/>
                    <a:pt x="476956" y="816665"/>
                  </a:cubicBezTo>
                  <a:cubicBezTo>
                    <a:pt x="473338" y="809790"/>
                    <a:pt x="473880" y="800744"/>
                    <a:pt x="472614" y="792784"/>
                  </a:cubicBezTo>
                  <a:cubicBezTo>
                    <a:pt x="473880" y="791698"/>
                    <a:pt x="475328" y="790794"/>
                    <a:pt x="476594" y="789708"/>
                  </a:cubicBezTo>
                  <a:close/>
                  <a:moveTo>
                    <a:pt x="624586" y="765646"/>
                  </a:moveTo>
                  <a:cubicBezTo>
                    <a:pt x="630556" y="764199"/>
                    <a:pt x="638336" y="763837"/>
                    <a:pt x="643402" y="766551"/>
                  </a:cubicBezTo>
                  <a:cubicBezTo>
                    <a:pt x="647925" y="768903"/>
                    <a:pt x="651905" y="775959"/>
                    <a:pt x="652629" y="781567"/>
                  </a:cubicBezTo>
                  <a:cubicBezTo>
                    <a:pt x="653714" y="789346"/>
                    <a:pt x="647925" y="789346"/>
                    <a:pt x="640869" y="789527"/>
                  </a:cubicBezTo>
                  <a:cubicBezTo>
                    <a:pt x="634717" y="789708"/>
                    <a:pt x="626033" y="793507"/>
                    <a:pt x="623319" y="798392"/>
                  </a:cubicBezTo>
                  <a:cubicBezTo>
                    <a:pt x="620244" y="803820"/>
                    <a:pt x="622053" y="812504"/>
                    <a:pt x="622596" y="819560"/>
                  </a:cubicBezTo>
                  <a:cubicBezTo>
                    <a:pt x="622958" y="824806"/>
                    <a:pt x="624948" y="830234"/>
                    <a:pt x="626214" y="835480"/>
                  </a:cubicBezTo>
                  <a:cubicBezTo>
                    <a:pt x="624767" y="835300"/>
                    <a:pt x="623139" y="835300"/>
                    <a:pt x="621510" y="835300"/>
                  </a:cubicBezTo>
                  <a:cubicBezTo>
                    <a:pt x="615540" y="826616"/>
                    <a:pt x="606856" y="818474"/>
                    <a:pt x="604323" y="808886"/>
                  </a:cubicBezTo>
                  <a:cubicBezTo>
                    <a:pt x="601428" y="798573"/>
                    <a:pt x="602514" y="785909"/>
                    <a:pt x="605770" y="775597"/>
                  </a:cubicBezTo>
                  <a:cubicBezTo>
                    <a:pt x="607399" y="770712"/>
                    <a:pt x="617711" y="767455"/>
                    <a:pt x="624586" y="765646"/>
                  </a:cubicBezTo>
                  <a:close/>
                  <a:moveTo>
                    <a:pt x="459045" y="749363"/>
                  </a:moveTo>
                  <a:cubicBezTo>
                    <a:pt x="453798" y="762028"/>
                    <a:pt x="449094" y="773245"/>
                    <a:pt x="444029" y="785728"/>
                  </a:cubicBezTo>
                  <a:cubicBezTo>
                    <a:pt x="449637" y="785366"/>
                    <a:pt x="454341" y="785005"/>
                    <a:pt x="459588" y="784823"/>
                  </a:cubicBezTo>
                  <a:cubicBezTo>
                    <a:pt x="453617" y="796221"/>
                    <a:pt x="447828" y="798212"/>
                    <a:pt x="425394" y="797126"/>
                  </a:cubicBezTo>
                  <a:cubicBezTo>
                    <a:pt x="435887" y="780300"/>
                    <a:pt x="439506" y="759676"/>
                    <a:pt x="459045" y="749363"/>
                  </a:cubicBezTo>
                  <a:close/>
                  <a:moveTo>
                    <a:pt x="569044" y="745202"/>
                  </a:moveTo>
                  <a:cubicBezTo>
                    <a:pt x="586050" y="747554"/>
                    <a:pt x="599981" y="749544"/>
                    <a:pt x="615178" y="751715"/>
                  </a:cubicBezTo>
                  <a:cubicBezTo>
                    <a:pt x="607941" y="756600"/>
                    <a:pt x="601247" y="761304"/>
                    <a:pt x="591116" y="768179"/>
                  </a:cubicBezTo>
                  <a:cubicBezTo>
                    <a:pt x="584422" y="761123"/>
                    <a:pt x="577547" y="753886"/>
                    <a:pt x="569044" y="745202"/>
                  </a:cubicBezTo>
                  <a:close/>
                  <a:moveTo>
                    <a:pt x="118195" y="710104"/>
                  </a:moveTo>
                  <a:cubicBezTo>
                    <a:pt x="117290" y="712094"/>
                    <a:pt x="116386" y="713904"/>
                    <a:pt x="115481" y="715894"/>
                  </a:cubicBezTo>
                  <a:cubicBezTo>
                    <a:pt x="135020" y="725120"/>
                    <a:pt x="154559" y="734528"/>
                    <a:pt x="174099" y="743936"/>
                  </a:cubicBezTo>
                  <a:cubicBezTo>
                    <a:pt x="175003" y="741584"/>
                    <a:pt x="175908" y="739232"/>
                    <a:pt x="176993" y="736880"/>
                  </a:cubicBezTo>
                  <a:cubicBezTo>
                    <a:pt x="157454" y="728015"/>
                    <a:pt x="137734" y="718969"/>
                    <a:pt x="118195" y="710104"/>
                  </a:cubicBezTo>
                  <a:close/>
                  <a:moveTo>
                    <a:pt x="459950" y="708838"/>
                  </a:moveTo>
                  <a:cubicBezTo>
                    <a:pt x="461397" y="709019"/>
                    <a:pt x="462844" y="709381"/>
                    <a:pt x="464292" y="709743"/>
                  </a:cubicBezTo>
                  <a:cubicBezTo>
                    <a:pt x="465920" y="717161"/>
                    <a:pt x="467367" y="724760"/>
                    <a:pt x="469357" y="734891"/>
                  </a:cubicBezTo>
                  <a:cubicBezTo>
                    <a:pt x="465015" y="733444"/>
                    <a:pt x="455065" y="731815"/>
                    <a:pt x="455065" y="730549"/>
                  </a:cubicBezTo>
                  <a:cubicBezTo>
                    <a:pt x="455246" y="723312"/>
                    <a:pt x="457960" y="716075"/>
                    <a:pt x="459950" y="708838"/>
                  </a:cubicBezTo>
                  <a:close/>
                  <a:moveTo>
                    <a:pt x="96847" y="643345"/>
                  </a:moveTo>
                  <a:cubicBezTo>
                    <a:pt x="96123" y="644974"/>
                    <a:pt x="95218" y="646783"/>
                    <a:pt x="94495" y="648592"/>
                  </a:cubicBezTo>
                  <a:cubicBezTo>
                    <a:pt x="130316" y="665779"/>
                    <a:pt x="165596" y="684052"/>
                    <a:pt x="202141" y="699430"/>
                  </a:cubicBezTo>
                  <a:cubicBezTo>
                    <a:pt x="212815" y="703772"/>
                    <a:pt x="227108" y="699973"/>
                    <a:pt x="239591" y="699430"/>
                  </a:cubicBezTo>
                  <a:cubicBezTo>
                    <a:pt x="242848" y="699249"/>
                    <a:pt x="246104" y="697802"/>
                    <a:pt x="249180" y="696897"/>
                  </a:cubicBezTo>
                  <a:cubicBezTo>
                    <a:pt x="247732" y="694726"/>
                    <a:pt x="246466" y="692555"/>
                    <a:pt x="245019" y="690384"/>
                  </a:cubicBezTo>
                  <a:cubicBezTo>
                    <a:pt x="188210" y="697440"/>
                    <a:pt x="146780" y="657095"/>
                    <a:pt x="96847" y="643345"/>
                  </a:cubicBezTo>
                  <a:close/>
                  <a:moveTo>
                    <a:pt x="41486" y="568445"/>
                  </a:moveTo>
                  <a:cubicBezTo>
                    <a:pt x="66814" y="580024"/>
                    <a:pt x="56864" y="608971"/>
                    <a:pt x="71156" y="625434"/>
                  </a:cubicBezTo>
                  <a:cubicBezTo>
                    <a:pt x="96666" y="612047"/>
                    <a:pt x="96666" y="612047"/>
                    <a:pt x="114034" y="636651"/>
                  </a:cubicBezTo>
                  <a:cubicBezTo>
                    <a:pt x="130316" y="623806"/>
                    <a:pt x="144790" y="632128"/>
                    <a:pt x="148770" y="657819"/>
                  </a:cubicBezTo>
                  <a:cubicBezTo>
                    <a:pt x="163786" y="648592"/>
                    <a:pt x="176451" y="650582"/>
                    <a:pt x="186582" y="663246"/>
                  </a:cubicBezTo>
                  <a:cubicBezTo>
                    <a:pt x="193457" y="666141"/>
                    <a:pt x="199970" y="670302"/>
                    <a:pt x="207207" y="671569"/>
                  </a:cubicBezTo>
                  <a:cubicBezTo>
                    <a:pt x="220233" y="673559"/>
                    <a:pt x="233440" y="674101"/>
                    <a:pt x="246466" y="674825"/>
                  </a:cubicBezTo>
                  <a:cubicBezTo>
                    <a:pt x="250084" y="675006"/>
                    <a:pt x="253883" y="673378"/>
                    <a:pt x="260397" y="672112"/>
                  </a:cubicBezTo>
                  <a:cubicBezTo>
                    <a:pt x="260397" y="691470"/>
                    <a:pt x="262387" y="709562"/>
                    <a:pt x="259854" y="727111"/>
                  </a:cubicBezTo>
                  <a:cubicBezTo>
                    <a:pt x="257864" y="740860"/>
                    <a:pt x="247009" y="750992"/>
                    <a:pt x="232535" y="752982"/>
                  </a:cubicBezTo>
                  <a:cubicBezTo>
                    <a:pt x="195447" y="758229"/>
                    <a:pt x="158178" y="762752"/>
                    <a:pt x="121813" y="748097"/>
                  </a:cubicBezTo>
                  <a:cubicBezTo>
                    <a:pt x="114577" y="745202"/>
                    <a:pt x="106616" y="742127"/>
                    <a:pt x="99018" y="742127"/>
                  </a:cubicBezTo>
                  <a:cubicBezTo>
                    <a:pt x="75136" y="742308"/>
                    <a:pt x="58673" y="729463"/>
                    <a:pt x="42571" y="714085"/>
                  </a:cubicBezTo>
                  <a:cubicBezTo>
                    <a:pt x="32983" y="705039"/>
                    <a:pt x="20861" y="698887"/>
                    <a:pt x="10730" y="690384"/>
                  </a:cubicBezTo>
                  <a:cubicBezTo>
                    <a:pt x="5845" y="686404"/>
                    <a:pt x="-668" y="679529"/>
                    <a:pt x="55" y="674825"/>
                  </a:cubicBezTo>
                  <a:cubicBezTo>
                    <a:pt x="3312" y="651848"/>
                    <a:pt x="8739" y="629053"/>
                    <a:pt x="13443" y="606257"/>
                  </a:cubicBezTo>
                  <a:cubicBezTo>
                    <a:pt x="15433" y="606076"/>
                    <a:pt x="17424" y="606076"/>
                    <a:pt x="19414" y="605895"/>
                  </a:cubicBezTo>
                  <a:cubicBezTo>
                    <a:pt x="21585" y="615484"/>
                    <a:pt x="23937" y="625254"/>
                    <a:pt x="26108" y="635023"/>
                  </a:cubicBezTo>
                  <a:cubicBezTo>
                    <a:pt x="28279" y="645155"/>
                    <a:pt x="29545" y="655467"/>
                    <a:pt x="32621" y="665237"/>
                  </a:cubicBezTo>
                  <a:cubicBezTo>
                    <a:pt x="36058" y="675911"/>
                    <a:pt x="43656" y="681881"/>
                    <a:pt x="57587" y="681338"/>
                  </a:cubicBezTo>
                  <a:cubicBezTo>
                    <a:pt x="54693" y="677358"/>
                    <a:pt x="53064" y="674463"/>
                    <a:pt x="50893" y="672112"/>
                  </a:cubicBezTo>
                  <a:cubicBezTo>
                    <a:pt x="35515" y="656371"/>
                    <a:pt x="34249" y="643707"/>
                    <a:pt x="44923" y="623987"/>
                  </a:cubicBezTo>
                  <a:cubicBezTo>
                    <a:pt x="47094" y="619826"/>
                    <a:pt x="45828" y="613494"/>
                    <a:pt x="45104" y="608428"/>
                  </a:cubicBezTo>
                  <a:cubicBezTo>
                    <a:pt x="43476" y="595221"/>
                    <a:pt x="41124" y="582195"/>
                    <a:pt x="41486" y="568445"/>
                  </a:cubicBezTo>
                  <a:close/>
                  <a:moveTo>
                    <a:pt x="316120" y="531538"/>
                  </a:moveTo>
                  <a:cubicBezTo>
                    <a:pt x="299475" y="531900"/>
                    <a:pt x="280298" y="545107"/>
                    <a:pt x="277222" y="555239"/>
                  </a:cubicBezTo>
                  <a:cubicBezTo>
                    <a:pt x="276499" y="557409"/>
                    <a:pt x="277222" y="561571"/>
                    <a:pt x="278851" y="562656"/>
                  </a:cubicBezTo>
                  <a:cubicBezTo>
                    <a:pt x="280840" y="564103"/>
                    <a:pt x="285544" y="564284"/>
                    <a:pt x="286811" y="563018"/>
                  </a:cubicBezTo>
                  <a:cubicBezTo>
                    <a:pt x="296038" y="553791"/>
                    <a:pt x="304903" y="543841"/>
                    <a:pt x="316120" y="531538"/>
                  </a:cubicBezTo>
                  <a:close/>
                  <a:moveTo>
                    <a:pt x="262387" y="444878"/>
                  </a:moveTo>
                  <a:cubicBezTo>
                    <a:pt x="229821" y="451391"/>
                    <a:pt x="197980" y="461704"/>
                    <a:pt x="166500" y="472559"/>
                  </a:cubicBezTo>
                  <a:cubicBezTo>
                    <a:pt x="157635" y="475634"/>
                    <a:pt x="151303" y="485947"/>
                    <a:pt x="147142" y="489746"/>
                  </a:cubicBezTo>
                  <a:cubicBezTo>
                    <a:pt x="152931" y="510732"/>
                    <a:pt x="157273" y="526473"/>
                    <a:pt x="161977" y="543117"/>
                  </a:cubicBezTo>
                  <a:cubicBezTo>
                    <a:pt x="155464" y="538051"/>
                    <a:pt x="149132" y="532986"/>
                    <a:pt x="140810" y="526291"/>
                  </a:cubicBezTo>
                  <a:cubicBezTo>
                    <a:pt x="146780" y="544383"/>
                    <a:pt x="155283" y="551982"/>
                    <a:pt x="169214" y="548183"/>
                  </a:cubicBezTo>
                  <a:cubicBezTo>
                    <a:pt x="187125" y="543298"/>
                    <a:pt x="204312" y="535699"/>
                    <a:pt x="221137" y="528101"/>
                  </a:cubicBezTo>
                  <a:cubicBezTo>
                    <a:pt x="233983" y="522311"/>
                    <a:pt x="245561" y="513627"/>
                    <a:pt x="258407" y="507657"/>
                  </a:cubicBezTo>
                  <a:cubicBezTo>
                    <a:pt x="275775" y="499516"/>
                    <a:pt x="278669" y="495174"/>
                    <a:pt x="276137" y="475996"/>
                  </a:cubicBezTo>
                  <a:cubicBezTo>
                    <a:pt x="262025" y="484680"/>
                    <a:pt x="247732" y="493545"/>
                    <a:pt x="231269" y="503677"/>
                  </a:cubicBezTo>
                  <a:cubicBezTo>
                    <a:pt x="230183" y="488118"/>
                    <a:pt x="234164" y="479434"/>
                    <a:pt x="243752" y="473463"/>
                  </a:cubicBezTo>
                  <a:cubicBezTo>
                    <a:pt x="251532" y="468759"/>
                    <a:pt x="259673" y="464598"/>
                    <a:pt x="271071" y="458085"/>
                  </a:cubicBezTo>
                  <a:cubicBezTo>
                    <a:pt x="278669" y="468217"/>
                    <a:pt x="288982" y="481966"/>
                    <a:pt x="299113" y="495536"/>
                  </a:cubicBezTo>
                  <a:cubicBezTo>
                    <a:pt x="300199" y="494993"/>
                    <a:pt x="301103" y="494631"/>
                    <a:pt x="302189" y="494088"/>
                  </a:cubicBezTo>
                  <a:cubicBezTo>
                    <a:pt x="300742" y="486128"/>
                    <a:pt x="299656" y="477986"/>
                    <a:pt x="297847" y="470207"/>
                  </a:cubicBezTo>
                  <a:cubicBezTo>
                    <a:pt x="291877" y="445240"/>
                    <a:pt x="287535" y="439813"/>
                    <a:pt x="262387" y="444878"/>
                  </a:cubicBezTo>
                  <a:close/>
                  <a:moveTo>
                    <a:pt x="1319131" y="435470"/>
                  </a:moveTo>
                  <a:cubicBezTo>
                    <a:pt x="1320436" y="436775"/>
                    <a:pt x="1322394" y="437427"/>
                    <a:pt x="1323698" y="438080"/>
                  </a:cubicBezTo>
                  <a:lnTo>
                    <a:pt x="1324850" y="439809"/>
                  </a:lnTo>
                  <a:lnTo>
                    <a:pt x="1386976" y="489204"/>
                  </a:lnTo>
                  <a:cubicBezTo>
                    <a:pt x="1405429" y="505305"/>
                    <a:pt x="1421531" y="524121"/>
                    <a:pt x="1436909" y="544022"/>
                  </a:cubicBezTo>
                  <a:cubicBezTo>
                    <a:pt x="1434195" y="541851"/>
                    <a:pt x="1431663" y="539680"/>
                    <a:pt x="1429130" y="537328"/>
                  </a:cubicBezTo>
                  <a:cubicBezTo>
                    <a:pt x="1393851" y="505305"/>
                    <a:pt x="1358390" y="473102"/>
                    <a:pt x="1323111" y="440717"/>
                  </a:cubicBezTo>
                  <a:lnTo>
                    <a:pt x="1321049" y="437068"/>
                  </a:lnTo>
                  <a:close/>
                  <a:moveTo>
                    <a:pt x="338553" y="410323"/>
                  </a:moveTo>
                  <a:cubicBezTo>
                    <a:pt x="340725" y="410866"/>
                    <a:pt x="342715" y="411228"/>
                    <a:pt x="344886" y="411771"/>
                  </a:cubicBezTo>
                  <a:cubicBezTo>
                    <a:pt x="340905" y="429320"/>
                    <a:pt x="336744" y="446688"/>
                    <a:pt x="332764" y="464237"/>
                  </a:cubicBezTo>
                  <a:cubicBezTo>
                    <a:pt x="330954" y="463875"/>
                    <a:pt x="329326" y="463513"/>
                    <a:pt x="327698" y="463151"/>
                  </a:cubicBezTo>
                  <a:cubicBezTo>
                    <a:pt x="331316" y="445421"/>
                    <a:pt x="334935" y="427872"/>
                    <a:pt x="338553" y="410323"/>
                  </a:cubicBezTo>
                  <a:close/>
                  <a:moveTo>
                    <a:pt x="260578" y="369074"/>
                  </a:moveTo>
                  <a:cubicBezTo>
                    <a:pt x="247371" y="405619"/>
                    <a:pt x="212272" y="416293"/>
                    <a:pt x="179164" y="435290"/>
                  </a:cubicBezTo>
                  <a:cubicBezTo>
                    <a:pt x="222946" y="437822"/>
                    <a:pt x="263834" y="403629"/>
                    <a:pt x="260578" y="369074"/>
                  </a:cubicBezTo>
                  <a:close/>
                  <a:moveTo>
                    <a:pt x="305912" y="173074"/>
                  </a:moveTo>
                  <a:cubicBezTo>
                    <a:pt x="334754" y="170097"/>
                    <a:pt x="367591" y="186482"/>
                    <a:pt x="372747" y="221083"/>
                  </a:cubicBezTo>
                  <a:cubicBezTo>
                    <a:pt x="375642" y="240983"/>
                    <a:pt x="377813" y="261065"/>
                    <a:pt x="377632" y="281147"/>
                  </a:cubicBezTo>
                  <a:cubicBezTo>
                    <a:pt x="377451" y="292364"/>
                    <a:pt x="371481" y="303219"/>
                    <a:pt x="367501" y="316788"/>
                  </a:cubicBezTo>
                  <a:cubicBezTo>
                    <a:pt x="373652" y="312808"/>
                    <a:pt x="378718" y="309552"/>
                    <a:pt x="384326" y="305209"/>
                  </a:cubicBezTo>
                  <a:cubicBezTo>
                    <a:pt x="388306" y="320949"/>
                    <a:pt x="384326" y="334699"/>
                    <a:pt x="376004" y="346278"/>
                  </a:cubicBezTo>
                  <a:cubicBezTo>
                    <a:pt x="367320" y="358037"/>
                    <a:pt x="357007" y="369074"/>
                    <a:pt x="346152" y="378843"/>
                  </a:cubicBezTo>
                  <a:cubicBezTo>
                    <a:pt x="307074" y="413760"/>
                    <a:pt x="298751" y="453381"/>
                    <a:pt x="324261" y="498973"/>
                  </a:cubicBezTo>
                  <a:cubicBezTo>
                    <a:pt x="331859" y="512542"/>
                    <a:pt x="331679" y="522130"/>
                    <a:pt x="321909" y="533890"/>
                  </a:cubicBezTo>
                  <a:cubicBezTo>
                    <a:pt x="304722" y="554696"/>
                    <a:pt x="295314" y="578577"/>
                    <a:pt x="298751" y="607886"/>
                  </a:cubicBezTo>
                  <a:cubicBezTo>
                    <a:pt x="292962" y="606076"/>
                    <a:pt x="289163" y="604810"/>
                    <a:pt x="283192" y="602820"/>
                  </a:cubicBezTo>
                  <a:cubicBezTo>
                    <a:pt x="284097" y="607162"/>
                    <a:pt x="283916" y="611323"/>
                    <a:pt x="285725" y="614037"/>
                  </a:cubicBezTo>
                  <a:cubicBezTo>
                    <a:pt x="295495" y="627787"/>
                    <a:pt x="291153" y="649859"/>
                    <a:pt x="275775" y="652753"/>
                  </a:cubicBezTo>
                  <a:cubicBezTo>
                    <a:pt x="266548" y="654382"/>
                    <a:pt x="256778" y="665237"/>
                    <a:pt x="246104" y="655286"/>
                  </a:cubicBezTo>
                  <a:cubicBezTo>
                    <a:pt x="245200" y="654563"/>
                    <a:pt x="242667" y="654743"/>
                    <a:pt x="241943" y="655467"/>
                  </a:cubicBezTo>
                  <a:cubicBezTo>
                    <a:pt x="230545" y="667227"/>
                    <a:pt x="226927" y="658904"/>
                    <a:pt x="224394" y="646240"/>
                  </a:cubicBezTo>
                  <a:cubicBezTo>
                    <a:pt x="218243" y="649497"/>
                    <a:pt x="213358" y="652030"/>
                    <a:pt x="212091" y="652753"/>
                  </a:cubicBezTo>
                  <a:cubicBezTo>
                    <a:pt x="201236" y="650040"/>
                    <a:pt x="193457" y="648049"/>
                    <a:pt x="185677" y="645879"/>
                  </a:cubicBezTo>
                  <a:cubicBezTo>
                    <a:pt x="177174" y="643527"/>
                    <a:pt x="167947" y="642079"/>
                    <a:pt x="160349" y="637737"/>
                  </a:cubicBezTo>
                  <a:cubicBezTo>
                    <a:pt x="146056" y="629596"/>
                    <a:pt x="133211" y="618741"/>
                    <a:pt x="118737" y="611323"/>
                  </a:cubicBezTo>
                  <a:cubicBezTo>
                    <a:pt x="106616" y="605172"/>
                    <a:pt x="93047" y="602277"/>
                    <a:pt x="79297" y="597573"/>
                  </a:cubicBezTo>
                  <a:cubicBezTo>
                    <a:pt x="79116" y="593231"/>
                    <a:pt x="78935" y="588889"/>
                    <a:pt x="78754" y="584004"/>
                  </a:cubicBezTo>
                  <a:cubicBezTo>
                    <a:pt x="103359" y="588346"/>
                    <a:pt x="124527" y="597031"/>
                    <a:pt x="142619" y="612951"/>
                  </a:cubicBezTo>
                  <a:cubicBezTo>
                    <a:pt x="144790" y="614942"/>
                    <a:pt x="147503" y="616389"/>
                    <a:pt x="150217" y="617474"/>
                  </a:cubicBezTo>
                  <a:cubicBezTo>
                    <a:pt x="185858" y="631586"/>
                    <a:pt x="222766" y="638461"/>
                    <a:pt x="261121" y="637194"/>
                  </a:cubicBezTo>
                  <a:cubicBezTo>
                    <a:pt x="268900" y="637013"/>
                    <a:pt x="276317" y="632852"/>
                    <a:pt x="285725" y="629958"/>
                  </a:cubicBezTo>
                  <a:cubicBezTo>
                    <a:pt x="279393" y="622178"/>
                    <a:pt x="275232" y="616931"/>
                    <a:pt x="270528" y="611323"/>
                  </a:cubicBezTo>
                  <a:cubicBezTo>
                    <a:pt x="268538" y="616389"/>
                    <a:pt x="266729" y="621093"/>
                    <a:pt x="264015" y="628149"/>
                  </a:cubicBezTo>
                  <a:cubicBezTo>
                    <a:pt x="258407" y="622902"/>
                    <a:pt x="254426" y="619103"/>
                    <a:pt x="250265" y="615303"/>
                  </a:cubicBezTo>
                  <a:cubicBezTo>
                    <a:pt x="240677" y="625797"/>
                    <a:pt x="229821" y="630681"/>
                    <a:pt x="216434" y="620188"/>
                  </a:cubicBezTo>
                  <a:cubicBezTo>
                    <a:pt x="215348" y="619464"/>
                    <a:pt x="212634" y="619103"/>
                    <a:pt x="211730" y="619826"/>
                  </a:cubicBezTo>
                  <a:cubicBezTo>
                    <a:pt x="204312" y="625073"/>
                    <a:pt x="197437" y="625435"/>
                    <a:pt x="193276" y="616751"/>
                  </a:cubicBezTo>
                  <a:cubicBezTo>
                    <a:pt x="188753" y="607524"/>
                    <a:pt x="191467" y="597754"/>
                    <a:pt x="200332" y="593774"/>
                  </a:cubicBezTo>
                  <a:cubicBezTo>
                    <a:pt x="212996" y="587985"/>
                    <a:pt x="226746" y="584547"/>
                    <a:pt x="240315" y="580929"/>
                  </a:cubicBezTo>
                  <a:cubicBezTo>
                    <a:pt x="247190" y="579301"/>
                    <a:pt x="254246" y="579301"/>
                    <a:pt x="261301" y="578396"/>
                  </a:cubicBezTo>
                  <a:cubicBezTo>
                    <a:pt x="261482" y="576949"/>
                    <a:pt x="261844" y="575682"/>
                    <a:pt x="262025" y="574416"/>
                  </a:cubicBezTo>
                  <a:cubicBezTo>
                    <a:pt x="257140" y="571883"/>
                    <a:pt x="252074" y="569350"/>
                    <a:pt x="247371" y="566455"/>
                  </a:cubicBezTo>
                  <a:cubicBezTo>
                    <a:pt x="242848" y="563742"/>
                    <a:pt x="236154" y="561209"/>
                    <a:pt x="234887" y="557048"/>
                  </a:cubicBezTo>
                  <a:cubicBezTo>
                    <a:pt x="230364" y="542574"/>
                    <a:pt x="221861" y="546193"/>
                    <a:pt x="213358" y="551077"/>
                  </a:cubicBezTo>
                  <a:cubicBezTo>
                    <a:pt x="200151" y="558676"/>
                    <a:pt x="187125" y="566636"/>
                    <a:pt x="174279" y="574958"/>
                  </a:cubicBezTo>
                  <a:cubicBezTo>
                    <a:pt x="157635" y="585814"/>
                    <a:pt x="140267" y="587261"/>
                    <a:pt x="122175" y="580024"/>
                  </a:cubicBezTo>
                  <a:cubicBezTo>
                    <a:pt x="97208" y="570074"/>
                    <a:pt x="72241" y="559580"/>
                    <a:pt x="47094" y="549449"/>
                  </a:cubicBezTo>
                  <a:cubicBezTo>
                    <a:pt x="38048" y="545831"/>
                    <a:pt x="31715" y="539318"/>
                    <a:pt x="36058" y="530453"/>
                  </a:cubicBezTo>
                  <a:cubicBezTo>
                    <a:pt x="38771" y="524844"/>
                    <a:pt x="47094" y="519778"/>
                    <a:pt x="53607" y="518874"/>
                  </a:cubicBezTo>
                  <a:cubicBezTo>
                    <a:pt x="60301" y="517969"/>
                    <a:pt x="67899" y="521588"/>
                    <a:pt x="74593" y="524301"/>
                  </a:cubicBezTo>
                  <a:cubicBezTo>
                    <a:pt x="86715" y="529005"/>
                    <a:pt x="98655" y="534433"/>
                    <a:pt x="112043" y="538413"/>
                  </a:cubicBezTo>
                  <a:cubicBezTo>
                    <a:pt x="90695" y="512723"/>
                    <a:pt x="85268" y="483052"/>
                    <a:pt x="86353" y="451572"/>
                  </a:cubicBezTo>
                  <a:cubicBezTo>
                    <a:pt x="86715" y="441441"/>
                    <a:pt x="87620" y="430405"/>
                    <a:pt x="91780" y="421359"/>
                  </a:cubicBezTo>
                  <a:cubicBezTo>
                    <a:pt x="115662" y="370521"/>
                    <a:pt x="134839" y="317150"/>
                    <a:pt x="173375" y="273730"/>
                  </a:cubicBezTo>
                  <a:cubicBezTo>
                    <a:pt x="204855" y="238270"/>
                    <a:pt x="241219" y="209685"/>
                    <a:pt x="279574" y="182547"/>
                  </a:cubicBezTo>
                  <a:cubicBezTo>
                    <a:pt x="287128" y="177210"/>
                    <a:pt x="296298" y="174066"/>
                    <a:pt x="305912" y="173074"/>
                  </a:cubicBezTo>
                  <a:close/>
                  <a:moveTo>
                    <a:pt x="558188" y="4704"/>
                  </a:moveTo>
                  <a:cubicBezTo>
                    <a:pt x="567777" y="11579"/>
                    <a:pt x="576099" y="19359"/>
                    <a:pt x="585869" y="24063"/>
                  </a:cubicBezTo>
                  <a:cubicBezTo>
                    <a:pt x="600885" y="31118"/>
                    <a:pt x="616987" y="36003"/>
                    <a:pt x="632546" y="42154"/>
                  </a:cubicBezTo>
                  <a:cubicBezTo>
                    <a:pt x="637611" y="44145"/>
                    <a:pt x="642134" y="46858"/>
                    <a:pt x="647019" y="49210"/>
                  </a:cubicBezTo>
                  <a:cubicBezTo>
                    <a:pt x="630375" y="45411"/>
                    <a:pt x="613730" y="41069"/>
                    <a:pt x="596724" y="38536"/>
                  </a:cubicBezTo>
                  <a:cubicBezTo>
                    <a:pt x="585507" y="36727"/>
                    <a:pt x="578813" y="43240"/>
                    <a:pt x="576823" y="55180"/>
                  </a:cubicBezTo>
                  <a:cubicBezTo>
                    <a:pt x="574833" y="66940"/>
                    <a:pt x="571214" y="78519"/>
                    <a:pt x="567415" y="89917"/>
                  </a:cubicBezTo>
                  <a:cubicBezTo>
                    <a:pt x="563978" y="99867"/>
                    <a:pt x="554570" y="112170"/>
                    <a:pt x="567596" y="118502"/>
                  </a:cubicBezTo>
                  <a:cubicBezTo>
                    <a:pt x="580260" y="124653"/>
                    <a:pt x="584602" y="109637"/>
                    <a:pt x="590392" y="100953"/>
                  </a:cubicBezTo>
                  <a:cubicBezTo>
                    <a:pt x="595819" y="92630"/>
                    <a:pt x="600523" y="83946"/>
                    <a:pt x="606855" y="76529"/>
                  </a:cubicBezTo>
                  <a:cubicBezTo>
                    <a:pt x="612645" y="69835"/>
                    <a:pt x="619158" y="65674"/>
                    <a:pt x="628023" y="74720"/>
                  </a:cubicBezTo>
                  <a:cubicBezTo>
                    <a:pt x="631279" y="78157"/>
                    <a:pt x="640325" y="76529"/>
                    <a:pt x="646657" y="75986"/>
                  </a:cubicBezTo>
                  <a:cubicBezTo>
                    <a:pt x="653894" y="75262"/>
                    <a:pt x="660769" y="72187"/>
                    <a:pt x="668006" y="71644"/>
                  </a:cubicBezTo>
                  <a:cubicBezTo>
                    <a:pt x="674338" y="71282"/>
                    <a:pt x="680851" y="72911"/>
                    <a:pt x="684469" y="73272"/>
                  </a:cubicBezTo>
                  <a:cubicBezTo>
                    <a:pt x="681937" y="69473"/>
                    <a:pt x="679223" y="64950"/>
                    <a:pt x="676328" y="60608"/>
                  </a:cubicBezTo>
                  <a:cubicBezTo>
                    <a:pt x="785241" y="111084"/>
                    <a:pt x="890355" y="168254"/>
                    <a:pt x="990764" y="234109"/>
                  </a:cubicBezTo>
                  <a:cubicBezTo>
                    <a:pt x="1079414" y="292184"/>
                    <a:pt x="1167341" y="351344"/>
                    <a:pt x="1255991" y="409418"/>
                  </a:cubicBezTo>
                  <a:cubicBezTo>
                    <a:pt x="1366170" y="481424"/>
                    <a:pt x="1451383" y="578758"/>
                    <a:pt x="1533338" y="679891"/>
                  </a:cubicBezTo>
                  <a:cubicBezTo>
                    <a:pt x="1617647" y="783919"/>
                    <a:pt x="1663781" y="903687"/>
                    <a:pt x="1688748" y="1033225"/>
                  </a:cubicBezTo>
                  <a:cubicBezTo>
                    <a:pt x="1690557" y="1042813"/>
                    <a:pt x="1691100" y="1052583"/>
                    <a:pt x="1691823" y="1062353"/>
                  </a:cubicBezTo>
                  <a:cubicBezTo>
                    <a:pt x="1690557" y="1062895"/>
                    <a:pt x="1689471" y="1063619"/>
                    <a:pt x="1688205" y="1064162"/>
                  </a:cubicBezTo>
                  <a:cubicBezTo>
                    <a:pt x="1682777" y="1056563"/>
                    <a:pt x="1676807" y="1049327"/>
                    <a:pt x="1671922" y="1041366"/>
                  </a:cubicBezTo>
                  <a:cubicBezTo>
                    <a:pt x="1613124" y="946384"/>
                    <a:pt x="1547269" y="856648"/>
                    <a:pt x="1469655" y="775959"/>
                  </a:cubicBezTo>
                  <a:cubicBezTo>
                    <a:pt x="1449573" y="754972"/>
                    <a:pt x="1426597" y="736881"/>
                    <a:pt x="1405972" y="716437"/>
                  </a:cubicBezTo>
                  <a:cubicBezTo>
                    <a:pt x="1393850" y="704496"/>
                    <a:pt x="1383900" y="690204"/>
                    <a:pt x="1372321" y="676273"/>
                  </a:cubicBezTo>
                  <a:cubicBezTo>
                    <a:pt x="1362371" y="685319"/>
                    <a:pt x="1352963" y="677539"/>
                    <a:pt x="1343917" y="669579"/>
                  </a:cubicBezTo>
                  <a:cubicBezTo>
                    <a:pt x="1299954" y="630863"/>
                    <a:pt x="1256533" y="591241"/>
                    <a:pt x="1211485" y="553791"/>
                  </a:cubicBezTo>
                  <a:cubicBezTo>
                    <a:pt x="1202077" y="546012"/>
                    <a:pt x="1193755" y="535880"/>
                    <a:pt x="1176929" y="533528"/>
                  </a:cubicBezTo>
                  <a:cubicBezTo>
                    <a:pt x="1147982" y="529548"/>
                    <a:pt x="1130614" y="505667"/>
                    <a:pt x="1122111" y="477625"/>
                  </a:cubicBezTo>
                  <a:cubicBezTo>
                    <a:pt x="1119759" y="470026"/>
                    <a:pt x="1119940" y="462066"/>
                    <a:pt x="1108180" y="462970"/>
                  </a:cubicBezTo>
                  <a:cubicBezTo>
                    <a:pt x="1105286" y="463151"/>
                    <a:pt x="1102391" y="457362"/>
                    <a:pt x="1099134" y="454648"/>
                  </a:cubicBezTo>
                  <a:cubicBezTo>
                    <a:pt x="1091355" y="448316"/>
                    <a:pt x="1083756" y="441984"/>
                    <a:pt x="1075434" y="436375"/>
                  </a:cubicBezTo>
                  <a:cubicBezTo>
                    <a:pt x="1073263" y="435109"/>
                    <a:pt x="1067474" y="435290"/>
                    <a:pt x="1066026" y="437099"/>
                  </a:cubicBezTo>
                  <a:cubicBezTo>
                    <a:pt x="1055352" y="450306"/>
                    <a:pt x="1044678" y="442707"/>
                    <a:pt x="1034546" y="437461"/>
                  </a:cubicBezTo>
                  <a:cubicBezTo>
                    <a:pt x="982080" y="409961"/>
                    <a:pt x="931242" y="379205"/>
                    <a:pt x="877328" y="355324"/>
                  </a:cubicBezTo>
                  <a:cubicBezTo>
                    <a:pt x="811293" y="326015"/>
                    <a:pt x="742725" y="302134"/>
                    <a:pt x="675243" y="276082"/>
                  </a:cubicBezTo>
                  <a:cubicBezTo>
                    <a:pt x="669634" y="274091"/>
                    <a:pt x="664207" y="272102"/>
                    <a:pt x="659684" y="270473"/>
                  </a:cubicBezTo>
                  <a:cubicBezTo>
                    <a:pt x="661131" y="235013"/>
                    <a:pt x="662216" y="200639"/>
                    <a:pt x="663845" y="166264"/>
                  </a:cubicBezTo>
                  <a:cubicBezTo>
                    <a:pt x="665292" y="138222"/>
                    <a:pt x="670358" y="133518"/>
                    <a:pt x="696229" y="142745"/>
                  </a:cubicBezTo>
                  <a:cubicBezTo>
                    <a:pt x="729156" y="154324"/>
                    <a:pt x="762083" y="166988"/>
                    <a:pt x="793201" y="182547"/>
                  </a:cubicBezTo>
                  <a:cubicBezTo>
                    <a:pt x="955847" y="263418"/>
                    <a:pt x="1114513" y="351344"/>
                    <a:pt x="1261599" y="458447"/>
                  </a:cubicBezTo>
                  <a:cubicBezTo>
                    <a:pt x="1360923" y="530634"/>
                    <a:pt x="1450840" y="613494"/>
                    <a:pt x="1531348" y="706305"/>
                  </a:cubicBezTo>
                  <a:cubicBezTo>
                    <a:pt x="1533700" y="709381"/>
                    <a:pt x="1535510" y="712819"/>
                    <a:pt x="1537680" y="716075"/>
                  </a:cubicBezTo>
                  <a:cubicBezTo>
                    <a:pt x="1539128" y="714809"/>
                    <a:pt x="1540756" y="713542"/>
                    <a:pt x="1542203" y="712276"/>
                  </a:cubicBezTo>
                  <a:cubicBezTo>
                    <a:pt x="1536414" y="704315"/>
                    <a:pt x="1530625" y="696174"/>
                    <a:pt x="1524474" y="688395"/>
                  </a:cubicBezTo>
                  <a:cubicBezTo>
                    <a:pt x="1430939" y="572426"/>
                    <a:pt x="1323654" y="472016"/>
                    <a:pt x="1197373" y="391508"/>
                  </a:cubicBezTo>
                  <a:cubicBezTo>
                    <a:pt x="1062589" y="305391"/>
                    <a:pt x="928167" y="219273"/>
                    <a:pt x="783794" y="150162"/>
                  </a:cubicBezTo>
                  <a:cubicBezTo>
                    <a:pt x="739107" y="128814"/>
                    <a:pt x="692792" y="110180"/>
                    <a:pt x="646296" y="92630"/>
                  </a:cubicBezTo>
                  <a:cubicBezTo>
                    <a:pt x="615359" y="81052"/>
                    <a:pt x="606132" y="86660"/>
                    <a:pt x="595277" y="117597"/>
                  </a:cubicBezTo>
                  <a:cubicBezTo>
                    <a:pt x="590934" y="130081"/>
                    <a:pt x="583698" y="135146"/>
                    <a:pt x="571214" y="133880"/>
                  </a:cubicBezTo>
                  <a:cubicBezTo>
                    <a:pt x="564882" y="133156"/>
                    <a:pt x="558369" y="132975"/>
                    <a:pt x="552218" y="131528"/>
                  </a:cubicBezTo>
                  <a:cubicBezTo>
                    <a:pt x="529060" y="126100"/>
                    <a:pt x="523271" y="116512"/>
                    <a:pt x="529784" y="93173"/>
                  </a:cubicBezTo>
                  <a:cubicBezTo>
                    <a:pt x="535573" y="72368"/>
                    <a:pt x="542087" y="51562"/>
                    <a:pt x="548600" y="30938"/>
                  </a:cubicBezTo>
                  <a:cubicBezTo>
                    <a:pt x="551314" y="22615"/>
                    <a:pt x="554570" y="14293"/>
                    <a:pt x="558188" y="4704"/>
                  </a:cubicBezTo>
                  <a:close/>
                  <a:moveTo>
                    <a:pt x="643401" y="0"/>
                  </a:moveTo>
                  <a:cubicBezTo>
                    <a:pt x="646657" y="1628"/>
                    <a:pt x="649371" y="2894"/>
                    <a:pt x="651723" y="4342"/>
                  </a:cubicBezTo>
                  <a:cubicBezTo>
                    <a:pt x="699305" y="34194"/>
                    <a:pt x="745439" y="66578"/>
                    <a:pt x="794468" y="93535"/>
                  </a:cubicBezTo>
                  <a:cubicBezTo>
                    <a:pt x="952048" y="180195"/>
                    <a:pt x="1102210" y="278253"/>
                    <a:pt x="1248573" y="382462"/>
                  </a:cubicBezTo>
                  <a:cubicBezTo>
                    <a:pt x="1272635" y="399468"/>
                    <a:pt x="1295611" y="417741"/>
                    <a:pt x="1319131" y="435471"/>
                  </a:cubicBezTo>
                  <a:cubicBezTo>
                    <a:pt x="1315151" y="433662"/>
                    <a:pt x="1311170" y="432033"/>
                    <a:pt x="1307733" y="429681"/>
                  </a:cubicBezTo>
                  <a:cubicBezTo>
                    <a:pt x="1179462" y="338499"/>
                    <a:pt x="1048658" y="250934"/>
                    <a:pt x="913150" y="170968"/>
                  </a:cubicBezTo>
                  <a:cubicBezTo>
                    <a:pt x="832642" y="123387"/>
                    <a:pt x="749238" y="80509"/>
                    <a:pt x="666197" y="37089"/>
                  </a:cubicBezTo>
                  <a:cubicBezTo>
                    <a:pt x="648105" y="27681"/>
                    <a:pt x="626757" y="24786"/>
                    <a:pt x="607036" y="18273"/>
                  </a:cubicBezTo>
                  <a:cubicBezTo>
                    <a:pt x="598895" y="15559"/>
                    <a:pt x="591297" y="11036"/>
                    <a:pt x="583698" y="5970"/>
                  </a:cubicBezTo>
                  <a:cubicBezTo>
                    <a:pt x="604685" y="11579"/>
                    <a:pt x="626214" y="30575"/>
                    <a:pt x="643401" y="0"/>
                  </a:cubicBezTo>
                  <a:close/>
                </a:path>
              </a:pathLst>
            </a:custGeom>
            <a:solidFill>
              <a:schemeClr val="accent2"/>
            </a:solidFill>
            <a:ln w="65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A8AD9924-D7C0-4424-BB23-1F88C5119FC8}"/>
              </a:ext>
            </a:extLst>
          </p:cNvPr>
          <p:cNvGrpSpPr/>
          <p:nvPr/>
        </p:nvGrpSpPr>
        <p:grpSpPr>
          <a:xfrm>
            <a:off x="4909727" y="2765335"/>
            <a:ext cx="886243" cy="886243"/>
            <a:chOff x="4909726" y="2492773"/>
            <a:chExt cx="886243" cy="886243"/>
          </a:xfrm>
        </p:grpSpPr>
        <p:sp>
          <p:nvSpPr>
            <p:cNvPr id="7" name="Rounded Rectangle 36">
              <a:extLst>
                <a:ext uri="{FF2B5EF4-FFF2-40B4-BE49-F238E27FC236}">
                  <a16:creationId xmlns:a16="http://schemas.microsoft.com/office/drawing/2014/main" id="{5978122D-1C47-4D92-A238-88ADECB9F2B9}"/>
                </a:ext>
              </a:extLst>
            </p:cNvPr>
            <p:cNvSpPr/>
            <p:nvPr/>
          </p:nvSpPr>
          <p:spPr>
            <a:xfrm rot="18900000">
              <a:off x="4909726" y="2492773"/>
              <a:ext cx="886243" cy="886243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44">
              <a:extLst>
                <a:ext uri="{FF2B5EF4-FFF2-40B4-BE49-F238E27FC236}">
                  <a16:creationId xmlns:a16="http://schemas.microsoft.com/office/drawing/2014/main" id="{F42C688B-E695-4F0F-A4D5-AE3683EF5F33}"/>
                </a:ext>
              </a:extLst>
            </p:cNvPr>
            <p:cNvSpPr/>
            <p:nvPr/>
          </p:nvSpPr>
          <p:spPr>
            <a:xfrm rot="18900000">
              <a:off x="4970966" y="2554013"/>
              <a:ext cx="763760" cy="763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AA83787C-E9B5-434F-ABD6-C0641AFBC3E8}"/>
              </a:ext>
            </a:extLst>
          </p:cNvPr>
          <p:cNvGrpSpPr/>
          <p:nvPr/>
        </p:nvGrpSpPr>
        <p:grpSpPr>
          <a:xfrm>
            <a:off x="6673039" y="2789995"/>
            <a:ext cx="886243" cy="886243"/>
            <a:chOff x="6280371" y="2517433"/>
            <a:chExt cx="886243" cy="886243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9A80477A-A758-4215-86A8-A2670599E4C8}"/>
                </a:ext>
              </a:extLst>
            </p:cNvPr>
            <p:cNvSpPr/>
            <p:nvPr/>
          </p:nvSpPr>
          <p:spPr>
            <a:xfrm rot="18900000">
              <a:off x="6280371" y="2517433"/>
              <a:ext cx="886243" cy="886243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45">
              <a:extLst>
                <a:ext uri="{FF2B5EF4-FFF2-40B4-BE49-F238E27FC236}">
                  <a16:creationId xmlns:a16="http://schemas.microsoft.com/office/drawing/2014/main" id="{C8ED59D1-F4A6-4C91-AB78-C007D988BB89}"/>
                </a:ext>
              </a:extLst>
            </p:cNvPr>
            <p:cNvSpPr/>
            <p:nvPr/>
          </p:nvSpPr>
          <p:spPr>
            <a:xfrm rot="18900000">
              <a:off x="6341610" y="2578673"/>
              <a:ext cx="763760" cy="763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D39A8B7-6A71-458F-88A4-07CBE75564B1}"/>
              </a:ext>
            </a:extLst>
          </p:cNvPr>
          <p:cNvGrpSpPr/>
          <p:nvPr/>
        </p:nvGrpSpPr>
        <p:grpSpPr>
          <a:xfrm>
            <a:off x="8436351" y="2814655"/>
            <a:ext cx="886243" cy="886243"/>
            <a:chOff x="7651016" y="2542093"/>
            <a:chExt cx="886243" cy="886243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DE7E142C-7610-491B-89D1-58004B1C6AAA}"/>
                </a:ext>
              </a:extLst>
            </p:cNvPr>
            <p:cNvSpPr/>
            <p:nvPr/>
          </p:nvSpPr>
          <p:spPr>
            <a:xfrm rot="18900000">
              <a:off x="7651016" y="2542093"/>
              <a:ext cx="886243" cy="886243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46">
              <a:extLst>
                <a:ext uri="{FF2B5EF4-FFF2-40B4-BE49-F238E27FC236}">
                  <a16:creationId xmlns:a16="http://schemas.microsoft.com/office/drawing/2014/main" id="{3F09BCE6-2FDE-4100-B243-D941131C91A1}"/>
                </a:ext>
              </a:extLst>
            </p:cNvPr>
            <p:cNvSpPr/>
            <p:nvPr/>
          </p:nvSpPr>
          <p:spPr>
            <a:xfrm rot="18900000">
              <a:off x="7712254" y="2603333"/>
              <a:ext cx="763760" cy="763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4C0AF7E1-FF66-4CE3-A3AC-577E31CD43BB}"/>
              </a:ext>
            </a:extLst>
          </p:cNvPr>
          <p:cNvGrpSpPr/>
          <p:nvPr/>
        </p:nvGrpSpPr>
        <p:grpSpPr>
          <a:xfrm>
            <a:off x="10199664" y="2839315"/>
            <a:ext cx="886243" cy="886243"/>
            <a:chOff x="10199663" y="2566753"/>
            <a:chExt cx="886243" cy="886243"/>
          </a:xfrm>
        </p:grpSpPr>
        <p:sp>
          <p:nvSpPr>
            <p:cNvPr id="16" name="Rounded Rectangle 43">
              <a:extLst>
                <a:ext uri="{FF2B5EF4-FFF2-40B4-BE49-F238E27FC236}">
                  <a16:creationId xmlns:a16="http://schemas.microsoft.com/office/drawing/2014/main" id="{43714868-A0CB-4B54-BA3F-3DFF610E2CF2}"/>
                </a:ext>
              </a:extLst>
            </p:cNvPr>
            <p:cNvSpPr/>
            <p:nvPr/>
          </p:nvSpPr>
          <p:spPr>
            <a:xfrm rot="18900000">
              <a:off x="10199663" y="2566753"/>
              <a:ext cx="886243" cy="886243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47">
              <a:extLst>
                <a:ext uri="{FF2B5EF4-FFF2-40B4-BE49-F238E27FC236}">
                  <a16:creationId xmlns:a16="http://schemas.microsoft.com/office/drawing/2014/main" id="{ED77B560-ED2C-44E7-8F1A-82D3741747AE}"/>
                </a:ext>
              </a:extLst>
            </p:cNvPr>
            <p:cNvSpPr/>
            <p:nvPr/>
          </p:nvSpPr>
          <p:spPr>
            <a:xfrm rot="18900000">
              <a:off x="10260904" y="2627993"/>
              <a:ext cx="763760" cy="763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2E73C-6006-43E5-B958-03937E738288}"/>
              </a:ext>
            </a:extLst>
          </p:cNvPr>
          <p:cNvGrpSpPr/>
          <p:nvPr/>
        </p:nvGrpSpPr>
        <p:grpSpPr>
          <a:xfrm>
            <a:off x="4572001" y="3998207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4113DE-A3B1-41B7-B717-292345527C3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BDBC-F9B7-4BA9-B046-BD5F3678CA4D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D2834E-6D9C-4E2B-B702-8671CFF2C922}"/>
              </a:ext>
            </a:extLst>
          </p:cNvPr>
          <p:cNvGrpSpPr/>
          <p:nvPr/>
        </p:nvGrpSpPr>
        <p:grpSpPr>
          <a:xfrm>
            <a:off x="6359772" y="3998207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9F5680-5420-434D-AB3D-A9C3A1A3BC3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29F05C-F21B-4346-9262-260B11410D0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FE934F-AE73-4632-8725-8C95EC2DAC05}"/>
              </a:ext>
            </a:extLst>
          </p:cNvPr>
          <p:cNvGrpSpPr/>
          <p:nvPr/>
        </p:nvGrpSpPr>
        <p:grpSpPr>
          <a:xfrm>
            <a:off x="8147543" y="3998207"/>
            <a:ext cx="1398891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CBB4E5-AD20-4A07-8F30-30D9F82C9EC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E30CAA-FAA4-4339-B0FC-707F654D41E1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561032-6B25-4C2E-876E-472FC3AE8B24}"/>
              </a:ext>
            </a:extLst>
          </p:cNvPr>
          <p:cNvGrpSpPr/>
          <p:nvPr/>
        </p:nvGrpSpPr>
        <p:grpSpPr>
          <a:xfrm>
            <a:off x="9935313" y="3998207"/>
            <a:ext cx="1414944" cy="1541191"/>
            <a:chOff x="-475010" y="1114178"/>
            <a:chExt cx="4241713" cy="15411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BF9E85-9ED2-430B-BA93-0DA8B518452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540492-36B1-4EBC-A97C-0F74802E086F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5E9FC23A-DB34-4D39-8ACA-465C96356AAC}"/>
              </a:ext>
            </a:extLst>
          </p:cNvPr>
          <p:cNvSpPr/>
          <p:nvPr/>
        </p:nvSpPr>
        <p:spPr>
          <a:xfrm>
            <a:off x="10479193" y="307179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467120C8-1882-4E9E-B1A5-69D0FA9968D3}"/>
              </a:ext>
            </a:extLst>
          </p:cNvPr>
          <p:cNvSpPr/>
          <p:nvPr/>
        </p:nvSpPr>
        <p:spPr>
          <a:xfrm>
            <a:off x="6957260" y="307179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099D1F5-C5BA-4787-AADD-E8C821ECEA37}"/>
              </a:ext>
            </a:extLst>
          </p:cNvPr>
          <p:cNvSpPr/>
          <p:nvPr/>
        </p:nvSpPr>
        <p:spPr>
          <a:xfrm>
            <a:off x="8714737" y="31035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1577BEF7-7339-4910-B490-B940CB25F936}"/>
              </a:ext>
            </a:extLst>
          </p:cNvPr>
          <p:cNvSpPr/>
          <p:nvPr/>
        </p:nvSpPr>
        <p:spPr>
          <a:xfrm>
            <a:off x="5213538" y="305454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E5E06-55F5-4672-A21D-C98E44CB1A2C}"/>
              </a:ext>
            </a:extLst>
          </p:cNvPr>
          <p:cNvSpPr txBox="1"/>
          <p:nvPr/>
        </p:nvSpPr>
        <p:spPr>
          <a:xfrm>
            <a:off x="1403017" y="3235905"/>
            <a:ext cx="221648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BBD603A0-6BCA-4303-A94D-9E0632CF8AEE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DBDAC2E9-1709-4A49-BF49-5E70AB7AB509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A8970D9A-5E5A-49A0-AB2F-F068A81C98E3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17C6E347-9BA5-4E8F-9F3C-09D6A7D545F8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D5234B-B91C-4BA5-A7D1-7059BE22B53C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51E1EE-889F-41FA-970D-3CC9E19ED33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F55762BB-6E0A-4DF7-B277-00B29D079DB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4A636143-C05B-484A-A7CA-319B8E868E22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D66532-E92D-4ED5-BB47-8F87734BC2FA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3953AD-9F6F-4A23-9C26-84FAFCADE710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FF350-BFBD-4515-B378-2D37539165AC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5E65D3F1-C7DE-4BC8-811B-0A71E89CE5C8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B89C917A-2F85-4F89-A1A0-83686E73931E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96B27BA2-16E4-4523-A452-38ABF744DE78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C707308C-395B-4D61-908B-2CE2A4C06AC7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7D93B9-2CC2-4D14-A67A-77E1521C7DA8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8D2F89D-8EAB-4F93-B304-9BF1A3302CB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F5E29F41-1FB5-4B0A-B3A7-30B1313FB00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36CDDC63-DB3F-4341-8F6D-C9AFD7D7BBAE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B7077F-A76D-4907-842A-9411DFAA8A73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F09F2F-918D-4588-892A-1124E209E4B0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CC2EAC-7926-4045-9FB9-0F4D04B73206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D36B0A-58DF-48B8-968E-6BE7C8CE93C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A13447DA-F9FD-4ACC-B344-72F8FD7A4C9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B070FE2F-9F1A-4767-B03A-6DA2B5C6FA4F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6A9375-D974-4B05-90F1-17BFCA08C61C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3567D4-5BDF-45E8-9A0C-098FC227C26F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7FD619-C29C-4BFD-90EA-332594962814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319CE6-3232-4087-8CD6-07A86352C0D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80F26392-6C77-4359-9A30-6BF36D99AD8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9D6003F3-0C6B-4897-B201-53AA2157F1AD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613FF1-0DE3-4509-9961-E478DF74D755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25D364-E2B3-4BDB-874F-5C02B3FB9AA8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90F8696-B143-4B02-A22A-8DFDF37C4F98}"/>
              </a:ext>
            </a:extLst>
          </p:cNvPr>
          <p:cNvSpPr/>
          <p:nvPr/>
        </p:nvSpPr>
        <p:spPr>
          <a:xfrm>
            <a:off x="4911212" y="4577288"/>
            <a:ext cx="550787" cy="497163"/>
          </a:xfrm>
          <a:custGeom>
            <a:avLst/>
            <a:gdLst>
              <a:gd name="connsiteX0" fmla="*/ 84966 w 3320516"/>
              <a:gd name="connsiteY0" fmla="*/ 695558 h 2997236"/>
              <a:gd name="connsiteX1" fmla="*/ 318624 w 3320516"/>
              <a:gd name="connsiteY1" fmla="*/ 669006 h 2997236"/>
              <a:gd name="connsiteX2" fmla="*/ 184347 w 3320516"/>
              <a:gd name="connsiteY2" fmla="*/ 519556 h 2997236"/>
              <a:gd name="connsiteX3" fmla="*/ 155519 w 3320516"/>
              <a:gd name="connsiteY3" fmla="*/ 511212 h 2997236"/>
              <a:gd name="connsiteX4" fmla="*/ 0 w 3320516"/>
              <a:gd name="connsiteY4" fmla="*/ 408797 h 2997236"/>
              <a:gd name="connsiteX5" fmla="*/ 25035 w 3320516"/>
              <a:gd name="connsiteY5" fmla="*/ 382245 h 2997236"/>
              <a:gd name="connsiteX6" fmla="*/ 154002 w 3320516"/>
              <a:gd name="connsiteY6" fmla="*/ 467970 h 2997236"/>
              <a:gd name="connsiteX7" fmla="*/ 149450 w 3320516"/>
              <a:gd name="connsiteY7" fmla="*/ 342796 h 2997236"/>
              <a:gd name="connsiteX8" fmla="*/ 389177 w 3320516"/>
              <a:gd name="connsiteY8" fmla="*/ 608316 h 2997236"/>
              <a:gd name="connsiteX9" fmla="*/ 738146 w 3320516"/>
              <a:gd name="connsiteY9" fmla="*/ 687972 h 2997236"/>
              <a:gd name="connsiteX10" fmla="*/ 1004424 w 3320516"/>
              <a:gd name="connsiteY10" fmla="*/ 1047562 h 2997236"/>
              <a:gd name="connsiteX11" fmla="*/ 1015045 w 3320516"/>
              <a:gd name="connsiteY11" fmla="*/ 1027837 h 2997236"/>
              <a:gd name="connsiteX12" fmla="*/ 1198633 w 3320516"/>
              <a:gd name="connsiteY12" fmla="*/ 470246 h 2997236"/>
              <a:gd name="connsiteX13" fmla="*/ 1257806 w 3320516"/>
              <a:gd name="connsiteY13" fmla="*/ 339761 h 2997236"/>
              <a:gd name="connsiteX14" fmla="*/ 1315462 w 3320516"/>
              <a:gd name="connsiteY14" fmla="*/ 230519 h 2997236"/>
              <a:gd name="connsiteX15" fmla="*/ 1266909 w 3320516"/>
              <a:gd name="connsiteY15" fmla="*/ 57552 h 2997236"/>
              <a:gd name="connsiteX16" fmla="*/ 1234288 w 3320516"/>
              <a:gd name="connsiteY16" fmla="*/ 22655 h 2997236"/>
              <a:gd name="connsiteX17" fmla="*/ 1364014 w 3320516"/>
              <a:gd name="connsiteY17" fmla="*/ 93207 h 2997236"/>
              <a:gd name="connsiteX18" fmla="*/ 1430015 w 3320516"/>
              <a:gd name="connsiteY18" fmla="*/ 229760 h 2997236"/>
              <a:gd name="connsiteX19" fmla="*/ 1678845 w 3320516"/>
              <a:gd name="connsiteY19" fmla="*/ 77276 h 2997236"/>
              <a:gd name="connsiteX20" fmla="*/ 1672017 w 3320516"/>
              <a:gd name="connsiteY20" fmla="*/ 90173 h 2997236"/>
              <a:gd name="connsiteX21" fmla="*/ 1660638 w 3320516"/>
              <a:gd name="connsiteY21" fmla="*/ 105346 h 2997236"/>
              <a:gd name="connsiteX22" fmla="*/ 1705397 w 3320516"/>
              <a:gd name="connsiteY22" fmla="*/ 99276 h 2997236"/>
              <a:gd name="connsiteX23" fmla="*/ 1667465 w 3320516"/>
              <a:gd name="connsiteY23" fmla="*/ 132656 h 2997236"/>
              <a:gd name="connsiteX24" fmla="*/ 1617396 w 3320516"/>
              <a:gd name="connsiteY24" fmla="*/ 206243 h 2997236"/>
              <a:gd name="connsiteX25" fmla="*/ 1660638 w 3320516"/>
              <a:gd name="connsiteY25" fmla="*/ 270726 h 2997236"/>
              <a:gd name="connsiteX26" fmla="*/ 1676569 w 3320516"/>
              <a:gd name="connsiteY26" fmla="*/ 284382 h 2997236"/>
              <a:gd name="connsiteX27" fmla="*/ 1753949 w 3320516"/>
              <a:gd name="connsiteY27" fmla="*/ 217622 h 2997236"/>
              <a:gd name="connsiteX28" fmla="*/ 1785811 w 3320516"/>
              <a:gd name="connsiteY28" fmla="*/ 80310 h 2997236"/>
              <a:gd name="connsiteX29" fmla="*/ 1700845 w 3320516"/>
              <a:gd name="connsiteY29" fmla="*/ 21896 h 2997236"/>
              <a:gd name="connsiteX30" fmla="*/ 1791122 w 3320516"/>
              <a:gd name="connsiteY30" fmla="*/ 655 h 2997236"/>
              <a:gd name="connsiteX31" fmla="*/ 1912502 w 3320516"/>
              <a:gd name="connsiteY31" fmla="*/ 61345 h 2997236"/>
              <a:gd name="connsiteX32" fmla="*/ 2007331 w 3320516"/>
              <a:gd name="connsiteY32" fmla="*/ 148587 h 2997236"/>
              <a:gd name="connsiteX33" fmla="*/ 2077125 w 3320516"/>
              <a:gd name="connsiteY33" fmla="*/ 41621 h 2997236"/>
              <a:gd name="connsiteX34" fmla="*/ 2090021 w 3320516"/>
              <a:gd name="connsiteY34" fmla="*/ 84104 h 2997236"/>
              <a:gd name="connsiteX35" fmla="*/ 2118090 w 3320516"/>
              <a:gd name="connsiteY35" fmla="*/ 42379 h 2997236"/>
              <a:gd name="connsiteX36" fmla="*/ 2130987 w 3320516"/>
              <a:gd name="connsiteY36" fmla="*/ 82587 h 2997236"/>
              <a:gd name="connsiteX37" fmla="*/ 2405611 w 3320516"/>
              <a:gd name="connsiteY37" fmla="*/ 175898 h 2997236"/>
              <a:gd name="connsiteX38" fmla="*/ 2445059 w 3320516"/>
              <a:gd name="connsiteY38" fmla="*/ 300313 h 2997236"/>
              <a:gd name="connsiteX39" fmla="*/ 2408645 w 3320516"/>
              <a:gd name="connsiteY39" fmla="*/ 270726 h 2997236"/>
              <a:gd name="connsiteX40" fmla="*/ 2153746 w 3320516"/>
              <a:gd name="connsiteY40" fmla="*/ 334451 h 2997236"/>
              <a:gd name="connsiteX41" fmla="*/ 2124160 w 3320516"/>
              <a:gd name="connsiteY41" fmla="*/ 449004 h 2997236"/>
              <a:gd name="connsiteX42" fmla="*/ 1987607 w 3320516"/>
              <a:gd name="connsiteY42" fmla="*/ 1007354 h 2997236"/>
              <a:gd name="connsiteX43" fmla="*/ 1880640 w 3320516"/>
              <a:gd name="connsiteY43" fmla="*/ 1337358 h 2997236"/>
              <a:gd name="connsiteX44" fmla="*/ 1870019 w 3320516"/>
              <a:gd name="connsiteY44" fmla="*/ 1373013 h 2997236"/>
              <a:gd name="connsiteX45" fmla="*/ 2350989 w 3320516"/>
              <a:gd name="connsiteY45" fmla="*/ 1222805 h 2997236"/>
              <a:gd name="connsiteX46" fmla="*/ 2475405 w 3320516"/>
              <a:gd name="connsiteY46" fmla="*/ 1237219 h 2997236"/>
              <a:gd name="connsiteX47" fmla="*/ 2712097 w 3320516"/>
              <a:gd name="connsiteY47" fmla="*/ 1050596 h 2997236"/>
              <a:gd name="connsiteX48" fmla="*/ 2894168 w 3320516"/>
              <a:gd name="connsiteY48" fmla="*/ 765352 h 2997236"/>
              <a:gd name="connsiteX49" fmla="*/ 2926788 w 3320516"/>
              <a:gd name="connsiteY49" fmla="*/ 708455 h 2997236"/>
              <a:gd name="connsiteX50" fmla="*/ 3139963 w 3320516"/>
              <a:gd name="connsiteY50" fmla="*/ 713007 h 2997236"/>
              <a:gd name="connsiteX51" fmla="*/ 3164998 w 3320516"/>
              <a:gd name="connsiteY51" fmla="*/ 755490 h 2997236"/>
              <a:gd name="connsiteX52" fmla="*/ 2936651 w 3320516"/>
              <a:gd name="connsiteY52" fmla="*/ 801766 h 2997236"/>
              <a:gd name="connsiteX53" fmla="*/ 2904788 w 3320516"/>
              <a:gd name="connsiteY53" fmla="*/ 904940 h 2997236"/>
              <a:gd name="connsiteX54" fmla="*/ 2908581 w 3320516"/>
              <a:gd name="connsiteY54" fmla="*/ 924664 h 2997236"/>
              <a:gd name="connsiteX55" fmla="*/ 3000376 w 3320516"/>
              <a:gd name="connsiteY55" fmla="*/ 1011906 h 2997236"/>
              <a:gd name="connsiteX56" fmla="*/ 3080032 w 3320516"/>
              <a:gd name="connsiteY56" fmla="*/ 1031631 h 2997236"/>
              <a:gd name="connsiteX57" fmla="*/ 3105825 w 3320516"/>
              <a:gd name="connsiteY57" fmla="*/ 1039217 h 2997236"/>
              <a:gd name="connsiteX58" fmla="*/ 3155894 w 3320516"/>
              <a:gd name="connsiteY58" fmla="*/ 1075631 h 2997236"/>
              <a:gd name="connsiteX59" fmla="*/ 3277275 w 3320516"/>
              <a:gd name="connsiteY59" fmla="*/ 1069562 h 2997236"/>
              <a:gd name="connsiteX60" fmla="*/ 3304585 w 3320516"/>
              <a:gd name="connsiteY60" fmla="*/ 1053631 h 2997236"/>
              <a:gd name="connsiteX61" fmla="*/ 3320516 w 3320516"/>
              <a:gd name="connsiteY61" fmla="*/ 1088528 h 2997236"/>
              <a:gd name="connsiteX62" fmla="*/ 3087618 w 3320516"/>
              <a:gd name="connsiteY62" fmla="*/ 1082459 h 2997236"/>
              <a:gd name="connsiteX63" fmla="*/ 3065617 w 3320516"/>
              <a:gd name="connsiteY63" fmla="*/ 1076390 h 2997236"/>
              <a:gd name="connsiteX64" fmla="*/ 2922995 w 3320516"/>
              <a:gd name="connsiteY64" fmla="*/ 1040734 h 2997236"/>
              <a:gd name="connsiteX65" fmla="*/ 2873684 w 3320516"/>
              <a:gd name="connsiteY65" fmla="*/ 995975 h 2997236"/>
              <a:gd name="connsiteX66" fmla="*/ 2877478 w 3320516"/>
              <a:gd name="connsiteY66" fmla="*/ 1086252 h 2997236"/>
              <a:gd name="connsiteX67" fmla="*/ 2993548 w 3320516"/>
              <a:gd name="connsiteY67" fmla="*/ 1192460 h 2997236"/>
              <a:gd name="connsiteX68" fmla="*/ 3007203 w 3320516"/>
              <a:gd name="connsiteY68" fmla="*/ 1217495 h 2997236"/>
              <a:gd name="connsiteX69" fmla="*/ 3072445 w 3320516"/>
              <a:gd name="connsiteY69" fmla="*/ 1385151 h 2997236"/>
              <a:gd name="connsiteX70" fmla="*/ 3152860 w 3320516"/>
              <a:gd name="connsiteY70" fmla="*/ 1457980 h 2997236"/>
              <a:gd name="connsiteX71" fmla="*/ 3105825 w 3320516"/>
              <a:gd name="connsiteY71" fmla="*/ 1458738 h 2997236"/>
              <a:gd name="connsiteX72" fmla="*/ 3007203 w 3320516"/>
              <a:gd name="connsiteY72" fmla="*/ 1361634 h 2997236"/>
              <a:gd name="connsiteX73" fmla="*/ 2954099 w 3320516"/>
              <a:gd name="connsiteY73" fmla="*/ 1245564 h 2997236"/>
              <a:gd name="connsiteX74" fmla="*/ 2938168 w 3320516"/>
              <a:gd name="connsiteY74" fmla="*/ 1215977 h 2997236"/>
              <a:gd name="connsiteX75" fmla="*/ 2829684 w 3320516"/>
              <a:gd name="connsiteY75" fmla="*/ 1100666 h 2997236"/>
              <a:gd name="connsiteX76" fmla="*/ 2816028 w 3320516"/>
              <a:gd name="connsiteY76" fmla="*/ 1119631 h 2997236"/>
              <a:gd name="connsiteX77" fmla="*/ 2746235 w 3320516"/>
              <a:gd name="connsiteY77" fmla="*/ 1242529 h 2997236"/>
              <a:gd name="connsiteX78" fmla="*/ 2646854 w 3320516"/>
              <a:gd name="connsiteY78" fmla="*/ 1356323 h 2997236"/>
              <a:gd name="connsiteX79" fmla="*/ 2464025 w 3320516"/>
              <a:gd name="connsiteY79" fmla="*/ 1395772 h 2997236"/>
              <a:gd name="connsiteX80" fmla="*/ 2428370 w 3320516"/>
              <a:gd name="connsiteY80" fmla="*/ 1399565 h 2997236"/>
              <a:gd name="connsiteX81" fmla="*/ 2148436 w 3320516"/>
              <a:gd name="connsiteY81" fmla="*/ 1558877 h 2997236"/>
              <a:gd name="connsiteX82" fmla="*/ 1836639 w 3320516"/>
              <a:gd name="connsiteY82" fmla="*/ 1646878 h 2997236"/>
              <a:gd name="connsiteX83" fmla="*/ 1787329 w 3320516"/>
              <a:gd name="connsiteY83" fmla="*/ 1700741 h 2997236"/>
              <a:gd name="connsiteX84" fmla="*/ 1829812 w 3320516"/>
              <a:gd name="connsiteY84" fmla="*/ 2408541 h 2997236"/>
              <a:gd name="connsiteX85" fmla="*/ 1973951 w 3320516"/>
              <a:gd name="connsiteY85" fmla="*/ 2790131 h 2997236"/>
              <a:gd name="connsiteX86" fmla="*/ 2030848 w 3320516"/>
              <a:gd name="connsiteY86" fmla="*/ 2862960 h 2997236"/>
              <a:gd name="connsiteX87" fmla="*/ 2190160 w 3320516"/>
              <a:gd name="connsiteY87" fmla="*/ 2997236 h 2997236"/>
              <a:gd name="connsiteX88" fmla="*/ 738146 w 3320516"/>
              <a:gd name="connsiteY88" fmla="*/ 2997236 h 2997236"/>
              <a:gd name="connsiteX89" fmla="*/ 736628 w 3320516"/>
              <a:gd name="connsiteY89" fmla="*/ 2991168 h 2997236"/>
              <a:gd name="connsiteX90" fmla="*/ 787456 w 3320516"/>
              <a:gd name="connsiteY90" fmla="*/ 2949443 h 2997236"/>
              <a:gd name="connsiteX91" fmla="*/ 886078 w 3320516"/>
              <a:gd name="connsiteY91" fmla="*/ 2715786 h 2997236"/>
              <a:gd name="connsiteX92" fmla="*/ 842836 w 3320516"/>
              <a:gd name="connsiteY92" fmla="*/ 2118745 h 2997236"/>
              <a:gd name="connsiteX93" fmla="*/ 911113 w 3320516"/>
              <a:gd name="connsiteY93" fmla="*/ 1365427 h 2997236"/>
              <a:gd name="connsiteX94" fmla="*/ 891388 w 3320516"/>
              <a:gd name="connsiteY94" fmla="*/ 1312323 h 2997236"/>
              <a:gd name="connsiteX95" fmla="*/ 732076 w 3320516"/>
              <a:gd name="connsiteY95" fmla="*/ 1131770 h 2997236"/>
              <a:gd name="connsiteX96" fmla="*/ 603110 w 3320516"/>
              <a:gd name="connsiteY96" fmla="*/ 862457 h 2997236"/>
              <a:gd name="connsiteX97" fmla="*/ 505247 w 3320516"/>
              <a:gd name="connsiteY97" fmla="*/ 779007 h 2997236"/>
              <a:gd name="connsiteX98" fmla="*/ 383107 w 3320516"/>
              <a:gd name="connsiteY98" fmla="*/ 729697 h 2997236"/>
              <a:gd name="connsiteX99" fmla="*/ 344417 w 3320516"/>
              <a:gd name="connsiteY99" fmla="*/ 726662 h 2997236"/>
              <a:gd name="connsiteX100" fmla="*/ 243520 w 3320516"/>
              <a:gd name="connsiteY100" fmla="*/ 762318 h 2997236"/>
              <a:gd name="connsiteX101" fmla="*/ 107725 w 3320516"/>
              <a:gd name="connsiteY101" fmla="*/ 746387 h 2997236"/>
              <a:gd name="connsiteX102" fmla="*/ 84966 w 3320516"/>
              <a:gd name="connsiteY102" fmla="*/ 695558 h 2997236"/>
              <a:gd name="connsiteX103" fmla="*/ 1832846 w 3320516"/>
              <a:gd name="connsiteY103" fmla="*/ 833629 h 2997236"/>
              <a:gd name="connsiteX104" fmla="*/ 1832846 w 3320516"/>
              <a:gd name="connsiteY104" fmla="*/ 782042 h 2997236"/>
              <a:gd name="connsiteX105" fmla="*/ 1772914 w 3320516"/>
              <a:gd name="connsiteY105" fmla="*/ 784318 h 2997236"/>
              <a:gd name="connsiteX106" fmla="*/ 1757742 w 3320516"/>
              <a:gd name="connsiteY106" fmla="*/ 791145 h 2997236"/>
              <a:gd name="connsiteX107" fmla="*/ 1503602 w 3320516"/>
              <a:gd name="connsiteY107" fmla="*/ 1094597 h 2997236"/>
              <a:gd name="connsiteX108" fmla="*/ 1536223 w 3320516"/>
              <a:gd name="connsiteY108" fmla="*/ 1130252 h 2997236"/>
              <a:gd name="connsiteX109" fmla="*/ 1680362 w 3320516"/>
              <a:gd name="connsiteY109" fmla="*/ 1074873 h 2997236"/>
              <a:gd name="connsiteX110" fmla="*/ 1817674 w 3320516"/>
              <a:gd name="connsiteY110" fmla="*/ 977768 h 2997236"/>
              <a:gd name="connsiteX111" fmla="*/ 1881399 w 3320516"/>
              <a:gd name="connsiteY111" fmla="*/ 854870 h 2997236"/>
              <a:gd name="connsiteX112" fmla="*/ 1848019 w 3320516"/>
              <a:gd name="connsiteY112" fmla="*/ 828318 h 2997236"/>
              <a:gd name="connsiteX113" fmla="*/ 1832846 w 3320516"/>
              <a:gd name="connsiteY113" fmla="*/ 833629 h 2997236"/>
              <a:gd name="connsiteX114" fmla="*/ 1184978 w 3320516"/>
              <a:gd name="connsiteY114" fmla="*/ 1442048 h 2997236"/>
              <a:gd name="connsiteX115" fmla="*/ 1206978 w 3320516"/>
              <a:gd name="connsiteY115" fmla="*/ 1400324 h 2997236"/>
              <a:gd name="connsiteX116" fmla="*/ 1244151 w 3320516"/>
              <a:gd name="connsiteY116" fmla="*/ 1347220 h 2997236"/>
              <a:gd name="connsiteX117" fmla="*/ 1313944 w 3320516"/>
              <a:gd name="connsiteY117" fmla="*/ 1349496 h 2997236"/>
              <a:gd name="connsiteX118" fmla="*/ 1369324 w 3320516"/>
              <a:gd name="connsiteY118" fmla="*/ 1361634 h 2997236"/>
              <a:gd name="connsiteX119" fmla="*/ 1436842 w 3320516"/>
              <a:gd name="connsiteY119" fmla="*/ 1380600 h 2997236"/>
              <a:gd name="connsiteX120" fmla="*/ 1480843 w 3320516"/>
              <a:gd name="connsiteY120" fmla="*/ 1439773 h 2997236"/>
              <a:gd name="connsiteX121" fmla="*/ 1605258 w 3320516"/>
              <a:gd name="connsiteY121" fmla="*/ 1424600 h 2997236"/>
              <a:gd name="connsiteX122" fmla="*/ 1540016 w 3320516"/>
              <a:gd name="connsiteY122" fmla="*/ 1334324 h 2997236"/>
              <a:gd name="connsiteX123" fmla="*/ 1526360 w 3320516"/>
              <a:gd name="connsiteY123" fmla="*/ 1325978 h 2997236"/>
              <a:gd name="connsiteX124" fmla="*/ 1450498 w 3320516"/>
              <a:gd name="connsiteY124" fmla="*/ 1245564 h 2997236"/>
              <a:gd name="connsiteX125" fmla="*/ 1362497 w 3320516"/>
              <a:gd name="connsiteY125" fmla="*/ 1214460 h 2997236"/>
              <a:gd name="connsiteX126" fmla="*/ 1250220 w 3320516"/>
              <a:gd name="connsiteY126" fmla="*/ 1250115 h 2997236"/>
              <a:gd name="connsiteX127" fmla="*/ 1245668 w 3320516"/>
              <a:gd name="connsiteY127" fmla="*/ 1259978 h 2997236"/>
              <a:gd name="connsiteX128" fmla="*/ 1166012 w 3320516"/>
              <a:gd name="connsiteY128" fmla="*/ 1322944 h 2997236"/>
              <a:gd name="connsiteX129" fmla="*/ 1147046 w 3320516"/>
              <a:gd name="connsiteY129" fmla="*/ 1330530 h 2997236"/>
              <a:gd name="connsiteX130" fmla="*/ 1096218 w 3320516"/>
              <a:gd name="connsiteY130" fmla="*/ 1391979 h 2997236"/>
              <a:gd name="connsiteX131" fmla="*/ 1184978 w 3320516"/>
              <a:gd name="connsiteY131" fmla="*/ 1442048 h 2997236"/>
              <a:gd name="connsiteX132" fmla="*/ 1255530 w 3320516"/>
              <a:gd name="connsiteY132" fmla="*/ 675834 h 2997236"/>
              <a:gd name="connsiteX133" fmla="*/ 1235047 w 3320516"/>
              <a:gd name="connsiteY133" fmla="*/ 743352 h 2997236"/>
              <a:gd name="connsiteX134" fmla="*/ 1250978 w 3320516"/>
              <a:gd name="connsiteY134" fmla="*/ 907974 h 2997236"/>
              <a:gd name="connsiteX135" fmla="*/ 1298013 w 3320516"/>
              <a:gd name="connsiteY135" fmla="*/ 1046045 h 2997236"/>
              <a:gd name="connsiteX136" fmla="*/ 1345807 w 3320516"/>
              <a:gd name="connsiteY136" fmla="*/ 1046045 h 2997236"/>
              <a:gd name="connsiteX137" fmla="*/ 1354152 w 3320516"/>
              <a:gd name="connsiteY137" fmla="*/ 1025562 h 2997236"/>
              <a:gd name="connsiteX138" fmla="*/ 1379945 w 3320516"/>
              <a:gd name="connsiteY138" fmla="*/ 816180 h 2997236"/>
              <a:gd name="connsiteX139" fmla="*/ 1329876 w 3320516"/>
              <a:gd name="connsiteY139" fmla="*/ 665972 h 2997236"/>
              <a:gd name="connsiteX140" fmla="*/ 1282082 w 3320516"/>
              <a:gd name="connsiteY140" fmla="*/ 669765 h 2997236"/>
              <a:gd name="connsiteX141" fmla="*/ 1272220 w 3320516"/>
              <a:gd name="connsiteY141" fmla="*/ 690248 h 2997236"/>
              <a:gd name="connsiteX142" fmla="*/ 1255530 w 3320516"/>
              <a:gd name="connsiteY142" fmla="*/ 675834 h 299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320516" h="299723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bg1"/>
          </a:solidFill>
          <a:ln w="7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aphic 3">
            <a:extLst>
              <a:ext uri="{FF2B5EF4-FFF2-40B4-BE49-F238E27FC236}">
                <a16:creationId xmlns:a16="http://schemas.microsoft.com/office/drawing/2014/main" id="{CF0036A2-7276-48BE-BE41-522BA537F8C5}"/>
              </a:ext>
            </a:extLst>
          </p:cNvPr>
          <p:cNvGrpSpPr/>
          <p:nvPr/>
        </p:nvGrpSpPr>
        <p:grpSpPr>
          <a:xfrm>
            <a:off x="6978826" y="2845113"/>
            <a:ext cx="297416" cy="417897"/>
            <a:chOff x="3763318" y="4209715"/>
            <a:chExt cx="1631710" cy="2292709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A8AE82-372D-4CF4-8260-1573361D3B94}"/>
                </a:ext>
              </a:extLst>
            </p:cNvPr>
            <p:cNvSpPr/>
            <p:nvPr/>
          </p:nvSpPr>
          <p:spPr>
            <a:xfrm>
              <a:off x="3967242" y="4209715"/>
              <a:ext cx="1228360" cy="1228322"/>
            </a:xfrm>
            <a:custGeom>
              <a:avLst/>
              <a:gdLst>
                <a:gd name="connsiteX0" fmla="*/ 166944 w 1228360"/>
                <a:gd name="connsiteY0" fmla="*/ 965647 h 1228322"/>
                <a:gd name="connsiteX1" fmla="*/ 229911 w 1228360"/>
                <a:gd name="connsiteY1" fmla="*/ 1200063 h 1228322"/>
                <a:gd name="connsiteX2" fmla="*/ 245842 w 1228360"/>
                <a:gd name="connsiteY2" fmla="*/ 1222063 h 1228322"/>
                <a:gd name="connsiteX3" fmla="*/ 327015 w 1228360"/>
                <a:gd name="connsiteY3" fmla="*/ 1219029 h 1228322"/>
                <a:gd name="connsiteX4" fmla="*/ 323981 w 1228360"/>
                <a:gd name="connsiteY4" fmla="*/ 1159856 h 1228322"/>
                <a:gd name="connsiteX5" fmla="*/ 393016 w 1228360"/>
                <a:gd name="connsiteY5" fmla="*/ 1163649 h 1228322"/>
                <a:gd name="connsiteX6" fmla="*/ 393016 w 1228360"/>
                <a:gd name="connsiteY6" fmla="*/ 1212960 h 1228322"/>
                <a:gd name="connsiteX7" fmla="*/ 468879 w 1228360"/>
                <a:gd name="connsiteY7" fmla="*/ 1212960 h 1228322"/>
                <a:gd name="connsiteX8" fmla="*/ 471913 w 1228360"/>
                <a:gd name="connsiteY8" fmla="*/ 1161373 h 1228322"/>
                <a:gd name="connsiteX9" fmla="*/ 517431 w 1228360"/>
                <a:gd name="connsiteY9" fmla="*/ 1161373 h 1228322"/>
                <a:gd name="connsiteX10" fmla="*/ 517431 w 1228360"/>
                <a:gd name="connsiteY10" fmla="*/ 1227374 h 1228322"/>
                <a:gd name="connsiteX11" fmla="*/ 590259 w 1228360"/>
                <a:gd name="connsiteY11" fmla="*/ 1227374 h 1228322"/>
                <a:gd name="connsiteX12" fmla="*/ 590259 w 1228360"/>
                <a:gd name="connsiteY12" fmla="*/ 1193994 h 1228322"/>
                <a:gd name="connsiteX13" fmla="*/ 590259 w 1228360"/>
                <a:gd name="connsiteY13" fmla="*/ 1164408 h 1228322"/>
                <a:gd name="connsiteX14" fmla="*/ 663846 w 1228360"/>
                <a:gd name="connsiteY14" fmla="*/ 1209167 h 1228322"/>
                <a:gd name="connsiteX15" fmla="*/ 664605 w 1228360"/>
                <a:gd name="connsiteY15" fmla="*/ 1214477 h 1228322"/>
                <a:gd name="connsiteX16" fmla="*/ 679019 w 1228360"/>
                <a:gd name="connsiteY16" fmla="*/ 1227374 h 1228322"/>
                <a:gd name="connsiteX17" fmla="*/ 737433 w 1228360"/>
                <a:gd name="connsiteY17" fmla="*/ 1228132 h 1228322"/>
                <a:gd name="connsiteX18" fmla="*/ 737433 w 1228360"/>
                <a:gd name="connsiteY18" fmla="*/ 1162890 h 1228322"/>
                <a:gd name="connsiteX19" fmla="*/ 791296 w 1228360"/>
                <a:gd name="connsiteY19" fmla="*/ 1162890 h 1228322"/>
                <a:gd name="connsiteX20" fmla="*/ 794330 w 1228360"/>
                <a:gd name="connsiteY20" fmla="*/ 1220546 h 1228322"/>
                <a:gd name="connsiteX21" fmla="*/ 850469 w 1228360"/>
                <a:gd name="connsiteY21" fmla="*/ 1220546 h 1228322"/>
                <a:gd name="connsiteX22" fmla="*/ 863365 w 1228360"/>
                <a:gd name="connsiteY22" fmla="*/ 1175028 h 1228322"/>
                <a:gd name="connsiteX23" fmla="*/ 905090 w 1228360"/>
                <a:gd name="connsiteY23" fmla="*/ 1159856 h 1228322"/>
                <a:gd name="connsiteX24" fmla="*/ 911918 w 1228360"/>
                <a:gd name="connsiteY24" fmla="*/ 1226615 h 1228322"/>
                <a:gd name="connsiteX25" fmla="*/ 947573 w 1228360"/>
                <a:gd name="connsiteY25" fmla="*/ 1224339 h 1228322"/>
                <a:gd name="connsiteX26" fmla="*/ 993091 w 1228360"/>
                <a:gd name="connsiteY26" fmla="*/ 1185649 h 1228322"/>
                <a:gd name="connsiteX27" fmla="*/ 1048471 w 1228360"/>
                <a:gd name="connsiteY27" fmla="*/ 961095 h 1228322"/>
                <a:gd name="connsiteX28" fmla="*/ 1073505 w 1228360"/>
                <a:gd name="connsiteY28" fmla="*/ 922405 h 1228322"/>
                <a:gd name="connsiteX29" fmla="*/ 1167575 w 1228360"/>
                <a:gd name="connsiteY29" fmla="*/ 807094 h 1228322"/>
                <a:gd name="connsiteX30" fmla="*/ 1175920 w 1228360"/>
                <a:gd name="connsiteY30" fmla="*/ 361779 h 1228322"/>
                <a:gd name="connsiteX31" fmla="*/ 677501 w 1228360"/>
                <a:gd name="connsiteY31" fmla="*/ 4465 h 1228322"/>
                <a:gd name="connsiteX32" fmla="*/ 24322 w 1228360"/>
                <a:gd name="connsiteY32" fmla="*/ 426262 h 1228322"/>
                <a:gd name="connsiteX33" fmla="*/ 148737 w 1228360"/>
                <a:gd name="connsiteY33" fmla="*/ 928474 h 1228322"/>
                <a:gd name="connsiteX34" fmla="*/ 166944 w 1228360"/>
                <a:gd name="connsiteY34" fmla="*/ 965647 h 1228322"/>
                <a:gd name="connsiteX35" fmla="*/ 848951 w 1228360"/>
                <a:gd name="connsiteY35" fmla="*/ 617436 h 1228322"/>
                <a:gd name="connsiteX36" fmla="*/ 993091 w 1228360"/>
                <a:gd name="connsiteY36" fmla="*/ 634885 h 1228322"/>
                <a:gd name="connsiteX37" fmla="*/ 965780 w 1228360"/>
                <a:gd name="connsiteY37" fmla="*/ 841232 h 1228322"/>
                <a:gd name="connsiteX38" fmla="*/ 833779 w 1228360"/>
                <a:gd name="connsiteY38" fmla="*/ 831370 h 1228322"/>
                <a:gd name="connsiteX39" fmla="*/ 801158 w 1228360"/>
                <a:gd name="connsiteY39" fmla="*/ 740334 h 1228322"/>
                <a:gd name="connsiteX40" fmla="*/ 848951 w 1228360"/>
                <a:gd name="connsiteY40" fmla="*/ 617436 h 1228322"/>
                <a:gd name="connsiteX41" fmla="*/ 670674 w 1228360"/>
                <a:gd name="connsiteY41" fmla="*/ 792680 h 1228322"/>
                <a:gd name="connsiteX42" fmla="*/ 735157 w 1228360"/>
                <a:gd name="connsiteY42" fmla="*/ 978544 h 1228322"/>
                <a:gd name="connsiteX43" fmla="*/ 670674 w 1228360"/>
                <a:gd name="connsiteY43" fmla="*/ 978544 h 1228322"/>
                <a:gd name="connsiteX44" fmla="*/ 670674 w 1228360"/>
                <a:gd name="connsiteY44" fmla="*/ 792680 h 1228322"/>
                <a:gd name="connsiteX45" fmla="*/ 563707 w 1228360"/>
                <a:gd name="connsiteY45" fmla="*/ 827577 h 1228322"/>
                <a:gd name="connsiteX46" fmla="*/ 613777 w 1228360"/>
                <a:gd name="connsiteY46" fmla="*/ 782059 h 1228322"/>
                <a:gd name="connsiteX47" fmla="*/ 613777 w 1228360"/>
                <a:gd name="connsiteY47" fmla="*/ 973233 h 1228322"/>
                <a:gd name="connsiteX48" fmla="*/ 547776 w 1228360"/>
                <a:gd name="connsiteY48" fmla="*/ 973233 h 1228322"/>
                <a:gd name="connsiteX49" fmla="*/ 563707 w 1228360"/>
                <a:gd name="connsiteY49" fmla="*/ 827577 h 1228322"/>
                <a:gd name="connsiteX50" fmla="*/ 245083 w 1228360"/>
                <a:gd name="connsiteY50" fmla="*/ 606057 h 1228322"/>
                <a:gd name="connsiteX51" fmla="*/ 378602 w 1228360"/>
                <a:gd name="connsiteY51" fmla="*/ 587850 h 1228322"/>
                <a:gd name="connsiteX52" fmla="*/ 449913 w 1228360"/>
                <a:gd name="connsiteY52" fmla="*/ 736541 h 1228322"/>
                <a:gd name="connsiteX53" fmla="*/ 457499 w 1228360"/>
                <a:gd name="connsiteY53" fmla="*/ 739576 h 1228322"/>
                <a:gd name="connsiteX54" fmla="*/ 418809 w 1228360"/>
                <a:gd name="connsiteY54" fmla="*/ 836680 h 1228322"/>
                <a:gd name="connsiteX55" fmla="*/ 278463 w 1228360"/>
                <a:gd name="connsiteY55" fmla="*/ 858680 h 1228322"/>
                <a:gd name="connsiteX56" fmla="*/ 245083 w 1228360"/>
                <a:gd name="connsiteY56" fmla="*/ 606057 h 122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28360" h="1228322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91F7D2-495D-45C8-ACD3-7D8CFC49E8BF}"/>
                </a:ext>
              </a:extLst>
            </p:cNvPr>
            <p:cNvSpPr/>
            <p:nvPr/>
          </p:nvSpPr>
          <p:spPr>
            <a:xfrm>
              <a:off x="3763318" y="5644385"/>
              <a:ext cx="1631710" cy="858039"/>
            </a:xfrm>
            <a:custGeom>
              <a:avLst/>
              <a:gdLst>
                <a:gd name="connsiteX0" fmla="*/ 1608950 w 1631710"/>
                <a:gd name="connsiteY0" fmla="*/ 660574 h 858039"/>
                <a:gd name="connsiteX1" fmla="*/ 1626398 w 1631710"/>
                <a:gd name="connsiteY1" fmla="*/ 582435 h 858039"/>
                <a:gd name="connsiteX2" fmla="*/ 1559639 w 1631710"/>
                <a:gd name="connsiteY2" fmla="*/ 538435 h 858039"/>
                <a:gd name="connsiteX3" fmla="*/ 1437500 w 1631710"/>
                <a:gd name="connsiteY3" fmla="*/ 577884 h 858039"/>
                <a:gd name="connsiteX4" fmla="*/ 1394258 w 1631710"/>
                <a:gd name="connsiteY4" fmla="*/ 584711 h 858039"/>
                <a:gd name="connsiteX5" fmla="*/ 1056668 w 1631710"/>
                <a:gd name="connsiteY5" fmla="*/ 447400 h 858039"/>
                <a:gd name="connsiteX6" fmla="*/ 1039220 w 1631710"/>
                <a:gd name="connsiteY6" fmla="*/ 438296 h 858039"/>
                <a:gd name="connsiteX7" fmla="*/ 1049082 w 1631710"/>
                <a:gd name="connsiteY7" fmla="*/ 431469 h 858039"/>
                <a:gd name="connsiteX8" fmla="*/ 1406396 w 1631710"/>
                <a:gd name="connsiteY8" fmla="*/ 291122 h 858039"/>
                <a:gd name="connsiteX9" fmla="*/ 1450397 w 1631710"/>
                <a:gd name="connsiteY9" fmla="*/ 297191 h 858039"/>
                <a:gd name="connsiteX10" fmla="*/ 1578605 w 1631710"/>
                <a:gd name="connsiteY10" fmla="*/ 312364 h 858039"/>
                <a:gd name="connsiteX11" fmla="*/ 1609709 w 1631710"/>
                <a:gd name="connsiteY11" fmla="*/ 198570 h 858039"/>
                <a:gd name="connsiteX12" fmla="*/ 1554329 w 1631710"/>
                <a:gd name="connsiteY12" fmla="*/ 154569 h 858039"/>
                <a:gd name="connsiteX13" fmla="*/ 1574812 w 1631710"/>
                <a:gd name="connsiteY13" fmla="*/ 116638 h 858039"/>
                <a:gd name="connsiteX14" fmla="*/ 1495914 w 1631710"/>
                <a:gd name="connsiteY14" fmla="*/ 567 h 858039"/>
                <a:gd name="connsiteX15" fmla="*/ 1371499 w 1631710"/>
                <a:gd name="connsiteY15" fmla="*/ 98431 h 858039"/>
                <a:gd name="connsiteX16" fmla="*/ 1336602 w 1631710"/>
                <a:gd name="connsiteY16" fmla="*/ 137879 h 858039"/>
                <a:gd name="connsiteX17" fmla="*/ 841977 w 1631710"/>
                <a:gd name="connsiteY17" fmla="*/ 337398 h 858039"/>
                <a:gd name="connsiteX18" fmla="*/ 791149 w 1631710"/>
                <a:gd name="connsiteY18" fmla="*/ 337398 h 858039"/>
                <a:gd name="connsiteX19" fmla="*/ 293488 w 1631710"/>
                <a:gd name="connsiteY19" fmla="*/ 136362 h 858039"/>
                <a:gd name="connsiteX20" fmla="*/ 262385 w 1631710"/>
                <a:gd name="connsiteY20" fmla="*/ 100706 h 858039"/>
                <a:gd name="connsiteX21" fmla="*/ 119762 w 1631710"/>
                <a:gd name="connsiteY21" fmla="*/ 567 h 858039"/>
                <a:gd name="connsiteX22" fmla="*/ 52244 w 1631710"/>
                <a:gd name="connsiteY22" fmla="*/ 101465 h 858039"/>
                <a:gd name="connsiteX23" fmla="*/ 76521 w 1631710"/>
                <a:gd name="connsiteY23" fmla="*/ 156086 h 858039"/>
                <a:gd name="connsiteX24" fmla="*/ 34796 w 1631710"/>
                <a:gd name="connsiteY24" fmla="*/ 184155 h 858039"/>
                <a:gd name="connsiteX25" fmla="*/ 2175 w 1631710"/>
                <a:gd name="connsiteY25" fmla="*/ 263053 h 858039"/>
                <a:gd name="connsiteX26" fmla="*/ 71210 w 1631710"/>
                <a:gd name="connsiteY26" fmla="*/ 317674 h 858039"/>
                <a:gd name="connsiteX27" fmla="*/ 181970 w 1631710"/>
                <a:gd name="connsiteY27" fmla="*/ 294915 h 858039"/>
                <a:gd name="connsiteX28" fmla="*/ 229005 w 1631710"/>
                <a:gd name="connsiteY28" fmla="*/ 291122 h 858039"/>
                <a:gd name="connsiteX29" fmla="*/ 565077 w 1631710"/>
                <a:gd name="connsiteY29" fmla="*/ 423882 h 858039"/>
                <a:gd name="connsiteX30" fmla="*/ 593905 w 1631710"/>
                <a:gd name="connsiteY30" fmla="*/ 436779 h 858039"/>
                <a:gd name="connsiteX31" fmla="*/ 569629 w 1631710"/>
                <a:gd name="connsiteY31" fmla="*/ 447400 h 858039"/>
                <a:gd name="connsiteX32" fmla="*/ 242660 w 1631710"/>
                <a:gd name="connsiteY32" fmla="*/ 580160 h 858039"/>
                <a:gd name="connsiteX33" fmla="*/ 192591 w 1631710"/>
                <a:gd name="connsiteY33" fmla="*/ 573332 h 858039"/>
                <a:gd name="connsiteX34" fmla="*/ 66658 w 1631710"/>
                <a:gd name="connsiteY34" fmla="*/ 536918 h 858039"/>
                <a:gd name="connsiteX35" fmla="*/ 18865 w 1631710"/>
                <a:gd name="connsiteY35" fmla="*/ 651471 h 858039"/>
                <a:gd name="connsiteX36" fmla="*/ 63624 w 1631710"/>
                <a:gd name="connsiteY36" fmla="*/ 702299 h 858039"/>
                <a:gd name="connsiteX37" fmla="*/ 38589 w 1631710"/>
                <a:gd name="connsiteY37" fmla="*/ 740989 h 858039"/>
                <a:gd name="connsiteX38" fmla="*/ 102314 w 1631710"/>
                <a:gd name="connsiteY38" fmla="*/ 857059 h 858039"/>
                <a:gd name="connsiteX39" fmla="*/ 244177 w 1631710"/>
                <a:gd name="connsiteY39" fmla="*/ 771334 h 858039"/>
                <a:gd name="connsiteX40" fmla="*/ 284385 w 1631710"/>
                <a:gd name="connsiteY40" fmla="*/ 728851 h 858039"/>
                <a:gd name="connsiteX41" fmla="*/ 786597 w 1631710"/>
                <a:gd name="connsiteY41" fmla="*/ 533124 h 858039"/>
                <a:gd name="connsiteX42" fmla="*/ 842735 w 1631710"/>
                <a:gd name="connsiteY42" fmla="*/ 532366 h 858039"/>
                <a:gd name="connsiteX43" fmla="*/ 1347982 w 1631710"/>
                <a:gd name="connsiteY43" fmla="*/ 729609 h 858039"/>
                <a:gd name="connsiteX44" fmla="*/ 1386672 w 1631710"/>
                <a:gd name="connsiteY44" fmla="*/ 769817 h 858039"/>
                <a:gd name="connsiteX45" fmla="*/ 1543708 w 1631710"/>
                <a:gd name="connsiteY45" fmla="*/ 854024 h 858039"/>
                <a:gd name="connsiteX46" fmla="*/ 1596053 w 1631710"/>
                <a:gd name="connsiteY46" fmla="*/ 750851 h 858039"/>
                <a:gd name="connsiteX47" fmla="*/ 1565708 w 1631710"/>
                <a:gd name="connsiteY47" fmla="*/ 697747 h 858039"/>
                <a:gd name="connsiteX48" fmla="*/ 1608950 w 1631710"/>
                <a:gd name="connsiteY48" fmla="*/ 660574 h 8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31710" h="858039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5557A2A-304E-49B6-A6EF-7156D5AA4DF0}"/>
                </a:ext>
              </a:extLst>
            </p:cNvPr>
            <p:cNvSpPr/>
            <p:nvPr/>
          </p:nvSpPr>
          <p:spPr>
            <a:xfrm>
              <a:off x="4232808" y="5521296"/>
              <a:ext cx="692627" cy="213387"/>
            </a:xfrm>
            <a:custGeom>
              <a:avLst/>
              <a:gdLst>
                <a:gd name="connsiteX0" fmla="*/ 0 w 692627"/>
                <a:gd name="connsiteY0" fmla="*/ 9104 h 213387"/>
                <a:gd name="connsiteX1" fmla="*/ 49311 w 692627"/>
                <a:gd name="connsiteY1" fmla="*/ 201037 h 213387"/>
                <a:gd name="connsiteX2" fmla="*/ 70552 w 692627"/>
                <a:gd name="connsiteY2" fmla="*/ 213175 h 213387"/>
                <a:gd name="connsiteX3" fmla="*/ 152484 w 692627"/>
                <a:gd name="connsiteY3" fmla="*/ 212416 h 213387"/>
                <a:gd name="connsiteX4" fmla="*/ 618282 w 692627"/>
                <a:gd name="connsiteY4" fmla="*/ 205589 h 213387"/>
                <a:gd name="connsiteX5" fmla="*/ 644834 w 692627"/>
                <a:gd name="connsiteY5" fmla="*/ 194209 h 213387"/>
                <a:gd name="connsiteX6" fmla="*/ 692628 w 692627"/>
                <a:gd name="connsiteY6" fmla="*/ 8345 h 213387"/>
                <a:gd name="connsiteX7" fmla="*/ 619799 w 692627"/>
                <a:gd name="connsiteY7" fmla="*/ 15931 h 213387"/>
                <a:gd name="connsiteX8" fmla="*/ 606144 w 692627"/>
                <a:gd name="connsiteY8" fmla="*/ 58414 h 213387"/>
                <a:gd name="connsiteX9" fmla="*/ 569730 w 692627"/>
                <a:gd name="connsiteY9" fmla="*/ 74345 h 213387"/>
                <a:gd name="connsiteX10" fmla="*/ 563661 w 692627"/>
                <a:gd name="connsiteY10" fmla="*/ 10621 h 213387"/>
                <a:gd name="connsiteX11" fmla="*/ 487798 w 692627"/>
                <a:gd name="connsiteY11" fmla="*/ 10621 h 213387"/>
                <a:gd name="connsiteX12" fmla="*/ 481729 w 692627"/>
                <a:gd name="connsiteY12" fmla="*/ 74345 h 213387"/>
                <a:gd name="connsiteX13" fmla="*/ 440004 w 692627"/>
                <a:gd name="connsiteY13" fmla="*/ 74345 h 213387"/>
                <a:gd name="connsiteX14" fmla="*/ 440004 w 692627"/>
                <a:gd name="connsiteY14" fmla="*/ 8345 h 213387"/>
                <a:gd name="connsiteX15" fmla="*/ 379314 w 692627"/>
                <a:gd name="connsiteY15" fmla="*/ 5310 h 213387"/>
                <a:gd name="connsiteX16" fmla="*/ 370969 w 692627"/>
                <a:gd name="connsiteY16" fmla="*/ 73587 h 213387"/>
                <a:gd name="connsiteX17" fmla="*/ 326969 w 692627"/>
                <a:gd name="connsiteY17" fmla="*/ 73587 h 213387"/>
                <a:gd name="connsiteX18" fmla="*/ 326969 w 692627"/>
                <a:gd name="connsiteY18" fmla="*/ 0 h 213387"/>
                <a:gd name="connsiteX19" fmla="*/ 264003 w 692627"/>
                <a:gd name="connsiteY19" fmla="*/ 0 h 213387"/>
                <a:gd name="connsiteX20" fmla="*/ 259451 w 692627"/>
                <a:gd name="connsiteY20" fmla="*/ 72829 h 213387"/>
                <a:gd name="connsiteX21" fmla="*/ 216968 w 692627"/>
                <a:gd name="connsiteY21" fmla="*/ 72829 h 213387"/>
                <a:gd name="connsiteX22" fmla="*/ 208623 w 692627"/>
                <a:gd name="connsiteY22" fmla="*/ 13655 h 213387"/>
                <a:gd name="connsiteX23" fmla="*/ 135795 w 692627"/>
                <a:gd name="connsiteY23" fmla="*/ 13655 h 213387"/>
                <a:gd name="connsiteX24" fmla="*/ 140346 w 692627"/>
                <a:gd name="connsiteY24" fmla="*/ 72070 h 213387"/>
                <a:gd name="connsiteX25" fmla="*/ 78897 w 692627"/>
                <a:gd name="connsiteY25" fmla="*/ 72070 h 213387"/>
                <a:gd name="connsiteX26" fmla="*/ 78897 w 692627"/>
                <a:gd name="connsiteY26" fmla="*/ 9104 h 213387"/>
                <a:gd name="connsiteX27" fmla="*/ 0 w 692627"/>
                <a:gd name="connsiteY27" fmla="*/ 9104 h 21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2627" h="21338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id="{6A72EACD-E9D9-4C94-A0C5-0581E9612D34}"/>
              </a:ext>
            </a:extLst>
          </p:cNvPr>
          <p:cNvGrpSpPr/>
          <p:nvPr/>
        </p:nvGrpSpPr>
        <p:grpSpPr>
          <a:xfrm>
            <a:off x="6909580" y="4500869"/>
            <a:ext cx="463670" cy="454255"/>
            <a:chOff x="3433217" y="1644297"/>
            <a:chExt cx="2293547" cy="2246977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A45522C-876F-442B-BA68-A3041268DE51}"/>
                </a:ext>
              </a:extLst>
            </p:cNvPr>
            <p:cNvSpPr/>
            <p:nvPr/>
          </p:nvSpPr>
          <p:spPr>
            <a:xfrm>
              <a:off x="3433217" y="1644297"/>
              <a:ext cx="2293547" cy="2246977"/>
            </a:xfrm>
            <a:custGeom>
              <a:avLst/>
              <a:gdLst>
                <a:gd name="connsiteX0" fmla="*/ 2266778 w 2293547"/>
                <a:gd name="connsiteY0" fmla="*/ 1861324 h 2246977"/>
                <a:gd name="connsiteX1" fmla="*/ 2199260 w 2293547"/>
                <a:gd name="connsiteY1" fmla="*/ 1855255 h 2246977"/>
                <a:gd name="connsiteX2" fmla="*/ 1939051 w 2293547"/>
                <a:gd name="connsiteY2" fmla="*/ 1852980 h 2246977"/>
                <a:gd name="connsiteX3" fmla="*/ 1902636 w 2293547"/>
                <a:gd name="connsiteY3" fmla="*/ 1824910 h 2246977"/>
                <a:gd name="connsiteX4" fmla="*/ 1873809 w 2293547"/>
                <a:gd name="connsiteY4" fmla="*/ 1724771 h 2246977"/>
                <a:gd name="connsiteX5" fmla="*/ 1838153 w 2293547"/>
                <a:gd name="connsiteY5" fmla="*/ 1606425 h 2246977"/>
                <a:gd name="connsiteX6" fmla="*/ 1766083 w 2293547"/>
                <a:gd name="connsiteY6" fmla="*/ 1646633 h 2246977"/>
                <a:gd name="connsiteX7" fmla="*/ 1745601 w 2293547"/>
                <a:gd name="connsiteY7" fmla="*/ 1611736 h 2246977"/>
                <a:gd name="connsiteX8" fmla="*/ 1558978 w 2293547"/>
                <a:gd name="connsiteY8" fmla="*/ 1276422 h 2246977"/>
                <a:gd name="connsiteX9" fmla="*/ 1518012 w 2293547"/>
                <a:gd name="connsiteY9" fmla="*/ 1219525 h 2246977"/>
                <a:gd name="connsiteX10" fmla="*/ 1183457 w 2293547"/>
                <a:gd name="connsiteY10" fmla="*/ 859176 h 2246977"/>
                <a:gd name="connsiteX11" fmla="*/ 1151595 w 2293547"/>
                <a:gd name="connsiteY11" fmla="*/ 800762 h 2246977"/>
                <a:gd name="connsiteX12" fmla="*/ 1072697 w 2293547"/>
                <a:gd name="connsiteY12" fmla="*/ 503380 h 2246977"/>
                <a:gd name="connsiteX13" fmla="*/ 1059042 w 2293547"/>
                <a:gd name="connsiteY13" fmla="*/ 437379 h 2246977"/>
                <a:gd name="connsiteX14" fmla="*/ 1077249 w 2293547"/>
                <a:gd name="connsiteY14" fmla="*/ 237860 h 2246977"/>
                <a:gd name="connsiteX15" fmla="*/ 1096215 w 2293547"/>
                <a:gd name="connsiteY15" fmla="*/ 215101 h 2246977"/>
                <a:gd name="connsiteX16" fmla="*/ 1176629 w 2293547"/>
                <a:gd name="connsiteY16" fmla="*/ 188549 h 2246977"/>
                <a:gd name="connsiteX17" fmla="*/ 1429252 w 2293547"/>
                <a:gd name="connsiteY17" fmla="*/ 107376 h 2246977"/>
                <a:gd name="connsiteX18" fmla="*/ 1415597 w 2293547"/>
                <a:gd name="connsiteY18" fmla="*/ 100548 h 2246977"/>
                <a:gd name="connsiteX19" fmla="*/ 1001386 w 2293547"/>
                <a:gd name="connsiteY19" fmla="*/ 409 h 2246977"/>
                <a:gd name="connsiteX20" fmla="*/ 965731 w 2293547"/>
                <a:gd name="connsiteY20" fmla="*/ 14064 h 2246977"/>
                <a:gd name="connsiteX21" fmla="*/ 704004 w 2293547"/>
                <a:gd name="connsiteY21" fmla="*/ 275791 h 2246977"/>
                <a:gd name="connsiteX22" fmla="*/ 676693 w 2293547"/>
                <a:gd name="connsiteY22" fmla="*/ 326619 h 2246977"/>
                <a:gd name="connsiteX23" fmla="*/ 544692 w 2293547"/>
                <a:gd name="connsiteY23" fmla="*/ 919108 h 2246977"/>
                <a:gd name="connsiteX24" fmla="*/ 550002 w 2293547"/>
                <a:gd name="connsiteY24" fmla="*/ 973729 h 2246977"/>
                <a:gd name="connsiteX25" fmla="*/ 650141 w 2293547"/>
                <a:gd name="connsiteY25" fmla="*/ 1237732 h 2246977"/>
                <a:gd name="connsiteX26" fmla="*/ 649383 w 2293547"/>
                <a:gd name="connsiteY26" fmla="*/ 1302974 h 2246977"/>
                <a:gd name="connsiteX27" fmla="*/ 516622 w 2293547"/>
                <a:gd name="connsiteY27" fmla="*/ 1617805 h 2246977"/>
                <a:gd name="connsiteX28" fmla="*/ 503726 w 2293547"/>
                <a:gd name="connsiteY28" fmla="*/ 1644357 h 2246977"/>
                <a:gd name="connsiteX29" fmla="*/ 455932 w 2293547"/>
                <a:gd name="connsiteY29" fmla="*/ 1623115 h 2246977"/>
                <a:gd name="connsiteX30" fmla="*/ 407380 w 2293547"/>
                <a:gd name="connsiteY30" fmla="*/ 1806703 h 2246977"/>
                <a:gd name="connsiteX31" fmla="*/ 367173 w 2293547"/>
                <a:gd name="connsiteY31" fmla="*/ 1835531 h 2246977"/>
                <a:gd name="connsiteX32" fmla="*/ 37169 w 2293547"/>
                <a:gd name="connsiteY32" fmla="*/ 1828703 h 2246977"/>
                <a:gd name="connsiteX33" fmla="*/ 9100 w 2293547"/>
                <a:gd name="connsiteY33" fmla="*/ 1871945 h 2246977"/>
                <a:gd name="connsiteX34" fmla="*/ 206343 w 2293547"/>
                <a:gd name="connsiteY34" fmla="*/ 2104844 h 2246977"/>
                <a:gd name="connsiteX35" fmla="*/ 407380 w 2293547"/>
                <a:gd name="connsiteY35" fmla="*/ 2189811 h 2246977"/>
                <a:gd name="connsiteX36" fmla="*/ 1107594 w 2293547"/>
                <a:gd name="connsiteY36" fmla="*/ 2246708 h 2246977"/>
                <a:gd name="connsiteX37" fmla="*/ 1931464 w 2293547"/>
                <a:gd name="connsiteY37" fmla="*/ 2183742 h 2246977"/>
                <a:gd name="connsiteX38" fmla="*/ 2285744 w 2293547"/>
                <a:gd name="connsiteY38" fmla="*/ 1897739 h 2246977"/>
                <a:gd name="connsiteX39" fmla="*/ 2266778 w 2293547"/>
                <a:gd name="connsiteY39" fmla="*/ 1861324 h 2246977"/>
                <a:gd name="connsiteX40" fmla="*/ 1846498 w 2293547"/>
                <a:gd name="connsiteY40" fmla="*/ 1903808 h 2246977"/>
                <a:gd name="connsiteX41" fmla="*/ 1657600 w 2293547"/>
                <a:gd name="connsiteY41" fmla="*/ 1958429 h 2246977"/>
                <a:gd name="connsiteX42" fmla="*/ 1448218 w 2293547"/>
                <a:gd name="connsiteY42" fmla="*/ 1988774 h 2246977"/>
                <a:gd name="connsiteX43" fmla="*/ 1461115 w 2293547"/>
                <a:gd name="connsiteY43" fmla="*/ 2124568 h 2246977"/>
                <a:gd name="connsiteX44" fmla="*/ 835246 w 2293547"/>
                <a:gd name="connsiteY44" fmla="*/ 2124568 h 2246977"/>
                <a:gd name="connsiteX45" fmla="*/ 842833 w 2293547"/>
                <a:gd name="connsiteY45" fmla="*/ 1986498 h 2246977"/>
                <a:gd name="connsiteX46" fmla="*/ 681245 w 2293547"/>
                <a:gd name="connsiteY46" fmla="*/ 1963739 h 2246977"/>
                <a:gd name="connsiteX47" fmla="*/ 466553 w 2293547"/>
                <a:gd name="connsiteY47" fmla="*/ 1906084 h 2246977"/>
                <a:gd name="connsiteX48" fmla="*/ 445311 w 2293547"/>
                <a:gd name="connsiteY48" fmla="*/ 1861324 h 2246977"/>
                <a:gd name="connsiteX49" fmla="*/ 490071 w 2293547"/>
                <a:gd name="connsiteY49" fmla="*/ 1695943 h 2246977"/>
                <a:gd name="connsiteX50" fmla="*/ 854971 w 2293547"/>
                <a:gd name="connsiteY50" fmla="*/ 1783186 h 2246977"/>
                <a:gd name="connsiteX51" fmla="*/ 868626 w 2293547"/>
                <a:gd name="connsiteY51" fmla="*/ 1614012 h 2246977"/>
                <a:gd name="connsiteX52" fmla="*/ 1037800 w 2293547"/>
                <a:gd name="connsiteY52" fmla="*/ 1614012 h 2246977"/>
                <a:gd name="connsiteX53" fmla="*/ 1385252 w 2293547"/>
                <a:gd name="connsiteY53" fmla="*/ 1623874 h 2246977"/>
                <a:gd name="connsiteX54" fmla="*/ 1412563 w 2293547"/>
                <a:gd name="connsiteY54" fmla="*/ 1649667 h 2246977"/>
                <a:gd name="connsiteX55" fmla="*/ 1426218 w 2293547"/>
                <a:gd name="connsiteY55" fmla="*/ 1780910 h 2246977"/>
                <a:gd name="connsiteX56" fmla="*/ 1808567 w 2293547"/>
                <a:gd name="connsiteY56" fmla="*/ 1683806 h 2246977"/>
                <a:gd name="connsiteX57" fmla="*/ 1865464 w 2293547"/>
                <a:gd name="connsiteY57" fmla="*/ 1880290 h 2246977"/>
                <a:gd name="connsiteX58" fmla="*/ 1846498 w 2293547"/>
                <a:gd name="connsiteY58" fmla="*/ 1903808 h 224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93547" h="2246977">
                  <a:moveTo>
                    <a:pt x="2266778" y="1861324"/>
                  </a:moveTo>
                  <a:cubicBezTo>
                    <a:pt x="2244778" y="1858290"/>
                    <a:pt x="2222019" y="1855255"/>
                    <a:pt x="2199260" y="1855255"/>
                  </a:cubicBezTo>
                  <a:cubicBezTo>
                    <a:pt x="2112777" y="1853738"/>
                    <a:pt x="2026293" y="1852221"/>
                    <a:pt x="1939051" y="1852980"/>
                  </a:cubicBezTo>
                  <a:cubicBezTo>
                    <a:pt x="1917051" y="1852980"/>
                    <a:pt x="1907947" y="1846152"/>
                    <a:pt x="1902636" y="1824910"/>
                  </a:cubicBezTo>
                  <a:cubicBezTo>
                    <a:pt x="1894292" y="1790772"/>
                    <a:pt x="1883671" y="1758151"/>
                    <a:pt x="1873809" y="1724771"/>
                  </a:cubicBezTo>
                  <a:cubicBezTo>
                    <a:pt x="1861671" y="1685323"/>
                    <a:pt x="1850291" y="1646633"/>
                    <a:pt x="1838153" y="1606425"/>
                  </a:cubicBezTo>
                  <a:cubicBezTo>
                    <a:pt x="1812360" y="1620839"/>
                    <a:pt x="1789601" y="1632977"/>
                    <a:pt x="1766083" y="1646633"/>
                  </a:cubicBezTo>
                  <a:cubicBezTo>
                    <a:pt x="1757739" y="1632977"/>
                    <a:pt x="1751669" y="1622357"/>
                    <a:pt x="1745601" y="1611736"/>
                  </a:cubicBezTo>
                  <a:cubicBezTo>
                    <a:pt x="1683393" y="1499459"/>
                    <a:pt x="1621944" y="1387940"/>
                    <a:pt x="1558978" y="1276422"/>
                  </a:cubicBezTo>
                  <a:cubicBezTo>
                    <a:pt x="1547598" y="1255939"/>
                    <a:pt x="1533943" y="1236973"/>
                    <a:pt x="1518012" y="1219525"/>
                  </a:cubicBezTo>
                  <a:cubicBezTo>
                    <a:pt x="1406494" y="1098903"/>
                    <a:pt x="1294217" y="979798"/>
                    <a:pt x="1183457" y="859176"/>
                  </a:cubicBezTo>
                  <a:cubicBezTo>
                    <a:pt x="1169043" y="843245"/>
                    <a:pt x="1157664" y="822004"/>
                    <a:pt x="1151595" y="800762"/>
                  </a:cubicBezTo>
                  <a:cubicBezTo>
                    <a:pt x="1123525" y="702140"/>
                    <a:pt x="1098491" y="602760"/>
                    <a:pt x="1072697" y="503380"/>
                  </a:cubicBezTo>
                  <a:cubicBezTo>
                    <a:pt x="1067387" y="481380"/>
                    <a:pt x="1057525" y="459379"/>
                    <a:pt x="1059042" y="437379"/>
                  </a:cubicBezTo>
                  <a:cubicBezTo>
                    <a:pt x="1062835" y="370620"/>
                    <a:pt x="1069663" y="303860"/>
                    <a:pt x="1077249" y="237860"/>
                  </a:cubicBezTo>
                  <a:cubicBezTo>
                    <a:pt x="1078008" y="229515"/>
                    <a:pt x="1087870" y="218135"/>
                    <a:pt x="1096215" y="215101"/>
                  </a:cubicBezTo>
                  <a:cubicBezTo>
                    <a:pt x="1122008" y="204480"/>
                    <a:pt x="1150077" y="197653"/>
                    <a:pt x="1176629" y="188549"/>
                  </a:cubicBezTo>
                  <a:cubicBezTo>
                    <a:pt x="1259320" y="161997"/>
                    <a:pt x="1342010" y="135445"/>
                    <a:pt x="1429252" y="107376"/>
                  </a:cubicBezTo>
                  <a:cubicBezTo>
                    <a:pt x="1422425" y="103583"/>
                    <a:pt x="1419390" y="101307"/>
                    <a:pt x="1415597" y="100548"/>
                  </a:cubicBezTo>
                  <a:cubicBezTo>
                    <a:pt x="1277527" y="66410"/>
                    <a:pt x="1139456" y="32272"/>
                    <a:pt x="1001386" y="409"/>
                  </a:cubicBezTo>
                  <a:cubicBezTo>
                    <a:pt x="990765" y="-1867"/>
                    <a:pt x="974075" y="5720"/>
                    <a:pt x="965731" y="14064"/>
                  </a:cubicBezTo>
                  <a:cubicBezTo>
                    <a:pt x="877730" y="100548"/>
                    <a:pt x="790487" y="187790"/>
                    <a:pt x="704004" y="275791"/>
                  </a:cubicBezTo>
                  <a:cubicBezTo>
                    <a:pt x="691107" y="288688"/>
                    <a:pt x="681245" y="308412"/>
                    <a:pt x="676693" y="326619"/>
                  </a:cubicBezTo>
                  <a:cubicBezTo>
                    <a:pt x="631934" y="523863"/>
                    <a:pt x="587934" y="721106"/>
                    <a:pt x="544692" y="919108"/>
                  </a:cubicBezTo>
                  <a:cubicBezTo>
                    <a:pt x="540899" y="936557"/>
                    <a:pt x="543933" y="957039"/>
                    <a:pt x="550002" y="973729"/>
                  </a:cubicBezTo>
                  <a:cubicBezTo>
                    <a:pt x="581865" y="1062489"/>
                    <a:pt x="616003" y="1149731"/>
                    <a:pt x="650141" y="1237732"/>
                  </a:cubicBezTo>
                  <a:cubicBezTo>
                    <a:pt x="659245" y="1260491"/>
                    <a:pt x="659245" y="1280215"/>
                    <a:pt x="649383" y="1302974"/>
                  </a:cubicBezTo>
                  <a:cubicBezTo>
                    <a:pt x="604623" y="1407665"/>
                    <a:pt x="560623" y="1512355"/>
                    <a:pt x="516622" y="1617805"/>
                  </a:cubicBezTo>
                  <a:cubicBezTo>
                    <a:pt x="512829" y="1626150"/>
                    <a:pt x="508278" y="1634495"/>
                    <a:pt x="503726" y="1644357"/>
                  </a:cubicBezTo>
                  <a:cubicBezTo>
                    <a:pt x="487795" y="1637529"/>
                    <a:pt x="473381" y="1630702"/>
                    <a:pt x="455932" y="1623115"/>
                  </a:cubicBezTo>
                  <a:cubicBezTo>
                    <a:pt x="439242" y="1685323"/>
                    <a:pt x="421794" y="1746013"/>
                    <a:pt x="407380" y="1806703"/>
                  </a:cubicBezTo>
                  <a:cubicBezTo>
                    <a:pt x="401311" y="1831738"/>
                    <a:pt x="390690" y="1836290"/>
                    <a:pt x="367173" y="1835531"/>
                  </a:cubicBezTo>
                  <a:cubicBezTo>
                    <a:pt x="257172" y="1831738"/>
                    <a:pt x="147170" y="1829462"/>
                    <a:pt x="37169" y="1828703"/>
                  </a:cubicBezTo>
                  <a:cubicBezTo>
                    <a:pt x="-3038" y="1827945"/>
                    <a:pt x="-7590" y="1836290"/>
                    <a:pt x="9100" y="1871945"/>
                  </a:cubicBezTo>
                  <a:cubicBezTo>
                    <a:pt x="53101" y="1967532"/>
                    <a:pt x="124412" y="2041119"/>
                    <a:pt x="206343" y="2104844"/>
                  </a:cubicBezTo>
                  <a:cubicBezTo>
                    <a:pt x="265517" y="2151120"/>
                    <a:pt x="333034" y="2177672"/>
                    <a:pt x="407380" y="2189811"/>
                  </a:cubicBezTo>
                  <a:cubicBezTo>
                    <a:pt x="639520" y="2228501"/>
                    <a:pt x="873178" y="2244432"/>
                    <a:pt x="1107594" y="2246708"/>
                  </a:cubicBezTo>
                  <a:cubicBezTo>
                    <a:pt x="1383735" y="2248984"/>
                    <a:pt x="1659875" y="2237604"/>
                    <a:pt x="1931464" y="2183742"/>
                  </a:cubicBezTo>
                  <a:cubicBezTo>
                    <a:pt x="2097604" y="2150362"/>
                    <a:pt x="2209123" y="2044154"/>
                    <a:pt x="2285744" y="1897739"/>
                  </a:cubicBezTo>
                  <a:cubicBezTo>
                    <a:pt x="2299399" y="1871187"/>
                    <a:pt x="2296365" y="1865876"/>
                    <a:pt x="2266778" y="1861324"/>
                  </a:cubicBezTo>
                  <a:close/>
                  <a:moveTo>
                    <a:pt x="1846498" y="1903808"/>
                  </a:moveTo>
                  <a:cubicBezTo>
                    <a:pt x="1783532" y="1923532"/>
                    <a:pt x="1721324" y="1944774"/>
                    <a:pt x="1657600" y="1958429"/>
                  </a:cubicBezTo>
                  <a:cubicBezTo>
                    <a:pt x="1590082" y="1972843"/>
                    <a:pt x="1520288" y="1978912"/>
                    <a:pt x="1448218" y="1988774"/>
                  </a:cubicBezTo>
                  <a:cubicBezTo>
                    <a:pt x="1452770" y="2035050"/>
                    <a:pt x="1456563" y="2078292"/>
                    <a:pt x="1461115" y="2124568"/>
                  </a:cubicBezTo>
                  <a:cubicBezTo>
                    <a:pt x="1252492" y="2124568"/>
                    <a:pt x="1046145" y="2124568"/>
                    <a:pt x="835246" y="2124568"/>
                  </a:cubicBezTo>
                  <a:cubicBezTo>
                    <a:pt x="837522" y="2079051"/>
                    <a:pt x="840557" y="2033533"/>
                    <a:pt x="842833" y="1986498"/>
                  </a:cubicBezTo>
                  <a:cubicBezTo>
                    <a:pt x="787453" y="1978912"/>
                    <a:pt x="733590" y="1975119"/>
                    <a:pt x="681245" y="1963739"/>
                  </a:cubicBezTo>
                  <a:cubicBezTo>
                    <a:pt x="609175" y="1947808"/>
                    <a:pt x="537864" y="1926567"/>
                    <a:pt x="466553" y="1906084"/>
                  </a:cubicBezTo>
                  <a:cubicBezTo>
                    <a:pt x="444553" y="1900015"/>
                    <a:pt x="436967" y="1886359"/>
                    <a:pt x="445311" y="1861324"/>
                  </a:cubicBezTo>
                  <a:cubicBezTo>
                    <a:pt x="462001" y="1808221"/>
                    <a:pt x="474898" y="1752841"/>
                    <a:pt x="490071" y="1695943"/>
                  </a:cubicBezTo>
                  <a:cubicBezTo>
                    <a:pt x="609175" y="1739185"/>
                    <a:pt x="728280" y="1772565"/>
                    <a:pt x="854971" y="1783186"/>
                  </a:cubicBezTo>
                  <a:cubicBezTo>
                    <a:pt x="859523" y="1724771"/>
                    <a:pt x="864074" y="1667874"/>
                    <a:pt x="868626" y="1614012"/>
                  </a:cubicBezTo>
                  <a:cubicBezTo>
                    <a:pt x="927040" y="1614012"/>
                    <a:pt x="982420" y="1613253"/>
                    <a:pt x="1037800" y="1614012"/>
                  </a:cubicBezTo>
                  <a:cubicBezTo>
                    <a:pt x="1153870" y="1617046"/>
                    <a:pt x="1269182" y="1621598"/>
                    <a:pt x="1385252" y="1623874"/>
                  </a:cubicBezTo>
                  <a:cubicBezTo>
                    <a:pt x="1404218" y="1624632"/>
                    <a:pt x="1411045" y="1630702"/>
                    <a:pt x="1412563" y="1649667"/>
                  </a:cubicBezTo>
                  <a:cubicBezTo>
                    <a:pt x="1415597" y="1692909"/>
                    <a:pt x="1420908" y="1735392"/>
                    <a:pt x="1426218" y="1780910"/>
                  </a:cubicBezTo>
                  <a:cubicBezTo>
                    <a:pt x="1558219" y="1764220"/>
                    <a:pt x="1685669" y="1739185"/>
                    <a:pt x="1808567" y="1683806"/>
                  </a:cubicBezTo>
                  <a:cubicBezTo>
                    <a:pt x="1828291" y="1750565"/>
                    <a:pt x="1848015" y="1815048"/>
                    <a:pt x="1865464" y="1880290"/>
                  </a:cubicBezTo>
                  <a:cubicBezTo>
                    <a:pt x="1866222" y="1887118"/>
                    <a:pt x="1854084" y="1900773"/>
                    <a:pt x="1846498" y="1903808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D7E818E-C7ED-42C4-AA71-83D472DABADC}"/>
                </a:ext>
              </a:extLst>
            </p:cNvPr>
            <p:cNvSpPr/>
            <p:nvPr/>
          </p:nvSpPr>
          <p:spPr>
            <a:xfrm>
              <a:off x="4327637" y="3312171"/>
              <a:ext cx="504487" cy="398279"/>
            </a:xfrm>
            <a:custGeom>
              <a:avLst/>
              <a:gdLst>
                <a:gd name="connsiteX0" fmla="*/ 26552 w 504487"/>
                <a:gd name="connsiteY0" fmla="*/ 0 h 398279"/>
                <a:gd name="connsiteX1" fmla="*/ 0 w 504487"/>
                <a:gd name="connsiteY1" fmla="*/ 398280 h 398279"/>
                <a:gd name="connsiteX2" fmla="*/ 504488 w 504487"/>
                <a:gd name="connsiteY2" fmla="*/ 398280 h 398279"/>
                <a:gd name="connsiteX3" fmla="*/ 463522 w 504487"/>
                <a:gd name="connsiteY3" fmla="*/ 12897 h 398279"/>
                <a:gd name="connsiteX4" fmla="*/ 26552 w 504487"/>
                <a:gd name="connsiteY4" fmla="*/ 0 h 398279"/>
                <a:gd name="connsiteX5" fmla="*/ 117587 w 504487"/>
                <a:gd name="connsiteY5" fmla="*/ 323176 h 398279"/>
                <a:gd name="connsiteX6" fmla="*/ 117587 w 504487"/>
                <a:gd name="connsiteY6" fmla="*/ 74345 h 398279"/>
                <a:gd name="connsiteX7" fmla="*/ 388418 w 504487"/>
                <a:gd name="connsiteY7" fmla="*/ 94829 h 398279"/>
                <a:gd name="connsiteX8" fmla="*/ 402073 w 504487"/>
                <a:gd name="connsiteY8" fmla="*/ 323176 h 398279"/>
                <a:gd name="connsiteX9" fmla="*/ 117587 w 504487"/>
                <a:gd name="connsiteY9" fmla="*/ 323176 h 39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487" h="398279">
                  <a:moveTo>
                    <a:pt x="26552" y="0"/>
                  </a:moveTo>
                  <a:cubicBezTo>
                    <a:pt x="17448" y="136553"/>
                    <a:pt x="8345" y="267037"/>
                    <a:pt x="0" y="398280"/>
                  </a:cubicBezTo>
                  <a:cubicBezTo>
                    <a:pt x="169933" y="398280"/>
                    <a:pt x="336072" y="398280"/>
                    <a:pt x="504488" y="398280"/>
                  </a:cubicBezTo>
                  <a:cubicBezTo>
                    <a:pt x="490833" y="268554"/>
                    <a:pt x="477177" y="141863"/>
                    <a:pt x="463522" y="12897"/>
                  </a:cubicBezTo>
                  <a:cubicBezTo>
                    <a:pt x="316348" y="9103"/>
                    <a:pt x="171450" y="4552"/>
                    <a:pt x="26552" y="0"/>
                  </a:cubicBezTo>
                  <a:close/>
                  <a:moveTo>
                    <a:pt x="117587" y="323176"/>
                  </a:moveTo>
                  <a:cubicBezTo>
                    <a:pt x="117587" y="236692"/>
                    <a:pt x="117587" y="157795"/>
                    <a:pt x="117587" y="74345"/>
                  </a:cubicBezTo>
                  <a:cubicBezTo>
                    <a:pt x="208623" y="81173"/>
                    <a:pt x="297382" y="88001"/>
                    <a:pt x="388418" y="94829"/>
                  </a:cubicBezTo>
                  <a:cubicBezTo>
                    <a:pt x="392970" y="172208"/>
                    <a:pt x="397521" y="248071"/>
                    <a:pt x="402073" y="323176"/>
                  </a:cubicBezTo>
                  <a:cubicBezTo>
                    <a:pt x="306486" y="323176"/>
                    <a:pt x="213175" y="323176"/>
                    <a:pt x="117587" y="323176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592C894-6C2B-4C7C-BA4F-2E171EFA591B}"/>
              </a:ext>
            </a:extLst>
          </p:cNvPr>
          <p:cNvSpPr/>
          <p:nvPr/>
        </p:nvSpPr>
        <p:spPr>
          <a:xfrm>
            <a:off x="4863116" y="2767038"/>
            <a:ext cx="543489" cy="470582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bg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AF90E-25A0-4813-91BA-05826833B2AF}"/>
              </a:ext>
            </a:extLst>
          </p:cNvPr>
          <p:cNvGrpSpPr/>
          <p:nvPr/>
        </p:nvGrpSpPr>
        <p:grpSpPr>
          <a:xfrm>
            <a:off x="5435559" y="3284553"/>
            <a:ext cx="1325713" cy="1303386"/>
            <a:chOff x="5435559" y="3284553"/>
            <a:chExt cx="1325713" cy="13033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C8818C0-08AF-4D21-B7E1-C3200BE9898B}"/>
                </a:ext>
              </a:extLst>
            </p:cNvPr>
            <p:cNvGrpSpPr/>
            <p:nvPr/>
          </p:nvGrpSpPr>
          <p:grpSpPr>
            <a:xfrm rot="343188">
              <a:off x="5560620" y="3699068"/>
              <a:ext cx="1051886" cy="888871"/>
              <a:chOff x="6773186" y="2863072"/>
              <a:chExt cx="1724736" cy="1457446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39568E0-020F-49F1-A23E-BFF82A508682}"/>
                  </a:ext>
                </a:extLst>
              </p:cNvPr>
              <p:cNvSpPr/>
              <p:nvPr/>
            </p:nvSpPr>
            <p:spPr>
              <a:xfrm rot="21252091">
                <a:off x="6773186" y="2905185"/>
                <a:ext cx="1664332" cy="312062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543E5D8-6E43-46AC-89E6-F882392808E8}"/>
                  </a:ext>
                </a:extLst>
              </p:cNvPr>
              <p:cNvSpPr/>
              <p:nvPr/>
            </p:nvSpPr>
            <p:spPr>
              <a:xfrm rot="21252091">
                <a:off x="7601877" y="2863072"/>
                <a:ext cx="879448" cy="1163141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EF0B735-24FE-42FD-8AE3-14923D14D3CC}"/>
                  </a:ext>
                </a:extLst>
              </p:cNvPr>
              <p:cNvSpPr/>
              <p:nvPr/>
            </p:nvSpPr>
            <p:spPr>
              <a:xfrm rot="21252091">
                <a:off x="6836898" y="3091182"/>
                <a:ext cx="983469" cy="1229336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2F69C17-1508-4500-9D6E-8306DA510740}"/>
                  </a:ext>
                </a:extLst>
              </p:cNvPr>
              <p:cNvSpPr/>
              <p:nvPr/>
            </p:nvSpPr>
            <p:spPr>
              <a:xfrm rot="21252091">
                <a:off x="7811385" y="2985951"/>
                <a:ext cx="686537" cy="1243864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E366D4F-7FFF-4804-B611-13F3B179B4D4}"/>
                  </a:ext>
                </a:extLst>
              </p:cNvPr>
              <p:cNvSpPr/>
              <p:nvPr/>
            </p:nvSpPr>
            <p:spPr>
              <a:xfrm rot="21252091">
                <a:off x="8060864" y="3018272"/>
                <a:ext cx="264780" cy="1106402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C40590D-D591-40CB-A5AE-9A39204BE8A1}"/>
                  </a:ext>
                </a:extLst>
              </p:cNvPr>
              <p:cNvSpPr/>
              <p:nvPr/>
            </p:nvSpPr>
            <p:spPr>
              <a:xfrm rot="21252091">
                <a:off x="7106820" y="3136002"/>
                <a:ext cx="340432" cy="1096946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0D6E9E0-5779-4D22-9931-8A37668EFADE}"/>
                </a:ext>
              </a:extLst>
            </p:cNvPr>
            <p:cNvGrpSpPr/>
            <p:nvPr/>
          </p:nvGrpSpPr>
          <p:grpSpPr>
            <a:xfrm rot="609215">
              <a:off x="5435559" y="3284553"/>
              <a:ext cx="1325713" cy="830948"/>
              <a:chOff x="6507769" y="1357426"/>
              <a:chExt cx="2173720" cy="136247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31CE4CF-A664-45C2-97DE-25C8F8C34A9B}"/>
                  </a:ext>
                </a:extLst>
              </p:cNvPr>
              <p:cNvSpPr/>
              <p:nvPr/>
            </p:nvSpPr>
            <p:spPr>
              <a:xfrm rot="21252091">
                <a:off x="7778568" y="1970994"/>
                <a:ext cx="719362" cy="482278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FCE73D-34DA-48DF-8FFC-5A3C67F20AB2}"/>
                  </a:ext>
                </a:extLst>
              </p:cNvPr>
              <p:cNvSpPr/>
              <p:nvPr/>
            </p:nvSpPr>
            <p:spPr>
              <a:xfrm rot="21252091">
                <a:off x="6779012" y="1968999"/>
                <a:ext cx="1709771" cy="303100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  <a:gd name="connsiteX0" fmla="*/ 1764029 w 1764029"/>
                  <a:gd name="connsiteY0" fmla="*/ 60006 h 305298"/>
                  <a:gd name="connsiteX1" fmla="*/ 1084896 w 1764029"/>
                  <a:gd name="connsiteY1" fmla="*/ 14286 h 305298"/>
                  <a:gd name="connsiteX2" fmla="*/ 858201 w 1764029"/>
                  <a:gd name="connsiteY2" fmla="*/ -1 h 305298"/>
                  <a:gd name="connsiteX3" fmla="*/ -1 w 1764029"/>
                  <a:gd name="connsiteY3" fmla="*/ 269556 h 305298"/>
                  <a:gd name="connsiteX4" fmla="*/ 1077369 w 1764029"/>
                  <a:gd name="connsiteY4" fmla="*/ 305297 h 305298"/>
                  <a:gd name="connsiteX5" fmla="*/ 1764029 w 1764029"/>
                  <a:gd name="connsiteY5" fmla="*/ 60006 h 30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4029" h="305298">
                    <a:moveTo>
                      <a:pt x="1764029" y="60006"/>
                    </a:moveTo>
                    <a:lnTo>
                      <a:pt x="1084896" y="14286"/>
                    </a:lnTo>
                    <a:lnTo>
                      <a:pt x="858201" y="-1"/>
                    </a:lnTo>
                    <a:lnTo>
                      <a:pt x="-1" y="269556"/>
                    </a:lnTo>
                    <a:lnTo>
                      <a:pt x="1077369" y="305297"/>
                    </a:lnTo>
                    <a:cubicBezTo>
                      <a:pt x="1293269" y="223064"/>
                      <a:pt x="1548129" y="142239"/>
                      <a:pt x="1764029" y="600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270AC-D253-46D0-B7E7-12E83137602E}"/>
                  </a:ext>
                </a:extLst>
              </p:cNvPr>
              <p:cNvSpPr/>
              <p:nvPr/>
            </p:nvSpPr>
            <p:spPr>
              <a:xfrm rot="21252091">
                <a:off x="6781843" y="2264603"/>
                <a:ext cx="1038073" cy="274237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374FF2A-C689-4455-85E6-1C8A9236F742}"/>
                  </a:ext>
                </a:extLst>
              </p:cNvPr>
              <p:cNvSpPr/>
              <p:nvPr/>
            </p:nvSpPr>
            <p:spPr>
              <a:xfrm rot="21252091">
                <a:off x="7092873" y="2289387"/>
                <a:ext cx="266345" cy="224952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  <a:gd name="connsiteX0" fmla="*/ 0 w 274320"/>
                  <a:gd name="connsiteY0" fmla="*/ -1 h 227646"/>
                  <a:gd name="connsiteX1" fmla="*/ 249217 w 274320"/>
                  <a:gd name="connsiteY1" fmla="*/ 8432 h 227646"/>
                  <a:gd name="connsiteX2" fmla="*/ 274320 w 274320"/>
                  <a:gd name="connsiteY2" fmla="*/ 227646 h 227646"/>
                  <a:gd name="connsiteX3" fmla="*/ 74295 w 274320"/>
                  <a:gd name="connsiteY3" fmla="*/ 215264 h 227646"/>
                  <a:gd name="connsiteX4" fmla="*/ 0 w 274320"/>
                  <a:gd name="connsiteY4" fmla="*/ -1 h 227646"/>
                  <a:gd name="connsiteX0" fmla="*/ 0 w 234897"/>
                  <a:gd name="connsiteY0" fmla="*/ 0 h 226582"/>
                  <a:gd name="connsiteX1" fmla="*/ 209794 w 234897"/>
                  <a:gd name="connsiteY1" fmla="*/ 7368 h 226582"/>
                  <a:gd name="connsiteX2" fmla="*/ 234897 w 234897"/>
                  <a:gd name="connsiteY2" fmla="*/ 226582 h 226582"/>
                  <a:gd name="connsiteX3" fmla="*/ 34872 w 234897"/>
                  <a:gd name="connsiteY3" fmla="*/ 214200 h 226582"/>
                  <a:gd name="connsiteX4" fmla="*/ 0 w 234897"/>
                  <a:gd name="connsiteY4" fmla="*/ 0 h 22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97" h="226582">
                    <a:moveTo>
                      <a:pt x="0" y="0"/>
                    </a:moveTo>
                    <a:lnTo>
                      <a:pt x="209794" y="7368"/>
                    </a:lnTo>
                    <a:lnTo>
                      <a:pt x="234897" y="226582"/>
                    </a:lnTo>
                    <a:lnTo>
                      <a:pt x="34872" y="214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0E1506-3EB4-4F7E-9C35-7E589D5126EB}"/>
                  </a:ext>
                </a:extLst>
              </p:cNvPr>
              <p:cNvSpPr/>
              <p:nvPr/>
            </p:nvSpPr>
            <p:spPr>
              <a:xfrm rot="21252091">
                <a:off x="7062171" y="1993123"/>
                <a:ext cx="958607" cy="272208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  <a:gd name="connsiteX0" fmla="*/ -1 w 1006792"/>
                  <a:gd name="connsiteY0" fmla="*/ 263841 h 269897"/>
                  <a:gd name="connsiteX1" fmla="*/ 817244 w 1006792"/>
                  <a:gd name="connsiteY1" fmla="*/ -1 h 269897"/>
                  <a:gd name="connsiteX2" fmla="*/ 1006791 w 1006792"/>
                  <a:gd name="connsiteY2" fmla="*/ 13334 h 269897"/>
                  <a:gd name="connsiteX3" fmla="*/ 283830 w 1006792"/>
                  <a:gd name="connsiteY3" fmla="*/ 269897 h 269897"/>
                  <a:gd name="connsiteX4" fmla="*/ -1 w 1006792"/>
                  <a:gd name="connsiteY4" fmla="*/ 263841 h 269897"/>
                  <a:gd name="connsiteX0" fmla="*/ -1 w 966919"/>
                  <a:gd name="connsiteY0" fmla="*/ 256311 h 269899"/>
                  <a:gd name="connsiteX1" fmla="*/ 777372 w 966919"/>
                  <a:gd name="connsiteY1" fmla="*/ 1 h 269899"/>
                  <a:gd name="connsiteX2" fmla="*/ 966919 w 966919"/>
                  <a:gd name="connsiteY2" fmla="*/ 13336 h 269899"/>
                  <a:gd name="connsiteX3" fmla="*/ 243958 w 966919"/>
                  <a:gd name="connsiteY3" fmla="*/ 269899 h 269899"/>
                  <a:gd name="connsiteX4" fmla="*/ -1 w 966919"/>
                  <a:gd name="connsiteY4" fmla="*/ 256311 h 269899"/>
                  <a:gd name="connsiteX0" fmla="*/ 1 w 966921"/>
                  <a:gd name="connsiteY0" fmla="*/ 256309 h 268877"/>
                  <a:gd name="connsiteX1" fmla="*/ 777374 w 966921"/>
                  <a:gd name="connsiteY1" fmla="*/ -1 h 268877"/>
                  <a:gd name="connsiteX2" fmla="*/ 966921 w 966921"/>
                  <a:gd name="connsiteY2" fmla="*/ 13334 h 268877"/>
                  <a:gd name="connsiteX3" fmla="*/ 257363 w 966921"/>
                  <a:gd name="connsiteY3" fmla="*/ 268876 h 268877"/>
                  <a:gd name="connsiteX4" fmla="*/ 1 w 966921"/>
                  <a:gd name="connsiteY4" fmla="*/ 256309 h 268877"/>
                  <a:gd name="connsiteX0" fmla="*/ 0 w 965558"/>
                  <a:gd name="connsiteY0" fmla="*/ 274184 h 274183"/>
                  <a:gd name="connsiteX1" fmla="*/ 776011 w 965558"/>
                  <a:gd name="connsiteY1" fmla="*/ 1 h 274183"/>
                  <a:gd name="connsiteX2" fmla="*/ 965558 w 965558"/>
                  <a:gd name="connsiteY2" fmla="*/ 13336 h 274183"/>
                  <a:gd name="connsiteX3" fmla="*/ 256000 w 965558"/>
                  <a:gd name="connsiteY3" fmla="*/ 268878 h 274183"/>
                  <a:gd name="connsiteX4" fmla="*/ 0 w 965558"/>
                  <a:gd name="connsiteY4" fmla="*/ 274184 h 27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558" h="274183">
                    <a:moveTo>
                      <a:pt x="0" y="274184"/>
                    </a:moveTo>
                    <a:lnTo>
                      <a:pt x="776011" y="1"/>
                    </a:lnTo>
                    <a:lnTo>
                      <a:pt x="965558" y="13336"/>
                    </a:lnTo>
                    <a:lnTo>
                      <a:pt x="256000" y="268878"/>
                    </a:lnTo>
                    <a:lnTo>
                      <a:pt x="0" y="2741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EA313E1-A111-443A-8E91-A5AF6758064F}"/>
                  </a:ext>
                </a:extLst>
              </p:cNvPr>
              <p:cNvSpPr/>
              <p:nvPr/>
            </p:nvSpPr>
            <p:spPr>
              <a:xfrm rot="21252091">
                <a:off x="8079004" y="2038893"/>
                <a:ext cx="176014" cy="300611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548FEE-A780-47CB-9EE3-AF6622A2D381}"/>
                  </a:ext>
                </a:extLst>
              </p:cNvPr>
              <p:cNvSpPr/>
              <p:nvPr/>
            </p:nvSpPr>
            <p:spPr>
              <a:xfrm rot="21252091">
                <a:off x="6814416" y="1965028"/>
                <a:ext cx="765971" cy="293148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C2E43F1-59DB-451E-A437-C1E7F2A6FB63}"/>
                  </a:ext>
                </a:extLst>
              </p:cNvPr>
              <p:cNvSpPr/>
              <p:nvPr/>
            </p:nvSpPr>
            <p:spPr>
              <a:xfrm rot="21252091">
                <a:off x="7136321" y="2042627"/>
                <a:ext cx="1098522" cy="113478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96F9A98-73BB-4DA0-998C-055E60150135}"/>
                  </a:ext>
                </a:extLst>
              </p:cNvPr>
              <p:cNvSpPr/>
              <p:nvPr/>
            </p:nvSpPr>
            <p:spPr>
              <a:xfrm rot="21252091">
                <a:off x="6872350" y="1509247"/>
                <a:ext cx="661951" cy="633581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EAEA19A-CB2F-4B58-AE22-ED777D80AAEB}"/>
                  </a:ext>
                </a:extLst>
              </p:cNvPr>
              <p:cNvSpPr/>
              <p:nvPr/>
            </p:nvSpPr>
            <p:spPr>
              <a:xfrm rot="21252091">
                <a:off x="6868047" y="1432827"/>
                <a:ext cx="699776" cy="699776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F23DE1C-9C72-4A83-8180-1E782A540511}"/>
                  </a:ext>
                </a:extLst>
              </p:cNvPr>
              <p:cNvSpPr/>
              <p:nvPr/>
            </p:nvSpPr>
            <p:spPr>
              <a:xfrm rot="21252091">
                <a:off x="7592944" y="1804862"/>
                <a:ext cx="729815" cy="279311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35D8C67-DC2C-4B07-A039-5C346CB8FFDA}"/>
                  </a:ext>
                </a:extLst>
              </p:cNvPr>
              <p:cNvSpPr/>
              <p:nvPr/>
            </p:nvSpPr>
            <p:spPr>
              <a:xfrm rot="21252091">
                <a:off x="7522603" y="1390101"/>
                <a:ext cx="595754" cy="671407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DA05C7F-C69E-44F9-B6D6-9B783EEB987F}"/>
                  </a:ext>
                </a:extLst>
              </p:cNvPr>
              <p:cNvSpPr/>
              <p:nvPr/>
            </p:nvSpPr>
            <p:spPr>
              <a:xfrm rot="21252091">
                <a:off x="7483283" y="1357426"/>
                <a:ext cx="633581" cy="709232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A46031-CA91-4D7E-A879-E78FD825E859}"/>
                  </a:ext>
                </a:extLst>
              </p:cNvPr>
              <p:cNvSpPr/>
              <p:nvPr/>
            </p:nvSpPr>
            <p:spPr>
              <a:xfrm rot="21252091">
                <a:off x="8064031" y="1806790"/>
                <a:ext cx="324363" cy="459513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5B2DDC4-BDBE-47A4-B4B8-148BAD2281BF}"/>
                  </a:ext>
                </a:extLst>
              </p:cNvPr>
              <p:cNvSpPr/>
              <p:nvPr/>
            </p:nvSpPr>
            <p:spPr>
              <a:xfrm rot="21252091">
                <a:off x="8086825" y="2064949"/>
                <a:ext cx="594664" cy="378422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E26F979-FC63-4A34-8908-658A28EC2E55}"/>
                  </a:ext>
                </a:extLst>
              </p:cNvPr>
              <p:cNvSpPr/>
              <p:nvPr/>
            </p:nvSpPr>
            <p:spPr>
              <a:xfrm rot="21252091">
                <a:off x="6768820" y="2021889"/>
                <a:ext cx="340431" cy="482278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A945C97-9621-45B6-8546-A1D589464AA6}"/>
                  </a:ext>
                </a:extLst>
              </p:cNvPr>
              <p:cNvSpPr/>
              <p:nvPr/>
            </p:nvSpPr>
            <p:spPr>
              <a:xfrm rot="21252091">
                <a:off x="6507769" y="2322729"/>
                <a:ext cx="624124" cy="39717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70051-43C5-4A29-9492-A8126EC7885B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29E04E-4B70-436B-9D1D-B6DD8F480454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47D2EA-D5FB-472E-AADD-786108C0B39A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FD0B02-AA35-467C-9296-6C41C0A8D54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EC647B-98A0-47FC-B938-47CA5E8063D8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BD4732-9D97-406B-B030-CF66EA8134E9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3E574-ECE4-411F-82C6-40E3467DA7B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BFD2D3-1A61-410D-ADDC-E52528BE69FC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7B544D-4411-4FB5-916C-2711222F97D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5BBCA8-AC33-4785-9229-69DEA455359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425024-12F8-45F0-B70F-693D3180587F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7956E67-A2E9-4011-A9AC-F8C56984E841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DFC6B951-3955-4184-AF75-F23621A77718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9A0EB472-139F-48BD-B200-3294C39C735E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FADC68-BAD7-49FF-A9D4-64A580A44A9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차트 5">
            <a:extLst>
              <a:ext uri="{FF2B5EF4-FFF2-40B4-BE49-F238E27FC236}">
                <a16:creationId xmlns:a16="http://schemas.microsoft.com/office/drawing/2014/main" id="{DAE50868-1F8F-402E-B517-9759FA242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415460"/>
              </p:ext>
            </p:extLst>
          </p:nvPr>
        </p:nvGraphicFramePr>
        <p:xfrm>
          <a:off x="906450" y="1500809"/>
          <a:ext cx="6011185" cy="45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raphic 141">
            <a:extLst>
              <a:ext uri="{FF2B5EF4-FFF2-40B4-BE49-F238E27FC236}">
                <a16:creationId xmlns:a16="http://schemas.microsoft.com/office/drawing/2014/main" id="{2BBA3A10-6467-431B-ABFC-005088E2FB8F}"/>
              </a:ext>
            </a:extLst>
          </p:cNvPr>
          <p:cNvSpPr/>
          <p:nvPr/>
        </p:nvSpPr>
        <p:spPr>
          <a:xfrm>
            <a:off x="5288898" y="3676849"/>
            <a:ext cx="1231172" cy="1957640"/>
          </a:xfrm>
          <a:custGeom>
            <a:avLst/>
            <a:gdLst>
              <a:gd name="connsiteX0" fmla="*/ 1388589 w 1533525"/>
              <a:gd name="connsiteY0" fmla="*/ 1502240 h 2438400"/>
              <a:gd name="connsiteX1" fmla="*/ 1458597 w 1533525"/>
              <a:gd name="connsiteY1" fmla="*/ 1420324 h 2438400"/>
              <a:gd name="connsiteX2" fmla="*/ 1536226 w 1533525"/>
              <a:gd name="connsiteY2" fmla="*/ 1251256 h 2438400"/>
              <a:gd name="connsiteX3" fmla="*/ 1519081 w 1533525"/>
              <a:gd name="connsiteY3" fmla="*/ 1107428 h 2438400"/>
              <a:gd name="connsiteX4" fmla="*/ 1403829 w 1533525"/>
              <a:gd name="connsiteY4" fmla="*/ 881686 h 2438400"/>
              <a:gd name="connsiteX5" fmla="*/ 1333820 w 1533525"/>
              <a:gd name="connsiteY5" fmla="*/ 775006 h 2438400"/>
              <a:gd name="connsiteX6" fmla="*/ 1314294 w 1533525"/>
              <a:gd name="connsiteY6" fmla="*/ 692614 h 2438400"/>
              <a:gd name="connsiteX7" fmla="*/ 1302864 w 1533525"/>
              <a:gd name="connsiteY7" fmla="*/ 565456 h 2438400"/>
              <a:gd name="connsiteX8" fmla="*/ 1199994 w 1533525"/>
              <a:gd name="connsiteY8" fmla="*/ 449727 h 2438400"/>
              <a:gd name="connsiteX9" fmla="*/ 1009970 w 1533525"/>
              <a:gd name="connsiteY9" fmla="*/ 465443 h 2438400"/>
              <a:gd name="connsiteX10" fmla="*/ 866619 w 1533525"/>
              <a:gd name="connsiteY10" fmla="*/ 543072 h 2438400"/>
              <a:gd name="connsiteX11" fmla="*/ 856617 w 1533525"/>
              <a:gd name="connsiteY11" fmla="*/ 544501 h 2438400"/>
              <a:gd name="connsiteX12" fmla="*/ 857570 w 1533525"/>
              <a:gd name="connsiteY12" fmla="*/ 534976 h 2438400"/>
              <a:gd name="connsiteX13" fmla="*/ 871381 w 1533525"/>
              <a:gd name="connsiteY13" fmla="*/ 416865 h 2438400"/>
              <a:gd name="connsiteX14" fmla="*/ 875667 w 1533525"/>
              <a:gd name="connsiteY14" fmla="*/ 271133 h 2438400"/>
              <a:gd name="connsiteX15" fmla="*/ 949486 w 1533525"/>
              <a:gd name="connsiteY15" fmla="*/ 178740 h 2438400"/>
              <a:gd name="connsiteX16" fmla="*/ 1075216 w 1533525"/>
              <a:gd name="connsiteY16" fmla="*/ 76823 h 2438400"/>
              <a:gd name="connsiteX17" fmla="*/ 1090933 w 1533525"/>
              <a:gd name="connsiteY17" fmla="*/ 68727 h 2438400"/>
              <a:gd name="connsiteX18" fmla="*/ 1171895 w 1533525"/>
              <a:gd name="connsiteY18" fmla="*/ 47772 h 2438400"/>
              <a:gd name="connsiteX19" fmla="*/ 1100458 w 1533525"/>
              <a:gd name="connsiteY19" fmla="*/ 33960 h 2438400"/>
              <a:gd name="connsiteX20" fmla="*/ 925198 w 1533525"/>
              <a:gd name="connsiteY20" fmla="*/ 100159 h 2438400"/>
              <a:gd name="connsiteX21" fmla="*/ 865190 w 1533525"/>
              <a:gd name="connsiteY21" fmla="*/ 109684 h 2438400"/>
              <a:gd name="connsiteX22" fmla="*/ 721363 w 1533525"/>
              <a:gd name="connsiteY22" fmla="*/ 193028 h 2438400"/>
              <a:gd name="connsiteX23" fmla="*/ 584679 w 1533525"/>
              <a:gd name="connsiteY23" fmla="*/ 360668 h 2438400"/>
              <a:gd name="connsiteX24" fmla="*/ 568963 w 1533525"/>
              <a:gd name="connsiteY24" fmla="*/ 362097 h 2438400"/>
              <a:gd name="connsiteX25" fmla="*/ 536101 w 1533525"/>
              <a:gd name="connsiteY25" fmla="*/ 338284 h 2438400"/>
              <a:gd name="connsiteX26" fmla="*/ 427993 w 1533525"/>
              <a:gd name="connsiteY26" fmla="*/ 143022 h 2438400"/>
              <a:gd name="connsiteX27" fmla="*/ 418468 w 1533525"/>
              <a:gd name="connsiteY27" fmla="*/ 130639 h 2438400"/>
              <a:gd name="connsiteX28" fmla="*/ 412752 w 1533525"/>
              <a:gd name="connsiteY28" fmla="*/ 146832 h 2438400"/>
              <a:gd name="connsiteX29" fmla="*/ 451329 w 1533525"/>
              <a:gd name="connsiteY29" fmla="*/ 385433 h 2438400"/>
              <a:gd name="connsiteX30" fmla="*/ 452281 w 1533525"/>
              <a:gd name="connsiteY30" fmla="*/ 420199 h 2438400"/>
              <a:gd name="connsiteX31" fmla="*/ 430850 w 1533525"/>
              <a:gd name="connsiteY31" fmla="*/ 466396 h 2438400"/>
              <a:gd name="connsiteX32" fmla="*/ 440375 w 1533525"/>
              <a:gd name="connsiteY32" fmla="*/ 497352 h 2438400"/>
              <a:gd name="connsiteX33" fmla="*/ 473712 w 1533525"/>
              <a:gd name="connsiteY33" fmla="*/ 505448 h 2438400"/>
              <a:gd name="connsiteX34" fmla="*/ 481809 w 1533525"/>
              <a:gd name="connsiteY34" fmla="*/ 510687 h 2438400"/>
              <a:gd name="connsiteX35" fmla="*/ 480856 w 1533525"/>
              <a:gd name="connsiteY35" fmla="*/ 559264 h 2438400"/>
              <a:gd name="connsiteX36" fmla="*/ 433707 w 1533525"/>
              <a:gd name="connsiteY36" fmla="*/ 587839 h 2438400"/>
              <a:gd name="connsiteX37" fmla="*/ 414657 w 1533525"/>
              <a:gd name="connsiteY37" fmla="*/ 603556 h 2438400"/>
              <a:gd name="connsiteX38" fmla="*/ 418944 w 1533525"/>
              <a:gd name="connsiteY38" fmla="*/ 659753 h 2438400"/>
              <a:gd name="connsiteX39" fmla="*/ 430850 w 1533525"/>
              <a:gd name="connsiteY39" fmla="*/ 667849 h 2438400"/>
              <a:gd name="connsiteX40" fmla="*/ 436565 w 1533525"/>
              <a:gd name="connsiteY40" fmla="*/ 659753 h 2438400"/>
              <a:gd name="connsiteX41" fmla="*/ 448948 w 1533525"/>
              <a:gd name="connsiteY41" fmla="*/ 645466 h 2438400"/>
              <a:gd name="connsiteX42" fmla="*/ 470855 w 1533525"/>
              <a:gd name="connsiteY42" fmla="*/ 643561 h 2438400"/>
              <a:gd name="connsiteX43" fmla="*/ 494191 w 1533525"/>
              <a:gd name="connsiteY43" fmla="*/ 667849 h 2438400"/>
              <a:gd name="connsiteX44" fmla="*/ 496096 w 1533525"/>
              <a:gd name="connsiteY44" fmla="*/ 685471 h 2438400"/>
              <a:gd name="connsiteX45" fmla="*/ 460377 w 1533525"/>
              <a:gd name="connsiteY45" fmla="*/ 755479 h 2438400"/>
              <a:gd name="connsiteX46" fmla="*/ 458949 w 1533525"/>
              <a:gd name="connsiteY46" fmla="*/ 782626 h 2438400"/>
              <a:gd name="connsiteX47" fmla="*/ 480856 w 1533525"/>
              <a:gd name="connsiteY47" fmla="*/ 791198 h 2438400"/>
              <a:gd name="connsiteX48" fmla="*/ 578011 w 1533525"/>
              <a:gd name="connsiteY48" fmla="*/ 749288 h 2438400"/>
              <a:gd name="connsiteX49" fmla="*/ 601824 w 1533525"/>
              <a:gd name="connsiteY49" fmla="*/ 749288 h 2438400"/>
              <a:gd name="connsiteX50" fmla="*/ 617540 w 1533525"/>
              <a:gd name="connsiteY50" fmla="*/ 765481 h 2438400"/>
              <a:gd name="connsiteX51" fmla="*/ 607539 w 1533525"/>
              <a:gd name="connsiteY51" fmla="*/ 789769 h 2438400"/>
              <a:gd name="connsiteX52" fmla="*/ 518956 w 1533525"/>
              <a:gd name="connsiteY52" fmla="*/ 837394 h 2438400"/>
              <a:gd name="connsiteX53" fmla="*/ 435136 w 1533525"/>
              <a:gd name="connsiteY53" fmla="*/ 835489 h 2438400"/>
              <a:gd name="connsiteX54" fmla="*/ 238921 w 1533525"/>
              <a:gd name="connsiteY54" fmla="*/ 745954 h 2438400"/>
              <a:gd name="connsiteX55" fmla="*/ 207489 w 1533525"/>
              <a:gd name="connsiteY55" fmla="*/ 710236 h 2438400"/>
              <a:gd name="connsiteX56" fmla="*/ 203202 w 1533525"/>
              <a:gd name="connsiteY56" fmla="*/ 698329 h 2438400"/>
              <a:gd name="connsiteX57" fmla="*/ 208441 w 1533525"/>
              <a:gd name="connsiteY57" fmla="*/ 631654 h 2438400"/>
              <a:gd name="connsiteX58" fmla="*/ 194154 w 1533525"/>
              <a:gd name="connsiteY58" fmla="*/ 575933 h 2438400"/>
              <a:gd name="connsiteX59" fmla="*/ 189867 w 1533525"/>
              <a:gd name="connsiteY59" fmla="*/ 567837 h 2438400"/>
              <a:gd name="connsiteX60" fmla="*/ 186534 w 1533525"/>
              <a:gd name="connsiteY60" fmla="*/ 494971 h 2438400"/>
              <a:gd name="connsiteX61" fmla="*/ 238445 w 1533525"/>
              <a:gd name="connsiteY61" fmla="*/ 323044 h 2438400"/>
              <a:gd name="connsiteX62" fmla="*/ 257019 w 1533525"/>
              <a:gd name="connsiteY62" fmla="*/ 256845 h 2438400"/>
              <a:gd name="connsiteX63" fmla="*/ 243684 w 1533525"/>
              <a:gd name="connsiteY63" fmla="*/ 192075 h 2438400"/>
              <a:gd name="connsiteX64" fmla="*/ 259400 w 1533525"/>
              <a:gd name="connsiteY64" fmla="*/ 118733 h 2438400"/>
              <a:gd name="connsiteX65" fmla="*/ 276545 w 1533525"/>
              <a:gd name="connsiteY65" fmla="*/ 94920 h 2438400"/>
              <a:gd name="connsiteX66" fmla="*/ 226539 w 1533525"/>
              <a:gd name="connsiteY66" fmla="*/ 1099 h 2438400"/>
              <a:gd name="connsiteX67" fmla="*/ 193201 w 1533525"/>
              <a:gd name="connsiteY67" fmla="*/ 36342 h 2438400"/>
              <a:gd name="connsiteX68" fmla="*/ 183200 w 1533525"/>
              <a:gd name="connsiteY68" fmla="*/ 101112 h 2438400"/>
              <a:gd name="connsiteX69" fmla="*/ 187010 w 1533525"/>
              <a:gd name="connsiteY69" fmla="*/ 132068 h 2438400"/>
              <a:gd name="connsiteX70" fmla="*/ 168436 w 1533525"/>
              <a:gd name="connsiteY70" fmla="*/ 299708 h 2438400"/>
              <a:gd name="connsiteX71" fmla="*/ 133670 w 1533525"/>
              <a:gd name="connsiteY71" fmla="*/ 430677 h 2438400"/>
              <a:gd name="connsiteX72" fmla="*/ 128431 w 1533525"/>
              <a:gd name="connsiteY72" fmla="*/ 531642 h 2438400"/>
              <a:gd name="connsiteX73" fmla="*/ 113667 w 1533525"/>
              <a:gd name="connsiteY73" fmla="*/ 547358 h 2438400"/>
              <a:gd name="connsiteX74" fmla="*/ 89855 w 1533525"/>
              <a:gd name="connsiteY74" fmla="*/ 566884 h 2438400"/>
              <a:gd name="connsiteX75" fmla="*/ 81282 w 1533525"/>
              <a:gd name="connsiteY75" fmla="*/ 574981 h 2438400"/>
              <a:gd name="connsiteX76" fmla="*/ 64137 w 1533525"/>
              <a:gd name="connsiteY76" fmla="*/ 598793 h 2438400"/>
              <a:gd name="connsiteX77" fmla="*/ 62709 w 1533525"/>
              <a:gd name="connsiteY77" fmla="*/ 657848 h 2438400"/>
              <a:gd name="connsiteX78" fmla="*/ 69852 w 1533525"/>
              <a:gd name="connsiteY78" fmla="*/ 696901 h 2438400"/>
              <a:gd name="connsiteX79" fmla="*/ 87474 w 1533525"/>
              <a:gd name="connsiteY79" fmla="*/ 733572 h 2438400"/>
              <a:gd name="connsiteX80" fmla="*/ 96999 w 1533525"/>
              <a:gd name="connsiteY80" fmla="*/ 745002 h 2438400"/>
              <a:gd name="connsiteX81" fmla="*/ 105571 w 1533525"/>
              <a:gd name="connsiteY81" fmla="*/ 761671 h 2438400"/>
              <a:gd name="connsiteX82" fmla="*/ 88426 w 1533525"/>
              <a:gd name="connsiteY82" fmla="*/ 844538 h 2438400"/>
              <a:gd name="connsiteX83" fmla="*/ 78901 w 1533525"/>
              <a:gd name="connsiteY83" fmla="*/ 898831 h 2438400"/>
              <a:gd name="connsiteX84" fmla="*/ 73186 w 1533525"/>
              <a:gd name="connsiteY84" fmla="*/ 994081 h 2438400"/>
              <a:gd name="connsiteX85" fmla="*/ 94141 w 1533525"/>
              <a:gd name="connsiteY85" fmla="*/ 1087426 h 2438400"/>
              <a:gd name="connsiteX86" fmla="*/ 81759 w 1533525"/>
              <a:gd name="connsiteY86" fmla="*/ 1120287 h 2438400"/>
              <a:gd name="connsiteX87" fmla="*/ 67471 w 1533525"/>
              <a:gd name="connsiteY87" fmla="*/ 1166483 h 2438400"/>
              <a:gd name="connsiteX88" fmla="*/ 71757 w 1533525"/>
              <a:gd name="connsiteY88" fmla="*/ 1182199 h 2438400"/>
              <a:gd name="connsiteX89" fmla="*/ 83187 w 1533525"/>
              <a:gd name="connsiteY89" fmla="*/ 1215061 h 2438400"/>
              <a:gd name="connsiteX90" fmla="*/ 85569 w 1533525"/>
              <a:gd name="connsiteY90" fmla="*/ 1232682 h 2438400"/>
              <a:gd name="connsiteX91" fmla="*/ 83664 w 1533525"/>
              <a:gd name="connsiteY91" fmla="*/ 1255066 h 2438400"/>
              <a:gd name="connsiteX92" fmla="*/ 77949 w 1533525"/>
              <a:gd name="connsiteY92" fmla="*/ 1317454 h 2438400"/>
              <a:gd name="connsiteX93" fmla="*/ 64137 w 1533525"/>
              <a:gd name="connsiteY93" fmla="*/ 1476522 h 2438400"/>
              <a:gd name="connsiteX94" fmla="*/ 64614 w 1533525"/>
              <a:gd name="connsiteY94" fmla="*/ 1630351 h 2438400"/>
              <a:gd name="connsiteX95" fmla="*/ 42706 w 1533525"/>
              <a:gd name="connsiteY95" fmla="*/ 1854665 h 2438400"/>
              <a:gd name="connsiteX96" fmla="*/ 40801 w 1533525"/>
              <a:gd name="connsiteY96" fmla="*/ 2003255 h 2438400"/>
              <a:gd name="connsiteX97" fmla="*/ 2701 w 1533525"/>
              <a:gd name="connsiteY97" fmla="*/ 2272812 h 2438400"/>
              <a:gd name="connsiteX98" fmla="*/ 9845 w 1533525"/>
              <a:gd name="connsiteY98" fmla="*/ 2353775 h 2438400"/>
              <a:gd name="connsiteX99" fmla="*/ 32705 w 1533525"/>
              <a:gd name="connsiteY99" fmla="*/ 2403781 h 2438400"/>
              <a:gd name="connsiteX100" fmla="*/ 59851 w 1533525"/>
              <a:gd name="connsiteY100" fmla="*/ 2344250 h 2438400"/>
              <a:gd name="connsiteX101" fmla="*/ 79377 w 1533525"/>
              <a:gd name="connsiteY101" fmla="*/ 2167561 h 2438400"/>
              <a:gd name="connsiteX102" fmla="*/ 88902 w 1533525"/>
              <a:gd name="connsiteY102" fmla="*/ 2119460 h 2438400"/>
              <a:gd name="connsiteX103" fmla="*/ 83664 w 1533525"/>
              <a:gd name="connsiteY103" fmla="*/ 1977537 h 2438400"/>
              <a:gd name="connsiteX104" fmla="*/ 89855 w 1533525"/>
              <a:gd name="connsiteY104" fmla="*/ 1965631 h 2438400"/>
              <a:gd name="connsiteX105" fmla="*/ 96999 w 1533525"/>
              <a:gd name="connsiteY105" fmla="*/ 1948486 h 2438400"/>
              <a:gd name="connsiteX106" fmla="*/ 103190 w 1533525"/>
              <a:gd name="connsiteY106" fmla="*/ 1932293 h 2438400"/>
              <a:gd name="connsiteX107" fmla="*/ 111762 w 1533525"/>
              <a:gd name="connsiteY107" fmla="*/ 1908957 h 2438400"/>
              <a:gd name="connsiteX108" fmla="*/ 112715 w 1533525"/>
              <a:gd name="connsiteY108" fmla="*/ 1880858 h 2438400"/>
              <a:gd name="connsiteX109" fmla="*/ 104619 w 1533525"/>
              <a:gd name="connsiteY109" fmla="*/ 1845140 h 2438400"/>
              <a:gd name="connsiteX110" fmla="*/ 110334 w 1533525"/>
              <a:gd name="connsiteY110" fmla="*/ 1784180 h 2438400"/>
              <a:gd name="connsiteX111" fmla="*/ 110810 w 1533525"/>
              <a:gd name="connsiteY111" fmla="*/ 1727982 h 2438400"/>
              <a:gd name="connsiteX112" fmla="*/ 104142 w 1533525"/>
              <a:gd name="connsiteY112" fmla="*/ 1688453 h 2438400"/>
              <a:gd name="connsiteX113" fmla="*/ 104142 w 1533525"/>
              <a:gd name="connsiteY113" fmla="*/ 1537958 h 2438400"/>
              <a:gd name="connsiteX114" fmla="*/ 110334 w 1533525"/>
              <a:gd name="connsiteY114" fmla="*/ 1525099 h 2438400"/>
              <a:gd name="connsiteX115" fmla="*/ 110334 w 1533525"/>
              <a:gd name="connsiteY115" fmla="*/ 1466521 h 2438400"/>
              <a:gd name="connsiteX116" fmla="*/ 122240 w 1533525"/>
              <a:gd name="connsiteY116" fmla="*/ 1370318 h 2438400"/>
              <a:gd name="connsiteX117" fmla="*/ 133670 w 1533525"/>
              <a:gd name="connsiteY117" fmla="*/ 1288403 h 2438400"/>
              <a:gd name="connsiteX118" fmla="*/ 144624 w 1533525"/>
              <a:gd name="connsiteY118" fmla="*/ 1278878 h 2438400"/>
              <a:gd name="connsiteX119" fmla="*/ 270354 w 1533525"/>
              <a:gd name="connsiteY119" fmla="*/ 1250303 h 2438400"/>
              <a:gd name="connsiteX120" fmla="*/ 418944 w 1533525"/>
              <a:gd name="connsiteY120" fmla="*/ 1234111 h 2438400"/>
              <a:gd name="connsiteX121" fmla="*/ 638019 w 1533525"/>
              <a:gd name="connsiteY121" fmla="*/ 1157911 h 2438400"/>
              <a:gd name="connsiteX122" fmla="*/ 799467 w 1533525"/>
              <a:gd name="connsiteY122" fmla="*/ 1043611 h 2438400"/>
              <a:gd name="connsiteX123" fmla="*/ 889002 w 1533525"/>
              <a:gd name="connsiteY123" fmla="*/ 977888 h 2438400"/>
              <a:gd name="connsiteX124" fmla="*/ 941866 w 1533525"/>
              <a:gd name="connsiteY124" fmla="*/ 961219 h 2438400"/>
              <a:gd name="connsiteX125" fmla="*/ 1040926 w 1533525"/>
              <a:gd name="connsiteY125" fmla="*/ 1012654 h 2438400"/>
              <a:gd name="connsiteX126" fmla="*/ 1072359 w 1533525"/>
              <a:gd name="connsiteY126" fmla="*/ 1147909 h 2438400"/>
              <a:gd name="connsiteX127" fmla="*/ 964250 w 1533525"/>
              <a:gd name="connsiteY127" fmla="*/ 1303643 h 2438400"/>
              <a:gd name="connsiteX128" fmla="*/ 737555 w 1533525"/>
              <a:gd name="connsiteY128" fmla="*/ 1497477 h 2438400"/>
              <a:gd name="connsiteX129" fmla="*/ 704217 w 1533525"/>
              <a:gd name="connsiteY129" fmla="*/ 1541292 h 2438400"/>
              <a:gd name="connsiteX130" fmla="*/ 618016 w 1533525"/>
              <a:gd name="connsiteY130" fmla="*/ 1687977 h 2438400"/>
              <a:gd name="connsiteX131" fmla="*/ 614683 w 1533525"/>
              <a:gd name="connsiteY131" fmla="*/ 1812755 h 2438400"/>
              <a:gd name="connsiteX132" fmla="*/ 716600 w 1533525"/>
              <a:gd name="connsiteY132" fmla="*/ 1934675 h 2438400"/>
              <a:gd name="connsiteX133" fmla="*/ 884240 w 1533525"/>
              <a:gd name="connsiteY133" fmla="*/ 1993730 h 2438400"/>
              <a:gd name="connsiteX134" fmla="*/ 895670 w 1533525"/>
              <a:gd name="connsiteY134" fmla="*/ 2058023 h 2438400"/>
              <a:gd name="connsiteX135" fmla="*/ 887098 w 1533525"/>
              <a:gd name="connsiteY135" fmla="*/ 2074692 h 2438400"/>
              <a:gd name="connsiteX136" fmla="*/ 865666 w 1533525"/>
              <a:gd name="connsiteY136" fmla="*/ 2095171 h 2438400"/>
              <a:gd name="connsiteX137" fmla="*/ 840425 w 1533525"/>
              <a:gd name="connsiteY137" fmla="*/ 2099933 h 2438400"/>
              <a:gd name="connsiteX138" fmla="*/ 807564 w 1533525"/>
              <a:gd name="connsiteY138" fmla="*/ 2092790 h 2438400"/>
              <a:gd name="connsiteX139" fmla="*/ 790895 w 1533525"/>
              <a:gd name="connsiteY139" fmla="*/ 2103267 h 2438400"/>
              <a:gd name="connsiteX140" fmla="*/ 759939 w 1533525"/>
              <a:gd name="connsiteY140" fmla="*/ 2131842 h 2438400"/>
              <a:gd name="connsiteX141" fmla="*/ 712790 w 1533525"/>
              <a:gd name="connsiteY141" fmla="*/ 2138986 h 2438400"/>
              <a:gd name="connsiteX142" fmla="*/ 687549 w 1533525"/>
              <a:gd name="connsiteY142" fmla="*/ 2134700 h 2438400"/>
              <a:gd name="connsiteX143" fmla="*/ 673738 w 1533525"/>
              <a:gd name="connsiteY143" fmla="*/ 2125651 h 2438400"/>
              <a:gd name="connsiteX144" fmla="*/ 655640 w 1533525"/>
              <a:gd name="connsiteY144" fmla="*/ 2105172 h 2438400"/>
              <a:gd name="connsiteX145" fmla="*/ 645639 w 1533525"/>
              <a:gd name="connsiteY145" fmla="*/ 2100886 h 2438400"/>
              <a:gd name="connsiteX146" fmla="*/ 641352 w 1533525"/>
              <a:gd name="connsiteY146" fmla="*/ 2109935 h 2438400"/>
              <a:gd name="connsiteX147" fmla="*/ 645639 w 1533525"/>
              <a:gd name="connsiteY147" fmla="*/ 2164704 h 2438400"/>
              <a:gd name="connsiteX148" fmla="*/ 678024 w 1533525"/>
              <a:gd name="connsiteY148" fmla="*/ 2197088 h 2438400"/>
              <a:gd name="connsiteX149" fmla="*/ 819470 w 1533525"/>
              <a:gd name="connsiteY149" fmla="*/ 2230426 h 2438400"/>
              <a:gd name="connsiteX150" fmla="*/ 885669 w 1533525"/>
              <a:gd name="connsiteY150" fmla="*/ 2205185 h 2438400"/>
              <a:gd name="connsiteX151" fmla="*/ 948058 w 1533525"/>
              <a:gd name="connsiteY151" fmla="*/ 2178991 h 2438400"/>
              <a:gd name="connsiteX152" fmla="*/ 957106 w 1533525"/>
              <a:gd name="connsiteY152" fmla="*/ 2189468 h 2438400"/>
              <a:gd name="connsiteX153" fmla="*/ 949963 w 1533525"/>
              <a:gd name="connsiteY153" fmla="*/ 2235665 h 2438400"/>
              <a:gd name="connsiteX154" fmla="*/ 959488 w 1533525"/>
              <a:gd name="connsiteY154" fmla="*/ 2251857 h 2438400"/>
              <a:gd name="connsiteX155" fmla="*/ 971870 w 1533525"/>
              <a:gd name="connsiteY155" fmla="*/ 2257096 h 2438400"/>
              <a:gd name="connsiteX156" fmla="*/ 1000445 w 1533525"/>
              <a:gd name="connsiteY156" fmla="*/ 2250429 h 2438400"/>
              <a:gd name="connsiteX157" fmla="*/ 1014256 w 1533525"/>
              <a:gd name="connsiteY157" fmla="*/ 2214234 h 2438400"/>
              <a:gd name="connsiteX158" fmla="*/ 1029496 w 1533525"/>
              <a:gd name="connsiteY158" fmla="*/ 2155655 h 2438400"/>
              <a:gd name="connsiteX159" fmla="*/ 1028544 w 1533525"/>
              <a:gd name="connsiteY159" fmla="*/ 2115173 h 2438400"/>
              <a:gd name="connsiteX160" fmla="*/ 1023781 w 1533525"/>
              <a:gd name="connsiteY160" fmla="*/ 2097076 h 2438400"/>
              <a:gd name="connsiteX161" fmla="*/ 1001398 w 1533525"/>
              <a:gd name="connsiteY161" fmla="*/ 2018018 h 2438400"/>
              <a:gd name="connsiteX162" fmla="*/ 998064 w 1533525"/>
              <a:gd name="connsiteY162" fmla="*/ 1999921 h 2438400"/>
              <a:gd name="connsiteX163" fmla="*/ 1033306 w 1533525"/>
              <a:gd name="connsiteY163" fmla="*/ 2002778 h 2438400"/>
              <a:gd name="connsiteX164" fmla="*/ 1115221 w 1533525"/>
              <a:gd name="connsiteY164" fmla="*/ 2027543 h 2438400"/>
              <a:gd name="connsiteX165" fmla="*/ 1173800 w 1533525"/>
              <a:gd name="connsiteY165" fmla="*/ 2037545 h 2438400"/>
              <a:gd name="connsiteX166" fmla="*/ 1249047 w 1533525"/>
              <a:gd name="connsiteY166" fmla="*/ 2006588 h 2438400"/>
              <a:gd name="connsiteX167" fmla="*/ 1283338 w 1533525"/>
              <a:gd name="connsiteY167" fmla="*/ 2028020 h 2438400"/>
              <a:gd name="connsiteX168" fmla="*/ 1319056 w 1533525"/>
              <a:gd name="connsiteY168" fmla="*/ 2125651 h 2438400"/>
              <a:gd name="connsiteX169" fmla="*/ 1317628 w 1533525"/>
              <a:gd name="connsiteY169" fmla="*/ 2141843 h 2438400"/>
              <a:gd name="connsiteX170" fmla="*/ 1308579 w 1533525"/>
              <a:gd name="connsiteY170" fmla="*/ 2175181 h 2438400"/>
              <a:gd name="connsiteX171" fmla="*/ 1302864 w 1533525"/>
              <a:gd name="connsiteY171" fmla="*/ 2184230 h 2438400"/>
              <a:gd name="connsiteX172" fmla="*/ 1301435 w 1533525"/>
              <a:gd name="connsiteY172" fmla="*/ 2204232 h 2438400"/>
              <a:gd name="connsiteX173" fmla="*/ 1290481 w 1533525"/>
              <a:gd name="connsiteY173" fmla="*/ 2235665 h 2438400"/>
              <a:gd name="connsiteX174" fmla="*/ 1270003 w 1533525"/>
              <a:gd name="connsiteY174" fmla="*/ 2251381 h 2438400"/>
              <a:gd name="connsiteX175" fmla="*/ 1249047 w 1533525"/>
              <a:gd name="connsiteY175" fmla="*/ 2261859 h 2438400"/>
              <a:gd name="connsiteX176" fmla="*/ 1232379 w 1533525"/>
              <a:gd name="connsiteY176" fmla="*/ 2288052 h 2438400"/>
              <a:gd name="connsiteX177" fmla="*/ 1208090 w 1533525"/>
              <a:gd name="connsiteY177" fmla="*/ 2320437 h 2438400"/>
              <a:gd name="connsiteX178" fmla="*/ 1080931 w 1533525"/>
              <a:gd name="connsiteY178" fmla="*/ 2349489 h 2438400"/>
              <a:gd name="connsiteX179" fmla="*/ 1063786 w 1533525"/>
              <a:gd name="connsiteY179" fmla="*/ 2339011 h 2438400"/>
              <a:gd name="connsiteX180" fmla="*/ 1056166 w 1533525"/>
              <a:gd name="connsiteY180" fmla="*/ 2336630 h 2438400"/>
              <a:gd name="connsiteX181" fmla="*/ 1055214 w 1533525"/>
              <a:gd name="connsiteY181" fmla="*/ 2344726 h 2438400"/>
              <a:gd name="connsiteX182" fmla="*/ 1075216 w 1533525"/>
              <a:gd name="connsiteY182" fmla="*/ 2418545 h 2438400"/>
              <a:gd name="connsiteX183" fmla="*/ 1121889 w 1533525"/>
              <a:gd name="connsiteY183" fmla="*/ 2438071 h 2438400"/>
              <a:gd name="connsiteX184" fmla="*/ 1216663 w 1533525"/>
              <a:gd name="connsiteY184" fmla="*/ 2427117 h 2438400"/>
              <a:gd name="connsiteX185" fmla="*/ 1364776 w 1533525"/>
              <a:gd name="connsiteY185" fmla="*/ 2368539 h 2438400"/>
              <a:gd name="connsiteX186" fmla="*/ 1380493 w 1533525"/>
              <a:gd name="connsiteY186" fmla="*/ 2348536 h 2438400"/>
              <a:gd name="connsiteX187" fmla="*/ 1394780 w 1533525"/>
              <a:gd name="connsiteY187" fmla="*/ 2308531 h 2438400"/>
              <a:gd name="connsiteX188" fmla="*/ 1408591 w 1533525"/>
              <a:gd name="connsiteY188" fmla="*/ 2300911 h 2438400"/>
              <a:gd name="connsiteX189" fmla="*/ 1413354 w 1533525"/>
              <a:gd name="connsiteY189" fmla="*/ 2315198 h 2438400"/>
              <a:gd name="connsiteX190" fmla="*/ 1422403 w 1533525"/>
              <a:gd name="connsiteY190" fmla="*/ 2354727 h 2438400"/>
              <a:gd name="connsiteX191" fmla="*/ 1448120 w 1533525"/>
              <a:gd name="connsiteY191" fmla="*/ 2347584 h 2438400"/>
              <a:gd name="connsiteX192" fmla="*/ 1466694 w 1533525"/>
              <a:gd name="connsiteY192" fmla="*/ 2321866 h 2438400"/>
              <a:gd name="connsiteX193" fmla="*/ 1477171 w 1533525"/>
              <a:gd name="connsiteY193" fmla="*/ 2258048 h 2438400"/>
              <a:gd name="connsiteX194" fmla="*/ 1471456 w 1533525"/>
              <a:gd name="connsiteY194" fmla="*/ 2210423 h 2438400"/>
              <a:gd name="connsiteX195" fmla="*/ 1417164 w 1533525"/>
              <a:gd name="connsiteY195" fmla="*/ 2067072 h 2438400"/>
              <a:gd name="connsiteX196" fmla="*/ 1418116 w 1533525"/>
              <a:gd name="connsiteY196" fmla="*/ 2058023 h 2438400"/>
              <a:gd name="connsiteX197" fmla="*/ 1426689 w 1533525"/>
              <a:gd name="connsiteY197" fmla="*/ 2058500 h 2438400"/>
              <a:gd name="connsiteX198" fmla="*/ 1460503 w 1533525"/>
              <a:gd name="connsiteY198" fmla="*/ 2075645 h 2438400"/>
              <a:gd name="connsiteX199" fmla="*/ 1493840 w 1533525"/>
              <a:gd name="connsiteY199" fmla="*/ 2081836 h 2438400"/>
              <a:gd name="connsiteX200" fmla="*/ 1514319 w 1533525"/>
              <a:gd name="connsiteY200" fmla="*/ 2056595 h 2438400"/>
              <a:gd name="connsiteX201" fmla="*/ 1469551 w 1533525"/>
              <a:gd name="connsiteY201" fmla="*/ 1976585 h 2438400"/>
              <a:gd name="connsiteX202" fmla="*/ 1357156 w 1533525"/>
              <a:gd name="connsiteY202" fmla="*/ 1793705 h 2438400"/>
              <a:gd name="connsiteX203" fmla="*/ 1314770 w 1533525"/>
              <a:gd name="connsiteY203" fmla="*/ 1725601 h 2438400"/>
              <a:gd name="connsiteX204" fmla="*/ 1312389 w 1533525"/>
              <a:gd name="connsiteY204" fmla="*/ 1706551 h 2438400"/>
              <a:gd name="connsiteX205" fmla="*/ 1283814 w 1533525"/>
              <a:gd name="connsiteY205" fmla="*/ 1666070 h 2438400"/>
              <a:gd name="connsiteX206" fmla="*/ 1266193 w 1533525"/>
              <a:gd name="connsiteY206" fmla="*/ 1645591 h 2438400"/>
              <a:gd name="connsiteX207" fmla="*/ 1268097 w 1533525"/>
              <a:gd name="connsiteY207" fmla="*/ 1626065 h 2438400"/>
              <a:gd name="connsiteX208" fmla="*/ 1388589 w 1533525"/>
              <a:gd name="connsiteY208" fmla="*/ 1502240 h 2438400"/>
              <a:gd name="connsiteX209" fmla="*/ 634209 w 1533525"/>
              <a:gd name="connsiteY209" fmla="*/ 974554 h 2438400"/>
              <a:gd name="connsiteX210" fmla="*/ 579916 w 1533525"/>
              <a:gd name="connsiteY210" fmla="*/ 1025989 h 2438400"/>
              <a:gd name="connsiteX211" fmla="*/ 547531 w 1533525"/>
              <a:gd name="connsiteY211" fmla="*/ 1063137 h 2438400"/>
              <a:gd name="connsiteX212" fmla="*/ 533244 w 1533525"/>
              <a:gd name="connsiteY212" fmla="*/ 1076472 h 2438400"/>
              <a:gd name="connsiteX213" fmla="*/ 414657 w 1533525"/>
              <a:gd name="connsiteY213" fmla="*/ 1141242 h 2438400"/>
              <a:gd name="connsiteX214" fmla="*/ 292261 w 1533525"/>
              <a:gd name="connsiteY214" fmla="*/ 1159816 h 2438400"/>
              <a:gd name="connsiteX215" fmla="*/ 254637 w 1533525"/>
              <a:gd name="connsiteY215" fmla="*/ 1144099 h 2438400"/>
              <a:gd name="connsiteX216" fmla="*/ 218442 w 1533525"/>
              <a:gd name="connsiteY216" fmla="*/ 1113143 h 2438400"/>
              <a:gd name="connsiteX217" fmla="*/ 173199 w 1533525"/>
              <a:gd name="connsiteY217" fmla="*/ 1092188 h 2438400"/>
              <a:gd name="connsiteX218" fmla="*/ 153196 w 1533525"/>
              <a:gd name="connsiteY218" fmla="*/ 1074567 h 2438400"/>
              <a:gd name="connsiteX219" fmla="*/ 162721 w 1533525"/>
              <a:gd name="connsiteY219" fmla="*/ 796913 h 2438400"/>
              <a:gd name="connsiteX220" fmla="*/ 435612 w 1533525"/>
              <a:gd name="connsiteY220" fmla="*/ 958838 h 2438400"/>
              <a:gd name="connsiteX221" fmla="*/ 494668 w 1533525"/>
              <a:gd name="connsiteY221" fmla="*/ 978841 h 2438400"/>
              <a:gd name="connsiteX222" fmla="*/ 551818 w 1533525"/>
              <a:gd name="connsiteY222" fmla="*/ 971221 h 2438400"/>
              <a:gd name="connsiteX223" fmla="*/ 619445 w 1533525"/>
              <a:gd name="connsiteY223" fmla="*/ 936454 h 2438400"/>
              <a:gd name="connsiteX224" fmla="*/ 629923 w 1533525"/>
              <a:gd name="connsiteY224" fmla="*/ 941217 h 2438400"/>
              <a:gd name="connsiteX225" fmla="*/ 629923 w 1533525"/>
              <a:gd name="connsiteY225" fmla="*/ 942169 h 2438400"/>
              <a:gd name="connsiteX226" fmla="*/ 634209 w 1533525"/>
              <a:gd name="connsiteY226" fmla="*/ 974554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533525" h="2438400">
                <a:moveTo>
                  <a:pt x="1388589" y="1502240"/>
                </a:moveTo>
                <a:cubicBezTo>
                  <a:pt x="1413354" y="1476522"/>
                  <a:pt x="1437643" y="1449852"/>
                  <a:pt x="1458597" y="1420324"/>
                </a:cubicBezTo>
                <a:cubicBezTo>
                  <a:pt x="1494793" y="1368890"/>
                  <a:pt x="1528606" y="1316026"/>
                  <a:pt x="1536226" y="1251256"/>
                </a:cubicBezTo>
                <a:cubicBezTo>
                  <a:pt x="1536226" y="1228396"/>
                  <a:pt x="1532893" y="1167912"/>
                  <a:pt x="1519081" y="1107428"/>
                </a:cubicBezTo>
                <a:cubicBezTo>
                  <a:pt x="1494316" y="996938"/>
                  <a:pt x="1419069" y="906927"/>
                  <a:pt x="1403829" y="881686"/>
                </a:cubicBezTo>
                <a:cubicBezTo>
                  <a:pt x="1381445" y="845491"/>
                  <a:pt x="1357156" y="810724"/>
                  <a:pt x="1333820" y="775006"/>
                </a:cubicBezTo>
                <a:cubicBezTo>
                  <a:pt x="1317628" y="749764"/>
                  <a:pt x="1310484" y="722618"/>
                  <a:pt x="1314294" y="692614"/>
                </a:cubicBezTo>
                <a:cubicBezTo>
                  <a:pt x="1319533" y="649752"/>
                  <a:pt x="1316199" y="606889"/>
                  <a:pt x="1302864" y="565456"/>
                </a:cubicBezTo>
                <a:cubicBezTo>
                  <a:pt x="1285719" y="511639"/>
                  <a:pt x="1255239" y="468301"/>
                  <a:pt x="1199994" y="449727"/>
                </a:cubicBezTo>
                <a:cubicBezTo>
                  <a:pt x="1135224" y="427819"/>
                  <a:pt x="1070930" y="434011"/>
                  <a:pt x="1009970" y="465443"/>
                </a:cubicBezTo>
                <a:cubicBezTo>
                  <a:pt x="994730" y="473539"/>
                  <a:pt x="926150" y="531166"/>
                  <a:pt x="866619" y="543072"/>
                </a:cubicBezTo>
                <a:cubicBezTo>
                  <a:pt x="863285" y="543548"/>
                  <a:pt x="859475" y="546882"/>
                  <a:pt x="856617" y="544501"/>
                </a:cubicBezTo>
                <a:cubicBezTo>
                  <a:pt x="853760" y="542119"/>
                  <a:pt x="856617" y="537833"/>
                  <a:pt x="857570" y="534976"/>
                </a:cubicBezTo>
                <a:cubicBezTo>
                  <a:pt x="867095" y="509734"/>
                  <a:pt x="876620" y="430201"/>
                  <a:pt x="871381" y="416865"/>
                </a:cubicBezTo>
                <a:cubicBezTo>
                  <a:pt x="852808" y="367812"/>
                  <a:pt x="852808" y="318758"/>
                  <a:pt x="875667" y="271133"/>
                </a:cubicBezTo>
                <a:cubicBezTo>
                  <a:pt x="893289" y="234938"/>
                  <a:pt x="920435" y="205410"/>
                  <a:pt x="949486" y="178740"/>
                </a:cubicBezTo>
                <a:cubicBezTo>
                  <a:pt x="989491" y="142069"/>
                  <a:pt x="1033306" y="110637"/>
                  <a:pt x="1075216" y="76823"/>
                </a:cubicBezTo>
                <a:cubicBezTo>
                  <a:pt x="1079979" y="73013"/>
                  <a:pt x="1085218" y="70155"/>
                  <a:pt x="1090933" y="68727"/>
                </a:cubicBezTo>
                <a:cubicBezTo>
                  <a:pt x="1109030" y="64917"/>
                  <a:pt x="1176658" y="61583"/>
                  <a:pt x="1171895" y="47772"/>
                </a:cubicBezTo>
                <a:cubicBezTo>
                  <a:pt x="1167609" y="35389"/>
                  <a:pt x="1118555" y="33960"/>
                  <a:pt x="1100458" y="33960"/>
                </a:cubicBezTo>
                <a:cubicBezTo>
                  <a:pt x="1073788" y="33960"/>
                  <a:pt x="960440" y="89205"/>
                  <a:pt x="925198" y="100159"/>
                </a:cubicBezTo>
                <a:cubicBezTo>
                  <a:pt x="905671" y="106350"/>
                  <a:pt x="885192" y="105874"/>
                  <a:pt x="865190" y="109684"/>
                </a:cubicBezTo>
                <a:cubicBezTo>
                  <a:pt x="807088" y="119685"/>
                  <a:pt x="760415" y="149689"/>
                  <a:pt x="721363" y="193028"/>
                </a:cubicBezTo>
                <a:cubicBezTo>
                  <a:pt x="695169" y="222079"/>
                  <a:pt x="637066" y="321139"/>
                  <a:pt x="584679" y="360668"/>
                </a:cubicBezTo>
                <a:cubicBezTo>
                  <a:pt x="579440" y="364478"/>
                  <a:pt x="575154" y="365430"/>
                  <a:pt x="568963" y="362097"/>
                </a:cubicBezTo>
                <a:cubicBezTo>
                  <a:pt x="557056" y="355429"/>
                  <a:pt x="545626" y="347809"/>
                  <a:pt x="536101" y="338284"/>
                </a:cubicBezTo>
                <a:cubicBezTo>
                  <a:pt x="506574" y="310185"/>
                  <a:pt x="448948" y="218745"/>
                  <a:pt x="427993" y="143022"/>
                </a:cubicBezTo>
                <a:cubicBezTo>
                  <a:pt x="426564" y="137783"/>
                  <a:pt x="423706" y="129210"/>
                  <a:pt x="418468" y="130639"/>
                </a:cubicBezTo>
                <a:cubicBezTo>
                  <a:pt x="411800" y="132068"/>
                  <a:pt x="413229" y="141117"/>
                  <a:pt x="412752" y="146832"/>
                </a:cubicBezTo>
                <a:cubicBezTo>
                  <a:pt x="405132" y="225413"/>
                  <a:pt x="424182" y="345904"/>
                  <a:pt x="451329" y="385433"/>
                </a:cubicBezTo>
                <a:cubicBezTo>
                  <a:pt x="462759" y="402578"/>
                  <a:pt x="463235" y="402102"/>
                  <a:pt x="452281" y="420199"/>
                </a:cubicBezTo>
                <a:cubicBezTo>
                  <a:pt x="443232" y="434963"/>
                  <a:pt x="433707" y="449251"/>
                  <a:pt x="430850" y="466396"/>
                </a:cubicBezTo>
                <a:cubicBezTo>
                  <a:pt x="428469" y="478302"/>
                  <a:pt x="430374" y="489732"/>
                  <a:pt x="440375" y="497352"/>
                </a:cubicBezTo>
                <a:cubicBezTo>
                  <a:pt x="449900" y="504496"/>
                  <a:pt x="459901" y="513068"/>
                  <a:pt x="473712" y="505448"/>
                </a:cubicBezTo>
                <a:cubicBezTo>
                  <a:pt x="478951" y="502114"/>
                  <a:pt x="480856" y="505924"/>
                  <a:pt x="481809" y="510687"/>
                </a:cubicBezTo>
                <a:cubicBezTo>
                  <a:pt x="484190" y="526879"/>
                  <a:pt x="483237" y="543072"/>
                  <a:pt x="480856" y="559264"/>
                </a:cubicBezTo>
                <a:cubicBezTo>
                  <a:pt x="480380" y="562598"/>
                  <a:pt x="470379" y="590221"/>
                  <a:pt x="433707" y="587839"/>
                </a:cubicBezTo>
                <a:cubicBezTo>
                  <a:pt x="421801" y="586887"/>
                  <a:pt x="417515" y="592126"/>
                  <a:pt x="414657" y="603556"/>
                </a:cubicBezTo>
                <a:cubicBezTo>
                  <a:pt x="409419" y="622606"/>
                  <a:pt x="415134" y="641179"/>
                  <a:pt x="418944" y="659753"/>
                </a:cubicBezTo>
                <a:cubicBezTo>
                  <a:pt x="419896" y="665468"/>
                  <a:pt x="425611" y="667373"/>
                  <a:pt x="430850" y="667849"/>
                </a:cubicBezTo>
                <a:cubicBezTo>
                  <a:pt x="436565" y="668326"/>
                  <a:pt x="435136" y="662611"/>
                  <a:pt x="436565" y="659753"/>
                </a:cubicBezTo>
                <a:cubicBezTo>
                  <a:pt x="439423" y="654038"/>
                  <a:pt x="440375" y="645942"/>
                  <a:pt x="448948" y="645466"/>
                </a:cubicBezTo>
                <a:cubicBezTo>
                  <a:pt x="456091" y="644989"/>
                  <a:pt x="463711" y="648799"/>
                  <a:pt x="470855" y="643561"/>
                </a:cubicBezTo>
                <a:cubicBezTo>
                  <a:pt x="472284" y="642608"/>
                  <a:pt x="488000" y="660706"/>
                  <a:pt x="494191" y="667849"/>
                </a:cubicBezTo>
                <a:cubicBezTo>
                  <a:pt x="498477" y="673088"/>
                  <a:pt x="499906" y="678803"/>
                  <a:pt x="496096" y="685471"/>
                </a:cubicBezTo>
                <a:cubicBezTo>
                  <a:pt x="488476" y="698806"/>
                  <a:pt x="463235" y="745002"/>
                  <a:pt x="460377" y="755479"/>
                </a:cubicBezTo>
                <a:cubicBezTo>
                  <a:pt x="457996" y="764528"/>
                  <a:pt x="455615" y="773101"/>
                  <a:pt x="458949" y="782626"/>
                </a:cubicBezTo>
                <a:cubicBezTo>
                  <a:pt x="462759" y="794056"/>
                  <a:pt x="470379" y="796913"/>
                  <a:pt x="480856" y="791198"/>
                </a:cubicBezTo>
                <a:cubicBezTo>
                  <a:pt x="518480" y="771672"/>
                  <a:pt x="548484" y="753574"/>
                  <a:pt x="578011" y="749288"/>
                </a:cubicBezTo>
                <a:cubicBezTo>
                  <a:pt x="587060" y="747859"/>
                  <a:pt x="593727" y="746431"/>
                  <a:pt x="601824" y="749288"/>
                </a:cubicBezTo>
                <a:cubicBezTo>
                  <a:pt x="609920" y="752146"/>
                  <a:pt x="616588" y="755956"/>
                  <a:pt x="617540" y="765481"/>
                </a:cubicBezTo>
                <a:cubicBezTo>
                  <a:pt x="618492" y="775006"/>
                  <a:pt x="616588" y="780721"/>
                  <a:pt x="607539" y="789769"/>
                </a:cubicBezTo>
                <a:cubicBezTo>
                  <a:pt x="584202" y="813106"/>
                  <a:pt x="549436" y="830727"/>
                  <a:pt x="518956" y="837394"/>
                </a:cubicBezTo>
                <a:cubicBezTo>
                  <a:pt x="490857" y="843586"/>
                  <a:pt x="462759" y="845014"/>
                  <a:pt x="435136" y="835489"/>
                </a:cubicBezTo>
                <a:cubicBezTo>
                  <a:pt x="410848" y="826917"/>
                  <a:pt x="288927" y="797866"/>
                  <a:pt x="238921" y="745954"/>
                </a:cubicBezTo>
                <a:cubicBezTo>
                  <a:pt x="227967" y="734524"/>
                  <a:pt x="219871" y="720713"/>
                  <a:pt x="207489" y="710236"/>
                </a:cubicBezTo>
                <a:cubicBezTo>
                  <a:pt x="203679" y="706902"/>
                  <a:pt x="202726" y="703568"/>
                  <a:pt x="203202" y="698329"/>
                </a:cubicBezTo>
                <a:cubicBezTo>
                  <a:pt x="205107" y="675946"/>
                  <a:pt x="206060" y="654038"/>
                  <a:pt x="208441" y="631654"/>
                </a:cubicBezTo>
                <a:cubicBezTo>
                  <a:pt x="210346" y="611176"/>
                  <a:pt x="207489" y="592602"/>
                  <a:pt x="194154" y="575933"/>
                </a:cubicBezTo>
                <a:cubicBezTo>
                  <a:pt x="192249" y="573552"/>
                  <a:pt x="189867" y="571171"/>
                  <a:pt x="189867" y="567837"/>
                </a:cubicBezTo>
                <a:cubicBezTo>
                  <a:pt x="189867" y="543548"/>
                  <a:pt x="187486" y="519736"/>
                  <a:pt x="186534" y="494971"/>
                </a:cubicBezTo>
                <a:cubicBezTo>
                  <a:pt x="185105" y="442583"/>
                  <a:pt x="218919" y="356382"/>
                  <a:pt x="238445" y="323044"/>
                </a:cubicBezTo>
                <a:cubicBezTo>
                  <a:pt x="250351" y="302565"/>
                  <a:pt x="257495" y="281134"/>
                  <a:pt x="257019" y="256845"/>
                </a:cubicBezTo>
                <a:cubicBezTo>
                  <a:pt x="257019" y="248749"/>
                  <a:pt x="246541" y="206363"/>
                  <a:pt x="243684" y="192075"/>
                </a:cubicBezTo>
                <a:cubicBezTo>
                  <a:pt x="238445" y="165405"/>
                  <a:pt x="240350" y="140164"/>
                  <a:pt x="259400" y="118733"/>
                </a:cubicBezTo>
                <a:cubicBezTo>
                  <a:pt x="266068" y="111589"/>
                  <a:pt x="272735" y="103969"/>
                  <a:pt x="276545" y="94920"/>
                </a:cubicBezTo>
                <a:cubicBezTo>
                  <a:pt x="287975" y="68727"/>
                  <a:pt x="283212" y="14910"/>
                  <a:pt x="226539" y="1099"/>
                </a:cubicBezTo>
                <a:cubicBezTo>
                  <a:pt x="197487" y="-6045"/>
                  <a:pt x="199392" y="23483"/>
                  <a:pt x="193201" y="36342"/>
                </a:cubicBezTo>
                <a:cubicBezTo>
                  <a:pt x="184152" y="56344"/>
                  <a:pt x="177961" y="77775"/>
                  <a:pt x="183200" y="101112"/>
                </a:cubicBezTo>
                <a:cubicBezTo>
                  <a:pt x="185581" y="111113"/>
                  <a:pt x="187010" y="121590"/>
                  <a:pt x="187010" y="132068"/>
                </a:cubicBezTo>
                <a:cubicBezTo>
                  <a:pt x="188915" y="188742"/>
                  <a:pt x="184629" y="244939"/>
                  <a:pt x="168436" y="299708"/>
                </a:cubicBezTo>
                <a:cubicBezTo>
                  <a:pt x="159387" y="330188"/>
                  <a:pt x="136527" y="388767"/>
                  <a:pt x="133670" y="430677"/>
                </a:cubicBezTo>
                <a:cubicBezTo>
                  <a:pt x="131289" y="464490"/>
                  <a:pt x="129384" y="497828"/>
                  <a:pt x="128431" y="531642"/>
                </a:cubicBezTo>
                <a:cubicBezTo>
                  <a:pt x="127955" y="543072"/>
                  <a:pt x="123669" y="546406"/>
                  <a:pt x="113667" y="547358"/>
                </a:cubicBezTo>
                <a:cubicBezTo>
                  <a:pt x="101761" y="548787"/>
                  <a:pt x="92712" y="554502"/>
                  <a:pt x="89855" y="566884"/>
                </a:cubicBezTo>
                <a:cubicBezTo>
                  <a:pt x="88902" y="571647"/>
                  <a:pt x="85569" y="574028"/>
                  <a:pt x="81282" y="574981"/>
                </a:cubicBezTo>
                <a:cubicBezTo>
                  <a:pt x="69376" y="578314"/>
                  <a:pt x="65566" y="587839"/>
                  <a:pt x="64137" y="598793"/>
                </a:cubicBezTo>
                <a:cubicBezTo>
                  <a:pt x="62232" y="618319"/>
                  <a:pt x="61280" y="638322"/>
                  <a:pt x="62709" y="657848"/>
                </a:cubicBezTo>
                <a:cubicBezTo>
                  <a:pt x="63661" y="671183"/>
                  <a:pt x="62709" y="684994"/>
                  <a:pt x="69852" y="696901"/>
                </a:cubicBezTo>
                <a:cubicBezTo>
                  <a:pt x="76996" y="708807"/>
                  <a:pt x="82711" y="720713"/>
                  <a:pt x="87474" y="733572"/>
                </a:cubicBezTo>
                <a:cubicBezTo>
                  <a:pt x="89379" y="738334"/>
                  <a:pt x="91284" y="743573"/>
                  <a:pt x="96999" y="745002"/>
                </a:cubicBezTo>
                <a:cubicBezTo>
                  <a:pt x="106524" y="747383"/>
                  <a:pt x="106524" y="753574"/>
                  <a:pt x="105571" y="761671"/>
                </a:cubicBezTo>
                <a:cubicBezTo>
                  <a:pt x="102714" y="789769"/>
                  <a:pt x="94617" y="816916"/>
                  <a:pt x="88426" y="844538"/>
                </a:cubicBezTo>
                <a:cubicBezTo>
                  <a:pt x="84140" y="862636"/>
                  <a:pt x="85092" y="881209"/>
                  <a:pt x="78901" y="898831"/>
                </a:cubicBezTo>
                <a:cubicBezTo>
                  <a:pt x="67947" y="930263"/>
                  <a:pt x="68900" y="962172"/>
                  <a:pt x="73186" y="994081"/>
                </a:cubicBezTo>
                <a:cubicBezTo>
                  <a:pt x="77472" y="1025513"/>
                  <a:pt x="87950" y="1055993"/>
                  <a:pt x="94141" y="1087426"/>
                </a:cubicBezTo>
                <a:cubicBezTo>
                  <a:pt x="96999" y="1102666"/>
                  <a:pt x="94617" y="1111714"/>
                  <a:pt x="81759" y="1120287"/>
                </a:cubicBezTo>
                <a:cubicBezTo>
                  <a:pt x="65090" y="1131241"/>
                  <a:pt x="61280" y="1146957"/>
                  <a:pt x="67471" y="1166483"/>
                </a:cubicBezTo>
                <a:cubicBezTo>
                  <a:pt x="68900" y="1171722"/>
                  <a:pt x="71281" y="1176961"/>
                  <a:pt x="71757" y="1182199"/>
                </a:cubicBezTo>
                <a:cubicBezTo>
                  <a:pt x="72710" y="1194106"/>
                  <a:pt x="75567" y="1205059"/>
                  <a:pt x="83187" y="1215061"/>
                </a:cubicBezTo>
                <a:cubicBezTo>
                  <a:pt x="87474" y="1220299"/>
                  <a:pt x="88426" y="1226014"/>
                  <a:pt x="85569" y="1232682"/>
                </a:cubicBezTo>
                <a:cubicBezTo>
                  <a:pt x="82711" y="1239826"/>
                  <a:pt x="82235" y="1247922"/>
                  <a:pt x="83664" y="1255066"/>
                </a:cubicBezTo>
                <a:cubicBezTo>
                  <a:pt x="88426" y="1276497"/>
                  <a:pt x="85092" y="1297452"/>
                  <a:pt x="77949" y="1317454"/>
                </a:cubicBezTo>
                <a:cubicBezTo>
                  <a:pt x="67947" y="1345553"/>
                  <a:pt x="64137" y="1452710"/>
                  <a:pt x="64137" y="1476522"/>
                </a:cubicBezTo>
                <a:cubicBezTo>
                  <a:pt x="64137" y="1527957"/>
                  <a:pt x="64137" y="1578916"/>
                  <a:pt x="64614" y="1630351"/>
                </a:cubicBezTo>
                <a:cubicBezTo>
                  <a:pt x="64614" y="1635113"/>
                  <a:pt x="35562" y="1809421"/>
                  <a:pt x="42706" y="1854665"/>
                </a:cubicBezTo>
                <a:cubicBezTo>
                  <a:pt x="50326" y="1903718"/>
                  <a:pt x="44135" y="1953725"/>
                  <a:pt x="40801" y="2003255"/>
                </a:cubicBezTo>
                <a:cubicBezTo>
                  <a:pt x="36991" y="2058500"/>
                  <a:pt x="21751" y="2194231"/>
                  <a:pt x="2701" y="2272812"/>
                </a:cubicBezTo>
                <a:cubicBezTo>
                  <a:pt x="-2538" y="2293767"/>
                  <a:pt x="-156" y="2331867"/>
                  <a:pt x="9845" y="2353775"/>
                </a:cubicBezTo>
                <a:cubicBezTo>
                  <a:pt x="11750" y="2358061"/>
                  <a:pt x="26037" y="2386636"/>
                  <a:pt x="32705" y="2403781"/>
                </a:cubicBezTo>
                <a:cubicBezTo>
                  <a:pt x="52707" y="2458550"/>
                  <a:pt x="57946" y="2389493"/>
                  <a:pt x="59851" y="2344250"/>
                </a:cubicBezTo>
                <a:cubicBezTo>
                  <a:pt x="61280" y="2308055"/>
                  <a:pt x="59851" y="2245666"/>
                  <a:pt x="79377" y="2167561"/>
                </a:cubicBezTo>
                <a:cubicBezTo>
                  <a:pt x="81759" y="2157560"/>
                  <a:pt x="89379" y="2120888"/>
                  <a:pt x="88902" y="2119460"/>
                </a:cubicBezTo>
                <a:cubicBezTo>
                  <a:pt x="87950" y="2114221"/>
                  <a:pt x="82235" y="2014685"/>
                  <a:pt x="83664" y="1977537"/>
                </a:cubicBezTo>
                <a:cubicBezTo>
                  <a:pt x="84140" y="1972298"/>
                  <a:pt x="85092" y="1968488"/>
                  <a:pt x="89855" y="1965631"/>
                </a:cubicBezTo>
                <a:cubicBezTo>
                  <a:pt x="96522" y="1961821"/>
                  <a:pt x="98427" y="1955630"/>
                  <a:pt x="96999" y="1948486"/>
                </a:cubicBezTo>
                <a:cubicBezTo>
                  <a:pt x="95570" y="1941818"/>
                  <a:pt x="96522" y="1936580"/>
                  <a:pt x="103190" y="1932293"/>
                </a:cubicBezTo>
                <a:cubicBezTo>
                  <a:pt x="111286" y="1926578"/>
                  <a:pt x="114144" y="1918958"/>
                  <a:pt x="111762" y="1908957"/>
                </a:cubicBezTo>
                <a:cubicBezTo>
                  <a:pt x="109381" y="1899908"/>
                  <a:pt x="109857" y="1890383"/>
                  <a:pt x="112715" y="1880858"/>
                </a:cubicBezTo>
                <a:cubicBezTo>
                  <a:pt x="116525" y="1867523"/>
                  <a:pt x="116525" y="1855141"/>
                  <a:pt x="104619" y="1845140"/>
                </a:cubicBezTo>
                <a:cubicBezTo>
                  <a:pt x="100809" y="1841806"/>
                  <a:pt x="110334" y="1794657"/>
                  <a:pt x="110334" y="1784180"/>
                </a:cubicBezTo>
                <a:cubicBezTo>
                  <a:pt x="110810" y="1765606"/>
                  <a:pt x="110810" y="1746556"/>
                  <a:pt x="110810" y="1727982"/>
                </a:cubicBezTo>
                <a:cubicBezTo>
                  <a:pt x="110810" y="1714171"/>
                  <a:pt x="112239" y="1700360"/>
                  <a:pt x="104142" y="1688453"/>
                </a:cubicBezTo>
                <a:cubicBezTo>
                  <a:pt x="103190" y="1687025"/>
                  <a:pt x="103666" y="1586060"/>
                  <a:pt x="104142" y="1537958"/>
                </a:cubicBezTo>
                <a:cubicBezTo>
                  <a:pt x="104142" y="1534624"/>
                  <a:pt x="111762" y="1527957"/>
                  <a:pt x="110334" y="1525099"/>
                </a:cubicBezTo>
                <a:cubicBezTo>
                  <a:pt x="106047" y="1517003"/>
                  <a:pt x="112715" y="1471760"/>
                  <a:pt x="110334" y="1466521"/>
                </a:cubicBezTo>
                <a:cubicBezTo>
                  <a:pt x="106524" y="1458901"/>
                  <a:pt x="120335" y="1393178"/>
                  <a:pt x="122240" y="1370318"/>
                </a:cubicBezTo>
                <a:cubicBezTo>
                  <a:pt x="124145" y="1342696"/>
                  <a:pt x="130336" y="1316026"/>
                  <a:pt x="133670" y="1288403"/>
                </a:cubicBezTo>
                <a:cubicBezTo>
                  <a:pt x="134622" y="1280307"/>
                  <a:pt x="138432" y="1278878"/>
                  <a:pt x="144624" y="1278878"/>
                </a:cubicBezTo>
                <a:cubicBezTo>
                  <a:pt x="172246" y="1280307"/>
                  <a:pt x="244160" y="1256494"/>
                  <a:pt x="270354" y="1250303"/>
                </a:cubicBezTo>
                <a:cubicBezTo>
                  <a:pt x="302739" y="1243160"/>
                  <a:pt x="387035" y="1239826"/>
                  <a:pt x="418944" y="1234111"/>
                </a:cubicBezTo>
                <a:cubicBezTo>
                  <a:pt x="496096" y="1220776"/>
                  <a:pt x="568963" y="1196011"/>
                  <a:pt x="638019" y="1157911"/>
                </a:cubicBezTo>
                <a:cubicBezTo>
                  <a:pt x="696121" y="1126002"/>
                  <a:pt x="748033" y="1085044"/>
                  <a:pt x="799467" y="1043611"/>
                </a:cubicBezTo>
                <a:cubicBezTo>
                  <a:pt x="828519" y="1020274"/>
                  <a:pt x="856141" y="995509"/>
                  <a:pt x="889002" y="977888"/>
                </a:cubicBezTo>
                <a:cubicBezTo>
                  <a:pt x="905671" y="968839"/>
                  <a:pt x="922816" y="961696"/>
                  <a:pt x="941866" y="961219"/>
                </a:cubicBezTo>
                <a:cubicBezTo>
                  <a:pt x="983776" y="960743"/>
                  <a:pt x="1015209" y="983603"/>
                  <a:pt x="1040926" y="1012654"/>
                </a:cubicBezTo>
                <a:cubicBezTo>
                  <a:pt x="1074740" y="1051231"/>
                  <a:pt x="1080455" y="1098856"/>
                  <a:pt x="1072359" y="1147909"/>
                </a:cubicBezTo>
                <a:cubicBezTo>
                  <a:pt x="1061405" y="1216966"/>
                  <a:pt x="1015685" y="1263162"/>
                  <a:pt x="964250" y="1303643"/>
                </a:cubicBezTo>
                <a:cubicBezTo>
                  <a:pt x="928055" y="1332218"/>
                  <a:pt x="746604" y="1487952"/>
                  <a:pt x="737555" y="1497477"/>
                </a:cubicBezTo>
                <a:cubicBezTo>
                  <a:pt x="724696" y="1510812"/>
                  <a:pt x="716600" y="1527481"/>
                  <a:pt x="704217" y="1541292"/>
                </a:cubicBezTo>
                <a:cubicBezTo>
                  <a:pt x="666117" y="1584631"/>
                  <a:pt x="634685" y="1631779"/>
                  <a:pt x="618016" y="1687977"/>
                </a:cubicBezTo>
                <a:cubicBezTo>
                  <a:pt x="605634" y="1728935"/>
                  <a:pt x="602776" y="1770845"/>
                  <a:pt x="614683" y="1812755"/>
                </a:cubicBezTo>
                <a:cubicBezTo>
                  <a:pt x="630875" y="1868000"/>
                  <a:pt x="668023" y="1906100"/>
                  <a:pt x="716600" y="1934675"/>
                </a:cubicBezTo>
                <a:cubicBezTo>
                  <a:pt x="765654" y="1963250"/>
                  <a:pt x="882811" y="1988967"/>
                  <a:pt x="884240" y="1993730"/>
                </a:cubicBezTo>
                <a:cubicBezTo>
                  <a:pt x="891860" y="2014685"/>
                  <a:pt x="895670" y="2035640"/>
                  <a:pt x="895670" y="2058023"/>
                </a:cubicBezTo>
                <a:cubicBezTo>
                  <a:pt x="895670" y="2065167"/>
                  <a:pt x="893289" y="2070882"/>
                  <a:pt x="887098" y="2074692"/>
                </a:cubicBezTo>
                <a:cubicBezTo>
                  <a:pt x="879001" y="2079931"/>
                  <a:pt x="871858" y="2087075"/>
                  <a:pt x="865666" y="2095171"/>
                </a:cubicBezTo>
                <a:cubicBezTo>
                  <a:pt x="857570" y="2105172"/>
                  <a:pt x="850902" y="2107077"/>
                  <a:pt x="840425" y="2099933"/>
                </a:cubicBezTo>
                <a:cubicBezTo>
                  <a:pt x="829948" y="2093266"/>
                  <a:pt x="819470" y="2092313"/>
                  <a:pt x="807564" y="2092790"/>
                </a:cubicBezTo>
                <a:cubicBezTo>
                  <a:pt x="799944" y="2093266"/>
                  <a:pt x="794705" y="2096600"/>
                  <a:pt x="790895" y="2103267"/>
                </a:cubicBezTo>
                <a:cubicBezTo>
                  <a:pt x="783275" y="2115173"/>
                  <a:pt x="772798" y="2124698"/>
                  <a:pt x="759939" y="2131842"/>
                </a:cubicBezTo>
                <a:cubicBezTo>
                  <a:pt x="744699" y="2140415"/>
                  <a:pt x="728506" y="2138986"/>
                  <a:pt x="712790" y="2138986"/>
                </a:cubicBezTo>
                <a:cubicBezTo>
                  <a:pt x="704694" y="2138986"/>
                  <a:pt x="696121" y="2135176"/>
                  <a:pt x="687549" y="2134700"/>
                </a:cubicBezTo>
                <a:cubicBezTo>
                  <a:pt x="681834" y="2134223"/>
                  <a:pt x="676119" y="2131366"/>
                  <a:pt x="673738" y="2125651"/>
                </a:cubicBezTo>
                <a:cubicBezTo>
                  <a:pt x="669451" y="2117079"/>
                  <a:pt x="661831" y="2112316"/>
                  <a:pt x="655640" y="2105172"/>
                </a:cubicBezTo>
                <a:cubicBezTo>
                  <a:pt x="653259" y="2102315"/>
                  <a:pt x="650401" y="2098981"/>
                  <a:pt x="645639" y="2100886"/>
                </a:cubicBezTo>
                <a:cubicBezTo>
                  <a:pt x="641829" y="2102315"/>
                  <a:pt x="641829" y="2106125"/>
                  <a:pt x="641352" y="2109935"/>
                </a:cubicBezTo>
                <a:cubicBezTo>
                  <a:pt x="638971" y="2128508"/>
                  <a:pt x="640876" y="2147082"/>
                  <a:pt x="645639" y="2164704"/>
                </a:cubicBezTo>
                <a:cubicBezTo>
                  <a:pt x="649925" y="2180420"/>
                  <a:pt x="661831" y="2193279"/>
                  <a:pt x="678024" y="2197088"/>
                </a:cubicBezTo>
                <a:cubicBezTo>
                  <a:pt x="725173" y="2208995"/>
                  <a:pt x="771845" y="2220901"/>
                  <a:pt x="819470" y="2230426"/>
                </a:cubicBezTo>
                <a:cubicBezTo>
                  <a:pt x="847569" y="2236141"/>
                  <a:pt x="869476" y="2229473"/>
                  <a:pt x="885669" y="2205185"/>
                </a:cubicBezTo>
                <a:cubicBezTo>
                  <a:pt x="900433" y="2182801"/>
                  <a:pt x="923292" y="2177562"/>
                  <a:pt x="948058" y="2178991"/>
                </a:cubicBezTo>
                <a:cubicBezTo>
                  <a:pt x="954725" y="2179467"/>
                  <a:pt x="958059" y="2182801"/>
                  <a:pt x="957106" y="2189468"/>
                </a:cubicBezTo>
                <a:cubicBezTo>
                  <a:pt x="954725" y="2204709"/>
                  <a:pt x="952820" y="2220425"/>
                  <a:pt x="949963" y="2235665"/>
                </a:cubicBezTo>
                <a:cubicBezTo>
                  <a:pt x="948534" y="2244237"/>
                  <a:pt x="948534" y="2250905"/>
                  <a:pt x="959488" y="2251857"/>
                </a:cubicBezTo>
                <a:cubicBezTo>
                  <a:pt x="963774" y="2252334"/>
                  <a:pt x="967584" y="2255191"/>
                  <a:pt x="971870" y="2257096"/>
                </a:cubicBezTo>
                <a:cubicBezTo>
                  <a:pt x="985205" y="2264240"/>
                  <a:pt x="991873" y="2262811"/>
                  <a:pt x="1000445" y="2250429"/>
                </a:cubicBezTo>
                <a:cubicBezTo>
                  <a:pt x="1008065" y="2239475"/>
                  <a:pt x="1011399" y="2227092"/>
                  <a:pt x="1014256" y="2214234"/>
                </a:cubicBezTo>
                <a:cubicBezTo>
                  <a:pt x="1019019" y="2194707"/>
                  <a:pt x="1021400" y="2174229"/>
                  <a:pt x="1029496" y="2155655"/>
                </a:cubicBezTo>
                <a:cubicBezTo>
                  <a:pt x="1035211" y="2142320"/>
                  <a:pt x="1035688" y="2128508"/>
                  <a:pt x="1028544" y="2115173"/>
                </a:cubicBezTo>
                <a:cubicBezTo>
                  <a:pt x="1025686" y="2109458"/>
                  <a:pt x="1024734" y="2103267"/>
                  <a:pt x="1023781" y="2097076"/>
                </a:cubicBezTo>
                <a:cubicBezTo>
                  <a:pt x="1019495" y="2069930"/>
                  <a:pt x="1016161" y="2042307"/>
                  <a:pt x="1001398" y="2018018"/>
                </a:cubicBezTo>
                <a:cubicBezTo>
                  <a:pt x="998540" y="2013256"/>
                  <a:pt x="996635" y="2007065"/>
                  <a:pt x="998064" y="1999921"/>
                </a:cubicBezTo>
                <a:cubicBezTo>
                  <a:pt x="1009970" y="2006588"/>
                  <a:pt x="1021400" y="2005160"/>
                  <a:pt x="1033306" y="2002778"/>
                </a:cubicBezTo>
                <a:cubicBezTo>
                  <a:pt x="1085694" y="1992301"/>
                  <a:pt x="1105220" y="2018971"/>
                  <a:pt x="1115221" y="2027543"/>
                </a:cubicBezTo>
                <a:cubicBezTo>
                  <a:pt x="1132843" y="2042783"/>
                  <a:pt x="1151893" y="2045641"/>
                  <a:pt x="1173800" y="2037545"/>
                </a:cubicBezTo>
                <a:cubicBezTo>
                  <a:pt x="1187611" y="2032306"/>
                  <a:pt x="1208566" y="2010398"/>
                  <a:pt x="1249047" y="2006588"/>
                </a:cubicBezTo>
                <a:cubicBezTo>
                  <a:pt x="1266193" y="2005160"/>
                  <a:pt x="1276194" y="2013732"/>
                  <a:pt x="1283338" y="2028020"/>
                </a:cubicBezTo>
                <a:cubicBezTo>
                  <a:pt x="1288576" y="2039450"/>
                  <a:pt x="1319056" y="2103267"/>
                  <a:pt x="1319056" y="2125651"/>
                </a:cubicBezTo>
                <a:cubicBezTo>
                  <a:pt x="1319056" y="2131842"/>
                  <a:pt x="1320485" y="2136605"/>
                  <a:pt x="1317628" y="2141843"/>
                </a:cubicBezTo>
                <a:cubicBezTo>
                  <a:pt x="1311913" y="2152321"/>
                  <a:pt x="1306674" y="2162798"/>
                  <a:pt x="1308579" y="2175181"/>
                </a:cubicBezTo>
                <a:cubicBezTo>
                  <a:pt x="1309055" y="2179467"/>
                  <a:pt x="1306197" y="2181848"/>
                  <a:pt x="1302864" y="2184230"/>
                </a:cubicBezTo>
                <a:cubicBezTo>
                  <a:pt x="1295244" y="2190421"/>
                  <a:pt x="1294291" y="2198041"/>
                  <a:pt x="1301435" y="2204232"/>
                </a:cubicBezTo>
                <a:cubicBezTo>
                  <a:pt x="1304769" y="2207090"/>
                  <a:pt x="1293815" y="2227568"/>
                  <a:pt x="1290481" y="2235665"/>
                </a:cubicBezTo>
                <a:cubicBezTo>
                  <a:pt x="1286671" y="2245190"/>
                  <a:pt x="1280480" y="2250429"/>
                  <a:pt x="1270003" y="2251381"/>
                </a:cubicBezTo>
                <a:cubicBezTo>
                  <a:pt x="1261906" y="2251857"/>
                  <a:pt x="1255239" y="2256143"/>
                  <a:pt x="1249047" y="2261859"/>
                </a:cubicBezTo>
                <a:cubicBezTo>
                  <a:pt x="1240951" y="2269002"/>
                  <a:pt x="1236665" y="2278527"/>
                  <a:pt x="1232379" y="2288052"/>
                </a:cubicBezTo>
                <a:cubicBezTo>
                  <a:pt x="1226664" y="2300435"/>
                  <a:pt x="1219520" y="2312341"/>
                  <a:pt x="1208090" y="2320437"/>
                </a:cubicBezTo>
                <a:cubicBezTo>
                  <a:pt x="1195231" y="2329486"/>
                  <a:pt x="1124746" y="2379016"/>
                  <a:pt x="1080931" y="2349489"/>
                </a:cubicBezTo>
                <a:cubicBezTo>
                  <a:pt x="1075693" y="2345679"/>
                  <a:pt x="1069501" y="2342345"/>
                  <a:pt x="1063786" y="2339011"/>
                </a:cubicBezTo>
                <a:cubicBezTo>
                  <a:pt x="1061405" y="2337582"/>
                  <a:pt x="1058548" y="2335201"/>
                  <a:pt x="1056166" y="2336630"/>
                </a:cubicBezTo>
                <a:cubicBezTo>
                  <a:pt x="1053309" y="2338059"/>
                  <a:pt x="1055214" y="2341868"/>
                  <a:pt x="1055214" y="2344726"/>
                </a:cubicBezTo>
                <a:cubicBezTo>
                  <a:pt x="1055214" y="2346631"/>
                  <a:pt x="1042355" y="2394256"/>
                  <a:pt x="1075216" y="2418545"/>
                </a:cubicBezTo>
                <a:cubicBezTo>
                  <a:pt x="1089028" y="2428546"/>
                  <a:pt x="1106173" y="2432356"/>
                  <a:pt x="1121889" y="2438071"/>
                </a:cubicBezTo>
                <a:cubicBezTo>
                  <a:pt x="1154274" y="2444262"/>
                  <a:pt x="1199041" y="2433785"/>
                  <a:pt x="1216663" y="2427117"/>
                </a:cubicBezTo>
                <a:cubicBezTo>
                  <a:pt x="1266193" y="2408067"/>
                  <a:pt x="1313341" y="2383302"/>
                  <a:pt x="1364776" y="2368539"/>
                </a:cubicBezTo>
                <a:cubicBezTo>
                  <a:pt x="1375254" y="2365681"/>
                  <a:pt x="1379540" y="2359014"/>
                  <a:pt x="1380493" y="2348536"/>
                </a:cubicBezTo>
                <a:cubicBezTo>
                  <a:pt x="1381921" y="2334248"/>
                  <a:pt x="1387636" y="2320914"/>
                  <a:pt x="1394780" y="2308531"/>
                </a:cubicBezTo>
                <a:cubicBezTo>
                  <a:pt x="1397638" y="2303292"/>
                  <a:pt x="1401447" y="2298530"/>
                  <a:pt x="1408591" y="2300911"/>
                </a:cubicBezTo>
                <a:cubicBezTo>
                  <a:pt x="1414783" y="2303292"/>
                  <a:pt x="1413830" y="2309484"/>
                  <a:pt x="1413354" y="2315198"/>
                </a:cubicBezTo>
                <a:cubicBezTo>
                  <a:pt x="1412878" y="2317580"/>
                  <a:pt x="1413354" y="2355680"/>
                  <a:pt x="1422403" y="2354727"/>
                </a:cubicBezTo>
                <a:cubicBezTo>
                  <a:pt x="1431451" y="2353775"/>
                  <a:pt x="1440024" y="2350917"/>
                  <a:pt x="1448120" y="2347584"/>
                </a:cubicBezTo>
                <a:cubicBezTo>
                  <a:pt x="1459074" y="2342821"/>
                  <a:pt x="1465265" y="2334248"/>
                  <a:pt x="1466694" y="2321866"/>
                </a:cubicBezTo>
                <a:cubicBezTo>
                  <a:pt x="1468122" y="2310912"/>
                  <a:pt x="1476219" y="2268526"/>
                  <a:pt x="1477171" y="2258048"/>
                </a:cubicBezTo>
                <a:cubicBezTo>
                  <a:pt x="1478600" y="2241856"/>
                  <a:pt x="1479553" y="2225187"/>
                  <a:pt x="1471456" y="2210423"/>
                </a:cubicBezTo>
                <a:cubicBezTo>
                  <a:pt x="1446691" y="2165180"/>
                  <a:pt x="1434785" y="2115173"/>
                  <a:pt x="1417164" y="2067072"/>
                </a:cubicBezTo>
                <a:cubicBezTo>
                  <a:pt x="1416211" y="2064215"/>
                  <a:pt x="1415259" y="2060405"/>
                  <a:pt x="1418116" y="2058023"/>
                </a:cubicBezTo>
                <a:cubicBezTo>
                  <a:pt x="1420974" y="2055642"/>
                  <a:pt x="1424308" y="2057071"/>
                  <a:pt x="1426689" y="2058500"/>
                </a:cubicBezTo>
                <a:cubicBezTo>
                  <a:pt x="1437166" y="2065643"/>
                  <a:pt x="1449549" y="2069930"/>
                  <a:pt x="1460503" y="2075645"/>
                </a:cubicBezTo>
                <a:cubicBezTo>
                  <a:pt x="1470980" y="2081360"/>
                  <a:pt x="1482410" y="2082312"/>
                  <a:pt x="1493840" y="2081836"/>
                </a:cubicBezTo>
                <a:cubicBezTo>
                  <a:pt x="1508128" y="2080883"/>
                  <a:pt x="1516224" y="2070406"/>
                  <a:pt x="1514319" y="2056595"/>
                </a:cubicBezTo>
                <a:cubicBezTo>
                  <a:pt x="1512890" y="2048498"/>
                  <a:pt x="1483839" y="1994206"/>
                  <a:pt x="1469551" y="1976585"/>
                </a:cubicBezTo>
                <a:cubicBezTo>
                  <a:pt x="1423355" y="1920863"/>
                  <a:pt x="1383826" y="1861332"/>
                  <a:pt x="1357156" y="1793705"/>
                </a:cubicBezTo>
                <a:cubicBezTo>
                  <a:pt x="1347155" y="1768463"/>
                  <a:pt x="1336201" y="1743698"/>
                  <a:pt x="1314770" y="1725601"/>
                </a:cubicBezTo>
                <a:cubicBezTo>
                  <a:pt x="1308579" y="1720362"/>
                  <a:pt x="1309055" y="1713695"/>
                  <a:pt x="1312389" y="1706551"/>
                </a:cubicBezTo>
                <a:cubicBezTo>
                  <a:pt x="1318104" y="1694168"/>
                  <a:pt x="1290481" y="1666546"/>
                  <a:pt x="1283814" y="1666070"/>
                </a:cubicBezTo>
                <a:cubicBezTo>
                  <a:pt x="1278099" y="1665593"/>
                  <a:pt x="1268574" y="1649401"/>
                  <a:pt x="1266193" y="1645591"/>
                </a:cubicBezTo>
                <a:cubicBezTo>
                  <a:pt x="1261430" y="1638447"/>
                  <a:pt x="1261906" y="1631779"/>
                  <a:pt x="1268097" y="1626065"/>
                </a:cubicBezTo>
                <a:cubicBezTo>
                  <a:pt x="1278099" y="1617968"/>
                  <a:pt x="1356680" y="1535101"/>
                  <a:pt x="1388589" y="1502240"/>
                </a:cubicBezTo>
                <a:close/>
                <a:moveTo>
                  <a:pt x="634209" y="974554"/>
                </a:moveTo>
                <a:cubicBezTo>
                  <a:pt x="626589" y="983127"/>
                  <a:pt x="591823" y="1018846"/>
                  <a:pt x="579916" y="1025989"/>
                </a:cubicBezTo>
                <a:cubicBezTo>
                  <a:pt x="565629" y="1034562"/>
                  <a:pt x="556104" y="1048849"/>
                  <a:pt x="547531" y="1063137"/>
                </a:cubicBezTo>
                <a:cubicBezTo>
                  <a:pt x="544198" y="1068852"/>
                  <a:pt x="539435" y="1073614"/>
                  <a:pt x="533244" y="1076472"/>
                </a:cubicBezTo>
                <a:cubicBezTo>
                  <a:pt x="520861" y="1082187"/>
                  <a:pt x="445614" y="1133146"/>
                  <a:pt x="414657" y="1141242"/>
                </a:cubicBezTo>
                <a:cubicBezTo>
                  <a:pt x="376557" y="1151243"/>
                  <a:pt x="337029" y="1156958"/>
                  <a:pt x="292261" y="1159816"/>
                </a:cubicBezTo>
                <a:cubicBezTo>
                  <a:pt x="280355" y="1162197"/>
                  <a:pt x="267020" y="1154101"/>
                  <a:pt x="254637" y="1144099"/>
                </a:cubicBezTo>
                <a:cubicBezTo>
                  <a:pt x="242255" y="1134098"/>
                  <a:pt x="229872" y="1124097"/>
                  <a:pt x="218442" y="1113143"/>
                </a:cubicBezTo>
                <a:cubicBezTo>
                  <a:pt x="205584" y="1100761"/>
                  <a:pt x="190820" y="1093617"/>
                  <a:pt x="173199" y="1092188"/>
                </a:cubicBezTo>
                <a:cubicBezTo>
                  <a:pt x="160340" y="1091236"/>
                  <a:pt x="155577" y="1086473"/>
                  <a:pt x="153196" y="1074567"/>
                </a:cubicBezTo>
                <a:cubicBezTo>
                  <a:pt x="142242" y="1015036"/>
                  <a:pt x="142242" y="886448"/>
                  <a:pt x="162721" y="796913"/>
                </a:cubicBezTo>
                <a:cubicBezTo>
                  <a:pt x="163674" y="793103"/>
                  <a:pt x="340839" y="927406"/>
                  <a:pt x="435612" y="958838"/>
                </a:cubicBezTo>
                <a:cubicBezTo>
                  <a:pt x="455139" y="965506"/>
                  <a:pt x="473712" y="975983"/>
                  <a:pt x="494668" y="978841"/>
                </a:cubicBezTo>
                <a:cubicBezTo>
                  <a:pt x="514670" y="981698"/>
                  <a:pt x="533720" y="981698"/>
                  <a:pt x="551818" y="971221"/>
                </a:cubicBezTo>
                <a:cubicBezTo>
                  <a:pt x="573725" y="958838"/>
                  <a:pt x="597061" y="948361"/>
                  <a:pt x="619445" y="936454"/>
                </a:cubicBezTo>
                <a:cubicBezTo>
                  <a:pt x="625636" y="933597"/>
                  <a:pt x="628970" y="934073"/>
                  <a:pt x="629923" y="941217"/>
                </a:cubicBezTo>
                <a:cubicBezTo>
                  <a:pt x="629923" y="941693"/>
                  <a:pt x="629923" y="941693"/>
                  <a:pt x="629923" y="942169"/>
                </a:cubicBezTo>
                <a:cubicBezTo>
                  <a:pt x="632304" y="953123"/>
                  <a:pt x="645163" y="962172"/>
                  <a:pt x="634209" y="97455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908050EB-A347-4397-B5ED-8FA9194D2CB0}"/>
              </a:ext>
            </a:extLst>
          </p:cNvPr>
          <p:cNvSpPr txBox="1"/>
          <p:nvPr/>
        </p:nvSpPr>
        <p:spPr>
          <a:xfrm>
            <a:off x="7521371" y="2059702"/>
            <a:ext cx="11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B102A-C079-4084-A72C-0E170D3818A5}"/>
              </a:ext>
            </a:extLst>
          </p:cNvPr>
          <p:cNvSpPr txBox="1"/>
          <p:nvPr/>
        </p:nvSpPr>
        <p:spPr>
          <a:xfrm>
            <a:off x="7518294" y="1746942"/>
            <a:ext cx="17131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2EF46-0B17-4887-9C21-F592E3F521EE}"/>
              </a:ext>
            </a:extLst>
          </p:cNvPr>
          <p:cNvSpPr/>
          <p:nvPr/>
        </p:nvSpPr>
        <p:spPr>
          <a:xfrm>
            <a:off x="7570720" y="2752505"/>
            <a:ext cx="34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A178B-5771-4E1A-BA8E-1EAD340C826D}"/>
              </a:ext>
            </a:extLst>
          </p:cNvPr>
          <p:cNvSpPr txBox="1"/>
          <p:nvPr/>
        </p:nvSpPr>
        <p:spPr>
          <a:xfrm>
            <a:off x="7524556" y="303017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FE76-5ABF-4C1F-AB83-6072026A95D4}"/>
              </a:ext>
            </a:extLst>
          </p:cNvPr>
          <p:cNvSpPr txBox="1"/>
          <p:nvPr/>
        </p:nvSpPr>
        <p:spPr>
          <a:xfrm>
            <a:off x="7524557" y="338836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AD56D-4F0E-4CE8-B97D-569E90E2D3D3}"/>
              </a:ext>
            </a:extLst>
          </p:cNvPr>
          <p:cNvSpPr txBox="1"/>
          <p:nvPr/>
        </p:nvSpPr>
        <p:spPr>
          <a:xfrm>
            <a:off x="7524557" y="374655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B36E0-C7D7-4C8A-83E9-91A33B39284A}"/>
              </a:ext>
            </a:extLst>
          </p:cNvPr>
          <p:cNvSpPr txBox="1"/>
          <p:nvPr/>
        </p:nvSpPr>
        <p:spPr>
          <a:xfrm>
            <a:off x="7524557" y="410474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50E53-32E1-4FBB-B363-671397C06A5B}"/>
              </a:ext>
            </a:extLst>
          </p:cNvPr>
          <p:cNvSpPr txBox="1"/>
          <p:nvPr/>
        </p:nvSpPr>
        <p:spPr>
          <a:xfrm>
            <a:off x="7524557" y="446293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8FA2D-22F7-4576-9443-EF5DE5487BA0}"/>
              </a:ext>
            </a:extLst>
          </p:cNvPr>
          <p:cNvSpPr txBox="1"/>
          <p:nvPr/>
        </p:nvSpPr>
        <p:spPr>
          <a:xfrm>
            <a:off x="7524557" y="482112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8D07A-7D29-4413-8295-D446F90D3FB1}"/>
              </a:ext>
            </a:extLst>
          </p:cNvPr>
          <p:cNvSpPr txBox="1"/>
          <p:nvPr/>
        </p:nvSpPr>
        <p:spPr>
          <a:xfrm>
            <a:off x="9702007" y="303017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AF25C-33FC-4E70-92FA-C8E9D665052E}"/>
              </a:ext>
            </a:extLst>
          </p:cNvPr>
          <p:cNvSpPr txBox="1"/>
          <p:nvPr/>
        </p:nvSpPr>
        <p:spPr>
          <a:xfrm>
            <a:off x="9702007" y="338836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B3E41-9DFD-4C1A-8B7B-6F623F3241F4}"/>
              </a:ext>
            </a:extLst>
          </p:cNvPr>
          <p:cNvSpPr txBox="1"/>
          <p:nvPr/>
        </p:nvSpPr>
        <p:spPr>
          <a:xfrm>
            <a:off x="9702007" y="374655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3915F8-66BB-4A2D-A3D8-0C21078B1285}"/>
              </a:ext>
            </a:extLst>
          </p:cNvPr>
          <p:cNvSpPr txBox="1"/>
          <p:nvPr/>
        </p:nvSpPr>
        <p:spPr>
          <a:xfrm>
            <a:off x="9702007" y="410474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87A4E6-5954-4F8C-A4AE-4DB0C3AFAAA9}"/>
              </a:ext>
            </a:extLst>
          </p:cNvPr>
          <p:cNvSpPr txBox="1"/>
          <p:nvPr/>
        </p:nvSpPr>
        <p:spPr>
          <a:xfrm>
            <a:off x="9702007" y="446293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0F04A-4C64-4D35-90B0-BB4C92BC36D4}"/>
              </a:ext>
            </a:extLst>
          </p:cNvPr>
          <p:cNvSpPr txBox="1"/>
          <p:nvPr/>
        </p:nvSpPr>
        <p:spPr>
          <a:xfrm>
            <a:off x="9702007" y="482112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728F3-0BA0-44F7-A767-84332004C82A}"/>
              </a:ext>
            </a:extLst>
          </p:cNvPr>
          <p:cNvSpPr txBox="1"/>
          <p:nvPr/>
        </p:nvSpPr>
        <p:spPr>
          <a:xfrm>
            <a:off x="9724821" y="2090479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 Here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Graphic 8">
            <a:extLst>
              <a:ext uri="{FF2B5EF4-FFF2-40B4-BE49-F238E27FC236}">
                <a16:creationId xmlns:a16="http://schemas.microsoft.com/office/drawing/2014/main" id="{5D6D8408-EAC6-41D3-9E11-BDDDB5CB48FF}"/>
              </a:ext>
            </a:extLst>
          </p:cNvPr>
          <p:cNvSpPr/>
          <p:nvPr/>
        </p:nvSpPr>
        <p:spPr>
          <a:xfrm>
            <a:off x="10732933" y="237966"/>
            <a:ext cx="570950" cy="2440348"/>
          </a:xfrm>
          <a:custGeom>
            <a:avLst/>
            <a:gdLst>
              <a:gd name="connsiteX0" fmla="*/ 686861 w 703112"/>
              <a:gd name="connsiteY0" fmla="*/ 2348579 h 2714641"/>
              <a:gd name="connsiteX1" fmla="*/ 566180 w 703112"/>
              <a:gd name="connsiteY1" fmla="*/ 2300764 h 2714641"/>
              <a:gd name="connsiteX2" fmla="*/ 537509 w 703112"/>
              <a:gd name="connsiteY2" fmla="*/ 2293334 h 2714641"/>
              <a:gd name="connsiteX3" fmla="*/ 544177 w 703112"/>
              <a:gd name="connsiteY3" fmla="*/ 2234660 h 2714641"/>
              <a:gd name="connsiteX4" fmla="*/ 640951 w 703112"/>
              <a:gd name="connsiteY4" fmla="*/ 2227517 h 2714641"/>
              <a:gd name="connsiteX5" fmla="*/ 666002 w 703112"/>
              <a:gd name="connsiteY5" fmla="*/ 2245424 h 2714641"/>
              <a:gd name="connsiteX6" fmla="*/ 692576 w 703112"/>
              <a:gd name="connsiteY6" fmla="*/ 2247805 h 2714641"/>
              <a:gd name="connsiteX7" fmla="*/ 682956 w 703112"/>
              <a:gd name="connsiteY7" fmla="*/ 2222564 h 2714641"/>
              <a:gd name="connsiteX8" fmla="*/ 546177 w 703112"/>
              <a:gd name="connsiteY8" fmla="*/ 2202180 h 2714641"/>
              <a:gd name="connsiteX9" fmla="*/ 523508 w 703112"/>
              <a:gd name="connsiteY9" fmla="*/ 2200847 h 2714641"/>
              <a:gd name="connsiteX10" fmla="*/ 521317 w 703112"/>
              <a:gd name="connsiteY10" fmla="*/ 2175891 h 2714641"/>
              <a:gd name="connsiteX11" fmla="*/ 557131 w 703112"/>
              <a:gd name="connsiteY11" fmla="*/ 2125599 h 2714641"/>
              <a:gd name="connsiteX12" fmla="*/ 550178 w 703112"/>
              <a:gd name="connsiteY12" fmla="*/ 2072450 h 2714641"/>
              <a:gd name="connsiteX13" fmla="*/ 361392 w 703112"/>
              <a:gd name="connsiteY13" fmla="*/ 1919097 h 2714641"/>
              <a:gd name="connsiteX14" fmla="*/ 337103 w 703112"/>
              <a:gd name="connsiteY14" fmla="*/ 1870520 h 2714641"/>
              <a:gd name="connsiteX15" fmla="*/ 337770 w 703112"/>
              <a:gd name="connsiteY15" fmla="*/ 0 h 2714641"/>
              <a:gd name="connsiteX16" fmla="*/ 321578 w 703112"/>
              <a:gd name="connsiteY16" fmla="*/ 0 h 2714641"/>
              <a:gd name="connsiteX17" fmla="*/ 321578 w 703112"/>
              <a:gd name="connsiteY17" fmla="*/ 1287113 h 2714641"/>
              <a:gd name="connsiteX18" fmla="*/ 321101 w 703112"/>
              <a:gd name="connsiteY18" fmla="*/ 1869948 h 2714641"/>
              <a:gd name="connsiteX19" fmla="*/ 306052 w 703112"/>
              <a:gd name="connsiteY19" fmla="*/ 1911953 h 2714641"/>
              <a:gd name="connsiteX20" fmla="*/ 154604 w 703112"/>
              <a:gd name="connsiteY20" fmla="*/ 2087309 h 2714641"/>
              <a:gd name="connsiteX21" fmla="*/ 168035 w 703112"/>
              <a:gd name="connsiteY21" fmla="*/ 2174272 h 2714641"/>
              <a:gd name="connsiteX22" fmla="*/ 191847 w 703112"/>
              <a:gd name="connsiteY22" fmla="*/ 2244852 h 2714641"/>
              <a:gd name="connsiteX23" fmla="*/ 168701 w 703112"/>
              <a:gd name="connsiteY23" fmla="*/ 2234851 h 2714641"/>
              <a:gd name="connsiteX24" fmla="*/ 22302 w 703112"/>
              <a:gd name="connsiteY24" fmla="*/ 2247424 h 2714641"/>
              <a:gd name="connsiteX25" fmla="*/ 4586 w 703112"/>
              <a:gd name="connsiteY25" fmla="*/ 2278475 h 2714641"/>
              <a:gd name="connsiteX26" fmla="*/ 36304 w 703112"/>
              <a:gd name="connsiteY26" fmla="*/ 2269427 h 2714641"/>
              <a:gd name="connsiteX27" fmla="*/ 165558 w 703112"/>
              <a:gd name="connsiteY27" fmla="*/ 2263902 h 2714641"/>
              <a:gd name="connsiteX28" fmla="*/ 175559 w 703112"/>
              <a:gd name="connsiteY28" fmla="*/ 2269617 h 2714641"/>
              <a:gd name="connsiteX29" fmla="*/ 197181 w 703112"/>
              <a:gd name="connsiteY29" fmla="*/ 2305526 h 2714641"/>
              <a:gd name="connsiteX30" fmla="*/ 163558 w 703112"/>
              <a:gd name="connsiteY30" fmla="*/ 2318576 h 2714641"/>
              <a:gd name="connsiteX31" fmla="*/ 41257 w 703112"/>
              <a:gd name="connsiteY31" fmla="*/ 2390299 h 2714641"/>
              <a:gd name="connsiteX32" fmla="*/ 35637 w 703112"/>
              <a:gd name="connsiteY32" fmla="*/ 2400491 h 2714641"/>
              <a:gd name="connsiteX33" fmla="*/ 30684 w 703112"/>
              <a:gd name="connsiteY33" fmla="*/ 2430685 h 2714641"/>
              <a:gd name="connsiteX34" fmla="*/ 58211 w 703112"/>
              <a:gd name="connsiteY34" fmla="*/ 2413921 h 2714641"/>
              <a:gd name="connsiteX35" fmla="*/ 183084 w 703112"/>
              <a:gd name="connsiteY35" fmla="*/ 2345912 h 2714641"/>
              <a:gd name="connsiteX36" fmla="*/ 254331 w 703112"/>
              <a:gd name="connsiteY36" fmla="*/ 2402777 h 2714641"/>
              <a:gd name="connsiteX37" fmla="*/ 223946 w 703112"/>
              <a:gd name="connsiteY37" fmla="*/ 2441258 h 2714641"/>
              <a:gd name="connsiteX38" fmla="*/ 158129 w 703112"/>
              <a:gd name="connsiteY38" fmla="*/ 2506790 h 2714641"/>
              <a:gd name="connsiteX39" fmla="*/ 158986 w 703112"/>
              <a:gd name="connsiteY39" fmla="*/ 2554224 h 2714641"/>
              <a:gd name="connsiteX40" fmla="*/ 303766 w 703112"/>
              <a:gd name="connsiteY40" fmla="*/ 2698623 h 2714641"/>
              <a:gd name="connsiteX41" fmla="*/ 331674 w 703112"/>
              <a:gd name="connsiteY41" fmla="*/ 2711577 h 2714641"/>
              <a:gd name="connsiteX42" fmla="*/ 323102 w 703112"/>
              <a:gd name="connsiteY42" fmla="*/ 2680145 h 2714641"/>
              <a:gd name="connsiteX43" fmla="*/ 196610 w 703112"/>
              <a:gd name="connsiteY43" fmla="*/ 2554700 h 2714641"/>
              <a:gd name="connsiteX44" fmla="*/ 196991 w 703112"/>
              <a:gd name="connsiteY44" fmla="*/ 2506409 h 2714641"/>
              <a:gd name="connsiteX45" fmla="*/ 257760 w 703112"/>
              <a:gd name="connsiteY45" fmla="*/ 2446782 h 2714641"/>
              <a:gd name="connsiteX46" fmla="*/ 327769 w 703112"/>
              <a:gd name="connsiteY46" fmla="*/ 2451354 h 2714641"/>
              <a:gd name="connsiteX47" fmla="*/ 446355 w 703112"/>
              <a:gd name="connsiteY47" fmla="*/ 2470880 h 2714641"/>
              <a:gd name="connsiteX48" fmla="*/ 525222 w 703112"/>
              <a:gd name="connsiteY48" fmla="*/ 2478596 h 2714641"/>
              <a:gd name="connsiteX49" fmla="*/ 556083 w 703112"/>
              <a:gd name="connsiteY49" fmla="*/ 2507742 h 2714641"/>
              <a:gd name="connsiteX50" fmla="*/ 561227 w 703112"/>
              <a:gd name="connsiteY50" fmla="*/ 2543747 h 2714641"/>
              <a:gd name="connsiteX51" fmla="*/ 491789 w 703112"/>
              <a:gd name="connsiteY51" fmla="*/ 2668048 h 2714641"/>
              <a:gd name="connsiteX52" fmla="*/ 489408 w 703112"/>
              <a:gd name="connsiteY52" fmla="*/ 2695861 h 2714641"/>
              <a:gd name="connsiteX53" fmla="*/ 514649 w 703112"/>
              <a:gd name="connsiteY53" fmla="*/ 2679287 h 2714641"/>
              <a:gd name="connsiteX54" fmla="*/ 594755 w 703112"/>
              <a:gd name="connsiteY54" fmla="*/ 2538317 h 2714641"/>
              <a:gd name="connsiteX55" fmla="*/ 589040 w 703112"/>
              <a:gd name="connsiteY55" fmla="*/ 2501932 h 2714641"/>
              <a:gd name="connsiteX56" fmla="*/ 499505 w 703112"/>
              <a:gd name="connsiteY56" fmla="*/ 2416207 h 2714641"/>
              <a:gd name="connsiteX57" fmla="*/ 492170 w 703112"/>
              <a:gd name="connsiteY57" fmla="*/ 2383250 h 2714641"/>
              <a:gd name="connsiteX58" fmla="*/ 586468 w 703112"/>
              <a:gd name="connsiteY58" fmla="*/ 2328958 h 2714641"/>
              <a:gd name="connsiteX59" fmla="*/ 666287 w 703112"/>
              <a:gd name="connsiteY59" fmla="*/ 2366486 h 2714641"/>
              <a:gd name="connsiteX60" fmla="*/ 697625 w 703112"/>
              <a:gd name="connsiteY60" fmla="*/ 2379059 h 2714641"/>
              <a:gd name="connsiteX61" fmla="*/ 686861 w 703112"/>
              <a:gd name="connsiteY61" fmla="*/ 2348579 h 2714641"/>
              <a:gd name="connsiteX62" fmla="*/ 303194 w 703112"/>
              <a:gd name="connsiteY62" fmla="*/ 2111883 h 2714641"/>
              <a:gd name="connsiteX63" fmla="*/ 228328 w 703112"/>
              <a:gd name="connsiteY63" fmla="*/ 2169414 h 2714641"/>
              <a:gd name="connsiteX64" fmla="*/ 209659 w 703112"/>
              <a:gd name="connsiteY64" fmla="*/ 2169414 h 2714641"/>
              <a:gd name="connsiteX65" fmla="*/ 191847 w 703112"/>
              <a:gd name="connsiteY65" fmla="*/ 2086451 h 2714641"/>
              <a:gd name="connsiteX66" fmla="*/ 303194 w 703112"/>
              <a:gd name="connsiteY66" fmla="*/ 1954339 h 2714641"/>
              <a:gd name="connsiteX67" fmla="*/ 311481 w 703112"/>
              <a:gd name="connsiteY67" fmla="*/ 1957292 h 2714641"/>
              <a:gd name="connsiteX68" fmla="*/ 311576 w 703112"/>
              <a:gd name="connsiteY68" fmla="*/ 2091690 h 2714641"/>
              <a:gd name="connsiteX69" fmla="*/ 303194 w 703112"/>
              <a:gd name="connsiteY69" fmla="*/ 2111883 h 2714641"/>
              <a:gd name="connsiteX70" fmla="*/ 507791 w 703112"/>
              <a:gd name="connsiteY70" fmla="*/ 2146649 h 2714641"/>
              <a:gd name="connsiteX71" fmla="*/ 482931 w 703112"/>
              <a:gd name="connsiteY71" fmla="*/ 2145983 h 2714641"/>
              <a:gd name="connsiteX72" fmla="*/ 359963 w 703112"/>
              <a:gd name="connsiteY72" fmla="*/ 2099501 h 2714641"/>
              <a:gd name="connsiteX73" fmla="*/ 337389 w 703112"/>
              <a:gd name="connsiteY73" fmla="*/ 2074069 h 2714641"/>
              <a:gd name="connsiteX74" fmla="*/ 337675 w 703112"/>
              <a:gd name="connsiteY74" fmla="*/ 1935099 h 2714641"/>
              <a:gd name="connsiteX75" fmla="*/ 526651 w 703112"/>
              <a:gd name="connsiteY75" fmla="*/ 2092643 h 2714641"/>
              <a:gd name="connsiteX76" fmla="*/ 507791 w 703112"/>
              <a:gd name="connsiteY76" fmla="*/ 2146649 h 2714641"/>
              <a:gd name="connsiteX0" fmla="*/ 686861 w 703113"/>
              <a:gd name="connsiteY0" fmla="*/ 2593770 h 2959832"/>
              <a:gd name="connsiteX1" fmla="*/ 566180 w 703113"/>
              <a:gd name="connsiteY1" fmla="*/ 2545955 h 2959832"/>
              <a:gd name="connsiteX2" fmla="*/ 537509 w 703113"/>
              <a:gd name="connsiteY2" fmla="*/ 2538525 h 2959832"/>
              <a:gd name="connsiteX3" fmla="*/ 544177 w 703113"/>
              <a:gd name="connsiteY3" fmla="*/ 2479851 h 2959832"/>
              <a:gd name="connsiteX4" fmla="*/ 640951 w 703113"/>
              <a:gd name="connsiteY4" fmla="*/ 2472708 h 2959832"/>
              <a:gd name="connsiteX5" fmla="*/ 666002 w 703113"/>
              <a:gd name="connsiteY5" fmla="*/ 2490615 h 2959832"/>
              <a:gd name="connsiteX6" fmla="*/ 692576 w 703113"/>
              <a:gd name="connsiteY6" fmla="*/ 2492996 h 2959832"/>
              <a:gd name="connsiteX7" fmla="*/ 682956 w 703113"/>
              <a:gd name="connsiteY7" fmla="*/ 2467755 h 2959832"/>
              <a:gd name="connsiteX8" fmla="*/ 546177 w 703113"/>
              <a:gd name="connsiteY8" fmla="*/ 2447371 h 2959832"/>
              <a:gd name="connsiteX9" fmla="*/ 523508 w 703113"/>
              <a:gd name="connsiteY9" fmla="*/ 2446038 h 2959832"/>
              <a:gd name="connsiteX10" fmla="*/ 521317 w 703113"/>
              <a:gd name="connsiteY10" fmla="*/ 2421082 h 2959832"/>
              <a:gd name="connsiteX11" fmla="*/ 557131 w 703113"/>
              <a:gd name="connsiteY11" fmla="*/ 2370790 h 2959832"/>
              <a:gd name="connsiteX12" fmla="*/ 550178 w 703113"/>
              <a:gd name="connsiteY12" fmla="*/ 2317641 h 2959832"/>
              <a:gd name="connsiteX13" fmla="*/ 361392 w 703113"/>
              <a:gd name="connsiteY13" fmla="*/ 2164288 h 2959832"/>
              <a:gd name="connsiteX14" fmla="*/ 337103 w 703113"/>
              <a:gd name="connsiteY14" fmla="*/ 2115711 h 2959832"/>
              <a:gd name="connsiteX15" fmla="*/ 337770 w 703113"/>
              <a:gd name="connsiteY15" fmla="*/ 0 h 2959832"/>
              <a:gd name="connsiteX16" fmla="*/ 321578 w 703113"/>
              <a:gd name="connsiteY16" fmla="*/ 245191 h 2959832"/>
              <a:gd name="connsiteX17" fmla="*/ 321578 w 703113"/>
              <a:gd name="connsiteY17" fmla="*/ 1532304 h 2959832"/>
              <a:gd name="connsiteX18" fmla="*/ 321101 w 703113"/>
              <a:gd name="connsiteY18" fmla="*/ 2115139 h 2959832"/>
              <a:gd name="connsiteX19" fmla="*/ 306052 w 703113"/>
              <a:gd name="connsiteY19" fmla="*/ 2157144 h 2959832"/>
              <a:gd name="connsiteX20" fmla="*/ 154604 w 703113"/>
              <a:gd name="connsiteY20" fmla="*/ 2332500 h 2959832"/>
              <a:gd name="connsiteX21" fmla="*/ 168035 w 703113"/>
              <a:gd name="connsiteY21" fmla="*/ 2419463 h 2959832"/>
              <a:gd name="connsiteX22" fmla="*/ 191847 w 703113"/>
              <a:gd name="connsiteY22" fmla="*/ 2490043 h 2959832"/>
              <a:gd name="connsiteX23" fmla="*/ 168701 w 703113"/>
              <a:gd name="connsiteY23" fmla="*/ 2480042 h 2959832"/>
              <a:gd name="connsiteX24" fmla="*/ 22302 w 703113"/>
              <a:gd name="connsiteY24" fmla="*/ 2492615 h 2959832"/>
              <a:gd name="connsiteX25" fmla="*/ 4586 w 703113"/>
              <a:gd name="connsiteY25" fmla="*/ 2523666 h 2959832"/>
              <a:gd name="connsiteX26" fmla="*/ 36304 w 703113"/>
              <a:gd name="connsiteY26" fmla="*/ 2514618 h 2959832"/>
              <a:gd name="connsiteX27" fmla="*/ 165558 w 703113"/>
              <a:gd name="connsiteY27" fmla="*/ 2509093 h 2959832"/>
              <a:gd name="connsiteX28" fmla="*/ 175559 w 703113"/>
              <a:gd name="connsiteY28" fmla="*/ 2514808 h 2959832"/>
              <a:gd name="connsiteX29" fmla="*/ 197181 w 703113"/>
              <a:gd name="connsiteY29" fmla="*/ 2550717 h 2959832"/>
              <a:gd name="connsiteX30" fmla="*/ 163558 w 703113"/>
              <a:gd name="connsiteY30" fmla="*/ 2563767 h 2959832"/>
              <a:gd name="connsiteX31" fmla="*/ 41257 w 703113"/>
              <a:gd name="connsiteY31" fmla="*/ 2635490 h 2959832"/>
              <a:gd name="connsiteX32" fmla="*/ 35637 w 703113"/>
              <a:gd name="connsiteY32" fmla="*/ 2645682 h 2959832"/>
              <a:gd name="connsiteX33" fmla="*/ 30684 w 703113"/>
              <a:gd name="connsiteY33" fmla="*/ 2675876 h 2959832"/>
              <a:gd name="connsiteX34" fmla="*/ 58211 w 703113"/>
              <a:gd name="connsiteY34" fmla="*/ 2659112 h 2959832"/>
              <a:gd name="connsiteX35" fmla="*/ 183084 w 703113"/>
              <a:gd name="connsiteY35" fmla="*/ 2591103 h 2959832"/>
              <a:gd name="connsiteX36" fmla="*/ 254331 w 703113"/>
              <a:gd name="connsiteY36" fmla="*/ 2647968 h 2959832"/>
              <a:gd name="connsiteX37" fmla="*/ 223946 w 703113"/>
              <a:gd name="connsiteY37" fmla="*/ 2686449 h 2959832"/>
              <a:gd name="connsiteX38" fmla="*/ 158129 w 703113"/>
              <a:gd name="connsiteY38" fmla="*/ 2751981 h 2959832"/>
              <a:gd name="connsiteX39" fmla="*/ 158986 w 703113"/>
              <a:gd name="connsiteY39" fmla="*/ 2799415 h 2959832"/>
              <a:gd name="connsiteX40" fmla="*/ 303766 w 703113"/>
              <a:gd name="connsiteY40" fmla="*/ 2943814 h 2959832"/>
              <a:gd name="connsiteX41" fmla="*/ 331674 w 703113"/>
              <a:gd name="connsiteY41" fmla="*/ 2956768 h 2959832"/>
              <a:gd name="connsiteX42" fmla="*/ 323102 w 703113"/>
              <a:gd name="connsiteY42" fmla="*/ 2925336 h 2959832"/>
              <a:gd name="connsiteX43" fmla="*/ 196610 w 703113"/>
              <a:gd name="connsiteY43" fmla="*/ 2799891 h 2959832"/>
              <a:gd name="connsiteX44" fmla="*/ 196991 w 703113"/>
              <a:gd name="connsiteY44" fmla="*/ 2751600 h 2959832"/>
              <a:gd name="connsiteX45" fmla="*/ 257760 w 703113"/>
              <a:gd name="connsiteY45" fmla="*/ 2691973 h 2959832"/>
              <a:gd name="connsiteX46" fmla="*/ 327769 w 703113"/>
              <a:gd name="connsiteY46" fmla="*/ 2696545 h 2959832"/>
              <a:gd name="connsiteX47" fmla="*/ 446355 w 703113"/>
              <a:gd name="connsiteY47" fmla="*/ 2716071 h 2959832"/>
              <a:gd name="connsiteX48" fmla="*/ 525222 w 703113"/>
              <a:gd name="connsiteY48" fmla="*/ 2723787 h 2959832"/>
              <a:gd name="connsiteX49" fmla="*/ 556083 w 703113"/>
              <a:gd name="connsiteY49" fmla="*/ 2752933 h 2959832"/>
              <a:gd name="connsiteX50" fmla="*/ 561227 w 703113"/>
              <a:gd name="connsiteY50" fmla="*/ 2788938 h 2959832"/>
              <a:gd name="connsiteX51" fmla="*/ 491789 w 703113"/>
              <a:gd name="connsiteY51" fmla="*/ 2913239 h 2959832"/>
              <a:gd name="connsiteX52" fmla="*/ 489408 w 703113"/>
              <a:gd name="connsiteY52" fmla="*/ 2941052 h 2959832"/>
              <a:gd name="connsiteX53" fmla="*/ 514649 w 703113"/>
              <a:gd name="connsiteY53" fmla="*/ 2924478 h 2959832"/>
              <a:gd name="connsiteX54" fmla="*/ 594755 w 703113"/>
              <a:gd name="connsiteY54" fmla="*/ 2783508 h 2959832"/>
              <a:gd name="connsiteX55" fmla="*/ 589040 w 703113"/>
              <a:gd name="connsiteY55" fmla="*/ 2747123 h 2959832"/>
              <a:gd name="connsiteX56" fmla="*/ 499505 w 703113"/>
              <a:gd name="connsiteY56" fmla="*/ 2661398 h 2959832"/>
              <a:gd name="connsiteX57" fmla="*/ 492170 w 703113"/>
              <a:gd name="connsiteY57" fmla="*/ 2628441 h 2959832"/>
              <a:gd name="connsiteX58" fmla="*/ 586468 w 703113"/>
              <a:gd name="connsiteY58" fmla="*/ 2574149 h 2959832"/>
              <a:gd name="connsiteX59" fmla="*/ 666287 w 703113"/>
              <a:gd name="connsiteY59" fmla="*/ 2611677 h 2959832"/>
              <a:gd name="connsiteX60" fmla="*/ 697625 w 703113"/>
              <a:gd name="connsiteY60" fmla="*/ 2624250 h 2959832"/>
              <a:gd name="connsiteX61" fmla="*/ 686861 w 703113"/>
              <a:gd name="connsiteY61" fmla="*/ 2593770 h 2959832"/>
              <a:gd name="connsiteX62" fmla="*/ 303194 w 703113"/>
              <a:gd name="connsiteY62" fmla="*/ 2357074 h 2959832"/>
              <a:gd name="connsiteX63" fmla="*/ 228328 w 703113"/>
              <a:gd name="connsiteY63" fmla="*/ 2414605 h 2959832"/>
              <a:gd name="connsiteX64" fmla="*/ 209659 w 703113"/>
              <a:gd name="connsiteY64" fmla="*/ 2414605 h 2959832"/>
              <a:gd name="connsiteX65" fmla="*/ 191847 w 703113"/>
              <a:gd name="connsiteY65" fmla="*/ 2331642 h 2959832"/>
              <a:gd name="connsiteX66" fmla="*/ 303194 w 703113"/>
              <a:gd name="connsiteY66" fmla="*/ 2199530 h 2959832"/>
              <a:gd name="connsiteX67" fmla="*/ 311481 w 703113"/>
              <a:gd name="connsiteY67" fmla="*/ 2202483 h 2959832"/>
              <a:gd name="connsiteX68" fmla="*/ 311576 w 703113"/>
              <a:gd name="connsiteY68" fmla="*/ 2336881 h 2959832"/>
              <a:gd name="connsiteX69" fmla="*/ 303194 w 703113"/>
              <a:gd name="connsiteY69" fmla="*/ 2357074 h 2959832"/>
              <a:gd name="connsiteX70" fmla="*/ 507791 w 703113"/>
              <a:gd name="connsiteY70" fmla="*/ 2391840 h 2959832"/>
              <a:gd name="connsiteX71" fmla="*/ 482931 w 703113"/>
              <a:gd name="connsiteY71" fmla="*/ 2391174 h 2959832"/>
              <a:gd name="connsiteX72" fmla="*/ 359963 w 703113"/>
              <a:gd name="connsiteY72" fmla="*/ 2344692 h 2959832"/>
              <a:gd name="connsiteX73" fmla="*/ 337389 w 703113"/>
              <a:gd name="connsiteY73" fmla="*/ 2319260 h 2959832"/>
              <a:gd name="connsiteX74" fmla="*/ 337675 w 703113"/>
              <a:gd name="connsiteY74" fmla="*/ 2180290 h 2959832"/>
              <a:gd name="connsiteX75" fmla="*/ 526651 w 703113"/>
              <a:gd name="connsiteY75" fmla="*/ 2337834 h 2959832"/>
              <a:gd name="connsiteX76" fmla="*/ 507791 w 703113"/>
              <a:gd name="connsiteY76" fmla="*/ 2391840 h 2959832"/>
              <a:gd name="connsiteX0" fmla="*/ 686861 w 703113"/>
              <a:gd name="connsiteY0" fmla="*/ 2639176 h 3005238"/>
              <a:gd name="connsiteX1" fmla="*/ 566180 w 703113"/>
              <a:gd name="connsiteY1" fmla="*/ 2591361 h 3005238"/>
              <a:gd name="connsiteX2" fmla="*/ 537509 w 703113"/>
              <a:gd name="connsiteY2" fmla="*/ 2583931 h 3005238"/>
              <a:gd name="connsiteX3" fmla="*/ 544177 w 703113"/>
              <a:gd name="connsiteY3" fmla="*/ 2525257 h 3005238"/>
              <a:gd name="connsiteX4" fmla="*/ 640951 w 703113"/>
              <a:gd name="connsiteY4" fmla="*/ 2518114 h 3005238"/>
              <a:gd name="connsiteX5" fmla="*/ 666002 w 703113"/>
              <a:gd name="connsiteY5" fmla="*/ 2536021 h 3005238"/>
              <a:gd name="connsiteX6" fmla="*/ 692576 w 703113"/>
              <a:gd name="connsiteY6" fmla="*/ 2538402 h 3005238"/>
              <a:gd name="connsiteX7" fmla="*/ 682956 w 703113"/>
              <a:gd name="connsiteY7" fmla="*/ 2513161 h 3005238"/>
              <a:gd name="connsiteX8" fmla="*/ 546177 w 703113"/>
              <a:gd name="connsiteY8" fmla="*/ 2492777 h 3005238"/>
              <a:gd name="connsiteX9" fmla="*/ 523508 w 703113"/>
              <a:gd name="connsiteY9" fmla="*/ 2491444 h 3005238"/>
              <a:gd name="connsiteX10" fmla="*/ 521317 w 703113"/>
              <a:gd name="connsiteY10" fmla="*/ 2466488 h 3005238"/>
              <a:gd name="connsiteX11" fmla="*/ 557131 w 703113"/>
              <a:gd name="connsiteY11" fmla="*/ 2416196 h 3005238"/>
              <a:gd name="connsiteX12" fmla="*/ 550178 w 703113"/>
              <a:gd name="connsiteY12" fmla="*/ 2363047 h 3005238"/>
              <a:gd name="connsiteX13" fmla="*/ 361392 w 703113"/>
              <a:gd name="connsiteY13" fmla="*/ 2209694 h 3005238"/>
              <a:gd name="connsiteX14" fmla="*/ 337103 w 703113"/>
              <a:gd name="connsiteY14" fmla="*/ 2161117 h 3005238"/>
              <a:gd name="connsiteX15" fmla="*/ 337770 w 703113"/>
              <a:gd name="connsiteY15" fmla="*/ 45406 h 3005238"/>
              <a:gd name="connsiteX16" fmla="*/ 324607 w 703113"/>
              <a:gd name="connsiteY16" fmla="*/ 0 h 3005238"/>
              <a:gd name="connsiteX17" fmla="*/ 321578 w 703113"/>
              <a:gd name="connsiteY17" fmla="*/ 1577710 h 3005238"/>
              <a:gd name="connsiteX18" fmla="*/ 321101 w 703113"/>
              <a:gd name="connsiteY18" fmla="*/ 2160545 h 3005238"/>
              <a:gd name="connsiteX19" fmla="*/ 306052 w 703113"/>
              <a:gd name="connsiteY19" fmla="*/ 2202550 h 3005238"/>
              <a:gd name="connsiteX20" fmla="*/ 154604 w 703113"/>
              <a:gd name="connsiteY20" fmla="*/ 2377906 h 3005238"/>
              <a:gd name="connsiteX21" fmla="*/ 168035 w 703113"/>
              <a:gd name="connsiteY21" fmla="*/ 2464869 h 3005238"/>
              <a:gd name="connsiteX22" fmla="*/ 191847 w 703113"/>
              <a:gd name="connsiteY22" fmla="*/ 2535449 h 3005238"/>
              <a:gd name="connsiteX23" fmla="*/ 168701 w 703113"/>
              <a:gd name="connsiteY23" fmla="*/ 2525448 h 3005238"/>
              <a:gd name="connsiteX24" fmla="*/ 22302 w 703113"/>
              <a:gd name="connsiteY24" fmla="*/ 2538021 h 3005238"/>
              <a:gd name="connsiteX25" fmla="*/ 4586 w 703113"/>
              <a:gd name="connsiteY25" fmla="*/ 2569072 h 3005238"/>
              <a:gd name="connsiteX26" fmla="*/ 36304 w 703113"/>
              <a:gd name="connsiteY26" fmla="*/ 2560024 h 3005238"/>
              <a:gd name="connsiteX27" fmla="*/ 165558 w 703113"/>
              <a:gd name="connsiteY27" fmla="*/ 2554499 h 3005238"/>
              <a:gd name="connsiteX28" fmla="*/ 175559 w 703113"/>
              <a:gd name="connsiteY28" fmla="*/ 2560214 h 3005238"/>
              <a:gd name="connsiteX29" fmla="*/ 197181 w 703113"/>
              <a:gd name="connsiteY29" fmla="*/ 2596123 h 3005238"/>
              <a:gd name="connsiteX30" fmla="*/ 163558 w 703113"/>
              <a:gd name="connsiteY30" fmla="*/ 2609173 h 3005238"/>
              <a:gd name="connsiteX31" fmla="*/ 41257 w 703113"/>
              <a:gd name="connsiteY31" fmla="*/ 2680896 h 3005238"/>
              <a:gd name="connsiteX32" fmla="*/ 35637 w 703113"/>
              <a:gd name="connsiteY32" fmla="*/ 2691088 h 3005238"/>
              <a:gd name="connsiteX33" fmla="*/ 30684 w 703113"/>
              <a:gd name="connsiteY33" fmla="*/ 2721282 h 3005238"/>
              <a:gd name="connsiteX34" fmla="*/ 58211 w 703113"/>
              <a:gd name="connsiteY34" fmla="*/ 2704518 h 3005238"/>
              <a:gd name="connsiteX35" fmla="*/ 183084 w 703113"/>
              <a:gd name="connsiteY35" fmla="*/ 2636509 h 3005238"/>
              <a:gd name="connsiteX36" fmla="*/ 254331 w 703113"/>
              <a:gd name="connsiteY36" fmla="*/ 2693374 h 3005238"/>
              <a:gd name="connsiteX37" fmla="*/ 223946 w 703113"/>
              <a:gd name="connsiteY37" fmla="*/ 2731855 h 3005238"/>
              <a:gd name="connsiteX38" fmla="*/ 158129 w 703113"/>
              <a:gd name="connsiteY38" fmla="*/ 2797387 h 3005238"/>
              <a:gd name="connsiteX39" fmla="*/ 158986 w 703113"/>
              <a:gd name="connsiteY39" fmla="*/ 2844821 h 3005238"/>
              <a:gd name="connsiteX40" fmla="*/ 303766 w 703113"/>
              <a:gd name="connsiteY40" fmla="*/ 2989220 h 3005238"/>
              <a:gd name="connsiteX41" fmla="*/ 331674 w 703113"/>
              <a:gd name="connsiteY41" fmla="*/ 3002174 h 3005238"/>
              <a:gd name="connsiteX42" fmla="*/ 323102 w 703113"/>
              <a:gd name="connsiteY42" fmla="*/ 2970742 h 3005238"/>
              <a:gd name="connsiteX43" fmla="*/ 196610 w 703113"/>
              <a:gd name="connsiteY43" fmla="*/ 2845297 h 3005238"/>
              <a:gd name="connsiteX44" fmla="*/ 196991 w 703113"/>
              <a:gd name="connsiteY44" fmla="*/ 2797006 h 3005238"/>
              <a:gd name="connsiteX45" fmla="*/ 257760 w 703113"/>
              <a:gd name="connsiteY45" fmla="*/ 2737379 h 3005238"/>
              <a:gd name="connsiteX46" fmla="*/ 327769 w 703113"/>
              <a:gd name="connsiteY46" fmla="*/ 2741951 h 3005238"/>
              <a:gd name="connsiteX47" fmla="*/ 446355 w 703113"/>
              <a:gd name="connsiteY47" fmla="*/ 2761477 h 3005238"/>
              <a:gd name="connsiteX48" fmla="*/ 525222 w 703113"/>
              <a:gd name="connsiteY48" fmla="*/ 2769193 h 3005238"/>
              <a:gd name="connsiteX49" fmla="*/ 556083 w 703113"/>
              <a:gd name="connsiteY49" fmla="*/ 2798339 h 3005238"/>
              <a:gd name="connsiteX50" fmla="*/ 561227 w 703113"/>
              <a:gd name="connsiteY50" fmla="*/ 2834344 h 3005238"/>
              <a:gd name="connsiteX51" fmla="*/ 491789 w 703113"/>
              <a:gd name="connsiteY51" fmla="*/ 2958645 h 3005238"/>
              <a:gd name="connsiteX52" fmla="*/ 489408 w 703113"/>
              <a:gd name="connsiteY52" fmla="*/ 2986458 h 3005238"/>
              <a:gd name="connsiteX53" fmla="*/ 514649 w 703113"/>
              <a:gd name="connsiteY53" fmla="*/ 2969884 h 3005238"/>
              <a:gd name="connsiteX54" fmla="*/ 594755 w 703113"/>
              <a:gd name="connsiteY54" fmla="*/ 2828914 h 3005238"/>
              <a:gd name="connsiteX55" fmla="*/ 589040 w 703113"/>
              <a:gd name="connsiteY55" fmla="*/ 2792529 h 3005238"/>
              <a:gd name="connsiteX56" fmla="*/ 499505 w 703113"/>
              <a:gd name="connsiteY56" fmla="*/ 2706804 h 3005238"/>
              <a:gd name="connsiteX57" fmla="*/ 492170 w 703113"/>
              <a:gd name="connsiteY57" fmla="*/ 2673847 h 3005238"/>
              <a:gd name="connsiteX58" fmla="*/ 586468 w 703113"/>
              <a:gd name="connsiteY58" fmla="*/ 2619555 h 3005238"/>
              <a:gd name="connsiteX59" fmla="*/ 666287 w 703113"/>
              <a:gd name="connsiteY59" fmla="*/ 2657083 h 3005238"/>
              <a:gd name="connsiteX60" fmla="*/ 697625 w 703113"/>
              <a:gd name="connsiteY60" fmla="*/ 2669656 h 3005238"/>
              <a:gd name="connsiteX61" fmla="*/ 686861 w 703113"/>
              <a:gd name="connsiteY61" fmla="*/ 2639176 h 3005238"/>
              <a:gd name="connsiteX62" fmla="*/ 303194 w 703113"/>
              <a:gd name="connsiteY62" fmla="*/ 2402480 h 3005238"/>
              <a:gd name="connsiteX63" fmla="*/ 228328 w 703113"/>
              <a:gd name="connsiteY63" fmla="*/ 2460011 h 3005238"/>
              <a:gd name="connsiteX64" fmla="*/ 209659 w 703113"/>
              <a:gd name="connsiteY64" fmla="*/ 2460011 h 3005238"/>
              <a:gd name="connsiteX65" fmla="*/ 191847 w 703113"/>
              <a:gd name="connsiteY65" fmla="*/ 2377048 h 3005238"/>
              <a:gd name="connsiteX66" fmla="*/ 303194 w 703113"/>
              <a:gd name="connsiteY66" fmla="*/ 2244936 h 3005238"/>
              <a:gd name="connsiteX67" fmla="*/ 311481 w 703113"/>
              <a:gd name="connsiteY67" fmla="*/ 2247889 h 3005238"/>
              <a:gd name="connsiteX68" fmla="*/ 311576 w 703113"/>
              <a:gd name="connsiteY68" fmla="*/ 2382287 h 3005238"/>
              <a:gd name="connsiteX69" fmla="*/ 303194 w 703113"/>
              <a:gd name="connsiteY69" fmla="*/ 2402480 h 3005238"/>
              <a:gd name="connsiteX70" fmla="*/ 507791 w 703113"/>
              <a:gd name="connsiteY70" fmla="*/ 2437246 h 3005238"/>
              <a:gd name="connsiteX71" fmla="*/ 482931 w 703113"/>
              <a:gd name="connsiteY71" fmla="*/ 2436580 h 3005238"/>
              <a:gd name="connsiteX72" fmla="*/ 359963 w 703113"/>
              <a:gd name="connsiteY72" fmla="*/ 2390098 h 3005238"/>
              <a:gd name="connsiteX73" fmla="*/ 337389 w 703113"/>
              <a:gd name="connsiteY73" fmla="*/ 2364666 h 3005238"/>
              <a:gd name="connsiteX74" fmla="*/ 337675 w 703113"/>
              <a:gd name="connsiteY74" fmla="*/ 2225696 h 3005238"/>
              <a:gd name="connsiteX75" fmla="*/ 526651 w 703113"/>
              <a:gd name="connsiteY75" fmla="*/ 2383240 h 3005238"/>
              <a:gd name="connsiteX76" fmla="*/ 507791 w 703113"/>
              <a:gd name="connsiteY76" fmla="*/ 2437246 h 3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3113" h="3005238">
                <a:moveTo>
                  <a:pt x="686861" y="2639176"/>
                </a:moveTo>
                <a:cubicBezTo>
                  <a:pt x="657715" y="2594980"/>
                  <a:pt x="615233" y="2585932"/>
                  <a:pt x="566180" y="2591361"/>
                </a:cubicBezTo>
                <a:cubicBezTo>
                  <a:pt x="556559" y="2592409"/>
                  <a:pt x="536366" y="2598219"/>
                  <a:pt x="537509" y="2583931"/>
                </a:cubicBezTo>
                <a:cubicBezTo>
                  <a:pt x="539033" y="2564596"/>
                  <a:pt x="527032" y="2541926"/>
                  <a:pt x="544177" y="2525257"/>
                </a:cubicBezTo>
                <a:cubicBezTo>
                  <a:pt x="569037" y="2501159"/>
                  <a:pt x="612471" y="2498683"/>
                  <a:pt x="640951" y="2518114"/>
                </a:cubicBezTo>
                <a:cubicBezTo>
                  <a:pt x="649428" y="2523924"/>
                  <a:pt x="657810" y="2529925"/>
                  <a:pt x="666002" y="2536021"/>
                </a:cubicBezTo>
                <a:cubicBezTo>
                  <a:pt x="674574" y="2542402"/>
                  <a:pt x="684385" y="2550213"/>
                  <a:pt x="692576" y="2538402"/>
                </a:cubicBezTo>
                <a:cubicBezTo>
                  <a:pt x="699625" y="2528115"/>
                  <a:pt x="692005" y="2520971"/>
                  <a:pt x="682956" y="2513161"/>
                </a:cubicBezTo>
                <a:cubicBezTo>
                  <a:pt x="641332" y="2477442"/>
                  <a:pt x="598660" y="2454963"/>
                  <a:pt x="546177" y="2492777"/>
                </a:cubicBezTo>
                <a:cubicBezTo>
                  <a:pt x="539224" y="2497825"/>
                  <a:pt x="529985" y="2503921"/>
                  <a:pt x="523508" y="2491444"/>
                </a:cubicBezTo>
                <a:cubicBezTo>
                  <a:pt x="519412" y="2483633"/>
                  <a:pt x="514173" y="2476108"/>
                  <a:pt x="521317" y="2466488"/>
                </a:cubicBezTo>
                <a:cubicBezTo>
                  <a:pt x="533604" y="2450010"/>
                  <a:pt x="543034" y="2430865"/>
                  <a:pt x="557131" y="2416196"/>
                </a:cubicBezTo>
                <a:cubicBezTo>
                  <a:pt x="578562" y="2393812"/>
                  <a:pt x="570656" y="2379525"/>
                  <a:pt x="550178" y="2363047"/>
                </a:cubicBezTo>
                <a:cubicBezTo>
                  <a:pt x="486932" y="2312278"/>
                  <a:pt x="425019" y="2259891"/>
                  <a:pt x="361392" y="2209694"/>
                </a:cubicBezTo>
                <a:cubicBezTo>
                  <a:pt x="344438" y="2196359"/>
                  <a:pt x="337103" y="2183024"/>
                  <a:pt x="337103" y="2161117"/>
                </a:cubicBezTo>
                <a:cubicBezTo>
                  <a:pt x="337580" y="1537705"/>
                  <a:pt x="337484" y="668913"/>
                  <a:pt x="337770" y="45406"/>
                </a:cubicBezTo>
                <a:lnTo>
                  <a:pt x="324607" y="0"/>
                </a:lnTo>
                <a:cubicBezTo>
                  <a:pt x="323597" y="525903"/>
                  <a:pt x="322162" y="1217619"/>
                  <a:pt x="321578" y="1577710"/>
                </a:cubicBezTo>
                <a:cubicBezTo>
                  <a:pt x="320994" y="1937801"/>
                  <a:pt x="321863" y="1966330"/>
                  <a:pt x="321101" y="2160545"/>
                </a:cubicBezTo>
                <a:cubicBezTo>
                  <a:pt x="321006" y="2175118"/>
                  <a:pt x="331293" y="2195978"/>
                  <a:pt x="306052" y="2202550"/>
                </a:cubicBezTo>
                <a:lnTo>
                  <a:pt x="154604" y="2377906"/>
                </a:lnTo>
                <a:cubicBezTo>
                  <a:pt x="110980" y="2428579"/>
                  <a:pt x="110218" y="2430007"/>
                  <a:pt x="168035" y="2464869"/>
                </a:cubicBezTo>
                <a:cubicBezTo>
                  <a:pt x="197372" y="2482585"/>
                  <a:pt x="215945" y="2499730"/>
                  <a:pt x="191847" y="2535449"/>
                </a:cubicBezTo>
                <a:cubicBezTo>
                  <a:pt x="184799" y="2532496"/>
                  <a:pt x="176321" y="2529734"/>
                  <a:pt x="168701" y="2525448"/>
                </a:cubicBezTo>
                <a:cubicBezTo>
                  <a:pt x="92882" y="2483157"/>
                  <a:pt x="92787" y="2482871"/>
                  <a:pt x="22302" y="2538021"/>
                </a:cubicBezTo>
                <a:cubicBezTo>
                  <a:pt x="12491" y="2545641"/>
                  <a:pt x="-9511" y="2550689"/>
                  <a:pt x="4586" y="2569072"/>
                </a:cubicBezTo>
                <a:cubicBezTo>
                  <a:pt x="17063" y="2585360"/>
                  <a:pt x="29541" y="2567072"/>
                  <a:pt x="36304" y="2560024"/>
                </a:cubicBezTo>
                <a:cubicBezTo>
                  <a:pt x="78309" y="2515542"/>
                  <a:pt x="120695" y="2515637"/>
                  <a:pt x="165558" y="2554499"/>
                </a:cubicBezTo>
                <a:cubicBezTo>
                  <a:pt x="168416" y="2556976"/>
                  <a:pt x="171940" y="2559166"/>
                  <a:pt x="175559" y="2560214"/>
                </a:cubicBezTo>
                <a:cubicBezTo>
                  <a:pt x="194038" y="2565548"/>
                  <a:pt x="199372" y="2579074"/>
                  <a:pt x="197181" y="2596123"/>
                </a:cubicBezTo>
                <a:cubicBezTo>
                  <a:pt x="194228" y="2619460"/>
                  <a:pt x="173940" y="2611173"/>
                  <a:pt x="163558" y="2609173"/>
                </a:cubicBezTo>
                <a:cubicBezTo>
                  <a:pt x="100693" y="2596981"/>
                  <a:pt x="63831" y="2626032"/>
                  <a:pt x="41257" y="2680896"/>
                </a:cubicBezTo>
                <a:cubicBezTo>
                  <a:pt x="39828" y="2684420"/>
                  <a:pt x="37637" y="2687754"/>
                  <a:pt x="35637" y="2691088"/>
                </a:cubicBezTo>
                <a:cubicBezTo>
                  <a:pt x="29827" y="2700708"/>
                  <a:pt x="17730" y="2712519"/>
                  <a:pt x="30684" y="2721282"/>
                </a:cubicBezTo>
                <a:cubicBezTo>
                  <a:pt x="45924" y="2731569"/>
                  <a:pt x="53449" y="2716615"/>
                  <a:pt x="58211" y="2704518"/>
                </a:cubicBezTo>
                <a:cubicBezTo>
                  <a:pt x="81071" y="2646987"/>
                  <a:pt x="122886" y="2632223"/>
                  <a:pt x="183084" y="2636509"/>
                </a:cubicBezTo>
                <a:cubicBezTo>
                  <a:pt x="224899" y="2639462"/>
                  <a:pt x="233757" y="2672704"/>
                  <a:pt x="254331" y="2693374"/>
                </a:cubicBezTo>
                <a:cubicBezTo>
                  <a:pt x="263380" y="2702422"/>
                  <a:pt x="235281" y="2719091"/>
                  <a:pt x="223946" y="2731855"/>
                </a:cubicBezTo>
                <a:cubicBezTo>
                  <a:pt x="203468" y="2755000"/>
                  <a:pt x="180798" y="2776241"/>
                  <a:pt x="158129" y="2797387"/>
                </a:cubicBezTo>
                <a:cubicBezTo>
                  <a:pt x="140031" y="2814246"/>
                  <a:pt x="139936" y="2826819"/>
                  <a:pt x="158986" y="2844821"/>
                </a:cubicBezTo>
                <a:cubicBezTo>
                  <a:pt x="208516" y="2891589"/>
                  <a:pt x="255950" y="2940643"/>
                  <a:pt x="303766" y="2989220"/>
                </a:cubicBezTo>
                <a:cubicBezTo>
                  <a:pt x="312053" y="2997602"/>
                  <a:pt x="320149" y="3011413"/>
                  <a:pt x="331674" y="3002174"/>
                </a:cubicBezTo>
                <a:cubicBezTo>
                  <a:pt x="347105" y="2989792"/>
                  <a:pt x="331484" y="2979219"/>
                  <a:pt x="323102" y="2970742"/>
                </a:cubicBezTo>
                <a:cubicBezTo>
                  <a:pt x="281477" y="2928451"/>
                  <a:pt x="240615" y="2885112"/>
                  <a:pt x="196610" y="2845297"/>
                </a:cubicBezTo>
                <a:cubicBezTo>
                  <a:pt x="174988" y="2825676"/>
                  <a:pt x="177655" y="2814055"/>
                  <a:pt x="196991" y="2797006"/>
                </a:cubicBezTo>
                <a:cubicBezTo>
                  <a:pt x="218231" y="2778242"/>
                  <a:pt x="237567" y="2757286"/>
                  <a:pt x="257760" y="2737379"/>
                </a:cubicBezTo>
                <a:cubicBezTo>
                  <a:pt x="289383" y="2706232"/>
                  <a:pt x="298337" y="2706899"/>
                  <a:pt x="327769" y="2741951"/>
                </a:cubicBezTo>
                <a:cubicBezTo>
                  <a:pt x="361678" y="2782432"/>
                  <a:pt x="412922" y="2795863"/>
                  <a:pt x="446355" y="2761477"/>
                </a:cubicBezTo>
                <a:cubicBezTo>
                  <a:pt x="482645" y="2724139"/>
                  <a:pt x="501124" y="2740999"/>
                  <a:pt x="525222" y="2769193"/>
                </a:cubicBezTo>
                <a:cubicBezTo>
                  <a:pt x="534366" y="2779861"/>
                  <a:pt x="545320" y="2789195"/>
                  <a:pt x="556083" y="2798339"/>
                </a:cubicBezTo>
                <a:cubicBezTo>
                  <a:pt x="568847" y="2809102"/>
                  <a:pt x="570752" y="2818532"/>
                  <a:pt x="561227" y="2834344"/>
                </a:cubicBezTo>
                <a:cubicBezTo>
                  <a:pt x="536652" y="2874920"/>
                  <a:pt x="514649" y="2917021"/>
                  <a:pt x="491789" y="2958645"/>
                </a:cubicBezTo>
                <a:cubicBezTo>
                  <a:pt x="486932" y="2967503"/>
                  <a:pt x="471501" y="2976933"/>
                  <a:pt x="489408" y="2986458"/>
                </a:cubicBezTo>
                <a:cubicBezTo>
                  <a:pt x="505124" y="2994840"/>
                  <a:pt x="509411" y="2979124"/>
                  <a:pt x="514649" y="2969884"/>
                </a:cubicBezTo>
                <a:cubicBezTo>
                  <a:pt x="541605" y="2923021"/>
                  <a:pt x="567227" y="2875396"/>
                  <a:pt x="594755" y="2828914"/>
                </a:cubicBezTo>
                <a:cubicBezTo>
                  <a:pt x="603899" y="2813388"/>
                  <a:pt x="601994" y="2804340"/>
                  <a:pt x="589040" y="2792529"/>
                </a:cubicBezTo>
                <a:cubicBezTo>
                  <a:pt x="558464" y="2764811"/>
                  <a:pt x="529508" y="2735188"/>
                  <a:pt x="499505" y="2706804"/>
                </a:cubicBezTo>
                <a:cubicBezTo>
                  <a:pt x="489218" y="2697088"/>
                  <a:pt x="482931" y="2689183"/>
                  <a:pt x="492170" y="2673847"/>
                </a:cubicBezTo>
                <a:cubicBezTo>
                  <a:pt x="513887" y="2637843"/>
                  <a:pt x="537605" y="2615269"/>
                  <a:pt x="586468" y="2619555"/>
                </a:cubicBezTo>
                <a:cubicBezTo>
                  <a:pt x="620948" y="2622603"/>
                  <a:pt x="644570" y="2633271"/>
                  <a:pt x="666287" y="2657083"/>
                </a:cubicBezTo>
                <a:cubicBezTo>
                  <a:pt x="674193" y="2665751"/>
                  <a:pt x="683909" y="2682325"/>
                  <a:pt x="697625" y="2669656"/>
                </a:cubicBezTo>
                <a:cubicBezTo>
                  <a:pt x="712484" y="2656131"/>
                  <a:pt x="693148" y="2648797"/>
                  <a:pt x="686861" y="2639176"/>
                </a:cubicBezTo>
                <a:close/>
                <a:moveTo>
                  <a:pt x="303194" y="2402480"/>
                </a:moveTo>
                <a:cubicBezTo>
                  <a:pt x="271762" y="2413529"/>
                  <a:pt x="247664" y="2433817"/>
                  <a:pt x="228328" y="2460011"/>
                </a:cubicBezTo>
                <a:cubicBezTo>
                  <a:pt x="221184" y="2469822"/>
                  <a:pt x="216707" y="2463726"/>
                  <a:pt x="209659" y="2460011"/>
                </a:cubicBezTo>
                <a:cubicBezTo>
                  <a:pt x="150699" y="2429245"/>
                  <a:pt x="149937" y="2427340"/>
                  <a:pt x="191847" y="2377048"/>
                </a:cubicBezTo>
                <a:cubicBezTo>
                  <a:pt x="228709" y="2332757"/>
                  <a:pt x="266047" y="2288942"/>
                  <a:pt x="303194" y="2244936"/>
                </a:cubicBezTo>
                <a:cubicBezTo>
                  <a:pt x="305957" y="2245889"/>
                  <a:pt x="308719" y="2246937"/>
                  <a:pt x="311481" y="2247889"/>
                </a:cubicBezTo>
                <a:cubicBezTo>
                  <a:pt x="311481" y="2292657"/>
                  <a:pt x="311386" y="2337520"/>
                  <a:pt x="311576" y="2382287"/>
                </a:cubicBezTo>
                <a:cubicBezTo>
                  <a:pt x="311481" y="2390479"/>
                  <a:pt x="311386" y="2399623"/>
                  <a:pt x="303194" y="2402480"/>
                </a:cubicBezTo>
                <a:close/>
                <a:moveTo>
                  <a:pt x="507791" y="2437246"/>
                </a:moveTo>
                <a:cubicBezTo>
                  <a:pt x="501410" y="2458297"/>
                  <a:pt x="490075" y="2442771"/>
                  <a:pt x="482931" y="2436580"/>
                </a:cubicBezTo>
                <a:cubicBezTo>
                  <a:pt x="447498" y="2406004"/>
                  <a:pt x="407303" y="2387716"/>
                  <a:pt x="359963" y="2390098"/>
                </a:cubicBezTo>
                <a:cubicBezTo>
                  <a:pt x="339199" y="2391145"/>
                  <a:pt x="337103" y="2381239"/>
                  <a:pt x="337389" y="2364666"/>
                </a:cubicBezTo>
                <a:cubicBezTo>
                  <a:pt x="338151" y="2322089"/>
                  <a:pt x="337675" y="2279608"/>
                  <a:pt x="337675" y="2225696"/>
                </a:cubicBezTo>
                <a:cubicBezTo>
                  <a:pt x="405874" y="2282179"/>
                  <a:pt x="467882" y="2330852"/>
                  <a:pt x="526651" y="2383240"/>
                </a:cubicBezTo>
                <a:cubicBezTo>
                  <a:pt x="554464" y="2408195"/>
                  <a:pt x="513411" y="2418673"/>
                  <a:pt x="507791" y="24372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FA9CB4-4D40-4DD5-A1EF-5F14A874ACDA}"/>
              </a:ext>
            </a:extLst>
          </p:cNvPr>
          <p:cNvSpPr txBox="1"/>
          <p:nvPr/>
        </p:nvSpPr>
        <p:spPr>
          <a:xfrm>
            <a:off x="7524557" y="5179310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3366B8-FDFC-404F-9D85-2B3FE3D772C7}"/>
              </a:ext>
            </a:extLst>
          </p:cNvPr>
          <p:cNvSpPr txBox="1"/>
          <p:nvPr/>
        </p:nvSpPr>
        <p:spPr>
          <a:xfrm>
            <a:off x="7524557" y="5537499"/>
            <a:ext cx="1432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64BD79-A3CB-43BE-89C9-73E11F85AE1A}"/>
              </a:ext>
            </a:extLst>
          </p:cNvPr>
          <p:cNvSpPr txBox="1"/>
          <p:nvPr/>
        </p:nvSpPr>
        <p:spPr>
          <a:xfrm>
            <a:off x="9702007" y="5179310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1A2817-065C-4701-A29D-6E07429A2E8F}"/>
              </a:ext>
            </a:extLst>
          </p:cNvPr>
          <p:cNvSpPr txBox="1"/>
          <p:nvPr/>
        </p:nvSpPr>
        <p:spPr>
          <a:xfrm>
            <a:off x="9702007" y="5537499"/>
            <a:ext cx="1432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3D183CF0-7A30-4008-B5D1-04DB925EF231}"/>
              </a:ext>
            </a:extLst>
          </p:cNvPr>
          <p:cNvSpPr/>
          <p:nvPr/>
        </p:nvSpPr>
        <p:spPr>
          <a:xfrm>
            <a:off x="6486225" y="226991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2CB8081C-5556-4408-9963-4AC6D5AF4628}"/>
              </a:ext>
            </a:extLst>
          </p:cNvPr>
          <p:cNvSpPr/>
          <p:nvPr/>
        </p:nvSpPr>
        <p:spPr>
          <a:xfrm>
            <a:off x="7275495" y="168173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CEAD55B-57B9-4A00-8585-7E8F66AB1E85}"/>
              </a:ext>
            </a:extLst>
          </p:cNvPr>
          <p:cNvSpPr/>
          <p:nvPr/>
        </p:nvSpPr>
        <p:spPr>
          <a:xfrm>
            <a:off x="5696106" y="284597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2B1CCB92-40A1-4C9F-8C61-6665FD9261A3}"/>
              </a:ext>
            </a:extLst>
          </p:cNvPr>
          <p:cNvSpPr/>
          <p:nvPr/>
        </p:nvSpPr>
        <p:spPr>
          <a:xfrm>
            <a:off x="4904579" y="340418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98CAD56B-A07B-49A7-B6C4-FCC249E69556}"/>
              </a:ext>
            </a:extLst>
          </p:cNvPr>
          <p:cNvSpPr/>
          <p:nvPr/>
        </p:nvSpPr>
        <p:spPr>
          <a:xfrm>
            <a:off x="4115247" y="392916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8655B-27FC-4620-A395-2386E08C1DC9}"/>
              </a:ext>
            </a:extLst>
          </p:cNvPr>
          <p:cNvSpPr txBox="1"/>
          <p:nvPr/>
        </p:nvSpPr>
        <p:spPr>
          <a:xfrm>
            <a:off x="5696106" y="311950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9EC9C-C4C7-40E9-99B5-7378CDC1A124}"/>
              </a:ext>
            </a:extLst>
          </p:cNvPr>
          <p:cNvSpPr txBox="1"/>
          <p:nvPr/>
        </p:nvSpPr>
        <p:spPr>
          <a:xfrm>
            <a:off x="6498789" y="2543441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8460B-6FB2-4D87-8A59-E1203ADAC89E}"/>
              </a:ext>
            </a:extLst>
          </p:cNvPr>
          <p:cNvSpPr txBox="1"/>
          <p:nvPr/>
        </p:nvSpPr>
        <p:spPr>
          <a:xfrm>
            <a:off x="7273064" y="196737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426C5-D0F5-424A-A3BE-F642ADEF7BA3}"/>
              </a:ext>
            </a:extLst>
          </p:cNvPr>
          <p:cNvSpPr txBox="1"/>
          <p:nvPr/>
        </p:nvSpPr>
        <p:spPr>
          <a:xfrm>
            <a:off x="4911965" y="3695569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560DA-656F-437E-8B50-9D4BA2433136}"/>
              </a:ext>
            </a:extLst>
          </p:cNvPr>
          <p:cNvSpPr txBox="1"/>
          <p:nvPr/>
        </p:nvSpPr>
        <p:spPr>
          <a:xfrm>
            <a:off x="4111545" y="4194714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5DBF89-CBA4-460E-A4B3-8C8833B3EB34}"/>
              </a:ext>
            </a:extLst>
          </p:cNvPr>
          <p:cNvSpPr/>
          <p:nvPr/>
        </p:nvSpPr>
        <p:spPr>
          <a:xfrm>
            <a:off x="323528" y="4741159"/>
            <a:ext cx="3794063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3F40B3-92B5-457C-A2DE-DEAB2B40A21F}"/>
              </a:ext>
            </a:extLst>
          </p:cNvPr>
          <p:cNvGrpSpPr/>
          <p:nvPr/>
        </p:nvGrpSpPr>
        <p:grpSpPr>
          <a:xfrm>
            <a:off x="1877684" y="3975550"/>
            <a:ext cx="2161054" cy="677108"/>
            <a:chOff x="616886" y="3568095"/>
            <a:chExt cx="1885592" cy="6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C70C2-AE62-4A90-9C04-5C3DD48711D3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2DC09D-05C1-47E8-A074-A548CA77B0F8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157E54-8CED-496F-B20B-14C5E268B2DA}"/>
              </a:ext>
            </a:extLst>
          </p:cNvPr>
          <p:cNvGrpSpPr/>
          <p:nvPr/>
        </p:nvGrpSpPr>
        <p:grpSpPr>
          <a:xfrm>
            <a:off x="8139521" y="1761042"/>
            <a:ext cx="2348636" cy="664538"/>
            <a:chOff x="6613475" y="1397227"/>
            <a:chExt cx="2348636" cy="6645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9E3B4B-9DB4-4E5F-8D67-50C8C50BBB55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0D9DEC-2DAA-4758-BCDB-6A986F72F3D1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BF1B5B-5B72-435A-B49E-95B501CB1308}"/>
              </a:ext>
            </a:extLst>
          </p:cNvPr>
          <p:cNvSpPr txBox="1"/>
          <p:nvPr/>
        </p:nvSpPr>
        <p:spPr>
          <a:xfrm>
            <a:off x="7298156" y="404596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DB977-C9D4-4710-8909-EDAD96AFF22B}"/>
              </a:ext>
            </a:extLst>
          </p:cNvPr>
          <p:cNvSpPr txBox="1"/>
          <p:nvPr/>
        </p:nvSpPr>
        <p:spPr>
          <a:xfrm>
            <a:off x="6502756" y="461528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E5F0D-7892-4A00-BE4F-37AC1538C8D6}"/>
              </a:ext>
            </a:extLst>
          </p:cNvPr>
          <p:cNvSpPr txBox="1"/>
          <p:nvPr/>
        </p:nvSpPr>
        <p:spPr>
          <a:xfrm>
            <a:off x="5727870" y="516436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DA74D-8FDA-4691-8B98-4D2B47206855}"/>
              </a:ext>
            </a:extLst>
          </p:cNvPr>
          <p:cNvSpPr txBox="1"/>
          <p:nvPr/>
        </p:nvSpPr>
        <p:spPr>
          <a:xfrm>
            <a:off x="4921496" y="5687193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08B08FAC-8413-4298-96D3-E612126C1E40}"/>
              </a:ext>
            </a:extLst>
          </p:cNvPr>
          <p:cNvSpPr/>
          <p:nvPr/>
        </p:nvSpPr>
        <p:spPr>
          <a:xfrm>
            <a:off x="4512932" y="566773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F21E7914-99C1-4FA3-A055-64FCFDEE2473}"/>
              </a:ext>
            </a:extLst>
          </p:cNvPr>
          <p:cNvSpPr/>
          <p:nvPr/>
        </p:nvSpPr>
        <p:spPr>
          <a:xfrm>
            <a:off x="5332188" y="514499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0B59DFBA-3579-4E6F-8156-0D740575DBB7}"/>
              </a:ext>
            </a:extLst>
          </p:cNvPr>
          <p:cNvSpPr/>
          <p:nvPr/>
        </p:nvSpPr>
        <p:spPr>
          <a:xfrm>
            <a:off x="6106135" y="459753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D1E994A7-5DCD-4CBB-93FE-8AE91781C03E}"/>
              </a:ext>
            </a:extLst>
          </p:cNvPr>
          <p:cNvSpPr/>
          <p:nvPr/>
        </p:nvSpPr>
        <p:spPr>
          <a:xfrm>
            <a:off x="6900678" y="402948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9E77E-54B5-4075-A9D0-C757D2979224}"/>
              </a:ext>
            </a:extLst>
          </p:cNvPr>
          <p:cNvSpPr txBox="1"/>
          <p:nvPr/>
        </p:nvSpPr>
        <p:spPr>
          <a:xfrm>
            <a:off x="8067496" y="3476642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A72255ED-7EE8-4205-BA0E-C4F8408D615A}"/>
              </a:ext>
            </a:extLst>
          </p:cNvPr>
          <p:cNvSpPr/>
          <p:nvPr/>
        </p:nvSpPr>
        <p:spPr>
          <a:xfrm>
            <a:off x="7670018" y="3460164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0182BE04-154B-46D1-9D08-47F5D25F181A}"/>
              </a:ext>
            </a:extLst>
          </p:cNvPr>
          <p:cNvSpPr/>
          <p:nvPr/>
        </p:nvSpPr>
        <p:spPr>
          <a:xfrm flipH="1">
            <a:off x="5104601" y="451165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D5EE6755-FFC7-47C3-8667-885EFF0AB541}"/>
              </a:ext>
            </a:extLst>
          </p:cNvPr>
          <p:cNvSpPr/>
          <p:nvPr/>
        </p:nvSpPr>
        <p:spPr>
          <a:xfrm>
            <a:off x="4350202" y="511845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74D20040-0E9D-4052-8911-B11649B91D96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3312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9A6E5594-F8F0-4508-BA12-B0F00E78E7BC}"/>
              </a:ext>
            </a:extLst>
          </p:cNvPr>
          <p:cNvSpPr/>
          <p:nvPr/>
        </p:nvSpPr>
        <p:spPr>
          <a:xfrm>
            <a:off x="5909028" y="394297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E2EDBA50-9252-4E52-8C23-4E1C4A0717CB}"/>
              </a:ext>
            </a:extLst>
          </p:cNvPr>
          <p:cNvSpPr/>
          <p:nvPr/>
        </p:nvSpPr>
        <p:spPr>
          <a:xfrm>
            <a:off x="7496772" y="277517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C344E6-A54B-409C-9D73-5B4A9D4E1A11}"/>
              </a:ext>
            </a:extLst>
          </p:cNvPr>
          <p:cNvSpPr/>
          <p:nvPr/>
        </p:nvSpPr>
        <p:spPr>
          <a:xfrm>
            <a:off x="8067496" y="2484728"/>
            <a:ext cx="3801044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6140D4-E8BD-48BD-933B-6594D6013FBD}"/>
              </a:ext>
            </a:extLst>
          </p:cNvPr>
          <p:cNvSpPr txBox="1"/>
          <p:nvPr/>
        </p:nvSpPr>
        <p:spPr>
          <a:xfrm>
            <a:off x="1095740" y="1495970"/>
            <a:ext cx="30158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54115B-3F3B-40BE-BE19-7B4D7D332CC5}"/>
              </a:ext>
            </a:extLst>
          </p:cNvPr>
          <p:cNvGrpSpPr/>
          <p:nvPr/>
        </p:nvGrpSpPr>
        <p:grpSpPr>
          <a:xfrm>
            <a:off x="592445" y="246185"/>
            <a:ext cx="3557523" cy="2237042"/>
            <a:chOff x="4756825" y="233744"/>
            <a:chExt cx="6249090" cy="384710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18860C-438B-45CA-8DCA-0AAF855C6044}"/>
                </a:ext>
              </a:extLst>
            </p:cNvPr>
            <p:cNvSpPr/>
            <p:nvPr/>
          </p:nvSpPr>
          <p:spPr>
            <a:xfrm>
              <a:off x="4756825" y="2135414"/>
              <a:ext cx="6249090" cy="1945434"/>
            </a:xfrm>
            <a:custGeom>
              <a:avLst/>
              <a:gdLst>
                <a:gd name="connsiteX0" fmla="*/ 5280126 w 6249090"/>
                <a:gd name="connsiteY0" fmla="*/ 642974 h 1945434"/>
                <a:gd name="connsiteX1" fmla="*/ 5213018 w 6249090"/>
                <a:gd name="connsiteY1" fmla="*/ 691133 h 1945434"/>
                <a:gd name="connsiteX2" fmla="*/ 5084283 w 6249090"/>
                <a:gd name="connsiteY2" fmla="*/ 977346 h 1945434"/>
                <a:gd name="connsiteX3" fmla="*/ 5052100 w 6249090"/>
                <a:gd name="connsiteY3" fmla="*/ 1130686 h 1945434"/>
                <a:gd name="connsiteX4" fmla="*/ 5066384 w 6249090"/>
                <a:gd name="connsiteY4" fmla="*/ 1124680 h 1945434"/>
                <a:gd name="connsiteX5" fmla="*/ 5312834 w 6249090"/>
                <a:gd name="connsiteY5" fmla="*/ 813163 h 1945434"/>
                <a:gd name="connsiteX6" fmla="*/ 5328751 w 6249090"/>
                <a:gd name="connsiteY6" fmla="*/ 671018 h 1945434"/>
                <a:gd name="connsiteX7" fmla="*/ 5280126 w 6249090"/>
                <a:gd name="connsiteY7" fmla="*/ 642974 h 1945434"/>
                <a:gd name="connsiteX8" fmla="*/ 4734233 w 6249090"/>
                <a:gd name="connsiteY8" fmla="*/ 641831 h 1945434"/>
                <a:gd name="connsiteX9" fmla="*/ 4712072 w 6249090"/>
                <a:gd name="connsiteY9" fmla="*/ 644665 h 1945434"/>
                <a:gd name="connsiteX10" fmla="*/ 4639833 w 6249090"/>
                <a:gd name="connsiteY10" fmla="*/ 704309 h 1945434"/>
                <a:gd name="connsiteX11" fmla="*/ 4523051 w 6249090"/>
                <a:gd name="connsiteY11" fmla="*/ 970875 h 1945434"/>
                <a:gd name="connsiteX12" fmla="*/ 4487834 w 6249090"/>
                <a:gd name="connsiteY12" fmla="*/ 1129170 h 1945434"/>
                <a:gd name="connsiteX13" fmla="*/ 4513022 w 6249090"/>
                <a:gd name="connsiteY13" fmla="*/ 1117684 h 1945434"/>
                <a:gd name="connsiteX14" fmla="*/ 4722624 w 6249090"/>
                <a:gd name="connsiteY14" fmla="*/ 874440 h 1945434"/>
                <a:gd name="connsiteX15" fmla="*/ 4768218 w 6249090"/>
                <a:gd name="connsiteY15" fmla="*/ 682620 h 1945434"/>
                <a:gd name="connsiteX16" fmla="*/ 4734233 w 6249090"/>
                <a:gd name="connsiteY16" fmla="*/ 641831 h 1945434"/>
                <a:gd name="connsiteX17" fmla="*/ 1688918 w 6249090"/>
                <a:gd name="connsiteY17" fmla="*/ 640882 h 1945434"/>
                <a:gd name="connsiteX18" fmla="*/ 1607100 w 6249090"/>
                <a:gd name="connsiteY18" fmla="*/ 669677 h 1945434"/>
                <a:gd name="connsiteX19" fmla="*/ 1517895 w 6249090"/>
                <a:gd name="connsiteY19" fmla="*/ 775266 h 1945434"/>
                <a:gd name="connsiteX20" fmla="*/ 1386478 w 6249090"/>
                <a:gd name="connsiteY20" fmla="*/ 1269507 h 1945434"/>
                <a:gd name="connsiteX21" fmla="*/ 1400763 w 6249090"/>
                <a:gd name="connsiteY21" fmla="*/ 1390546 h 1945434"/>
                <a:gd name="connsiteX22" fmla="*/ 1490434 w 6249090"/>
                <a:gd name="connsiteY22" fmla="*/ 1409728 h 1945434"/>
                <a:gd name="connsiteX23" fmla="*/ 1529206 w 6249090"/>
                <a:gd name="connsiteY23" fmla="*/ 1355564 h 1945434"/>
                <a:gd name="connsiteX24" fmla="*/ 1703185 w 6249090"/>
                <a:gd name="connsiteY24" fmla="*/ 893972 h 1945434"/>
                <a:gd name="connsiteX25" fmla="*/ 1753443 w 6249090"/>
                <a:gd name="connsiteY25" fmla="*/ 854034 h 1945434"/>
                <a:gd name="connsiteX26" fmla="*/ 1772508 w 6249090"/>
                <a:gd name="connsiteY26" fmla="*/ 835960 h 1945434"/>
                <a:gd name="connsiteX27" fmla="*/ 1771808 w 6249090"/>
                <a:gd name="connsiteY27" fmla="*/ 740108 h 1945434"/>
                <a:gd name="connsiteX28" fmla="*/ 1718402 w 6249090"/>
                <a:gd name="connsiteY28" fmla="*/ 648863 h 1945434"/>
                <a:gd name="connsiteX29" fmla="*/ 1688918 w 6249090"/>
                <a:gd name="connsiteY29" fmla="*/ 640882 h 1945434"/>
                <a:gd name="connsiteX30" fmla="*/ 2580599 w 6249090"/>
                <a:gd name="connsiteY30" fmla="*/ 350230 h 1945434"/>
                <a:gd name="connsiteX31" fmla="*/ 2452156 w 6249090"/>
                <a:gd name="connsiteY31" fmla="*/ 419962 h 1945434"/>
                <a:gd name="connsiteX32" fmla="*/ 2438047 w 6249090"/>
                <a:gd name="connsiteY32" fmla="*/ 441359 h 1945434"/>
                <a:gd name="connsiteX33" fmla="*/ 2181801 w 6249090"/>
                <a:gd name="connsiteY33" fmla="*/ 979504 h 1945434"/>
                <a:gd name="connsiteX34" fmla="*/ 2158188 w 6249090"/>
                <a:gd name="connsiteY34" fmla="*/ 1047544 h 1945434"/>
                <a:gd name="connsiteX35" fmla="*/ 2141338 w 6249090"/>
                <a:gd name="connsiteY35" fmla="*/ 1138848 h 1945434"/>
                <a:gd name="connsiteX36" fmla="*/ 2121107 w 6249090"/>
                <a:gd name="connsiteY36" fmla="*/ 1369732 h 1945434"/>
                <a:gd name="connsiteX37" fmla="*/ 2153640 w 6249090"/>
                <a:gd name="connsiteY37" fmla="*/ 1430193 h 1945434"/>
                <a:gd name="connsiteX38" fmla="*/ 2225470 w 6249090"/>
                <a:gd name="connsiteY38" fmla="*/ 1411944 h 1945434"/>
                <a:gd name="connsiteX39" fmla="*/ 2379218 w 6249090"/>
                <a:gd name="connsiteY39" fmla="*/ 1133426 h 1945434"/>
                <a:gd name="connsiteX40" fmla="*/ 2501015 w 6249090"/>
                <a:gd name="connsiteY40" fmla="*/ 581929 h 1945434"/>
                <a:gd name="connsiteX41" fmla="*/ 2580599 w 6249090"/>
                <a:gd name="connsiteY41" fmla="*/ 350230 h 1945434"/>
                <a:gd name="connsiteX42" fmla="*/ 2802212 w 6249090"/>
                <a:gd name="connsiteY42" fmla="*/ 260442 h 1945434"/>
                <a:gd name="connsiteX43" fmla="*/ 2702280 w 6249090"/>
                <a:gd name="connsiteY43" fmla="*/ 336587 h 1945434"/>
                <a:gd name="connsiteX44" fmla="*/ 2587071 w 6249090"/>
                <a:gd name="connsiteY44" fmla="*/ 740750 h 1945434"/>
                <a:gd name="connsiteX45" fmla="*/ 2565324 w 6249090"/>
                <a:gd name="connsiteY45" fmla="*/ 862371 h 1945434"/>
                <a:gd name="connsiteX46" fmla="*/ 2802212 w 6249090"/>
                <a:gd name="connsiteY46" fmla="*/ 260442 h 1945434"/>
                <a:gd name="connsiteX47" fmla="*/ 3158895 w 6249090"/>
                <a:gd name="connsiteY47" fmla="*/ 205587 h 1945434"/>
                <a:gd name="connsiteX48" fmla="*/ 2906809 w 6249090"/>
                <a:gd name="connsiteY48" fmla="*/ 231815 h 1945434"/>
                <a:gd name="connsiteX49" fmla="*/ 2853345 w 6249090"/>
                <a:gd name="connsiteY49" fmla="*/ 283006 h 1945434"/>
                <a:gd name="connsiteX50" fmla="*/ 2841101 w 6249090"/>
                <a:gd name="connsiteY50" fmla="*/ 324518 h 1945434"/>
                <a:gd name="connsiteX51" fmla="*/ 2591969 w 6249090"/>
                <a:gd name="connsiteY51" fmla="*/ 895021 h 1945434"/>
                <a:gd name="connsiteX52" fmla="*/ 2519788 w 6249090"/>
                <a:gd name="connsiteY52" fmla="*/ 1048885 h 1945434"/>
                <a:gd name="connsiteX53" fmla="*/ 2486613 w 6249090"/>
                <a:gd name="connsiteY53" fmla="*/ 1255339 h 1945434"/>
                <a:gd name="connsiteX54" fmla="*/ 2483932 w 6249090"/>
                <a:gd name="connsiteY54" fmla="*/ 1377311 h 1945434"/>
                <a:gd name="connsiteX55" fmla="*/ 2567889 w 6249090"/>
                <a:gd name="connsiteY55" fmla="*/ 1425586 h 1945434"/>
                <a:gd name="connsiteX56" fmla="*/ 2591211 w 6249090"/>
                <a:gd name="connsiteY56" fmla="*/ 1408737 h 1945434"/>
                <a:gd name="connsiteX57" fmla="*/ 2682456 w 6249090"/>
                <a:gd name="connsiteY57" fmla="*/ 1286649 h 1945434"/>
                <a:gd name="connsiteX58" fmla="*/ 2708635 w 6249090"/>
                <a:gd name="connsiteY58" fmla="*/ 1226012 h 1945434"/>
                <a:gd name="connsiteX59" fmla="*/ 2740760 w 6249090"/>
                <a:gd name="connsiteY59" fmla="*/ 1031336 h 1945434"/>
                <a:gd name="connsiteX60" fmla="*/ 2902728 w 6249090"/>
                <a:gd name="connsiteY60" fmla="*/ 700811 h 1945434"/>
                <a:gd name="connsiteX61" fmla="*/ 3140491 w 6249090"/>
                <a:gd name="connsiteY61" fmla="*/ 580531 h 1945434"/>
                <a:gd name="connsiteX62" fmla="*/ 3252377 w 6249090"/>
                <a:gd name="connsiteY62" fmla="*/ 650670 h 1945434"/>
                <a:gd name="connsiteX63" fmla="*/ 3234419 w 6249090"/>
                <a:gd name="connsiteY63" fmla="*/ 693698 h 1945434"/>
                <a:gd name="connsiteX64" fmla="*/ 3199262 w 6249090"/>
                <a:gd name="connsiteY64" fmla="*/ 686002 h 1945434"/>
                <a:gd name="connsiteX65" fmla="*/ 3060148 w 6249090"/>
                <a:gd name="connsiteY65" fmla="*/ 670668 h 1945434"/>
                <a:gd name="connsiteX66" fmla="*/ 2985228 w 6249090"/>
                <a:gd name="connsiteY66" fmla="*/ 773108 h 1945434"/>
                <a:gd name="connsiteX67" fmla="*/ 2857135 w 6249090"/>
                <a:gd name="connsiteY67" fmla="*/ 1187299 h 1945434"/>
                <a:gd name="connsiteX68" fmla="*/ 2845241 w 6249090"/>
                <a:gd name="connsiteY68" fmla="*/ 1366875 h 1945434"/>
                <a:gd name="connsiteX69" fmla="*/ 2933396 w 6249090"/>
                <a:gd name="connsiteY69" fmla="*/ 1451298 h 1945434"/>
                <a:gd name="connsiteX70" fmla="*/ 2980447 w 6249090"/>
                <a:gd name="connsiteY70" fmla="*/ 1424245 h 1945434"/>
                <a:gd name="connsiteX71" fmla="*/ 3060323 w 6249090"/>
                <a:gd name="connsiteY71" fmla="*/ 1294403 h 1945434"/>
                <a:gd name="connsiteX72" fmla="*/ 3141307 w 6249090"/>
                <a:gd name="connsiteY72" fmla="*/ 939799 h 1945434"/>
                <a:gd name="connsiteX73" fmla="*/ 3112039 w 6249090"/>
                <a:gd name="connsiteY73" fmla="*/ 902776 h 1945434"/>
                <a:gd name="connsiteX74" fmla="*/ 3043707 w 6249090"/>
                <a:gd name="connsiteY74" fmla="*/ 823075 h 1945434"/>
                <a:gd name="connsiteX75" fmla="*/ 3077115 w 6249090"/>
                <a:gd name="connsiteY75" fmla="*/ 764829 h 1945434"/>
                <a:gd name="connsiteX76" fmla="*/ 3259315 w 6249090"/>
                <a:gd name="connsiteY76" fmla="*/ 847562 h 1945434"/>
                <a:gd name="connsiteX77" fmla="*/ 3277156 w 6249090"/>
                <a:gd name="connsiteY77" fmla="*/ 858173 h 1945434"/>
                <a:gd name="connsiteX78" fmla="*/ 3411896 w 6249090"/>
                <a:gd name="connsiteY78" fmla="*/ 843947 h 1945434"/>
                <a:gd name="connsiteX79" fmla="*/ 3437899 w 6249090"/>
                <a:gd name="connsiteY79" fmla="*/ 821909 h 1945434"/>
                <a:gd name="connsiteX80" fmla="*/ 3468625 w 6249090"/>
                <a:gd name="connsiteY80" fmla="*/ 553070 h 1945434"/>
                <a:gd name="connsiteX81" fmla="*/ 3463028 w 6249090"/>
                <a:gd name="connsiteY81" fmla="*/ 460191 h 1945434"/>
                <a:gd name="connsiteX82" fmla="*/ 3244155 w 6249090"/>
                <a:gd name="connsiteY82" fmla="*/ 215607 h 1945434"/>
                <a:gd name="connsiteX83" fmla="*/ 3158895 w 6249090"/>
                <a:gd name="connsiteY83" fmla="*/ 205587 h 1945434"/>
                <a:gd name="connsiteX84" fmla="*/ 1207485 w 6249090"/>
                <a:gd name="connsiteY84" fmla="*/ 194092 h 1945434"/>
                <a:gd name="connsiteX85" fmla="*/ 1320303 w 6249090"/>
                <a:gd name="connsiteY85" fmla="*/ 234613 h 1945434"/>
                <a:gd name="connsiteX86" fmla="*/ 1322635 w 6249090"/>
                <a:gd name="connsiteY86" fmla="*/ 253853 h 1945434"/>
                <a:gd name="connsiteX87" fmla="*/ 1142185 w 6249090"/>
                <a:gd name="connsiteY87" fmla="*/ 660173 h 1945434"/>
                <a:gd name="connsiteX88" fmla="*/ 1032224 w 6249090"/>
                <a:gd name="connsiteY88" fmla="*/ 1055707 h 1945434"/>
                <a:gd name="connsiteX89" fmla="*/ 980917 w 6249090"/>
                <a:gd name="connsiteY89" fmla="*/ 1568663 h 1945434"/>
                <a:gd name="connsiteX90" fmla="*/ 1128309 w 6249090"/>
                <a:gd name="connsiteY90" fmla="*/ 1806194 h 1945434"/>
                <a:gd name="connsiteX91" fmla="*/ 1190927 w 6249090"/>
                <a:gd name="connsiteY91" fmla="*/ 1824909 h 1945434"/>
                <a:gd name="connsiteX92" fmla="*/ 1298906 w 6249090"/>
                <a:gd name="connsiteY92" fmla="*/ 1842400 h 1945434"/>
                <a:gd name="connsiteX93" fmla="*/ 1735427 w 6249090"/>
                <a:gd name="connsiteY93" fmla="*/ 1760775 h 1945434"/>
                <a:gd name="connsiteX94" fmla="*/ 1747496 w 6249090"/>
                <a:gd name="connsiteY94" fmla="*/ 1754536 h 1945434"/>
                <a:gd name="connsiteX95" fmla="*/ 1748953 w 6249090"/>
                <a:gd name="connsiteY95" fmla="*/ 1754595 h 1945434"/>
                <a:gd name="connsiteX96" fmla="*/ 1986424 w 6249090"/>
                <a:gd name="connsiteY96" fmla="*/ 1642360 h 1945434"/>
                <a:gd name="connsiteX97" fmla="*/ 2024322 w 6249090"/>
                <a:gd name="connsiteY97" fmla="*/ 1627842 h 1945434"/>
                <a:gd name="connsiteX98" fmla="*/ 2030910 w 6249090"/>
                <a:gd name="connsiteY98" fmla="*/ 1666147 h 1945434"/>
                <a:gd name="connsiteX99" fmla="*/ 2028520 w 6249090"/>
                <a:gd name="connsiteY99" fmla="*/ 1709584 h 1945434"/>
                <a:gd name="connsiteX100" fmla="*/ 1961704 w 6249090"/>
                <a:gd name="connsiteY100" fmla="*/ 1803686 h 1945434"/>
                <a:gd name="connsiteX101" fmla="*/ 1264740 w 6249090"/>
                <a:gd name="connsiteY101" fmla="*/ 1939243 h 1945434"/>
                <a:gd name="connsiteX102" fmla="*/ 1073853 w 6249090"/>
                <a:gd name="connsiteY102" fmla="*/ 1882921 h 1945434"/>
                <a:gd name="connsiteX103" fmla="*/ 1067964 w 6249090"/>
                <a:gd name="connsiteY103" fmla="*/ 1880647 h 1945434"/>
                <a:gd name="connsiteX104" fmla="*/ 1063183 w 6249090"/>
                <a:gd name="connsiteY104" fmla="*/ 1875225 h 1945434"/>
                <a:gd name="connsiteX105" fmla="*/ 909902 w 6249090"/>
                <a:gd name="connsiteY105" fmla="*/ 1666731 h 1945434"/>
                <a:gd name="connsiteX106" fmla="*/ 875212 w 6249090"/>
                <a:gd name="connsiteY106" fmla="*/ 1422963 h 1945434"/>
                <a:gd name="connsiteX107" fmla="*/ 893461 w 6249090"/>
                <a:gd name="connsiteY107" fmla="*/ 1118383 h 1945434"/>
                <a:gd name="connsiteX108" fmla="*/ 872472 w 6249090"/>
                <a:gd name="connsiteY108" fmla="*/ 1090572 h 1945434"/>
                <a:gd name="connsiteX109" fmla="*/ 660887 w 6249090"/>
                <a:gd name="connsiteY109" fmla="*/ 1108354 h 1945434"/>
                <a:gd name="connsiteX110" fmla="*/ 606489 w 6249090"/>
                <a:gd name="connsiteY110" fmla="*/ 1148468 h 1945434"/>
                <a:gd name="connsiteX111" fmla="*/ 387151 w 6249090"/>
                <a:gd name="connsiteY111" fmla="*/ 1491061 h 1945434"/>
                <a:gd name="connsiteX112" fmla="*/ 95223 w 6249090"/>
                <a:gd name="connsiteY112" fmla="*/ 1601197 h 1945434"/>
                <a:gd name="connsiteX113" fmla="*/ 95748 w 6249090"/>
                <a:gd name="connsiteY113" fmla="*/ 1602071 h 1945434"/>
                <a:gd name="connsiteX114" fmla="*/ 85603 w 6249090"/>
                <a:gd name="connsiteY114" fmla="*/ 1595600 h 1945434"/>
                <a:gd name="connsiteX115" fmla="*/ 24850 w 6249090"/>
                <a:gd name="connsiteY115" fmla="*/ 1370489 h 1945434"/>
                <a:gd name="connsiteX116" fmla="*/ 269960 w 6249090"/>
                <a:gd name="connsiteY116" fmla="*/ 1217966 h 1945434"/>
                <a:gd name="connsiteX117" fmla="*/ 245064 w 6249090"/>
                <a:gd name="connsiteY117" fmla="*/ 1261869 h 1945434"/>
                <a:gd name="connsiteX118" fmla="*/ 195622 w 6249090"/>
                <a:gd name="connsiteY118" fmla="*/ 1284374 h 1945434"/>
                <a:gd name="connsiteX119" fmla="*/ 103036 w 6249090"/>
                <a:gd name="connsiteY119" fmla="*/ 1461268 h 1945434"/>
                <a:gd name="connsiteX120" fmla="*/ 156967 w 6249090"/>
                <a:gd name="connsiteY120" fmla="*/ 1552339 h 1945434"/>
                <a:gd name="connsiteX121" fmla="*/ 259465 w 6249090"/>
                <a:gd name="connsiteY121" fmla="*/ 1522254 h 1945434"/>
                <a:gd name="connsiteX122" fmla="*/ 419917 w 6249090"/>
                <a:gd name="connsiteY122" fmla="*/ 1276095 h 1945434"/>
                <a:gd name="connsiteX123" fmla="*/ 421316 w 6249090"/>
                <a:gd name="connsiteY123" fmla="*/ 1271314 h 1945434"/>
                <a:gd name="connsiteX124" fmla="*/ 430878 w 6249090"/>
                <a:gd name="connsiteY124" fmla="*/ 1254231 h 1945434"/>
                <a:gd name="connsiteX125" fmla="*/ 444755 w 6249090"/>
                <a:gd name="connsiteY125" fmla="*/ 1219015 h 1945434"/>
                <a:gd name="connsiteX126" fmla="*/ 484635 w 6249090"/>
                <a:gd name="connsiteY126" fmla="*/ 1126778 h 1945434"/>
                <a:gd name="connsiteX127" fmla="*/ 340741 w 6249090"/>
                <a:gd name="connsiteY127" fmla="*/ 1126778 h 1945434"/>
                <a:gd name="connsiteX128" fmla="*/ 294622 w 6249090"/>
                <a:gd name="connsiteY128" fmla="*/ 1077687 h 1945434"/>
                <a:gd name="connsiteX129" fmla="*/ 338875 w 6249090"/>
                <a:gd name="connsiteY129" fmla="*/ 1027371 h 1945434"/>
                <a:gd name="connsiteX130" fmla="*/ 504166 w 6249090"/>
                <a:gd name="connsiteY130" fmla="*/ 1036408 h 1945434"/>
                <a:gd name="connsiteX131" fmla="*/ 525155 w 6249090"/>
                <a:gd name="connsiteY131" fmla="*/ 1021249 h 1945434"/>
                <a:gd name="connsiteX132" fmla="*/ 560721 w 6249090"/>
                <a:gd name="connsiteY132" fmla="*/ 905283 h 1945434"/>
                <a:gd name="connsiteX133" fmla="*/ 624389 w 6249090"/>
                <a:gd name="connsiteY133" fmla="*/ 583737 h 1945434"/>
                <a:gd name="connsiteX134" fmla="*/ 631210 w 6249090"/>
                <a:gd name="connsiteY134" fmla="*/ 378216 h 1945434"/>
                <a:gd name="connsiteX135" fmla="*/ 524106 w 6249090"/>
                <a:gd name="connsiteY135" fmla="*/ 284697 h 1945434"/>
                <a:gd name="connsiteX136" fmla="*/ 389308 w 6249090"/>
                <a:gd name="connsiteY136" fmla="*/ 354369 h 1945434"/>
                <a:gd name="connsiteX137" fmla="*/ 259290 w 6249090"/>
                <a:gd name="connsiteY137" fmla="*/ 619652 h 1945434"/>
                <a:gd name="connsiteX138" fmla="*/ 253693 w 6249090"/>
                <a:gd name="connsiteY138" fmla="*/ 780920 h 1945434"/>
                <a:gd name="connsiteX139" fmla="*/ 309606 w 6249090"/>
                <a:gd name="connsiteY139" fmla="*/ 848261 h 1945434"/>
                <a:gd name="connsiteX140" fmla="*/ 400269 w 6249090"/>
                <a:gd name="connsiteY140" fmla="*/ 816077 h 1945434"/>
                <a:gd name="connsiteX141" fmla="*/ 452509 w 6249090"/>
                <a:gd name="connsiteY141" fmla="*/ 674691 h 1945434"/>
                <a:gd name="connsiteX142" fmla="*/ 358756 w 6249090"/>
                <a:gd name="connsiteY142" fmla="*/ 559774 h 1945434"/>
                <a:gd name="connsiteX143" fmla="*/ 339808 w 6249090"/>
                <a:gd name="connsiteY143" fmla="*/ 545431 h 1945434"/>
                <a:gd name="connsiteX144" fmla="*/ 358348 w 6249090"/>
                <a:gd name="connsiteY144" fmla="*/ 519311 h 1945434"/>
                <a:gd name="connsiteX145" fmla="*/ 492156 w 6249090"/>
                <a:gd name="connsiteY145" fmla="*/ 587235 h 1945434"/>
                <a:gd name="connsiteX146" fmla="*/ 490814 w 6249090"/>
                <a:gd name="connsiteY146" fmla="*/ 751710 h 1945434"/>
                <a:gd name="connsiteX147" fmla="*/ 343889 w 6249090"/>
                <a:gd name="connsiteY147" fmla="*/ 899394 h 1945434"/>
                <a:gd name="connsiteX148" fmla="*/ 199762 w 6249090"/>
                <a:gd name="connsiteY148" fmla="*/ 880620 h 1945434"/>
                <a:gd name="connsiteX149" fmla="*/ 109741 w 6249090"/>
                <a:gd name="connsiteY149" fmla="*/ 629855 h 1945434"/>
                <a:gd name="connsiteX150" fmla="*/ 398869 w 6249090"/>
                <a:gd name="connsiteY150" fmla="*/ 257118 h 1945434"/>
                <a:gd name="connsiteX151" fmla="*/ 633367 w 6249090"/>
                <a:gd name="connsiteY151" fmla="*/ 238753 h 1945434"/>
                <a:gd name="connsiteX152" fmla="*/ 695811 w 6249090"/>
                <a:gd name="connsiteY152" fmla="*/ 274202 h 1945434"/>
                <a:gd name="connsiteX153" fmla="*/ 724147 w 6249090"/>
                <a:gd name="connsiteY153" fmla="*/ 304694 h 1945434"/>
                <a:gd name="connsiteX154" fmla="*/ 723972 w 6249090"/>
                <a:gd name="connsiteY154" fmla="*/ 304520 h 1945434"/>
                <a:gd name="connsiteX155" fmla="*/ 775745 w 6249090"/>
                <a:gd name="connsiteY155" fmla="*/ 530155 h 1945434"/>
                <a:gd name="connsiteX156" fmla="*/ 664618 w 6249090"/>
                <a:gd name="connsiteY156" fmla="*/ 1012445 h 1945434"/>
                <a:gd name="connsiteX157" fmla="*/ 681351 w 6249090"/>
                <a:gd name="connsiteY157" fmla="*/ 1041947 h 1945434"/>
                <a:gd name="connsiteX158" fmla="*/ 885007 w 6249090"/>
                <a:gd name="connsiteY158" fmla="*/ 1036291 h 1945434"/>
                <a:gd name="connsiteX159" fmla="*/ 908561 w 6249090"/>
                <a:gd name="connsiteY159" fmla="*/ 1013495 h 1945434"/>
                <a:gd name="connsiteX160" fmla="*/ 922729 w 6249090"/>
                <a:gd name="connsiteY160" fmla="*/ 930470 h 1945434"/>
                <a:gd name="connsiteX161" fmla="*/ 988263 w 6249090"/>
                <a:gd name="connsiteY161" fmla="*/ 661456 h 1945434"/>
                <a:gd name="connsiteX162" fmla="*/ 1027268 w 6249090"/>
                <a:gd name="connsiteY162" fmla="*/ 525083 h 1945434"/>
                <a:gd name="connsiteX163" fmla="*/ 1027909 w 6249090"/>
                <a:gd name="connsiteY163" fmla="*/ 521526 h 1945434"/>
                <a:gd name="connsiteX164" fmla="*/ 1058286 w 6249090"/>
                <a:gd name="connsiteY164" fmla="*/ 439376 h 1945434"/>
                <a:gd name="connsiteX165" fmla="*/ 1143759 w 6249090"/>
                <a:gd name="connsiteY165" fmla="*/ 251929 h 1945434"/>
                <a:gd name="connsiteX166" fmla="*/ 1149823 w 6249090"/>
                <a:gd name="connsiteY166" fmla="*/ 245750 h 1945434"/>
                <a:gd name="connsiteX167" fmla="*/ 1207485 w 6249090"/>
                <a:gd name="connsiteY167" fmla="*/ 194092 h 1945434"/>
                <a:gd name="connsiteX168" fmla="*/ 2459852 w 6249090"/>
                <a:gd name="connsiteY168" fmla="*/ 55504 h 1945434"/>
                <a:gd name="connsiteX169" fmla="*/ 2437056 w 6249090"/>
                <a:gd name="connsiteY169" fmla="*/ 78418 h 1945434"/>
                <a:gd name="connsiteX170" fmla="*/ 2379334 w 6249090"/>
                <a:gd name="connsiteY170" fmla="*/ 223652 h 1945434"/>
                <a:gd name="connsiteX171" fmla="*/ 2224188 w 6249090"/>
                <a:gd name="connsiteY171" fmla="*/ 741566 h 1945434"/>
                <a:gd name="connsiteX172" fmla="*/ 2198593 w 6249090"/>
                <a:gd name="connsiteY172" fmla="*/ 857182 h 1945434"/>
                <a:gd name="connsiteX173" fmla="*/ 2202615 w 6249090"/>
                <a:gd name="connsiteY173" fmla="*/ 858640 h 1945434"/>
                <a:gd name="connsiteX174" fmla="*/ 2210545 w 6249090"/>
                <a:gd name="connsiteY174" fmla="*/ 847270 h 1945434"/>
                <a:gd name="connsiteX175" fmla="*/ 2368198 w 6249090"/>
                <a:gd name="connsiteY175" fmla="*/ 474592 h 1945434"/>
                <a:gd name="connsiteX176" fmla="*/ 2426561 w 6249090"/>
                <a:gd name="connsiteY176" fmla="*/ 295542 h 1945434"/>
                <a:gd name="connsiteX177" fmla="*/ 2472446 w 6249090"/>
                <a:gd name="connsiteY177" fmla="*/ 86930 h 1945434"/>
                <a:gd name="connsiteX178" fmla="*/ 2459852 w 6249090"/>
                <a:gd name="connsiteY178" fmla="*/ 55504 h 1945434"/>
                <a:gd name="connsiteX179" fmla="*/ 2823143 w 6249090"/>
                <a:gd name="connsiteY179" fmla="*/ 55213 h 1945434"/>
                <a:gd name="connsiteX180" fmla="*/ 2801163 w 6249090"/>
                <a:gd name="connsiteY180" fmla="*/ 74861 h 1945434"/>
                <a:gd name="connsiteX181" fmla="*/ 2769446 w 6249090"/>
                <a:gd name="connsiteY181" fmla="*/ 150539 h 1945434"/>
                <a:gd name="connsiteX182" fmla="*/ 2808568 w 6249090"/>
                <a:gd name="connsiteY182" fmla="*/ 146517 h 1945434"/>
                <a:gd name="connsiteX183" fmla="*/ 2833522 w 6249090"/>
                <a:gd name="connsiteY183" fmla="*/ 119289 h 1945434"/>
                <a:gd name="connsiteX184" fmla="*/ 2834455 w 6249090"/>
                <a:gd name="connsiteY184" fmla="*/ 81799 h 1945434"/>
                <a:gd name="connsiteX185" fmla="*/ 2823143 w 6249090"/>
                <a:gd name="connsiteY185" fmla="*/ 55213 h 1945434"/>
                <a:gd name="connsiteX186" fmla="*/ 2453396 w 6249090"/>
                <a:gd name="connsiteY186" fmla="*/ 184 h 1945434"/>
                <a:gd name="connsiteX187" fmla="*/ 2519439 w 6249090"/>
                <a:gd name="connsiteY187" fmla="*/ 60693 h 1945434"/>
                <a:gd name="connsiteX188" fmla="*/ 2502414 w 6249090"/>
                <a:gd name="connsiteY188" fmla="*/ 242893 h 1945434"/>
                <a:gd name="connsiteX189" fmla="*/ 2605611 w 6249090"/>
                <a:gd name="connsiteY189" fmla="*/ 203654 h 1945434"/>
                <a:gd name="connsiteX190" fmla="*/ 2674469 w 6249090"/>
                <a:gd name="connsiteY190" fmla="*/ 145059 h 1945434"/>
                <a:gd name="connsiteX191" fmla="*/ 2747057 w 6249090"/>
                <a:gd name="connsiteY191" fmla="*/ 34631 h 1945434"/>
                <a:gd name="connsiteX192" fmla="*/ 2838419 w 6249090"/>
                <a:gd name="connsiteY192" fmla="*/ 2797 h 1945434"/>
                <a:gd name="connsiteX193" fmla="*/ 2882730 w 6249090"/>
                <a:gd name="connsiteY193" fmla="*/ 67340 h 1945434"/>
                <a:gd name="connsiteX194" fmla="*/ 2885296 w 6249090"/>
                <a:gd name="connsiteY194" fmla="*/ 90428 h 1945434"/>
                <a:gd name="connsiteX195" fmla="*/ 2929431 w 6249090"/>
                <a:gd name="connsiteY195" fmla="*/ 128209 h 1945434"/>
                <a:gd name="connsiteX196" fmla="*/ 3186842 w 6249090"/>
                <a:gd name="connsiteY196" fmla="*/ 132524 h 1945434"/>
                <a:gd name="connsiteX197" fmla="*/ 3415744 w 6249090"/>
                <a:gd name="connsiteY197" fmla="*/ 222778 h 1945434"/>
                <a:gd name="connsiteX198" fmla="*/ 3468275 w 6249090"/>
                <a:gd name="connsiteY198" fmla="*/ 275019 h 1945434"/>
                <a:gd name="connsiteX199" fmla="*/ 3474281 w 6249090"/>
                <a:gd name="connsiteY199" fmla="*/ 281140 h 1945434"/>
                <a:gd name="connsiteX200" fmla="*/ 3473989 w 6249090"/>
                <a:gd name="connsiteY200" fmla="*/ 280965 h 1945434"/>
                <a:gd name="connsiteX201" fmla="*/ 3568208 w 6249090"/>
                <a:gd name="connsiteY201" fmla="*/ 429348 h 1945434"/>
                <a:gd name="connsiteX202" fmla="*/ 3600100 w 6249090"/>
                <a:gd name="connsiteY202" fmla="*/ 721801 h 1945434"/>
                <a:gd name="connsiteX203" fmla="*/ 3535966 w 6249090"/>
                <a:gd name="connsiteY203" fmla="*/ 1114535 h 1945434"/>
                <a:gd name="connsiteX204" fmla="*/ 3498943 w 6249090"/>
                <a:gd name="connsiteY204" fmla="*/ 1379293 h 1945434"/>
                <a:gd name="connsiteX205" fmla="*/ 3503257 w 6249090"/>
                <a:gd name="connsiteY205" fmla="*/ 1439988 h 1945434"/>
                <a:gd name="connsiteX206" fmla="*/ 3554799 w 6249090"/>
                <a:gd name="connsiteY206" fmla="*/ 1451823 h 1945434"/>
                <a:gd name="connsiteX207" fmla="*/ 3611586 w 6249090"/>
                <a:gd name="connsiteY207" fmla="*/ 1354572 h 1945434"/>
                <a:gd name="connsiteX208" fmla="*/ 3753498 w 6249090"/>
                <a:gd name="connsiteY208" fmla="*/ 946504 h 1945434"/>
                <a:gd name="connsiteX209" fmla="*/ 3830517 w 6249090"/>
                <a:gd name="connsiteY209" fmla="*/ 670377 h 1945434"/>
                <a:gd name="connsiteX210" fmla="*/ 3851856 w 6249090"/>
                <a:gd name="connsiteY210" fmla="*/ 634695 h 1945434"/>
                <a:gd name="connsiteX211" fmla="*/ 3987588 w 6249090"/>
                <a:gd name="connsiteY211" fmla="*/ 597439 h 1945434"/>
                <a:gd name="connsiteX212" fmla="*/ 4005370 w 6249090"/>
                <a:gd name="connsiteY212" fmla="*/ 622976 h 1945434"/>
                <a:gd name="connsiteX213" fmla="*/ 3861768 w 6249090"/>
                <a:gd name="connsiteY213" fmla="*/ 1184850 h 1945434"/>
                <a:gd name="connsiteX214" fmla="*/ 3858620 w 6249090"/>
                <a:gd name="connsiteY214" fmla="*/ 1419115 h 1945434"/>
                <a:gd name="connsiteX215" fmla="*/ 3890045 w 6249090"/>
                <a:gd name="connsiteY215" fmla="*/ 1464009 h 1945434"/>
                <a:gd name="connsiteX216" fmla="*/ 3937447 w 6249090"/>
                <a:gd name="connsiteY216" fmla="*/ 1438588 h 1945434"/>
                <a:gd name="connsiteX217" fmla="*/ 4045134 w 6249090"/>
                <a:gd name="connsiteY217" fmla="*/ 1224088 h 1945434"/>
                <a:gd name="connsiteX218" fmla="*/ 4144892 w 6249090"/>
                <a:gd name="connsiteY218" fmla="*/ 933385 h 1945434"/>
                <a:gd name="connsiteX219" fmla="*/ 4142442 w 6249090"/>
                <a:gd name="connsiteY219" fmla="*/ 884118 h 1945434"/>
                <a:gd name="connsiteX220" fmla="*/ 4140286 w 6249090"/>
                <a:gd name="connsiteY220" fmla="*/ 815379 h 1945434"/>
                <a:gd name="connsiteX221" fmla="*/ 4243658 w 6249090"/>
                <a:gd name="connsiteY221" fmla="*/ 568345 h 1945434"/>
                <a:gd name="connsiteX222" fmla="*/ 4291642 w 6249090"/>
                <a:gd name="connsiteY222" fmla="*/ 538843 h 1945434"/>
                <a:gd name="connsiteX223" fmla="*/ 4324875 w 6249090"/>
                <a:gd name="connsiteY223" fmla="*/ 592716 h 1945434"/>
                <a:gd name="connsiteX224" fmla="*/ 4310008 w 6249090"/>
                <a:gd name="connsiteY224" fmla="*/ 780279 h 1945434"/>
                <a:gd name="connsiteX225" fmla="*/ 4297531 w 6249090"/>
                <a:gd name="connsiteY225" fmla="*/ 827972 h 1945434"/>
                <a:gd name="connsiteX226" fmla="*/ 4321727 w 6249090"/>
                <a:gd name="connsiteY226" fmla="*/ 857182 h 1945434"/>
                <a:gd name="connsiteX227" fmla="*/ 4413672 w 6249090"/>
                <a:gd name="connsiteY227" fmla="*/ 842898 h 1945434"/>
                <a:gd name="connsiteX228" fmla="*/ 4441017 w 6249090"/>
                <a:gd name="connsiteY228" fmla="*/ 815728 h 1945434"/>
                <a:gd name="connsiteX229" fmla="*/ 4640124 w 6249090"/>
                <a:gd name="connsiteY229" fmla="*/ 607292 h 1945434"/>
                <a:gd name="connsiteX230" fmla="*/ 4766993 w 6249090"/>
                <a:gd name="connsiteY230" fmla="*/ 582338 h 1945434"/>
                <a:gd name="connsiteX231" fmla="*/ 4861796 w 6249090"/>
                <a:gd name="connsiteY231" fmla="*/ 661981 h 1945434"/>
                <a:gd name="connsiteX232" fmla="*/ 4834218 w 6249090"/>
                <a:gd name="connsiteY232" fmla="*/ 874090 h 1945434"/>
                <a:gd name="connsiteX233" fmla="*/ 4492965 w 6249090"/>
                <a:gd name="connsiteY233" fmla="*/ 1219366 h 1945434"/>
                <a:gd name="connsiteX234" fmla="*/ 4474833 w 6249090"/>
                <a:gd name="connsiteY234" fmla="*/ 1238723 h 1945434"/>
                <a:gd name="connsiteX235" fmla="*/ 4493548 w 6249090"/>
                <a:gd name="connsiteY235" fmla="*/ 1416433 h 1945434"/>
                <a:gd name="connsiteX236" fmla="*/ 4674641 w 6249090"/>
                <a:gd name="connsiteY236" fmla="*/ 1478235 h 1945434"/>
                <a:gd name="connsiteX237" fmla="*/ 4871532 w 6249090"/>
                <a:gd name="connsiteY237" fmla="*/ 1274288 h 1945434"/>
                <a:gd name="connsiteX238" fmla="*/ 4893688 w 6249090"/>
                <a:gd name="connsiteY238" fmla="*/ 1206422 h 1945434"/>
                <a:gd name="connsiteX239" fmla="*/ 5035891 w 6249090"/>
                <a:gd name="connsiteY239" fmla="*/ 763721 h 1945434"/>
                <a:gd name="connsiteX240" fmla="*/ 5233133 w 6249090"/>
                <a:gd name="connsiteY240" fmla="*/ 594990 h 1945434"/>
                <a:gd name="connsiteX241" fmla="*/ 5336272 w 6249090"/>
                <a:gd name="connsiteY241" fmla="*/ 582688 h 1945434"/>
                <a:gd name="connsiteX242" fmla="*/ 5432299 w 6249090"/>
                <a:gd name="connsiteY242" fmla="*/ 699121 h 1945434"/>
                <a:gd name="connsiteX243" fmla="*/ 5336039 w 6249090"/>
                <a:gd name="connsiteY243" fmla="*/ 989182 h 1945434"/>
                <a:gd name="connsiteX244" fmla="*/ 5057755 w 6249090"/>
                <a:gd name="connsiteY244" fmla="*/ 1218899 h 1945434"/>
                <a:gd name="connsiteX245" fmla="*/ 5036241 w 6249090"/>
                <a:gd name="connsiteY245" fmla="*/ 1242279 h 1945434"/>
                <a:gd name="connsiteX246" fmla="*/ 5051342 w 6249090"/>
                <a:gd name="connsiteY246" fmla="*/ 1400807 h 1945434"/>
                <a:gd name="connsiteX247" fmla="*/ 5236106 w 6249090"/>
                <a:gd name="connsiteY247" fmla="*/ 1479052 h 1945434"/>
                <a:gd name="connsiteX248" fmla="*/ 5433873 w 6249090"/>
                <a:gd name="connsiteY248" fmla="*/ 1276562 h 1945434"/>
                <a:gd name="connsiteX249" fmla="*/ 5523778 w 6249090"/>
                <a:gd name="connsiteY249" fmla="*/ 1012212 h 1945434"/>
                <a:gd name="connsiteX250" fmla="*/ 5576368 w 6249090"/>
                <a:gd name="connsiteY250" fmla="*/ 780104 h 1945434"/>
                <a:gd name="connsiteX251" fmla="*/ 5583888 w 6249090"/>
                <a:gd name="connsiteY251" fmla="*/ 437337 h 1945434"/>
                <a:gd name="connsiteX252" fmla="*/ 5451598 w 6249090"/>
                <a:gd name="connsiteY252" fmla="*/ 253038 h 1945434"/>
                <a:gd name="connsiteX253" fmla="*/ 5327236 w 6249090"/>
                <a:gd name="connsiteY253" fmla="*/ 216656 h 1945434"/>
                <a:gd name="connsiteX254" fmla="*/ 4816610 w 6249090"/>
                <a:gd name="connsiteY254" fmla="*/ 303121 h 1945434"/>
                <a:gd name="connsiteX255" fmla="*/ 4550220 w 6249090"/>
                <a:gd name="connsiteY255" fmla="*/ 437337 h 1945434"/>
                <a:gd name="connsiteX256" fmla="*/ 4519202 w 6249090"/>
                <a:gd name="connsiteY256" fmla="*/ 423460 h 1945434"/>
                <a:gd name="connsiteX257" fmla="*/ 4534420 w 6249090"/>
                <a:gd name="connsiteY257" fmla="*/ 318513 h 1945434"/>
                <a:gd name="connsiteX258" fmla="*/ 4590974 w 6249090"/>
                <a:gd name="connsiteY258" fmla="*/ 263183 h 1945434"/>
                <a:gd name="connsiteX259" fmla="*/ 4851709 w 6249090"/>
                <a:gd name="connsiteY259" fmla="*/ 168613 h 1945434"/>
                <a:gd name="connsiteX260" fmla="*/ 5190921 w 6249090"/>
                <a:gd name="connsiteY260" fmla="*/ 115149 h 1945434"/>
                <a:gd name="connsiteX261" fmla="*/ 5577650 w 6249090"/>
                <a:gd name="connsiteY261" fmla="*/ 275135 h 1945434"/>
                <a:gd name="connsiteX262" fmla="*/ 5713206 w 6249090"/>
                <a:gd name="connsiteY262" fmla="*/ 595106 h 1945434"/>
                <a:gd name="connsiteX263" fmla="*/ 5698572 w 6249090"/>
                <a:gd name="connsiteY263" fmla="*/ 809198 h 1945434"/>
                <a:gd name="connsiteX264" fmla="*/ 5676708 w 6249090"/>
                <a:gd name="connsiteY264" fmla="*/ 920966 h 1945434"/>
                <a:gd name="connsiteX265" fmla="*/ 5651754 w 6249090"/>
                <a:gd name="connsiteY265" fmla="*/ 1028887 h 1945434"/>
                <a:gd name="connsiteX266" fmla="*/ 5710350 w 6249090"/>
                <a:gd name="connsiteY266" fmla="*/ 912630 h 1945434"/>
                <a:gd name="connsiteX267" fmla="*/ 5854360 w 6249090"/>
                <a:gd name="connsiteY267" fmla="*/ 678598 h 1945434"/>
                <a:gd name="connsiteX268" fmla="*/ 5975924 w 6249090"/>
                <a:gd name="connsiteY268" fmla="*/ 590325 h 1945434"/>
                <a:gd name="connsiteX269" fmla="*/ 6095680 w 6249090"/>
                <a:gd name="connsiteY269" fmla="*/ 690200 h 1945434"/>
                <a:gd name="connsiteX270" fmla="*/ 6056674 w 6249090"/>
                <a:gd name="connsiteY270" fmla="*/ 938750 h 1945434"/>
                <a:gd name="connsiteX271" fmla="*/ 5960124 w 6249090"/>
                <a:gd name="connsiteY271" fmla="*/ 1345127 h 1945434"/>
                <a:gd name="connsiteX272" fmla="*/ 5956450 w 6249090"/>
                <a:gd name="connsiteY272" fmla="*/ 1455380 h 1945434"/>
                <a:gd name="connsiteX273" fmla="*/ 6016678 w 6249090"/>
                <a:gd name="connsiteY273" fmla="*/ 1481325 h 1945434"/>
                <a:gd name="connsiteX274" fmla="*/ 6101860 w 6249090"/>
                <a:gd name="connsiteY274" fmla="*/ 1379410 h 1945434"/>
                <a:gd name="connsiteX275" fmla="*/ 6212171 w 6249090"/>
                <a:gd name="connsiteY275" fmla="*/ 1175638 h 1945434"/>
                <a:gd name="connsiteX276" fmla="*/ 6234501 w 6249090"/>
                <a:gd name="connsiteY276" fmla="*/ 1155057 h 1945434"/>
                <a:gd name="connsiteX277" fmla="*/ 6247446 w 6249090"/>
                <a:gd name="connsiteY277" fmla="*/ 1185958 h 1945434"/>
                <a:gd name="connsiteX278" fmla="*/ 6209722 w 6249090"/>
                <a:gd name="connsiteY278" fmla="*/ 1282042 h 1945434"/>
                <a:gd name="connsiteX279" fmla="*/ 6074108 w 6249090"/>
                <a:gd name="connsiteY279" fmla="*/ 1484532 h 1945434"/>
                <a:gd name="connsiteX280" fmla="*/ 5954818 w 6249090"/>
                <a:gd name="connsiteY280" fmla="*/ 1544993 h 1945434"/>
                <a:gd name="connsiteX281" fmla="*/ 5847480 w 6249090"/>
                <a:gd name="connsiteY281" fmla="*/ 1449608 h 1945434"/>
                <a:gd name="connsiteX282" fmla="*/ 5846548 w 6249090"/>
                <a:gd name="connsiteY282" fmla="*/ 1256914 h 1945434"/>
                <a:gd name="connsiteX283" fmla="*/ 5962048 w 6249090"/>
                <a:gd name="connsiteY283" fmla="*/ 776898 h 1945434"/>
                <a:gd name="connsiteX284" fmla="*/ 5982046 w 6249090"/>
                <a:gd name="connsiteY284" fmla="*/ 668511 h 1945434"/>
                <a:gd name="connsiteX285" fmla="*/ 5975458 w 6249090"/>
                <a:gd name="connsiteY285" fmla="*/ 641866 h 1945434"/>
                <a:gd name="connsiteX286" fmla="*/ 5946830 w 6249090"/>
                <a:gd name="connsiteY286" fmla="*/ 649970 h 1945434"/>
                <a:gd name="connsiteX287" fmla="*/ 5851387 w 6249090"/>
                <a:gd name="connsiteY287" fmla="*/ 773458 h 1945434"/>
                <a:gd name="connsiteX288" fmla="*/ 5563424 w 6249090"/>
                <a:gd name="connsiteY288" fmla="*/ 1345244 h 1945434"/>
                <a:gd name="connsiteX289" fmla="*/ 5537595 w 6249090"/>
                <a:gd name="connsiteY289" fmla="*/ 1446343 h 1945434"/>
                <a:gd name="connsiteX290" fmla="*/ 5481974 w 6249090"/>
                <a:gd name="connsiteY290" fmla="*/ 1474504 h 1945434"/>
                <a:gd name="connsiteX291" fmla="*/ 5462850 w 6249090"/>
                <a:gd name="connsiteY291" fmla="*/ 1440221 h 1945434"/>
                <a:gd name="connsiteX292" fmla="*/ 5459818 w 6249090"/>
                <a:gd name="connsiteY292" fmla="*/ 1335332 h 1945434"/>
                <a:gd name="connsiteX293" fmla="*/ 5409327 w 6249090"/>
                <a:gd name="connsiteY293" fmla="*/ 1399875 h 1945434"/>
                <a:gd name="connsiteX294" fmla="*/ 5234299 w 6249090"/>
                <a:gd name="connsiteY294" fmla="*/ 1538929 h 1945434"/>
                <a:gd name="connsiteX295" fmla="*/ 4906922 w 6249090"/>
                <a:gd name="connsiteY295" fmla="*/ 1372355 h 1945434"/>
                <a:gd name="connsiteX296" fmla="*/ 4895844 w 6249090"/>
                <a:gd name="connsiteY296" fmla="*/ 1331426 h 1945434"/>
                <a:gd name="connsiteX297" fmla="*/ 4813345 w 6249090"/>
                <a:gd name="connsiteY297" fmla="*/ 1438413 h 1945434"/>
                <a:gd name="connsiteX298" fmla="*/ 4645197 w 6249090"/>
                <a:gd name="connsiteY298" fmla="*/ 1547617 h 1945434"/>
                <a:gd name="connsiteX299" fmla="*/ 4421485 w 6249090"/>
                <a:gd name="connsiteY299" fmla="*/ 1511701 h 1945434"/>
                <a:gd name="connsiteX300" fmla="*/ 4358342 w 6249090"/>
                <a:gd name="connsiteY300" fmla="*/ 1421564 h 1945434"/>
                <a:gd name="connsiteX301" fmla="*/ 4333096 w 6249090"/>
                <a:gd name="connsiteY301" fmla="*/ 1168292 h 1945434"/>
                <a:gd name="connsiteX302" fmla="*/ 4393558 w 6249090"/>
                <a:gd name="connsiteY302" fmla="*/ 921200 h 1945434"/>
                <a:gd name="connsiteX303" fmla="*/ 4396589 w 6249090"/>
                <a:gd name="connsiteY303" fmla="*/ 904350 h 1945434"/>
                <a:gd name="connsiteX304" fmla="*/ 4280856 w 6249090"/>
                <a:gd name="connsiteY304" fmla="*/ 916128 h 1945434"/>
                <a:gd name="connsiteX305" fmla="*/ 4267271 w 6249090"/>
                <a:gd name="connsiteY305" fmla="*/ 932220 h 1945434"/>
                <a:gd name="connsiteX306" fmla="*/ 4021695 w 6249090"/>
                <a:gd name="connsiteY306" fmla="*/ 1421680 h 1945434"/>
                <a:gd name="connsiteX307" fmla="*/ 3921588 w 6249090"/>
                <a:gd name="connsiteY307" fmla="*/ 1514558 h 1945434"/>
                <a:gd name="connsiteX308" fmla="*/ 3799441 w 6249090"/>
                <a:gd name="connsiteY308" fmla="*/ 1492286 h 1945434"/>
                <a:gd name="connsiteX309" fmla="*/ 3724871 w 6249090"/>
                <a:gd name="connsiteY309" fmla="*/ 1283384 h 1945434"/>
                <a:gd name="connsiteX310" fmla="*/ 3724754 w 6249090"/>
                <a:gd name="connsiteY310" fmla="*/ 1254115 h 1945434"/>
                <a:gd name="connsiteX311" fmla="*/ 3708079 w 6249090"/>
                <a:gd name="connsiteY311" fmla="*/ 1272189 h 1945434"/>
                <a:gd name="connsiteX312" fmla="*/ 3589897 w 6249090"/>
                <a:gd name="connsiteY312" fmla="*/ 1477710 h 1945434"/>
                <a:gd name="connsiteX313" fmla="*/ 3445653 w 6249090"/>
                <a:gd name="connsiteY313" fmla="*/ 1505579 h 1945434"/>
                <a:gd name="connsiteX314" fmla="*/ 3392713 w 6249090"/>
                <a:gd name="connsiteY314" fmla="*/ 1414392 h 1945434"/>
                <a:gd name="connsiteX315" fmla="*/ 3388691 w 6249090"/>
                <a:gd name="connsiteY315" fmla="*/ 1105382 h 1945434"/>
                <a:gd name="connsiteX316" fmla="*/ 3421632 w 6249090"/>
                <a:gd name="connsiteY316" fmla="*/ 916769 h 1945434"/>
                <a:gd name="connsiteX317" fmla="*/ 3403966 w 6249090"/>
                <a:gd name="connsiteY317" fmla="*/ 898286 h 1945434"/>
                <a:gd name="connsiteX318" fmla="*/ 3280945 w 6249090"/>
                <a:gd name="connsiteY318" fmla="*/ 915486 h 1945434"/>
                <a:gd name="connsiteX319" fmla="*/ 3271325 w 6249090"/>
                <a:gd name="connsiteY319" fmla="*/ 931869 h 1945434"/>
                <a:gd name="connsiteX320" fmla="*/ 3268818 w 6249090"/>
                <a:gd name="connsiteY320" fmla="*/ 1025273 h 1945434"/>
                <a:gd name="connsiteX321" fmla="*/ 3171043 w 6249090"/>
                <a:gd name="connsiteY321" fmla="*/ 1313468 h 1945434"/>
                <a:gd name="connsiteX322" fmla="*/ 3013389 w 6249090"/>
                <a:gd name="connsiteY322" fmla="*/ 1479751 h 1945434"/>
                <a:gd name="connsiteX323" fmla="*/ 2726476 w 6249090"/>
                <a:gd name="connsiteY323" fmla="*/ 1362910 h 1945434"/>
                <a:gd name="connsiteX324" fmla="*/ 2714232 w 6249090"/>
                <a:gd name="connsiteY324" fmla="*/ 1335623 h 1945434"/>
                <a:gd name="connsiteX325" fmla="*/ 2626076 w 6249090"/>
                <a:gd name="connsiteY325" fmla="*/ 1445235 h 1945434"/>
                <a:gd name="connsiteX326" fmla="*/ 2478859 w 6249090"/>
                <a:gd name="connsiteY326" fmla="*/ 1485290 h 1945434"/>
                <a:gd name="connsiteX327" fmla="*/ 2379218 w 6249090"/>
                <a:gd name="connsiteY327" fmla="*/ 1357079 h 1945434"/>
                <a:gd name="connsiteX328" fmla="*/ 2371988 w 6249090"/>
                <a:gd name="connsiteY328" fmla="*/ 1299417 h 1945434"/>
                <a:gd name="connsiteX329" fmla="*/ 2328260 w 6249090"/>
                <a:gd name="connsiteY329" fmla="*/ 1373579 h 1945434"/>
                <a:gd name="connsiteX330" fmla="*/ 2198243 w 6249090"/>
                <a:gd name="connsiteY330" fmla="*/ 1479110 h 1945434"/>
                <a:gd name="connsiteX331" fmla="*/ 2017909 w 6249090"/>
                <a:gd name="connsiteY331" fmla="*/ 1360694 h 1945434"/>
                <a:gd name="connsiteX332" fmla="*/ 2009455 w 6249090"/>
                <a:gd name="connsiteY332" fmla="*/ 1292887 h 1945434"/>
                <a:gd name="connsiteX333" fmla="*/ 1960888 w 6249090"/>
                <a:gd name="connsiteY333" fmla="*/ 1366467 h 1945434"/>
                <a:gd name="connsiteX334" fmla="*/ 1882469 w 6249090"/>
                <a:gd name="connsiteY334" fmla="*/ 1451007 h 1945434"/>
                <a:gd name="connsiteX335" fmla="*/ 1668436 w 6249090"/>
                <a:gd name="connsiteY335" fmla="*/ 1379993 h 1945434"/>
                <a:gd name="connsiteX336" fmla="*/ 1649779 w 6249090"/>
                <a:gd name="connsiteY336" fmla="*/ 1298601 h 1945434"/>
                <a:gd name="connsiteX337" fmla="*/ 1621268 w 6249090"/>
                <a:gd name="connsiteY337" fmla="*/ 1345302 h 1945434"/>
                <a:gd name="connsiteX338" fmla="*/ 1528973 w 6249090"/>
                <a:gd name="connsiteY338" fmla="*/ 1456021 h 1945434"/>
                <a:gd name="connsiteX339" fmla="*/ 1376450 w 6249090"/>
                <a:gd name="connsiteY339" fmla="*/ 1485640 h 1945434"/>
                <a:gd name="connsiteX340" fmla="*/ 1365198 w 6249090"/>
                <a:gd name="connsiteY340" fmla="*/ 1479751 h 1945434"/>
                <a:gd name="connsiteX341" fmla="*/ 1249348 w 6249090"/>
                <a:gd name="connsiteY341" fmla="*/ 1257496 h 1945434"/>
                <a:gd name="connsiteX342" fmla="*/ 1332139 w 6249090"/>
                <a:gd name="connsiteY342" fmla="*/ 853334 h 1945434"/>
                <a:gd name="connsiteX343" fmla="*/ 1758399 w 6249090"/>
                <a:gd name="connsiteY343" fmla="*/ 583737 h 1945434"/>
                <a:gd name="connsiteX344" fmla="*/ 1863229 w 6249090"/>
                <a:gd name="connsiteY344" fmla="*/ 641691 h 1945434"/>
                <a:gd name="connsiteX345" fmla="*/ 1870925 w 6249090"/>
                <a:gd name="connsiteY345" fmla="*/ 652594 h 1945434"/>
                <a:gd name="connsiteX346" fmla="*/ 1876231 w 6249090"/>
                <a:gd name="connsiteY346" fmla="*/ 659241 h 1945434"/>
                <a:gd name="connsiteX347" fmla="*/ 1884218 w 6249090"/>
                <a:gd name="connsiteY347" fmla="*/ 777597 h 1945434"/>
                <a:gd name="connsiteX348" fmla="*/ 1807782 w 6249090"/>
                <a:gd name="connsiteY348" fmla="*/ 872691 h 1945434"/>
                <a:gd name="connsiteX349" fmla="*/ 1830754 w 6249090"/>
                <a:gd name="connsiteY349" fmla="*/ 956182 h 1945434"/>
                <a:gd name="connsiteX350" fmla="*/ 1773266 w 6249090"/>
                <a:gd name="connsiteY350" fmla="*/ 1362036 h 1945434"/>
                <a:gd name="connsiteX351" fmla="*/ 1806033 w 6249090"/>
                <a:gd name="connsiteY351" fmla="*/ 1431125 h 1945434"/>
                <a:gd name="connsiteX352" fmla="*/ 1876813 w 6249090"/>
                <a:gd name="connsiteY352" fmla="*/ 1402207 h 1945434"/>
                <a:gd name="connsiteX353" fmla="*/ 1890515 w 6249090"/>
                <a:gd name="connsiteY353" fmla="*/ 1387339 h 1945434"/>
                <a:gd name="connsiteX354" fmla="*/ 1994529 w 6249090"/>
                <a:gd name="connsiteY354" fmla="*/ 1217617 h 1945434"/>
                <a:gd name="connsiteX355" fmla="*/ 2017326 w 6249090"/>
                <a:gd name="connsiteY355" fmla="*/ 1152374 h 1945434"/>
                <a:gd name="connsiteX356" fmla="*/ 2036799 w 6249090"/>
                <a:gd name="connsiteY356" fmla="*/ 1011513 h 1945434"/>
                <a:gd name="connsiteX357" fmla="*/ 2075163 w 6249090"/>
                <a:gd name="connsiteY357" fmla="*/ 810306 h 1945434"/>
                <a:gd name="connsiteX358" fmla="*/ 2278877 w 6249090"/>
                <a:gd name="connsiteY358" fmla="*/ 204121 h 1945434"/>
                <a:gd name="connsiteX359" fmla="*/ 2280043 w 6249090"/>
                <a:gd name="connsiteY359" fmla="*/ 202314 h 1945434"/>
                <a:gd name="connsiteX360" fmla="*/ 2281850 w 6249090"/>
                <a:gd name="connsiteY360" fmla="*/ 201031 h 1945434"/>
                <a:gd name="connsiteX361" fmla="*/ 2280918 w 6249090"/>
                <a:gd name="connsiteY361" fmla="*/ 199049 h 1945434"/>
                <a:gd name="connsiteX362" fmla="*/ 2286340 w 6249090"/>
                <a:gd name="connsiteY362" fmla="*/ 187504 h 1945434"/>
                <a:gd name="connsiteX363" fmla="*/ 2303131 w 6249090"/>
                <a:gd name="connsiteY363" fmla="*/ 157011 h 1945434"/>
                <a:gd name="connsiteX364" fmla="*/ 2364526 w 6249090"/>
                <a:gd name="connsiteY364" fmla="*/ 62559 h 1945434"/>
                <a:gd name="connsiteX365" fmla="*/ 2418981 w 6249090"/>
                <a:gd name="connsiteY365" fmla="*/ 11426 h 1945434"/>
                <a:gd name="connsiteX366" fmla="*/ 2453396 w 6249090"/>
                <a:gd name="connsiteY366" fmla="*/ 184 h 194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6249090" h="1945434">
                  <a:moveTo>
                    <a:pt x="5280126" y="642974"/>
                  </a:moveTo>
                  <a:cubicBezTo>
                    <a:pt x="5251324" y="649854"/>
                    <a:pt x="5230918" y="668686"/>
                    <a:pt x="5213018" y="691133"/>
                  </a:cubicBezTo>
                  <a:cubicBezTo>
                    <a:pt x="5145619" y="775557"/>
                    <a:pt x="5111628" y="875256"/>
                    <a:pt x="5084283" y="977346"/>
                  </a:cubicBezTo>
                  <a:cubicBezTo>
                    <a:pt x="5070990" y="1027021"/>
                    <a:pt x="5052566" y="1076055"/>
                    <a:pt x="5052100" y="1130686"/>
                  </a:cubicBezTo>
                  <a:cubicBezTo>
                    <a:pt x="5058104" y="1128237"/>
                    <a:pt x="5062768" y="1127246"/>
                    <a:pt x="5066384" y="1124680"/>
                  </a:cubicBezTo>
                  <a:cubicBezTo>
                    <a:pt x="5180135" y="1045854"/>
                    <a:pt x="5262751" y="941840"/>
                    <a:pt x="5312834" y="813163"/>
                  </a:cubicBezTo>
                  <a:cubicBezTo>
                    <a:pt x="5330384" y="768094"/>
                    <a:pt x="5342161" y="720518"/>
                    <a:pt x="5328751" y="671018"/>
                  </a:cubicBezTo>
                  <a:cubicBezTo>
                    <a:pt x="5321814" y="645365"/>
                    <a:pt x="5304846" y="637085"/>
                    <a:pt x="5280126" y="642974"/>
                  </a:cubicBezTo>
                  <a:close/>
                  <a:moveTo>
                    <a:pt x="4734233" y="641831"/>
                  </a:moveTo>
                  <a:cubicBezTo>
                    <a:pt x="4727741" y="641415"/>
                    <a:pt x="4720351" y="642362"/>
                    <a:pt x="4712072" y="644665"/>
                  </a:cubicBezTo>
                  <a:cubicBezTo>
                    <a:pt x="4679013" y="653877"/>
                    <a:pt x="4658956" y="678714"/>
                    <a:pt x="4639833" y="704309"/>
                  </a:cubicBezTo>
                  <a:cubicBezTo>
                    <a:pt x="4580421" y="784128"/>
                    <a:pt x="4548995" y="876306"/>
                    <a:pt x="4523051" y="970875"/>
                  </a:cubicBezTo>
                  <a:cubicBezTo>
                    <a:pt x="4508824" y="1022823"/>
                    <a:pt x="4494073" y="1074655"/>
                    <a:pt x="4487834" y="1129170"/>
                  </a:cubicBezTo>
                  <a:cubicBezTo>
                    <a:pt x="4499554" y="1128586"/>
                    <a:pt x="4505909" y="1122640"/>
                    <a:pt x="4513022" y="1117684"/>
                  </a:cubicBezTo>
                  <a:cubicBezTo>
                    <a:pt x="4603742" y="1054541"/>
                    <a:pt x="4671317" y="971225"/>
                    <a:pt x="4722624" y="874440"/>
                  </a:cubicBezTo>
                  <a:cubicBezTo>
                    <a:pt x="4754225" y="814795"/>
                    <a:pt x="4776497" y="752119"/>
                    <a:pt x="4768218" y="682620"/>
                  </a:cubicBezTo>
                  <a:cubicBezTo>
                    <a:pt x="4765113" y="656603"/>
                    <a:pt x="4753711" y="643080"/>
                    <a:pt x="4734233" y="641831"/>
                  </a:cubicBezTo>
                  <a:close/>
                  <a:moveTo>
                    <a:pt x="1688918" y="640882"/>
                  </a:moveTo>
                  <a:cubicBezTo>
                    <a:pt x="1659924" y="638182"/>
                    <a:pt x="1632462" y="650437"/>
                    <a:pt x="1607100" y="669677"/>
                  </a:cubicBezTo>
                  <a:cubicBezTo>
                    <a:pt x="1569436" y="698246"/>
                    <a:pt x="1540750" y="734802"/>
                    <a:pt x="1517895" y="775266"/>
                  </a:cubicBezTo>
                  <a:cubicBezTo>
                    <a:pt x="1431139" y="928546"/>
                    <a:pt x="1396157" y="1095762"/>
                    <a:pt x="1386478" y="1269507"/>
                  </a:cubicBezTo>
                  <a:cubicBezTo>
                    <a:pt x="1386828" y="1310553"/>
                    <a:pt x="1387353" y="1351249"/>
                    <a:pt x="1400763" y="1390546"/>
                  </a:cubicBezTo>
                  <a:cubicBezTo>
                    <a:pt x="1417671" y="1440162"/>
                    <a:pt x="1455219" y="1448733"/>
                    <a:pt x="1490434" y="1409728"/>
                  </a:cubicBezTo>
                  <a:cubicBezTo>
                    <a:pt x="1505243" y="1393345"/>
                    <a:pt x="1518070" y="1374687"/>
                    <a:pt x="1529206" y="1355564"/>
                  </a:cubicBezTo>
                  <a:cubicBezTo>
                    <a:pt x="1613105" y="1211553"/>
                    <a:pt x="1668552" y="1056640"/>
                    <a:pt x="1703185" y="893972"/>
                  </a:cubicBezTo>
                  <a:cubicBezTo>
                    <a:pt x="1710648" y="858815"/>
                    <a:pt x="1715428" y="853160"/>
                    <a:pt x="1753443" y="854034"/>
                  </a:cubicBezTo>
                  <a:cubicBezTo>
                    <a:pt x="1768368" y="854384"/>
                    <a:pt x="1772508" y="848670"/>
                    <a:pt x="1772508" y="835960"/>
                  </a:cubicBezTo>
                  <a:cubicBezTo>
                    <a:pt x="1772508" y="803951"/>
                    <a:pt x="1775715" y="771592"/>
                    <a:pt x="1771808" y="740108"/>
                  </a:cubicBezTo>
                  <a:cubicBezTo>
                    <a:pt x="1767202" y="703260"/>
                    <a:pt x="1755483" y="665654"/>
                    <a:pt x="1718402" y="648863"/>
                  </a:cubicBezTo>
                  <a:cubicBezTo>
                    <a:pt x="1708418" y="644344"/>
                    <a:pt x="1698583" y="641783"/>
                    <a:pt x="1688918" y="640882"/>
                  </a:cubicBezTo>
                  <a:close/>
                  <a:moveTo>
                    <a:pt x="2580599" y="350230"/>
                  </a:moveTo>
                  <a:cubicBezTo>
                    <a:pt x="2531275" y="372094"/>
                    <a:pt x="2491861" y="396291"/>
                    <a:pt x="2452156" y="419962"/>
                  </a:cubicBezTo>
                  <a:cubicBezTo>
                    <a:pt x="2444226" y="424684"/>
                    <a:pt x="2441136" y="433139"/>
                    <a:pt x="2438047" y="441359"/>
                  </a:cubicBezTo>
                  <a:cubicBezTo>
                    <a:pt x="2368082" y="628107"/>
                    <a:pt x="2281326" y="806808"/>
                    <a:pt x="2181801" y="979504"/>
                  </a:cubicBezTo>
                  <a:cubicBezTo>
                    <a:pt x="2169441" y="1000901"/>
                    <a:pt x="2162736" y="1023756"/>
                    <a:pt x="2158188" y="1047544"/>
                  </a:cubicBezTo>
                  <a:cubicBezTo>
                    <a:pt x="2152358" y="1077920"/>
                    <a:pt x="2146177" y="1108297"/>
                    <a:pt x="2141338" y="1138848"/>
                  </a:cubicBezTo>
                  <a:cubicBezTo>
                    <a:pt x="2129269" y="1215342"/>
                    <a:pt x="2114693" y="1291605"/>
                    <a:pt x="2121107" y="1369732"/>
                  </a:cubicBezTo>
                  <a:cubicBezTo>
                    <a:pt x="2123148" y="1394744"/>
                    <a:pt x="2127870" y="1419115"/>
                    <a:pt x="2153640" y="1430193"/>
                  </a:cubicBezTo>
                  <a:cubicBezTo>
                    <a:pt x="2181218" y="1442028"/>
                    <a:pt x="2207221" y="1430484"/>
                    <a:pt x="2225470" y="1411944"/>
                  </a:cubicBezTo>
                  <a:cubicBezTo>
                    <a:pt x="2302548" y="1333700"/>
                    <a:pt x="2362135" y="1244087"/>
                    <a:pt x="2379218" y="1133426"/>
                  </a:cubicBezTo>
                  <a:cubicBezTo>
                    <a:pt x="2407962" y="946853"/>
                    <a:pt x="2444577" y="762264"/>
                    <a:pt x="2501015" y="581929"/>
                  </a:cubicBezTo>
                  <a:cubicBezTo>
                    <a:pt x="2524628" y="506368"/>
                    <a:pt x="2549699" y="431389"/>
                    <a:pt x="2580599" y="350230"/>
                  </a:cubicBezTo>
                  <a:close/>
                  <a:moveTo>
                    <a:pt x="2802212" y="260442"/>
                  </a:moveTo>
                  <a:cubicBezTo>
                    <a:pt x="2755744" y="276534"/>
                    <a:pt x="2718021" y="282131"/>
                    <a:pt x="2702280" y="336587"/>
                  </a:cubicBezTo>
                  <a:cubicBezTo>
                    <a:pt x="2663449" y="471152"/>
                    <a:pt x="2623919" y="605601"/>
                    <a:pt x="2587071" y="740750"/>
                  </a:cubicBezTo>
                  <a:cubicBezTo>
                    <a:pt x="2577043" y="777539"/>
                    <a:pt x="2565091" y="815379"/>
                    <a:pt x="2565324" y="862371"/>
                  </a:cubicBezTo>
                  <a:cubicBezTo>
                    <a:pt x="2661350" y="664955"/>
                    <a:pt x="2738311" y="468295"/>
                    <a:pt x="2802212" y="260442"/>
                  </a:cubicBezTo>
                  <a:close/>
                  <a:moveTo>
                    <a:pt x="3158895" y="205587"/>
                  </a:moveTo>
                  <a:cubicBezTo>
                    <a:pt x="3074112" y="201654"/>
                    <a:pt x="2990592" y="214587"/>
                    <a:pt x="2906809" y="231815"/>
                  </a:cubicBezTo>
                  <a:cubicBezTo>
                    <a:pt x="2876900" y="237996"/>
                    <a:pt x="2855036" y="247674"/>
                    <a:pt x="2853345" y="283006"/>
                  </a:cubicBezTo>
                  <a:cubicBezTo>
                    <a:pt x="2852704" y="296999"/>
                    <a:pt x="2845532" y="310759"/>
                    <a:pt x="2841101" y="324518"/>
                  </a:cubicBezTo>
                  <a:cubicBezTo>
                    <a:pt x="2777375" y="523101"/>
                    <a:pt x="2689802" y="711190"/>
                    <a:pt x="2591969" y="895021"/>
                  </a:cubicBezTo>
                  <a:cubicBezTo>
                    <a:pt x="2565440" y="944930"/>
                    <a:pt x="2528767" y="990407"/>
                    <a:pt x="2519788" y="1048885"/>
                  </a:cubicBezTo>
                  <a:cubicBezTo>
                    <a:pt x="2509177" y="1117742"/>
                    <a:pt x="2496350" y="1186366"/>
                    <a:pt x="2486613" y="1255339"/>
                  </a:cubicBezTo>
                  <a:cubicBezTo>
                    <a:pt x="2480899" y="1295627"/>
                    <a:pt x="2480083" y="1336615"/>
                    <a:pt x="2483932" y="1377311"/>
                  </a:cubicBezTo>
                  <a:cubicBezTo>
                    <a:pt x="2488654" y="1427278"/>
                    <a:pt x="2522645" y="1446809"/>
                    <a:pt x="2567889" y="1425586"/>
                  </a:cubicBezTo>
                  <a:cubicBezTo>
                    <a:pt x="2576401" y="1421564"/>
                    <a:pt x="2583864" y="1414917"/>
                    <a:pt x="2591211" y="1408737"/>
                  </a:cubicBezTo>
                  <a:cubicBezTo>
                    <a:pt x="2631265" y="1375271"/>
                    <a:pt x="2657794" y="1331601"/>
                    <a:pt x="2682456" y="1286649"/>
                  </a:cubicBezTo>
                  <a:cubicBezTo>
                    <a:pt x="2693067" y="1267291"/>
                    <a:pt x="2707410" y="1249393"/>
                    <a:pt x="2708635" y="1226012"/>
                  </a:cubicBezTo>
                  <a:cubicBezTo>
                    <a:pt x="2712191" y="1159954"/>
                    <a:pt x="2723269" y="1094945"/>
                    <a:pt x="2740760" y="1031336"/>
                  </a:cubicBezTo>
                  <a:cubicBezTo>
                    <a:pt x="2773877" y="911055"/>
                    <a:pt x="2819587" y="796546"/>
                    <a:pt x="2902728" y="700811"/>
                  </a:cubicBezTo>
                  <a:cubicBezTo>
                    <a:pt x="2965463" y="628573"/>
                    <a:pt x="3040383" y="580822"/>
                    <a:pt x="3140491" y="580531"/>
                  </a:cubicBezTo>
                  <a:cubicBezTo>
                    <a:pt x="3194015" y="580356"/>
                    <a:pt x="3227306" y="609099"/>
                    <a:pt x="3252377" y="650670"/>
                  </a:cubicBezTo>
                  <a:cubicBezTo>
                    <a:pt x="3263920" y="669794"/>
                    <a:pt x="3249694" y="683262"/>
                    <a:pt x="3234419" y="693698"/>
                  </a:cubicBezTo>
                  <a:cubicBezTo>
                    <a:pt x="3220193" y="703435"/>
                    <a:pt x="3207191" y="704543"/>
                    <a:pt x="3199262" y="686002"/>
                  </a:cubicBezTo>
                  <a:cubicBezTo>
                    <a:pt x="3172733" y="623792"/>
                    <a:pt x="3098921" y="633704"/>
                    <a:pt x="3060148" y="670668"/>
                  </a:cubicBezTo>
                  <a:cubicBezTo>
                    <a:pt x="3028956" y="700462"/>
                    <a:pt x="3004643" y="735094"/>
                    <a:pt x="2985228" y="773108"/>
                  </a:cubicBezTo>
                  <a:cubicBezTo>
                    <a:pt x="2918528" y="903709"/>
                    <a:pt x="2882263" y="1043871"/>
                    <a:pt x="2857135" y="1187299"/>
                  </a:cubicBezTo>
                  <a:cubicBezTo>
                    <a:pt x="2846756" y="1246652"/>
                    <a:pt x="2841567" y="1306530"/>
                    <a:pt x="2845241" y="1366875"/>
                  </a:cubicBezTo>
                  <a:cubicBezTo>
                    <a:pt x="2849088" y="1429901"/>
                    <a:pt x="2880923" y="1460102"/>
                    <a:pt x="2933396" y="1451298"/>
                  </a:cubicBezTo>
                  <a:cubicBezTo>
                    <a:pt x="2952462" y="1448092"/>
                    <a:pt x="2967329" y="1437189"/>
                    <a:pt x="2980447" y="1424245"/>
                  </a:cubicBezTo>
                  <a:cubicBezTo>
                    <a:pt x="3017704" y="1387572"/>
                    <a:pt x="3041666" y="1342387"/>
                    <a:pt x="3060323" y="1294403"/>
                  </a:cubicBezTo>
                  <a:cubicBezTo>
                    <a:pt x="3104692" y="1180186"/>
                    <a:pt x="3137459" y="1063345"/>
                    <a:pt x="3141307" y="939799"/>
                  </a:cubicBezTo>
                  <a:cubicBezTo>
                    <a:pt x="3142007" y="918110"/>
                    <a:pt x="3136527" y="906274"/>
                    <a:pt x="3112039" y="902776"/>
                  </a:cubicBezTo>
                  <a:cubicBezTo>
                    <a:pt x="3076299" y="897587"/>
                    <a:pt x="3044407" y="859281"/>
                    <a:pt x="3043707" y="823075"/>
                  </a:cubicBezTo>
                  <a:cubicBezTo>
                    <a:pt x="3043182" y="798062"/>
                    <a:pt x="3051228" y="773691"/>
                    <a:pt x="3077115" y="764829"/>
                  </a:cubicBezTo>
                  <a:cubicBezTo>
                    <a:pt x="3140725" y="743140"/>
                    <a:pt x="3230629" y="784535"/>
                    <a:pt x="3259315" y="847562"/>
                  </a:cubicBezTo>
                  <a:cubicBezTo>
                    <a:pt x="3263571" y="856832"/>
                    <a:pt x="3265786" y="858698"/>
                    <a:pt x="3277156" y="858173"/>
                  </a:cubicBezTo>
                  <a:cubicBezTo>
                    <a:pt x="3322457" y="855958"/>
                    <a:pt x="3367002" y="847096"/>
                    <a:pt x="3411896" y="843947"/>
                  </a:cubicBezTo>
                  <a:cubicBezTo>
                    <a:pt x="3431253" y="842606"/>
                    <a:pt x="3435917" y="835085"/>
                    <a:pt x="3437899" y="821909"/>
                  </a:cubicBezTo>
                  <a:cubicBezTo>
                    <a:pt x="3451075" y="732587"/>
                    <a:pt x="3466526" y="643673"/>
                    <a:pt x="3468625" y="553070"/>
                  </a:cubicBezTo>
                  <a:cubicBezTo>
                    <a:pt x="3466760" y="522110"/>
                    <a:pt x="3464836" y="491151"/>
                    <a:pt x="3463028" y="460191"/>
                  </a:cubicBezTo>
                  <a:cubicBezTo>
                    <a:pt x="3455390" y="329241"/>
                    <a:pt x="3373707" y="240619"/>
                    <a:pt x="3244155" y="215607"/>
                  </a:cubicBezTo>
                  <a:cubicBezTo>
                    <a:pt x="3215557" y="210083"/>
                    <a:pt x="3187156" y="206898"/>
                    <a:pt x="3158895" y="205587"/>
                  </a:cubicBezTo>
                  <a:close/>
                  <a:moveTo>
                    <a:pt x="1207485" y="194092"/>
                  </a:moveTo>
                  <a:cubicBezTo>
                    <a:pt x="1248939" y="194675"/>
                    <a:pt x="1286312" y="211234"/>
                    <a:pt x="1320303" y="234613"/>
                  </a:cubicBezTo>
                  <a:cubicBezTo>
                    <a:pt x="1327242" y="239394"/>
                    <a:pt x="1328815" y="244875"/>
                    <a:pt x="1322635" y="253853"/>
                  </a:cubicBezTo>
                  <a:cubicBezTo>
                    <a:pt x="1237279" y="378041"/>
                    <a:pt x="1191510" y="519894"/>
                    <a:pt x="1142185" y="660173"/>
                  </a:cubicBezTo>
                  <a:cubicBezTo>
                    <a:pt x="1096708" y="789608"/>
                    <a:pt x="1061726" y="921899"/>
                    <a:pt x="1032224" y="1055707"/>
                  </a:cubicBezTo>
                  <a:cubicBezTo>
                    <a:pt x="995026" y="1224554"/>
                    <a:pt x="969489" y="1394976"/>
                    <a:pt x="980917" y="1568663"/>
                  </a:cubicBezTo>
                  <a:cubicBezTo>
                    <a:pt x="987796" y="1673144"/>
                    <a:pt x="1027676" y="1759200"/>
                    <a:pt x="1128309" y="1806194"/>
                  </a:cubicBezTo>
                  <a:cubicBezTo>
                    <a:pt x="1148073" y="1815405"/>
                    <a:pt x="1168130" y="1825025"/>
                    <a:pt x="1190927" y="1824909"/>
                  </a:cubicBezTo>
                  <a:cubicBezTo>
                    <a:pt x="1225326" y="1840301"/>
                    <a:pt x="1262466" y="1841176"/>
                    <a:pt x="1298906" y="1842400"/>
                  </a:cubicBezTo>
                  <a:cubicBezTo>
                    <a:pt x="1450321" y="1847356"/>
                    <a:pt x="1594389" y="1811791"/>
                    <a:pt x="1735427" y="1760775"/>
                  </a:cubicBezTo>
                  <a:cubicBezTo>
                    <a:pt x="1739449" y="1758676"/>
                    <a:pt x="1743473" y="1756577"/>
                    <a:pt x="1747496" y="1754536"/>
                  </a:cubicBezTo>
                  <a:lnTo>
                    <a:pt x="1748953" y="1754595"/>
                  </a:lnTo>
                  <a:cubicBezTo>
                    <a:pt x="1833144" y="1727774"/>
                    <a:pt x="1910746" y="1687254"/>
                    <a:pt x="1986424" y="1642360"/>
                  </a:cubicBezTo>
                  <a:cubicBezTo>
                    <a:pt x="1998085" y="1635480"/>
                    <a:pt x="2009630" y="1618164"/>
                    <a:pt x="2024322" y="1627842"/>
                  </a:cubicBezTo>
                  <a:cubicBezTo>
                    <a:pt x="2035692" y="1635305"/>
                    <a:pt x="2030153" y="1653029"/>
                    <a:pt x="2030910" y="1666147"/>
                  </a:cubicBezTo>
                  <a:cubicBezTo>
                    <a:pt x="2031668" y="1680549"/>
                    <a:pt x="2030910" y="1695358"/>
                    <a:pt x="2028520" y="1709584"/>
                  </a:cubicBezTo>
                  <a:cubicBezTo>
                    <a:pt x="2021465" y="1751446"/>
                    <a:pt x="2003799" y="1783747"/>
                    <a:pt x="1961704" y="1803686"/>
                  </a:cubicBezTo>
                  <a:cubicBezTo>
                    <a:pt x="1740732" y="1908516"/>
                    <a:pt x="1510490" y="1965013"/>
                    <a:pt x="1264740" y="1939243"/>
                  </a:cubicBezTo>
                  <a:cubicBezTo>
                    <a:pt x="1198390" y="1932305"/>
                    <a:pt x="1134314" y="1912598"/>
                    <a:pt x="1073853" y="1882921"/>
                  </a:cubicBezTo>
                  <a:cubicBezTo>
                    <a:pt x="1071871" y="1882163"/>
                    <a:pt x="1069888" y="1881406"/>
                    <a:pt x="1067964" y="1880647"/>
                  </a:cubicBezTo>
                  <a:cubicBezTo>
                    <a:pt x="1066390" y="1878840"/>
                    <a:pt x="1064757" y="1877033"/>
                    <a:pt x="1063183" y="1875225"/>
                  </a:cubicBezTo>
                  <a:cubicBezTo>
                    <a:pt x="984590" y="1825900"/>
                    <a:pt x="939288" y="1752146"/>
                    <a:pt x="909902" y="1666731"/>
                  </a:cubicBezTo>
                  <a:cubicBezTo>
                    <a:pt x="891712" y="1586447"/>
                    <a:pt x="876261" y="1505929"/>
                    <a:pt x="875212" y="1422963"/>
                  </a:cubicBezTo>
                  <a:cubicBezTo>
                    <a:pt x="873929" y="1320931"/>
                    <a:pt x="880401" y="1219482"/>
                    <a:pt x="893461" y="1118383"/>
                  </a:cubicBezTo>
                  <a:cubicBezTo>
                    <a:pt x="895618" y="1101708"/>
                    <a:pt x="898300" y="1087948"/>
                    <a:pt x="872472" y="1090572"/>
                  </a:cubicBezTo>
                  <a:cubicBezTo>
                    <a:pt x="802041" y="1097743"/>
                    <a:pt x="731551" y="1104507"/>
                    <a:pt x="660887" y="1108354"/>
                  </a:cubicBezTo>
                  <a:cubicBezTo>
                    <a:pt x="631501" y="1109988"/>
                    <a:pt x="618441" y="1123572"/>
                    <a:pt x="606489" y="1148468"/>
                  </a:cubicBezTo>
                  <a:cubicBezTo>
                    <a:pt x="547253" y="1271430"/>
                    <a:pt x="483060" y="1391478"/>
                    <a:pt x="387151" y="1491061"/>
                  </a:cubicBezTo>
                  <a:cubicBezTo>
                    <a:pt x="307332" y="1573969"/>
                    <a:pt x="219585" y="1636180"/>
                    <a:pt x="95223" y="1601197"/>
                  </a:cubicBezTo>
                  <a:cubicBezTo>
                    <a:pt x="95223" y="1601197"/>
                    <a:pt x="95748" y="1602071"/>
                    <a:pt x="95748" y="1602071"/>
                  </a:cubicBezTo>
                  <a:cubicBezTo>
                    <a:pt x="94407" y="1596649"/>
                    <a:pt x="90267" y="1595717"/>
                    <a:pt x="85603" y="1595600"/>
                  </a:cubicBezTo>
                  <a:cubicBezTo>
                    <a:pt x="-2378" y="1542660"/>
                    <a:pt x="-22376" y="1470247"/>
                    <a:pt x="24850" y="1370489"/>
                  </a:cubicBezTo>
                  <a:cubicBezTo>
                    <a:pt x="67762" y="1279885"/>
                    <a:pt x="177257" y="1206830"/>
                    <a:pt x="269960" y="1217966"/>
                  </a:cubicBezTo>
                  <a:cubicBezTo>
                    <a:pt x="279405" y="1242570"/>
                    <a:pt x="280746" y="1261052"/>
                    <a:pt x="245064" y="1261869"/>
                  </a:cubicBezTo>
                  <a:cubicBezTo>
                    <a:pt x="226757" y="1262277"/>
                    <a:pt x="210490" y="1272946"/>
                    <a:pt x="195622" y="1284374"/>
                  </a:cubicBezTo>
                  <a:cubicBezTo>
                    <a:pt x="137551" y="1329151"/>
                    <a:pt x="107817" y="1389029"/>
                    <a:pt x="103036" y="1461268"/>
                  </a:cubicBezTo>
                  <a:cubicBezTo>
                    <a:pt x="100179" y="1503830"/>
                    <a:pt x="121226" y="1539570"/>
                    <a:pt x="156967" y="1552339"/>
                  </a:cubicBezTo>
                  <a:cubicBezTo>
                    <a:pt x="197430" y="1566740"/>
                    <a:pt x="230779" y="1550414"/>
                    <a:pt x="259465" y="1522254"/>
                  </a:cubicBezTo>
                  <a:cubicBezTo>
                    <a:pt x="331004" y="1451998"/>
                    <a:pt x="377880" y="1365591"/>
                    <a:pt x="419917" y="1276095"/>
                  </a:cubicBezTo>
                  <a:cubicBezTo>
                    <a:pt x="421433" y="1274812"/>
                    <a:pt x="421900" y="1273238"/>
                    <a:pt x="421316" y="1271314"/>
                  </a:cubicBezTo>
                  <a:cubicBezTo>
                    <a:pt x="424523" y="1265600"/>
                    <a:pt x="427730" y="1259886"/>
                    <a:pt x="430878" y="1254231"/>
                  </a:cubicBezTo>
                  <a:cubicBezTo>
                    <a:pt x="435426" y="1242453"/>
                    <a:pt x="445688" y="1232950"/>
                    <a:pt x="444755" y="1219015"/>
                  </a:cubicBezTo>
                  <a:cubicBezTo>
                    <a:pt x="463528" y="1190563"/>
                    <a:pt x="472390" y="1158146"/>
                    <a:pt x="484635" y="1126778"/>
                  </a:cubicBezTo>
                  <a:cubicBezTo>
                    <a:pt x="435251" y="1126778"/>
                    <a:pt x="387967" y="1126778"/>
                    <a:pt x="340741" y="1126778"/>
                  </a:cubicBezTo>
                  <a:cubicBezTo>
                    <a:pt x="315903" y="1119316"/>
                    <a:pt x="307682" y="1096227"/>
                    <a:pt x="294622" y="1077687"/>
                  </a:cubicBezTo>
                  <a:cubicBezTo>
                    <a:pt x="291765" y="1034192"/>
                    <a:pt x="301910" y="1024339"/>
                    <a:pt x="338875" y="1027371"/>
                  </a:cubicBezTo>
                  <a:cubicBezTo>
                    <a:pt x="393855" y="1031802"/>
                    <a:pt x="449069" y="1033259"/>
                    <a:pt x="504166" y="1036408"/>
                  </a:cubicBezTo>
                  <a:cubicBezTo>
                    <a:pt x="516060" y="1037107"/>
                    <a:pt x="521890" y="1031977"/>
                    <a:pt x="525155" y="1021249"/>
                  </a:cubicBezTo>
                  <a:cubicBezTo>
                    <a:pt x="536875" y="982535"/>
                    <a:pt x="549468" y="944113"/>
                    <a:pt x="560721" y="905283"/>
                  </a:cubicBezTo>
                  <a:cubicBezTo>
                    <a:pt x="591155" y="799927"/>
                    <a:pt x="609579" y="692124"/>
                    <a:pt x="624389" y="583737"/>
                  </a:cubicBezTo>
                  <a:cubicBezTo>
                    <a:pt x="633717" y="515580"/>
                    <a:pt x="643687" y="447364"/>
                    <a:pt x="631210" y="378216"/>
                  </a:cubicBezTo>
                  <a:cubicBezTo>
                    <a:pt x="620307" y="317638"/>
                    <a:pt x="585209" y="286562"/>
                    <a:pt x="524106" y="284697"/>
                  </a:cubicBezTo>
                  <a:cubicBezTo>
                    <a:pt x="465977" y="282889"/>
                    <a:pt x="425514" y="315539"/>
                    <a:pt x="389308" y="354369"/>
                  </a:cubicBezTo>
                  <a:cubicBezTo>
                    <a:pt x="319285" y="429406"/>
                    <a:pt x="281329" y="521118"/>
                    <a:pt x="259290" y="619652"/>
                  </a:cubicBezTo>
                  <a:cubicBezTo>
                    <a:pt x="247396" y="672650"/>
                    <a:pt x="238884" y="726640"/>
                    <a:pt x="253693" y="780920"/>
                  </a:cubicBezTo>
                  <a:cubicBezTo>
                    <a:pt x="262088" y="811704"/>
                    <a:pt x="273924" y="840216"/>
                    <a:pt x="309606" y="848261"/>
                  </a:cubicBezTo>
                  <a:cubicBezTo>
                    <a:pt x="346454" y="856541"/>
                    <a:pt x="375257" y="842839"/>
                    <a:pt x="400269" y="816077"/>
                  </a:cubicBezTo>
                  <a:cubicBezTo>
                    <a:pt x="437641" y="776081"/>
                    <a:pt x="447553" y="726290"/>
                    <a:pt x="452509" y="674691"/>
                  </a:cubicBezTo>
                  <a:cubicBezTo>
                    <a:pt x="459447" y="602802"/>
                    <a:pt x="430412" y="567412"/>
                    <a:pt x="358756" y="559774"/>
                  </a:cubicBezTo>
                  <a:cubicBezTo>
                    <a:pt x="349136" y="558725"/>
                    <a:pt x="337942" y="560882"/>
                    <a:pt x="339808" y="545431"/>
                  </a:cubicBezTo>
                  <a:cubicBezTo>
                    <a:pt x="341207" y="533420"/>
                    <a:pt x="344180" y="522634"/>
                    <a:pt x="358348" y="519311"/>
                  </a:cubicBezTo>
                  <a:cubicBezTo>
                    <a:pt x="404117" y="508524"/>
                    <a:pt x="472449" y="542224"/>
                    <a:pt x="492156" y="587235"/>
                  </a:cubicBezTo>
                  <a:cubicBezTo>
                    <a:pt x="516119" y="641924"/>
                    <a:pt x="509589" y="697837"/>
                    <a:pt x="490814" y="751710"/>
                  </a:cubicBezTo>
                  <a:cubicBezTo>
                    <a:pt x="465744" y="823540"/>
                    <a:pt x="421725" y="879396"/>
                    <a:pt x="343889" y="899394"/>
                  </a:cubicBezTo>
                  <a:cubicBezTo>
                    <a:pt x="293748" y="912279"/>
                    <a:pt x="246113" y="900152"/>
                    <a:pt x="199762" y="880620"/>
                  </a:cubicBezTo>
                  <a:cubicBezTo>
                    <a:pt x="105834" y="819984"/>
                    <a:pt x="93591" y="728155"/>
                    <a:pt x="109741" y="629855"/>
                  </a:cubicBezTo>
                  <a:cubicBezTo>
                    <a:pt x="138601" y="454535"/>
                    <a:pt x="239000" y="331515"/>
                    <a:pt x="398869" y="257118"/>
                  </a:cubicBezTo>
                  <a:cubicBezTo>
                    <a:pt x="473965" y="222136"/>
                    <a:pt x="552500" y="211875"/>
                    <a:pt x="633367" y="238753"/>
                  </a:cubicBezTo>
                  <a:cubicBezTo>
                    <a:pt x="656747" y="246507"/>
                    <a:pt x="675871" y="260792"/>
                    <a:pt x="695811" y="274202"/>
                  </a:cubicBezTo>
                  <a:cubicBezTo>
                    <a:pt x="705256" y="284346"/>
                    <a:pt x="714701" y="294550"/>
                    <a:pt x="724147" y="304694"/>
                  </a:cubicBezTo>
                  <a:lnTo>
                    <a:pt x="723972" y="304520"/>
                  </a:lnTo>
                  <a:cubicBezTo>
                    <a:pt x="767466" y="373726"/>
                    <a:pt x="777436" y="450804"/>
                    <a:pt x="775745" y="530155"/>
                  </a:cubicBezTo>
                  <a:cubicBezTo>
                    <a:pt x="772072" y="698537"/>
                    <a:pt x="724846" y="857123"/>
                    <a:pt x="664618" y="1012445"/>
                  </a:cubicBezTo>
                  <a:cubicBezTo>
                    <a:pt x="656514" y="1033376"/>
                    <a:pt x="656456" y="1041480"/>
                    <a:pt x="681351" y="1041947"/>
                  </a:cubicBezTo>
                  <a:cubicBezTo>
                    <a:pt x="749334" y="1043229"/>
                    <a:pt x="817141" y="1040722"/>
                    <a:pt x="885007" y="1036291"/>
                  </a:cubicBezTo>
                  <a:cubicBezTo>
                    <a:pt x="900749" y="1035242"/>
                    <a:pt x="906521" y="1028420"/>
                    <a:pt x="908561" y="1013495"/>
                  </a:cubicBezTo>
                  <a:cubicBezTo>
                    <a:pt x="912352" y="985683"/>
                    <a:pt x="917132" y="957989"/>
                    <a:pt x="922729" y="930470"/>
                  </a:cubicBezTo>
                  <a:cubicBezTo>
                    <a:pt x="941095" y="839982"/>
                    <a:pt x="961268" y="749902"/>
                    <a:pt x="988263" y="661456"/>
                  </a:cubicBezTo>
                  <a:cubicBezTo>
                    <a:pt x="1002023" y="616212"/>
                    <a:pt x="1014325" y="570560"/>
                    <a:pt x="1027268" y="525083"/>
                  </a:cubicBezTo>
                  <a:cubicBezTo>
                    <a:pt x="1028493" y="524092"/>
                    <a:pt x="1028726" y="522926"/>
                    <a:pt x="1027909" y="521526"/>
                  </a:cubicBezTo>
                  <a:cubicBezTo>
                    <a:pt x="1042077" y="495640"/>
                    <a:pt x="1048957" y="467071"/>
                    <a:pt x="1058286" y="439376"/>
                  </a:cubicBezTo>
                  <a:cubicBezTo>
                    <a:pt x="1083823" y="375592"/>
                    <a:pt x="1112450" y="313149"/>
                    <a:pt x="1143759" y="251929"/>
                  </a:cubicBezTo>
                  <a:cubicBezTo>
                    <a:pt x="1145800" y="249889"/>
                    <a:pt x="1147957" y="247965"/>
                    <a:pt x="1149823" y="245750"/>
                  </a:cubicBezTo>
                  <a:cubicBezTo>
                    <a:pt x="1166731" y="225751"/>
                    <a:pt x="1174952" y="193625"/>
                    <a:pt x="1207485" y="194092"/>
                  </a:cubicBezTo>
                  <a:close/>
                  <a:moveTo>
                    <a:pt x="2459852" y="55504"/>
                  </a:moveTo>
                  <a:cubicBezTo>
                    <a:pt x="2447550" y="53580"/>
                    <a:pt x="2442419" y="68214"/>
                    <a:pt x="2437056" y="78418"/>
                  </a:cubicBezTo>
                  <a:cubicBezTo>
                    <a:pt x="2412742" y="124828"/>
                    <a:pt x="2396476" y="174444"/>
                    <a:pt x="2379334" y="223652"/>
                  </a:cubicBezTo>
                  <a:cubicBezTo>
                    <a:pt x="2320156" y="394017"/>
                    <a:pt x="2270481" y="567296"/>
                    <a:pt x="2224188" y="741566"/>
                  </a:cubicBezTo>
                  <a:cubicBezTo>
                    <a:pt x="2214160" y="779697"/>
                    <a:pt x="2207105" y="818644"/>
                    <a:pt x="2198593" y="857182"/>
                  </a:cubicBezTo>
                  <a:cubicBezTo>
                    <a:pt x="2199934" y="857649"/>
                    <a:pt x="2201275" y="858115"/>
                    <a:pt x="2202615" y="858640"/>
                  </a:cubicBezTo>
                  <a:cubicBezTo>
                    <a:pt x="2205298" y="854850"/>
                    <a:pt x="2208621" y="851410"/>
                    <a:pt x="2210545" y="847270"/>
                  </a:cubicBezTo>
                  <a:cubicBezTo>
                    <a:pt x="2268674" y="725416"/>
                    <a:pt x="2320214" y="600762"/>
                    <a:pt x="2368198" y="474592"/>
                  </a:cubicBezTo>
                  <a:cubicBezTo>
                    <a:pt x="2390587" y="415706"/>
                    <a:pt x="2404230" y="354312"/>
                    <a:pt x="2426561" y="295542"/>
                  </a:cubicBezTo>
                  <a:cubicBezTo>
                    <a:pt x="2452039" y="228317"/>
                    <a:pt x="2469997" y="159227"/>
                    <a:pt x="2472446" y="86930"/>
                  </a:cubicBezTo>
                  <a:cubicBezTo>
                    <a:pt x="2472854" y="74978"/>
                    <a:pt x="2475944" y="58069"/>
                    <a:pt x="2459852" y="55504"/>
                  </a:cubicBezTo>
                  <a:close/>
                  <a:moveTo>
                    <a:pt x="2823143" y="55213"/>
                  </a:moveTo>
                  <a:cubicBezTo>
                    <a:pt x="2810492" y="52764"/>
                    <a:pt x="2805885" y="66232"/>
                    <a:pt x="2801163" y="74861"/>
                  </a:cubicBezTo>
                  <a:cubicBezTo>
                    <a:pt x="2788336" y="98416"/>
                    <a:pt x="2777492" y="122961"/>
                    <a:pt x="2769446" y="150539"/>
                  </a:cubicBezTo>
                  <a:cubicBezTo>
                    <a:pt x="2785071" y="155845"/>
                    <a:pt x="2796207" y="146050"/>
                    <a:pt x="2808568" y="146517"/>
                  </a:cubicBezTo>
                  <a:cubicBezTo>
                    <a:pt x="2827691" y="147158"/>
                    <a:pt x="2833755" y="136488"/>
                    <a:pt x="2833522" y="119289"/>
                  </a:cubicBezTo>
                  <a:cubicBezTo>
                    <a:pt x="2833347" y="106811"/>
                    <a:pt x="2834979" y="94276"/>
                    <a:pt x="2834455" y="81799"/>
                  </a:cubicBezTo>
                  <a:cubicBezTo>
                    <a:pt x="2833988" y="71771"/>
                    <a:pt x="2836437" y="57778"/>
                    <a:pt x="2823143" y="55213"/>
                  </a:cubicBezTo>
                  <a:close/>
                  <a:moveTo>
                    <a:pt x="2453396" y="184"/>
                  </a:moveTo>
                  <a:cubicBezTo>
                    <a:pt x="2486315" y="-2308"/>
                    <a:pt x="2513142" y="20551"/>
                    <a:pt x="2519439" y="60693"/>
                  </a:cubicBezTo>
                  <a:cubicBezTo>
                    <a:pt x="2528942" y="121388"/>
                    <a:pt x="2516174" y="179866"/>
                    <a:pt x="2502414" y="242893"/>
                  </a:cubicBezTo>
                  <a:cubicBezTo>
                    <a:pt x="2538504" y="228900"/>
                    <a:pt x="2571271" y="213566"/>
                    <a:pt x="2605611" y="203654"/>
                  </a:cubicBezTo>
                  <a:cubicBezTo>
                    <a:pt x="2638554" y="194093"/>
                    <a:pt x="2659426" y="176251"/>
                    <a:pt x="2674469" y="145059"/>
                  </a:cubicBezTo>
                  <a:cubicBezTo>
                    <a:pt x="2693534" y="105412"/>
                    <a:pt x="2718488" y="68681"/>
                    <a:pt x="2747057" y="34631"/>
                  </a:cubicBezTo>
                  <a:cubicBezTo>
                    <a:pt x="2773702" y="2914"/>
                    <a:pt x="2808509" y="-4782"/>
                    <a:pt x="2838419" y="2797"/>
                  </a:cubicBezTo>
                  <a:cubicBezTo>
                    <a:pt x="2871128" y="11077"/>
                    <a:pt x="2878474" y="38654"/>
                    <a:pt x="2882730" y="67340"/>
                  </a:cubicBezTo>
                  <a:cubicBezTo>
                    <a:pt x="2883896" y="74978"/>
                    <a:pt x="2884945" y="82732"/>
                    <a:pt x="2885296" y="90428"/>
                  </a:cubicBezTo>
                  <a:cubicBezTo>
                    <a:pt x="2887278" y="134214"/>
                    <a:pt x="2886986" y="132407"/>
                    <a:pt x="2929431" y="128209"/>
                  </a:cubicBezTo>
                  <a:cubicBezTo>
                    <a:pt x="3015255" y="119755"/>
                    <a:pt x="3100553" y="119055"/>
                    <a:pt x="3186842" y="132524"/>
                  </a:cubicBezTo>
                  <a:cubicBezTo>
                    <a:pt x="3271033" y="145700"/>
                    <a:pt x="3347528" y="172170"/>
                    <a:pt x="3415744" y="222778"/>
                  </a:cubicBezTo>
                  <a:cubicBezTo>
                    <a:pt x="3433235" y="240211"/>
                    <a:pt x="3450784" y="257586"/>
                    <a:pt x="3468275" y="275019"/>
                  </a:cubicBezTo>
                  <a:cubicBezTo>
                    <a:pt x="3470258" y="277059"/>
                    <a:pt x="3472240" y="279100"/>
                    <a:pt x="3474281" y="281140"/>
                  </a:cubicBezTo>
                  <a:lnTo>
                    <a:pt x="3473989" y="280965"/>
                  </a:lnTo>
                  <a:cubicBezTo>
                    <a:pt x="3508563" y="328425"/>
                    <a:pt x="3547219" y="372852"/>
                    <a:pt x="3568208" y="429348"/>
                  </a:cubicBezTo>
                  <a:cubicBezTo>
                    <a:pt x="3603540" y="524384"/>
                    <a:pt x="3608263" y="622510"/>
                    <a:pt x="3600100" y="721801"/>
                  </a:cubicBezTo>
                  <a:cubicBezTo>
                    <a:pt x="3589198" y="854326"/>
                    <a:pt x="3562028" y="984401"/>
                    <a:pt x="3535966" y="1114535"/>
                  </a:cubicBezTo>
                  <a:cubicBezTo>
                    <a:pt x="3518475" y="1202050"/>
                    <a:pt x="3504891" y="1290146"/>
                    <a:pt x="3498943" y="1379293"/>
                  </a:cubicBezTo>
                  <a:cubicBezTo>
                    <a:pt x="3497602" y="1399641"/>
                    <a:pt x="3497427" y="1420164"/>
                    <a:pt x="3503257" y="1439988"/>
                  </a:cubicBezTo>
                  <a:cubicBezTo>
                    <a:pt x="3511770" y="1468906"/>
                    <a:pt x="3533692" y="1474037"/>
                    <a:pt x="3554799" y="1451823"/>
                  </a:cubicBezTo>
                  <a:cubicBezTo>
                    <a:pt x="3581326" y="1423954"/>
                    <a:pt x="3596485" y="1388914"/>
                    <a:pt x="3611586" y="1354572"/>
                  </a:cubicBezTo>
                  <a:cubicBezTo>
                    <a:pt x="3669540" y="1222339"/>
                    <a:pt x="3711752" y="1084451"/>
                    <a:pt x="3753498" y="946504"/>
                  </a:cubicBezTo>
                  <a:cubicBezTo>
                    <a:pt x="3781134" y="855083"/>
                    <a:pt x="3805213" y="762497"/>
                    <a:pt x="3830517" y="670377"/>
                  </a:cubicBezTo>
                  <a:cubicBezTo>
                    <a:pt x="3834423" y="656267"/>
                    <a:pt x="3837980" y="642274"/>
                    <a:pt x="3851856" y="634695"/>
                  </a:cubicBezTo>
                  <a:cubicBezTo>
                    <a:pt x="3894126" y="611607"/>
                    <a:pt x="3938962" y="597322"/>
                    <a:pt x="3987588" y="597439"/>
                  </a:cubicBezTo>
                  <a:cubicBezTo>
                    <a:pt x="4004904" y="597497"/>
                    <a:pt x="4012950" y="599946"/>
                    <a:pt x="4005370" y="622976"/>
                  </a:cubicBezTo>
                  <a:cubicBezTo>
                    <a:pt x="3944968" y="806983"/>
                    <a:pt x="3891153" y="993030"/>
                    <a:pt x="3861768" y="1184850"/>
                  </a:cubicBezTo>
                  <a:cubicBezTo>
                    <a:pt x="3849932" y="1262161"/>
                    <a:pt x="3839321" y="1340754"/>
                    <a:pt x="3858620" y="1419115"/>
                  </a:cubicBezTo>
                  <a:cubicBezTo>
                    <a:pt x="3863342" y="1438413"/>
                    <a:pt x="3868298" y="1457246"/>
                    <a:pt x="3890045" y="1464009"/>
                  </a:cubicBezTo>
                  <a:cubicBezTo>
                    <a:pt x="3914008" y="1471414"/>
                    <a:pt x="3926602" y="1453456"/>
                    <a:pt x="3937447" y="1438588"/>
                  </a:cubicBezTo>
                  <a:cubicBezTo>
                    <a:pt x="3985197" y="1373171"/>
                    <a:pt x="4015574" y="1298717"/>
                    <a:pt x="4045134" y="1224088"/>
                  </a:cubicBezTo>
                  <a:cubicBezTo>
                    <a:pt x="4082856" y="1128761"/>
                    <a:pt x="4116614" y="1031977"/>
                    <a:pt x="4144892" y="933385"/>
                  </a:cubicBezTo>
                  <a:cubicBezTo>
                    <a:pt x="4149789" y="916361"/>
                    <a:pt x="4152180" y="902193"/>
                    <a:pt x="4142442" y="884118"/>
                  </a:cubicBezTo>
                  <a:cubicBezTo>
                    <a:pt x="4131482" y="863712"/>
                    <a:pt x="4135796" y="837826"/>
                    <a:pt x="4140286" y="815379"/>
                  </a:cubicBezTo>
                  <a:cubicBezTo>
                    <a:pt x="4158127" y="726290"/>
                    <a:pt x="4189611" y="642391"/>
                    <a:pt x="4243658" y="568345"/>
                  </a:cubicBezTo>
                  <a:cubicBezTo>
                    <a:pt x="4255261" y="552428"/>
                    <a:pt x="4266922" y="530448"/>
                    <a:pt x="4291642" y="538843"/>
                  </a:cubicBezTo>
                  <a:cubicBezTo>
                    <a:pt x="4315314" y="546889"/>
                    <a:pt x="4322544" y="569977"/>
                    <a:pt x="4324875" y="592716"/>
                  </a:cubicBezTo>
                  <a:cubicBezTo>
                    <a:pt x="4331522" y="656034"/>
                    <a:pt x="4324526" y="718536"/>
                    <a:pt x="4310008" y="780279"/>
                  </a:cubicBezTo>
                  <a:cubicBezTo>
                    <a:pt x="4306218" y="796313"/>
                    <a:pt x="4304294" y="813280"/>
                    <a:pt x="4297531" y="827972"/>
                  </a:cubicBezTo>
                  <a:cubicBezTo>
                    <a:pt x="4284062" y="857182"/>
                    <a:pt x="4297997" y="860739"/>
                    <a:pt x="4321727" y="857182"/>
                  </a:cubicBezTo>
                  <a:cubicBezTo>
                    <a:pt x="4352395" y="852576"/>
                    <a:pt x="4382946" y="847154"/>
                    <a:pt x="4413672" y="842898"/>
                  </a:cubicBezTo>
                  <a:cubicBezTo>
                    <a:pt x="4430114" y="840566"/>
                    <a:pt x="4434545" y="827389"/>
                    <a:pt x="4441017" y="815728"/>
                  </a:cubicBezTo>
                  <a:cubicBezTo>
                    <a:pt x="4489467" y="729089"/>
                    <a:pt x="4549462" y="653468"/>
                    <a:pt x="4640124" y="607292"/>
                  </a:cubicBezTo>
                  <a:cubicBezTo>
                    <a:pt x="4679888" y="587061"/>
                    <a:pt x="4722566" y="579073"/>
                    <a:pt x="4766993" y="582338"/>
                  </a:cubicBezTo>
                  <a:cubicBezTo>
                    <a:pt x="4816202" y="585953"/>
                    <a:pt x="4848444" y="613647"/>
                    <a:pt x="4861796" y="661981"/>
                  </a:cubicBezTo>
                  <a:cubicBezTo>
                    <a:pt x="4882493" y="736610"/>
                    <a:pt x="4862612" y="806924"/>
                    <a:pt x="4834218" y="874090"/>
                  </a:cubicBezTo>
                  <a:cubicBezTo>
                    <a:pt x="4766644" y="1033843"/>
                    <a:pt x="4657150" y="1154066"/>
                    <a:pt x="4492965" y="1219366"/>
                  </a:cubicBezTo>
                  <a:cubicBezTo>
                    <a:pt x="4483929" y="1222980"/>
                    <a:pt x="4475824" y="1226187"/>
                    <a:pt x="4474833" y="1238723"/>
                  </a:cubicBezTo>
                  <a:cubicBezTo>
                    <a:pt x="4470052" y="1299184"/>
                    <a:pt x="4471743" y="1359295"/>
                    <a:pt x="4493548" y="1416433"/>
                  </a:cubicBezTo>
                  <a:cubicBezTo>
                    <a:pt x="4523400" y="1494560"/>
                    <a:pt x="4596046" y="1519222"/>
                    <a:pt x="4674641" y="1478235"/>
                  </a:cubicBezTo>
                  <a:cubicBezTo>
                    <a:pt x="4762679" y="1432292"/>
                    <a:pt x="4821099" y="1356963"/>
                    <a:pt x="4871532" y="1274288"/>
                  </a:cubicBezTo>
                  <a:cubicBezTo>
                    <a:pt x="4884301" y="1253357"/>
                    <a:pt x="4891880" y="1231551"/>
                    <a:pt x="4893688" y="1206422"/>
                  </a:cubicBezTo>
                  <a:cubicBezTo>
                    <a:pt x="4905174" y="1047486"/>
                    <a:pt x="4947502" y="897762"/>
                    <a:pt x="5035891" y="763721"/>
                  </a:cubicBezTo>
                  <a:cubicBezTo>
                    <a:pt x="5085099" y="689092"/>
                    <a:pt x="5146435" y="626707"/>
                    <a:pt x="5233133" y="594990"/>
                  </a:cubicBezTo>
                  <a:cubicBezTo>
                    <a:pt x="5266482" y="582804"/>
                    <a:pt x="5301174" y="578840"/>
                    <a:pt x="5336272" y="582688"/>
                  </a:cubicBezTo>
                  <a:cubicBezTo>
                    <a:pt x="5391020" y="588751"/>
                    <a:pt x="5430083" y="637260"/>
                    <a:pt x="5432299" y="699121"/>
                  </a:cubicBezTo>
                  <a:cubicBezTo>
                    <a:pt x="5436205" y="807799"/>
                    <a:pt x="5392944" y="900969"/>
                    <a:pt x="5336039" y="989182"/>
                  </a:cubicBezTo>
                  <a:cubicBezTo>
                    <a:pt x="5267766" y="1095004"/>
                    <a:pt x="5174129" y="1170915"/>
                    <a:pt x="5057755" y="1218899"/>
                  </a:cubicBezTo>
                  <a:cubicBezTo>
                    <a:pt x="5046852" y="1223389"/>
                    <a:pt x="5036590" y="1226829"/>
                    <a:pt x="5036241" y="1242279"/>
                  </a:cubicBezTo>
                  <a:cubicBezTo>
                    <a:pt x="5034958" y="1295802"/>
                    <a:pt x="5035133" y="1349034"/>
                    <a:pt x="5051342" y="1400807"/>
                  </a:cubicBezTo>
                  <a:cubicBezTo>
                    <a:pt x="5079094" y="1489604"/>
                    <a:pt x="5153256" y="1521730"/>
                    <a:pt x="5236106" y="1479052"/>
                  </a:cubicBezTo>
                  <a:cubicBezTo>
                    <a:pt x="5324262" y="1433632"/>
                    <a:pt x="5380758" y="1357488"/>
                    <a:pt x="5433873" y="1276562"/>
                  </a:cubicBezTo>
                  <a:cubicBezTo>
                    <a:pt x="5487104" y="1195461"/>
                    <a:pt x="5502905" y="1103400"/>
                    <a:pt x="5523778" y="1012212"/>
                  </a:cubicBezTo>
                  <a:cubicBezTo>
                    <a:pt x="5541502" y="934901"/>
                    <a:pt x="5560217" y="857765"/>
                    <a:pt x="5576368" y="780104"/>
                  </a:cubicBezTo>
                  <a:cubicBezTo>
                    <a:pt x="5597007" y="680813"/>
                    <a:pt x="5611874" y="548814"/>
                    <a:pt x="5583888" y="437337"/>
                  </a:cubicBezTo>
                  <a:cubicBezTo>
                    <a:pt x="5564474" y="360142"/>
                    <a:pt x="5524477" y="292742"/>
                    <a:pt x="5451598" y="253038"/>
                  </a:cubicBezTo>
                  <a:cubicBezTo>
                    <a:pt x="5413350" y="232165"/>
                    <a:pt x="5370205" y="221787"/>
                    <a:pt x="5327236" y="216656"/>
                  </a:cubicBezTo>
                  <a:cubicBezTo>
                    <a:pt x="5148709" y="195259"/>
                    <a:pt x="4980969" y="240386"/>
                    <a:pt x="4816610" y="303121"/>
                  </a:cubicBezTo>
                  <a:cubicBezTo>
                    <a:pt x="4723324" y="338745"/>
                    <a:pt x="4633536" y="381889"/>
                    <a:pt x="4550220" y="437337"/>
                  </a:cubicBezTo>
                  <a:cubicBezTo>
                    <a:pt x="4530746" y="450280"/>
                    <a:pt x="4520718" y="447598"/>
                    <a:pt x="4519202" y="423460"/>
                  </a:cubicBezTo>
                  <a:cubicBezTo>
                    <a:pt x="4516928" y="387428"/>
                    <a:pt x="4523575" y="352562"/>
                    <a:pt x="4534420" y="318513"/>
                  </a:cubicBezTo>
                  <a:cubicBezTo>
                    <a:pt x="4543457" y="290294"/>
                    <a:pt x="4567186" y="277059"/>
                    <a:pt x="4590974" y="263183"/>
                  </a:cubicBezTo>
                  <a:cubicBezTo>
                    <a:pt x="4672308" y="215840"/>
                    <a:pt x="4762854" y="195142"/>
                    <a:pt x="4851709" y="168613"/>
                  </a:cubicBezTo>
                  <a:cubicBezTo>
                    <a:pt x="4886166" y="158352"/>
                    <a:pt x="5086615" y="119696"/>
                    <a:pt x="5190921" y="115149"/>
                  </a:cubicBezTo>
                  <a:cubicBezTo>
                    <a:pt x="5317732" y="108328"/>
                    <a:pt x="5450373" y="137479"/>
                    <a:pt x="5577650" y="275135"/>
                  </a:cubicBezTo>
                  <a:cubicBezTo>
                    <a:pt x="5663532" y="364573"/>
                    <a:pt x="5702654" y="473776"/>
                    <a:pt x="5713206" y="595106"/>
                  </a:cubicBezTo>
                  <a:cubicBezTo>
                    <a:pt x="5719387" y="666762"/>
                    <a:pt x="5710350" y="738592"/>
                    <a:pt x="5698572" y="809198"/>
                  </a:cubicBezTo>
                  <a:cubicBezTo>
                    <a:pt x="5692334" y="846629"/>
                    <a:pt x="5684813" y="883885"/>
                    <a:pt x="5676708" y="920966"/>
                  </a:cubicBezTo>
                  <a:cubicBezTo>
                    <a:pt x="5669537" y="953734"/>
                    <a:pt x="5666855" y="999036"/>
                    <a:pt x="5651754" y="1028887"/>
                  </a:cubicBezTo>
                  <a:cubicBezTo>
                    <a:pt x="5671286" y="990115"/>
                    <a:pt x="5690876" y="951401"/>
                    <a:pt x="5710350" y="912630"/>
                  </a:cubicBezTo>
                  <a:cubicBezTo>
                    <a:pt x="5751628" y="830479"/>
                    <a:pt x="5799788" y="752877"/>
                    <a:pt x="5854360" y="678598"/>
                  </a:cubicBezTo>
                  <a:cubicBezTo>
                    <a:pt x="5886544" y="634811"/>
                    <a:pt x="5925374" y="600762"/>
                    <a:pt x="5975924" y="590325"/>
                  </a:cubicBezTo>
                  <a:cubicBezTo>
                    <a:pt x="6054576" y="574117"/>
                    <a:pt x="6087226" y="604086"/>
                    <a:pt x="6095680" y="690200"/>
                  </a:cubicBezTo>
                  <a:cubicBezTo>
                    <a:pt x="6104076" y="775615"/>
                    <a:pt x="6076265" y="856832"/>
                    <a:pt x="6056674" y="938750"/>
                  </a:cubicBezTo>
                  <a:cubicBezTo>
                    <a:pt x="6024316" y="1074189"/>
                    <a:pt x="5980121" y="1206772"/>
                    <a:pt x="5960124" y="1345127"/>
                  </a:cubicBezTo>
                  <a:cubicBezTo>
                    <a:pt x="5954818" y="1381684"/>
                    <a:pt x="5953535" y="1418532"/>
                    <a:pt x="5956450" y="1455380"/>
                  </a:cubicBezTo>
                  <a:cubicBezTo>
                    <a:pt x="5959424" y="1493569"/>
                    <a:pt x="5985019" y="1504997"/>
                    <a:pt x="6016678" y="1481325"/>
                  </a:cubicBezTo>
                  <a:cubicBezTo>
                    <a:pt x="6052885" y="1454214"/>
                    <a:pt x="6077372" y="1416491"/>
                    <a:pt x="6101860" y="1379410"/>
                  </a:cubicBezTo>
                  <a:cubicBezTo>
                    <a:pt x="6144538" y="1314751"/>
                    <a:pt x="6179579" y="1245836"/>
                    <a:pt x="6212171" y="1175638"/>
                  </a:cubicBezTo>
                  <a:cubicBezTo>
                    <a:pt x="6216894" y="1165434"/>
                    <a:pt x="6217710" y="1151034"/>
                    <a:pt x="6234501" y="1155057"/>
                  </a:cubicBezTo>
                  <a:cubicBezTo>
                    <a:pt x="6251876" y="1159255"/>
                    <a:pt x="6250010" y="1174647"/>
                    <a:pt x="6247446" y="1185958"/>
                  </a:cubicBezTo>
                  <a:cubicBezTo>
                    <a:pt x="6239806" y="1219715"/>
                    <a:pt x="6224414" y="1250908"/>
                    <a:pt x="6209722" y="1282042"/>
                  </a:cubicBezTo>
                  <a:cubicBezTo>
                    <a:pt x="6174740" y="1356322"/>
                    <a:pt x="6132178" y="1426111"/>
                    <a:pt x="6074108" y="1484532"/>
                  </a:cubicBezTo>
                  <a:cubicBezTo>
                    <a:pt x="6041866" y="1516949"/>
                    <a:pt x="6008108" y="1548374"/>
                    <a:pt x="5954818" y="1544993"/>
                  </a:cubicBezTo>
                  <a:cubicBezTo>
                    <a:pt x="5899488" y="1541436"/>
                    <a:pt x="5860890" y="1510419"/>
                    <a:pt x="5847480" y="1449608"/>
                  </a:cubicBezTo>
                  <a:cubicBezTo>
                    <a:pt x="5833313" y="1385473"/>
                    <a:pt x="5839551" y="1321281"/>
                    <a:pt x="5846548" y="1256914"/>
                  </a:cubicBezTo>
                  <a:cubicBezTo>
                    <a:pt x="5864505" y="1091913"/>
                    <a:pt x="5921818" y="936476"/>
                    <a:pt x="5962048" y="776898"/>
                  </a:cubicBezTo>
                  <a:cubicBezTo>
                    <a:pt x="5971026" y="741274"/>
                    <a:pt x="5980355" y="705592"/>
                    <a:pt x="5982046" y="668511"/>
                  </a:cubicBezTo>
                  <a:cubicBezTo>
                    <a:pt x="5982454" y="658949"/>
                    <a:pt x="5984320" y="647755"/>
                    <a:pt x="5975458" y="641866"/>
                  </a:cubicBezTo>
                  <a:cubicBezTo>
                    <a:pt x="5964380" y="634520"/>
                    <a:pt x="5954410" y="643440"/>
                    <a:pt x="5946830" y="649970"/>
                  </a:cubicBezTo>
                  <a:cubicBezTo>
                    <a:pt x="5906775" y="684603"/>
                    <a:pt x="5878848" y="729089"/>
                    <a:pt x="5851387" y="773458"/>
                  </a:cubicBezTo>
                  <a:cubicBezTo>
                    <a:pt x="5738568" y="955541"/>
                    <a:pt x="5644583" y="1147244"/>
                    <a:pt x="5563424" y="1345244"/>
                  </a:cubicBezTo>
                  <a:cubicBezTo>
                    <a:pt x="5550364" y="1377136"/>
                    <a:pt x="5545350" y="1412410"/>
                    <a:pt x="5537595" y="1446343"/>
                  </a:cubicBezTo>
                  <a:cubicBezTo>
                    <a:pt x="5531474" y="1473104"/>
                    <a:pt x="5521620" y="1477652"/>
                    <a:pt x="5481974" y="1474504"/>
                  </a:cubicBezTo>
                  <a:cubicBezTo>
                    <a:pt x="5456262" y="1472463"/>
                    <a:pt x="5463200" y="1454097"/>
                    <a:pt x="5462850" y="1440221"/>
                  </a:cubicBezTo>
                  <a:cubicBezTo>
                    <a:pt x="5461975" y="1406405"/>
                    <a:pt x="5464774" y="1372530"/>
                    <a:pt x="5459818" y="1335332"/>
                  </a:cubicBezTo>
                  <a:cubicBezTo>
                    <a:pt x="5437021" y="1353814"/>
                    <a:pt x="5425710" y="1379118"/>
                    <a:pt x="5409327" y="1399875"/>
                  </a:cubicBezTo>
                  <a:cubicBezTo>
                    <a:pt x="5361692" y="1460044"/>
                    <a:pt x="5306596" y="1511410"/>
                    <a:pt x="5234299" y="1538929"/>
                  </a:cubicBezTo>
                  <a:cubicBezTo>
                    <a:pt x="5115708" y="1584057"/>
                    <a:pt x="4947094" y="1552106"/>
                    <a:pt x="4906922" y="1372355"/>
                  </a:cubicBezTo>
                  <a:cubicBezTo>
                    <a:pt x="4904183" y="1360170"/>
                    <a:pt x="4900451" y="1348276"/>
                    <a:pt x="4895844" y="1331426"/>
                  </a:cubicBezTo>
                  <a:cubicBezTo>
                    <a:pt x="4868384" y="1370665"/>
                    <a:pt x="4844188" y="1407279"/>
                    <a:pt x="4813345" y="1438413"/>
                  </a:cubicBezTo>
                  <a:cubicBezTo>
                    <a:pt x="4765244" y="1486980"/>
                    <a:pt x="4712888" y="1529192"/>
                    <a:pt x="4645197" y="1547617"/>
                  </a:cubicBezTo>
                  <a:cubicBezTo>
                    <a:pt x="4565204" y="1569422"/>
                    <a:pt x="4489526" y="1555838"/>
                    <a:pt x="4421485" y="1511701"/>
                  </a:cubicBezTo>
                  <a:cubicBezTo>
                    <a:pt x="4390701" y="1491703"/>
                    <a:pt x="4373034" y="1456080"/>
                    <a:pt x="4358342" y="1421564"/>
                  </a:cubicBezTo>
                  <a:cubicBezTo>
                    <a:pt x="4323418" y="1339822"/>
                    <a:pt x="4323418" y="1254406"/>
                    <a:pt x="4333096" y="1168292"/>
                  </a:cubicBezTo>
                  <a:cubicBezTo>
                    <a:pt x="4342658" y="1083401"/>
                    <a:pt x="4361316" y="1000610"/>
                    <a:pt x="4393558" y="921200"/>
                  </a:cubicBezTo>
                  <a:cubicBezTo>
                    <a:pt x="4395306" y="916827"/>
                    <a:pt x="4395306" y="911755"/>
                    <a:pt x="4396589" y="904350"/>
                  </a:cubicBezTo>
                  <a:cubicBezTo>
                    <a:pt x="4357292" y="908898"/>
                    <a:pt x="4319511" y="917585"/>
                    <a:pt x="4280856" y="916128"/>
                  </a:cubicBezTo>
                  <a:cubicBezTo>
                    <a:pt x="4270886" y="915778"/>
                    <a:pt x="4269603" y="924698"/>
                    <a:pt x="4267271" y="932220"/>
                  </a:cubicBezTo>
                  <a:cubicBezTo>
                    <a:pt x="4212116" y="1108764"/>
                    <a:pt x="4134280" y="1273996"/>
                    <a:pt x="4021695" y="1421680"/>
                  </a:cubicBezTo>
                  <a:cubicBezTo>
                    <a:pt x="3993884" y="1458178"/>
                    <a:pt x="3963916" y="1493336"/>
                    <a:pt x="3921588" y="1514558"/>
                  </a:cubicBezTo>
                  <a:cubicBezTo>
                    <a:pt x="3876052" y="1537355"/>
                    <a:pt x="3833782" y="1529251"/>
                    <a:pt x="3799441" y="1492286"/>
                  </a:cubicBezTo>
                  <a:cubicBezTo>
                    <a:pt x="3744636" y="1433224"/>
                    <a:pt x="3731750" y="1359411"/>
                    <a:pt x="3724871" y="1283384"/>
                  </a:cubicBezTo>
                  <a:cubicBezTo>
                    <a:pt x="3723996" y="1273821"/>
                    <a:pt x="3724754" y="1264143"/>
                    <a:pt x="3724754" y="1254115"/>
                  </a:cubicBezTo>
                  <a:cubicBezTo>
                    <a:pt x="3710470" y="1254232"/>
                    <a:pt x="3711169" y="1265309"/>
                    <a:pt x="3708079" y="1272189"/>
                  </a:cubicBezTo>
                  <a:cubicBezTo>
                    <a:pt x="3675487" y="1344603"/>
                    <a:pt x="3640330" y="1415675"/>
                    <a:pt x="3589897" y="1477710"/>
                  </a:cubicBezTo>
                  <a:cubicBezTo>
                    <a:pt x="3541447" y="1537297"/>
                    <a:pt x="3492180" y="1539396"/>
                    <a:pt x="3445653" y="1505579"/>
                  </a:cubicBezTo>
                  <a:cubicBezTo>
                    <a:pt x="3416152" y="1484124"/>
                    <a:pt x="3402159" y="1449491"/>
                    <a:pt x="3392713" y="1414392"/>
                  </a:cubicBezTo>
                  <a:cubicBezTo>
                    <a:pt x="3365078" y="1311777"/>
                    <a:pt x="3374057" y="1208405"/>
                    <a:pt x="3388691" y="1105382"/>
                  </a:cubicBezTo>
                  <a:cubicBezTo>
                    <a:pt x="3397670" y="1042238"/>
                    <a:pt x="3409739" y="979445"/>
                    <a:pt x="3421632" y="916769"/>
                  </a:cubicBezTo>
                  <a:cubicBezTo>
                    <a:pt x="3424897" y="899453"/>
                    <a:pt x="3418251" y="895605"/>
                    <a:pt x="3403966" y="898286"/>
                  </a:cubicBezTo>
                  <a:cubicBezTo>
                    <a:pt x="3363212" y="905924"/>
                    <a:pt x="3322516" y="913912"/>
                    <a:pt x="3280945" y="915486"/>
                  </a:cubicBezTo>
                  <a:cubicBezTo>
                    <a:pt x="3268818" y="915953"/>
                    <a:pt x="3268527" y="925339"/>
                    <a:pt x="3271325" y="931869"/>
                  </a:cubicBezTo>
                  <a:cubicBezTo>
                    <a:pt x="3284910" y="963529"/>
                    <a:pt x="3273075" y="995246"/>
                    <a:pt x="3268818" y="1025273"/>
                  </a:cubicBezTo>
                  <a:cubicBezTo>
                    <a:pt x="3254359" y="1127013"/>
                    <a:pt x="3223516" y="1224322"/>
                    <a:pt x="3171043" y="1313468"/>
                  </a:cubicBezTo>
                  <a:cubicBezTo>
                    <a:pt x="3131396" y="1380867"/>
                    <a:pt x="3083995" y="1441154"/>
                    <a:pt x="3013389" y="1479751"/>
                  </a:cubicBezTo>
                  <a:cubicBezTo>
                    <a:pt x="2894332" y="1544935"/>
                    <a:pt x="2765015" y="1492403"/>
                    <a:pt x="2726476" y="1362910"/>
                  </a:cubicBezTo>
                  <a:cubicBezTo>
                    <a:pt x="2723852" y="1354048"/>
                    <a:pt x="2724493" y="1343261"/>
                    <a:pt x="2714232" y="1335623"/>
                  </a:cubicBezTo>
                  <a:cubicBezTo>
                    <a:pt x="2690619" y="1377020"/>
                    <a:pt x="2663682" y="1415209"/>
                    <a:pt x="2626076" y="1445235"/>
                  </a:cubicBezTo>
                  <a:cubicBezTo>
                    <a:pt x="2582465" y="1480043"/>
                    <a:pt x="2532848" y="1491528"/>
                    <a:pt x="2478859" y="1485290"/>
                  </a:cubicBezTo>
                  <a:cubicBezTo>
                    <a:pt x="2428660" y="1479517"/>
                    <a:pt x="2387322" y="1424945"/>
                    <a:pt x="2379218" y="1357079"/>
                  </a:cubicBezTo>
                  <a:cubicBezTo>
                    <a:pt x="2377177" y="1339763"/>
                    <a:pt x="2374903" y="1322505"/>
                    <a:pt x="2371988" y="1299417"/>
                  </a:cubicBezTo>
                  <a:cubicBezTo>
                    <a:pt x="2355838" y="1326995"/>
                    <a:pt x="2343244" y="1351074"/>
                    <a:pt x="2328260" y="1373579"/>
                  </a:cubicBezTo>
                  <a:cubicBezTo>
                    <a:pt x="2296018" y="1422088"/>
                    <a:pt x="2256255" y="1462026"/>
                    <a:pt x="2198243" y="1479110"/>
                  </a:cubicBezTo>
                  <a:cubicBezTo>
                    <a:pt x="2100992" y="1507736"/>
                    <a:pt x="2031027" y="1461793"/>
                    <a:pt x="2017909" y="1360694"/>
                  </a:cubicBezTo>
                  <a:cubicBezTo>
                    <a:pt x="2015227" y="1340055"/>
                    <a:pt x="2012778" y="1319357"/>
                    <a:pt x="2009455" y="1292887"/>
                  </a:cubicBezTo>
                  <a:cubicBezTo>
                    <a:pt x="1991206" y="1320581"/>
                    <a:pt x="1976338" y="1343728"/>
                    <a:pt x="1960888" y="1366467"/>
                  </a:cubicBezTo>
                  <a:cubicBezTo>
                    <a:pt x="1939024" y="1398592"/>
                    <a:pt x="1912846" y="1426753"/>
                    <a:pt x="1882469" y="1451007"/>
                  </a:cubicBezTo>
                  <a:cubicBezTo>
                    <a:pt x="1794081" y="1521613"/>
                    <a:pt x="1696480" y="1489196"/>
                    <a:pt x="1668436" y="1379993"/>
                  </a:cubicBezTo>
                  <a:cubicBezTo>
                    <a:pt x="1661731" y="1353931"/>
                    <a:pt x="1655434" y="1327811"/>
                    <a:pt x="1649779" y="1298601"/>
                  </a:cubicBezTo>
                  <a:cubicBezTo>
                    <a:pt x="1640275" y="1314168"/>
                    <a:pt x="1631004" y="1329852"/>
                    <a:pt x="1621268" y="1345302"/>
                  </a:cubicBezTo>
                  <a:cubicBezTo>
                    <a:pt x="1595439" y="1386348"/>
                    <a:pt x="1566521" y="1424654"/>
                    <a:pt x="1528973" y="1456021"/>
                  </a:cubicBezTo>
                  <a:cubicBezTo>
                    <a:pt x="1483379" y="1494152"/>
                    <a:pt x="1432363" y="1502023"/>
                    <a:pt x="1376450" y="1485640"/>
                  </a:cubicBezTo>
                  <a:cubicBezTo>
                    <a:pt x="1372719" y="1483657"/>
                    <a:pt x="1368987" y="1481675"/>
                    <a:pt x="1365198" y="1479751"/>
                  </a:cubicBezTo>
                  <a:cubicBezTo>
                    <a:pt x="1282114" y="1428851"/>
                    <a:pt x="1256869" y="1346351"/>
                    <a:pt x="1249348" y="1257496"/>
                  </a:cubicBezTo>
                  <a:cubicBezTo>
                    <a:pt x="1237337" y="1115294"/>
                    <a:pt x="1272086" y="980320"/>
                    <a:pt x="1332139" y="853334"/>
                  </a:cubicBezTo>
                  <a:cubicBezTo>
                    <a:pt x="1411082" y="686294"/>
                    <a:pt x="1557425" y="557326"/>
                    <a:pt x="1758399" y="583737"/>
                  </a:cubicBezTo>
                  <a:cubicBezTo>
                    <a:pt x="1798279" y="594174"/>
                    <a:pt x="1835476" y="609333"/>
                    <a:pt x="1863229" y="641691"/>
                  </a:cubicBezTo>
                  <a:cubicBezTo>
                    <a:pt x="1865794" y="645306"/>
                    <a:pt x="1868360" y="648921"/>
                    <a:pt x="1870925" y="652594"/>
                  </a:cubicBezTo>
                  <a:cubicBezTo>
                    <a:pt x="1872674" y="654810"/>
                    <a:pt x="1874481" y="657025"/>
                    <a:pt x="1876231" y="659241"/>
                  </a:cubicBezTo>
                  <a:cubicBezTo>
                    <a:pt x="1894422" y="697663"/>
                    <a:pt x="1896696" y="736726"/>
                    <a:pt x="1884218" y="777597"/>
                  </a:cubicBezTo>
                  <a:cubicBezTo>
                    <a:pt x="1871508" y="819051"/>
                    <a:pt x="1847370" y="850652"/>
                    <a:pt x="1807782" y="872691"/>
                  </a:cubicBezTo>
                  <a:cubicBezTo>
                    <a:pt x="1838624" y="895721"/>
                    <a:pt x="1839674" y="922249"/>
                    <a:pt x="1830754" y="956182"/>
                  </a:cubicBezTo>
                  <a:cubicBezTo>
                    <a:pt x="1795771" y="1089057"/>
                    <a:pt x="1764987" y="1222980"/>
                    <a:pt x="1773266" y="1362036"/>
                  </a:cubicBezTo>
                  <a:cubicBezTo>
                    <a:pt x="1774840" y="1388680"/>
                    <a:pt x="1775657" y="1419698"/>
                    <a:pt x="1806033" y="1431125"/>
                  </a:cubicBezTo>
                  <a:cubicBezTo>
                    <a:pt x="1835884" y="1442320"/>
                    <a:pt x="1856524" y="1420048"/>
                    <a:pt x="1876813" y="1402207"/>
                  </a:cubicBezTo>
                  <a:cubicBezTo>
                    <a:pt x="1881828" y="1397776"/>
                    <a:pt x="1886026" y="1392354"/>
                    <a:pt x="1890515" y="1387339"/>
                  </a:cubicBezTo>
                  <a:cubicBezTo>
                    <a:pt x="1935351" y="1336965"/>
                    <a:pt x="1966776" y="1278369"/>
                    <a:pt x="1994529" y="1217617"/>
                  </a:cubicBezTo>
                  <a:cubicBezTo>
                    <a:pt x="2004091" y="1196686"/>
                    <a:pt x="2016101" y="1176512"/>
                    <a:pt x="2017326" y="1152374"/>
                  </a:cubicBezTo>
                  <a:cubicBezTo>
                    <a:pt x="2019716" y="1104915"/>
                    <a:pt x="2028403" y="1058156"/>
                    <a:pt x="2036799" y="1011513"/>
                  </a:cubicBezTo>
                  <a:cubicBezTo>
                    <a:pt x="2048868" y="944288"/>
                    <a:pt x="2062278" y="877355"/>
                    <a:pt x="2075163" y="810306"/>
                  </a:cubicBezTo>
                  <a:cubicBezTo>
                    <a:pt x="2128045" y="603211"/>
                    <a:pt x="2191071" y="399497"/>
                    <a:pt x="2278877" y="204121"/>
                  </a:cubicBezTo>
                  <a:lnTo>
                    <a:pt x="2280043" y="202314"/>
                  </a:lnTo>
                  <a:lnTo>
                    <a:pt x="2281850" y="201031"/>
                  </a:lnTo>
                  <a:lnTo>
                    <a:pt x="2280918" y="199049"/>
                  </a:lnTo>
                  <a:cubicBezTo>
                    <a:pt x="2285931" y="196716"/>
                    <a:pt x="2285990" y="192052"/>
                    <a:pt x="2286340" y="187504"/>
                  </a:cubicBezTo>
                  <a:cubicBezTo>
                    <a:pt x="2295727" y="179400"/>
                    <a:pt x="2299108" y="168031"/>
                    <a:pt x="2303131" y="157011"/>
                  </a:cubicBezTo>
                  <a:cubicBezTo>
                    <a:pt x="2323538" y="125469"/>
                    <a:pt x="2343419" y="93635"/>
                    <a:pt x="2364526" y="62559"/>
                  </a:cubicBezTo>
                  <a:cubicBezTo>
                    <a:pt x="2378752" y="41628"/>
                    <a:pt x="2396942" y="24020"/>
                    <a:pt x="2418981" y="11426"/>
                  </a:cubicBezTo>
                  <a:cubicBezTo>
                    <a:pt x="2430773" y="4663"/>
                    <a:pt x="2442423" y="1015"/>
                    <a:pt x="2453396" y="184"/>
                  </a:cubicBezTo>
                  <a:close/>
                </a:path>
              </a:pathLst>
            </a:custGeom>
            <a:solidFill>
              <a:srgbClr val="F08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1F4599-8E3A-494B-924B-EFD274F44F07}"/>
                </a:ext>
              </a:extLst>
            </p:cNvPr>
            <p:cNvSpPr/>
            <p:nvPr/>
          </p:nvSpPr>
          <p:spPr>
            <a:xfrm>
              <a:off x="5012543" y="233744"/>
              <a:ext cx="4868705" cy="2054380"/>
            </a:xfrm>
            <a:custGeom>
              <a:avLst/>
              <a:gdLst>
                <a:gd name="connsiteX0" fmla="*/ 3844571 w 4868705"/>
                <a:gd name="connsiteY0" fmla="*/ 1742499 h 2054380"/>
                <a:gd name="connsiteX1" fmla="*/ 3657066 w 4868705"/>
                <a:gd name="connsiteY1" fmla="*/ 1799986 h 2054380"/>
                <a:gd name="connsiteX2" fmla="*/ 3598879 w 4868705"/>
                <a:gd name="connsiteY2" fmla="*/ 1850944 h 2054380"/>
                <a:gd name="connsiteX3" fmla="*/ 3650653 w 4868705"/>
                <a:gd name="connsiteY3" fmla="*/ 1969068 h 2054380"/>
                <a:gd name="connsiteX4" fmla="*/ 3740382 w 4868705"/>
                <a:gd name="connsiteY4" fmla="*/ 1932803 h 2054380"/>
                <a:gd name="connsiteX5" fmla="*/ 3844571 w 4868705"/>
                <a:gd name="connsiteY5" fmla="*/ 1742499 h 2054380"/>
                <a:gd name="connsiteX6" fmla="*/ 2131138 w 4868705"/>
                <a:gd name="connsiteY6" fmla="*/ 1679880 h 2054380"/>
                <a:gd name="connsiteX7" fmla="*/ 1976342 w 4868705"/>
                <a:gd name="connsiteY7" fmla="*/ 1726640 h 2054380"/>
                <a:gd name="connsiteX8" fmla="*/ 1900838 w 4868705"/>
                <a:gd name="connsiteY8" fmla="*/ 1783370 h 2054380"/>
                <a:gd name="connsiteX9" fmla="*/ 1890285 w 4868705"/>
                <a:gd name="connsiteY9" fmla="*/ 1868202 h 2054380"/>
                <a:gd name="connsiteX10" fmla="*/ 1962873 w 4868705"/>
                <a:gd name="connsiteY10" fmla="*/ 1907091 h 2054380"/>
                <a:gd name="connsiteX11" fmla="*/ 2050737 w 4868705"/>
                <a:gd name="connsiteY11" fmla="*/ 1862080 h 2054380"/>
                <a:gd name="connsiteX12" fmla="*/ 2144432 w 4868705"/>
                <a:gd name="connsiteY12" fmla="*/ 1693407 h 2054380"/>
                <a:gd name="connsiteX13" fmla="*/ 2131138 w 4868705"/>
                <a:gd name="connsiteY13" fmla="*/ 1679880 h 2054380"/>
                <a:gd name="connsiteX14" fmla="*/ 3398271 w 4868705"/>
                <a:gd name="connsiteY14" fmla="*/ 658645 h 2054380"/>
                <a:gd name="connsiteX15" fmla="*/ 3360184 w 4868705"/>
                <a:gd name="connsiteY15" fmla="*/ 671224 h 2054380"/>
                <a:gd name="connsiteX16" fmla="*/ 3300947 w 4868705"/>
                <a:gd name="connsiteY16" fmla="*/ 742355 h 2054380"/>
                <a:gd name="connsiteX17" fmla="*/ 3102306 w 4868705"/>
                <a:gd name="connsiteY17" fmla="*/ 1160394 h 2054380"/>
                <a:gd name="connsiteX18" fmla="*/ 3066390 w 4868705"/>
                <a:gd name="connsiteY18" fmla="*/ 1296766 h 2054380"/>
                <a:gd name="connsiteX19" fmla="*/ 3085281 w 4868705"/>
                <a:gd name="connsiteY19" fmla="*/ 1396291 h 2054380"/>
                <a:gd name="connsiteX20" fmla="*/ 3209176 w 4868705"/>
                <a:gd name="connsiteY20" fmla="*/ 1423752 h 2054380"/>
                <a:gd name="connsiteX21" fmla="*/ 3299781 w 4868705"/>
                <a:gd name="connsiteY21" fmla="*/ 1276710 h 2054380"/>
                <a:gd name="connsiteX22" fmla="*/ 3403970 w 4868705"/>
                <a:gd name="connsiteY22" fmla="*/ 875813 h 2054380"/>
                <a:gd name="connsiteX23" fmla="*/ 3417380 w 4868705"/>
                <a:gd name="connsiteY23" fmla="*/ 694079 h 2054380"/>
                <a:gd name="connsiteX24" fmla="*/ 3398271 w 4868705"/>
                <a:gd name="connsiteY24" fmla="*/ 658645 h 2054380"/>
                <a:gd name="connsiteX25" fmla="*/ 2737673 w 4868705"/>
                <a:gd name="connsiteY25" fmla="*/ 656940 h 2054380"/>
                <a:gd name="connsiteX26" fmla="*/ 2695753 w 4868705"/>
                <a:gd name="connsiteY26" fmla="*/ 670758 h 2054380"/>
                <a:gd name="connsiteX27" fmla="*/ 2647711 w 4868705"/>
                <a:gd name="connsiteY27" fmla="*/ 728712 h 2054380"/>
                <a:gd name="connsiteX28" fmla="*/ 2425339 w 4868705"/>
                <a:gd name="connsiteY28" fmla="*/ 1202781 h 2054380"/>
                <a:gd name="connsiteX29" fmla="*/ 2424640 w 4868705"/>
                <a:gd name="connsiteY29" fmla="*/ 1395008 h 2054380"/>
                <a:gd name="connsiteX30" fmla="*/ 2542705 w 4868705"/>
                <a:gd name="connsiteY30" fmla="*/ 1426375 h 2054380"/>
                <a:gd name="connsiteX31" fmla="*/ 2612262 w 4868705"/>
                <a:gd name="connsiteY31" fmla="*/ 1334488 h 2054380"/>
                <a:gd name="connsiteX32" fmla="*/ 2713419 w 4868705"/>
                <a:gd name="connsiteY32" fmla="*/ 1023729 h 2054380"/>
                <a:gd name="connsiteX33" fmla="*/ 2757321 w 4868705"/>
                <a:gd name="connsiteY33" fmla="*/ 731219 h 2054380"/>
                <a:gd name="connsiteX34" fmla="*/ 2756972 w 4868705"/>
                <a:gd name="connsiteY34" fmla="*/ 693496 h 2054380"/>
                <a:gd name="connsiteX35" fmla="*/ 2737673 w 4868705"/>
                <a:gd name="connsiteY35" fmla="*/ 656940 h 2054380"/>
                <a:gd name="connsiteX36" fmla="*/ 1935402 w 4868705"/>
                <a:gd name="connsiteY36" fmla="*/ 651848 h 2054380"/>
                <a:gd name="connsiteX37" fmla="*/ 1889061 w 4868705"/>
                <a:gd name="connsiteY37" fmla="*/ 667610 h 2054380"/>
                <a:gd name="connsiteX38" fmla="*/ 1856119 w 4868705"/>
                <a:gd name="connsiteY38" fmla="*/ 691164 h 2054380"/>
                <a:gd name="connsiteX39" fmla="*/ 1761842 w 4868705"/>
                <a:gd name="connsiteY39" fmla="*/ 818442 h 2054380"/>
                <a:gd name="connsiteX40" fmla="*/ 1650656 w 4868705"/>
                <a:gd name="connsiteY40" fmla="*/ 1230766 h 2054380"/>
                <a:gd name="connsiteX41" fmla="*/ 1664299 w 4868705"/>
                <a:gd name="connsiteY41" fmla="*/ 1403113 h 2054380"/>
                <a:gd name="connsiteX42" fmla="*/ 1751755 w 4868705"/>
                <a:gd name="connsiteY42" fmla="*/ 1420137 h 2054380"/>
                <a:gd name="connsiteX43" fmla="*/ 1819795 w 4868705"/>
                <a:gd name="connsiteY43" fmla="*/ 1316064 h 2054380"/>
                <a:gd name="connsiteX44" fmla="*/ 1969403 w 4868705"/>
                <a:gd name="connsiteY44" fmla="*/ 893187 h 2054380"/>
                <a:gd name="connsiteX45" fmla="*/ 2002228 w 4868705"/>
                <a:gd name="connsiteY45" fmla="*/ 864618 h 2054380"/>
                <a:gd name="connsiteX46" fmla="*/ 2035287 w 4868705"/>
                <a:gd name="connsiteY46" fmla="*/ 829927 h 2054380"/>
                <a:gd name="connsiteX47" fmla="*/ 2036919 w 4868705"/>
                <a:gd name="connsiteY47" fmla="*/ 800892 h 2054380"/>
                <a:gd name="connsiteX48" fmla="*/ 2029165 w 4868705"/>
                <a:gd name="connsiteY48" fmla="*/ 728828 h 2054380"/>
                <a:gd name="connsiteX49" fmla="*/ 1935402 w 4868705"/>
                <a:gd name="connsiteY49" fmla="*/ 651848 h 2054380"/>
                <a:gd name="connsiteX50" fmla="*/ 3125627 w 4868705"/>
                <a:gd name="connsiteY50" fmla="*/ 627321 h 2054380"/>
                <a:gd name="connsiteX51" fmla="*/ 3125556 w 4868705"/>
                <a:gd name="connsiteY51" fmla="*/ 627357 h 2054380"/>
                <a:gd name="connsiteX52" fmla="*/ 3125452 w 4868705"/>
                <a:gd name="connsiteY52" fmla="*/ 627380 h 2054380"/>
                <a:gd name="connsiteX53" fmla="*/ 3125627 w 4868705"/>
                <a:gd name="connsiteY53" fmla="*/ 627321 h 2054380"/>
                <a:gd name="connsiteX54" fmla="*/ 3802651 w 4868705"/>
                <a:gd name="connsiteY54" fmla="*/ 616243 h 2054380"/>
                <a:gd name="connsiteX55" fmla="*/ 3802230 w 4868705"/>
                <a:gd name="connsiteY55" fmla="*/ 616537 h 2054380"/>
                <a:gd name="connsiteX56" fmla="*/ 3801252 w 4868705"/>
                <a:gd name="connsiteY56" fmla="*/ 616709 h 2054380"/>
                <a:gd name="connsiteX57" fmla="*/ 3802651 w 4868705"/>
                <a:gd name="connsiteY57" fmla="*/ 616243 h 2054380"/>
                <a:gd name="connsiteX58" fmla="*/ 3863462 w 4868705"/>
                <a:gd name="connsiteY58" fmla="*/ 608955 h 2054380"/>
                <a:gd name="connsiteX59" fmla="*/ 3884218 w 4868705"/>
                <a:gd name="connsiteY59" fmla="*/ 639040 h 2054380"/>
                <a:gd name="connsiteX60" fmla="*/ 3727672 w 4868705"/>
                <a:gd name="connsiteY60" fmla="*/ 1266156 h 2054380"/>
                <a:gd name="connsiteX61" fmla="*/ 3719510 w 4868705"/>
                <a:gd name="connsiteY61" fmla="*/ 1451271 h 2054380"/>
                <a:gd name="connsiteX62" fmla="*/ 3777172 w 4868705"/>
                <a:gd name="connsiteY62" fmla="*/ 1476342 h 2054380"/>
                <a:gd name="connsiteX63" fmla="*/ 3812504 w 4868705"/>
                <a:gd name="connsiteY63" fmla="*/ 1442059 h 2054380"/>
                <a:gd name="connsiteX64" fmla="*/ 3899960 w 4868705"/>
                <a:gd name="connsiteY64" fmla="*/ 1301955 h 2054380"/>
                <a:gd name="connsiteX65" fmla="*/ 4031668 w 4868705"/>
                <a:gd name="connsiteY65" fmla="*/ 968456 h 2054380"/>
                <a:gd name="connsiteX66" fmla="*/ 4079477 w 4868705"/>
                <a:gd name="connsiteY66" fmla="*/ 708654 h 2054380"/>
                <a:gd name="connsiteX67" fmla="*/ 4114810 w 4868705"/>
                <a:gd name="connsiteY67" fmla="*/ 661953 h 2054380"/>
                <a:gd name="connsiteX68" fmla="*/ 4249666 w 4868705"/>
                <a:gd name="connsiteY68" fmla="*/ 617293 h 2054380"/>
                <a:gd name="connsiteX69" fmla="*/ 4246693 w 4868705"/>
                <a:gd name="connsiteY69" fmla="*/ 631402 h 2054380"/>
                <a:gd name="connsiteX70" fmla="*/ 4125304 w 4868705"/>
                <a:gd name="connsiteY70" fmla="*/ 1109202 h 2054380"/>
                <a:gd name="connsiteX71" fmla="*/ 4034292 w 4868705"/>
                <a:gd name="connsiteY71" fmla="*/ 1484213 h 2054380"/>
                <a:gd name="connsiteX72" fmla="*/ 3976163 w 4868705"/>
                <a:gd name="connsiteY72" fmla="*/ 1656501 h 2054380"/>
                <a:gd name="connsiteX73" fmla="*/ 3988640 w 4868705"/>
                <a:gd name="connsiteY73" fmla="*/ 1676907 h 2054380"/>
                <a:gd name="connsiteX74" fmla="*/ 4241737 w 4868705"/>
                <a:gd name="connsiteY74" fmla="*/ 1677606 h 2054380"/>
                <a:gd name="connsiteX75" fmla="*/ 4299457 w 4868705"/>
                <a:gd name="connsiteY75" fmla="*/ 1682096 h 2054380"/>
                <a:gd name="connsiteX76" fmla="*/ 4590219 w 4868705"/>
                <a:gd name="connsiteY76" fmla="*/ 1706584 h 2054380"/>
                <a:gd name="connsiteX77" fmla="*/ 4843783 w 4868705"/>
                <a:gd name="connsiteY77" fmla="*/ 1738709 h 2054380"/>
                <a:gd name="connsiteX78" fmla="*/ 4868561 w 4868705"/>
                <a:gd name="connsiteY78" fmla="*/ 1763022 h 2054380"/>
                <a:gd name="connsiteX79" fmla="*/ 4803611 w 4868705"/>
                <a:gd name="connsiteY79" fmla="*/ 1875490 h 2054380"/>
                <a:gd name="connsiteX80" fmla="*/ 4755977 w 4868705"/>
                <a:gd name="connsiteY80" fmla="*/ 1888725 h 2054380"/>
                <a:gd name="connsiteX81" fmla="*/ 4324587 w 4868705"/>
                <a:gd name="connsiteY81" fmla="*/ 1762905 h 2054380"/>
                <a:gd name="connsiteX82" fmla="*/ 3966310 w 4868705"/>
                <a:gd name="connsiteY82" fmla="*/ 1727865 h 2054380"/>
                <a:gd name="connsiteX83" fmla="*/ 3938907 w 4868705"/>
                <a:gd name="connsiteY83" fmla="*/ 1747571 h 2054380"/>
                <a:gd name="connsiteX84" fmla="*/ 3811979 w 4868705"/>
                <a:gd name="connsiteY84" fmla="*/ 1940791 h 2054380"/>
                <a:gd name="connsiteX85" fmla="*/ 3574916 w 4868705"/>
                <a:gd name="connsiteY85" fmla="*/ 2001310 h 2054380"/>
                <a:gd name="connsiteX86" fmla="*/ 3493699 w 4868705"/>
                <a:gd name="connsiteY86" fmla="*/ 1896596 h 2054380"/>
                <a:gd name="connsiteX87" fmla="*/ 3544365 w 4868705"/>
                <a:gd name="connsiteY87" fmla="*/ 1789375 h 2054380"/>
                <a:gd name="connsiteX88" fmla="*/ 3615554 w 4868705"/>
                <a:gd name="connsiteY88" fmla="*/ 1745414 h 2054380"/>
                <a:gd name="connsiteX89" fmla="*/ 3615437 w 4868705"/>
                <a:gd name="connsiteY89" fmla="*/ 1745705 h 2054380"/>
                <a:gd name="connsiteX90" fmla="*/ 3854599 w 4868705"/>
                <a:gd name="connsiteY90" fmla="*/ 1688393 h 2054380"/>
                <a:gd name="connsiteX91" fmla="*/ 3871333 w 4868705"/>
                <a:gd name="connsiteY91" fmla="*/ 1676499 h 2054380"/>
                <a:gd name="connsiteX92" fmla="*/ 3958380 w 4868705"/>
                <a:gd name="connsiteY92" fmla="*/ 1343292 h 2054380"/>
                <a:gd name="connsiteX93" fmla="*/ 3956981 w 4868705"/>
                <a:gd name="connsiteY93" fmla="*/ 1331632 h 2054380"/>
                <a:gd name="connsiteX94" fmla="*/ 3872965 w 4868705"/>
                <a:gd name="connsiteY94" fmla="*/ 1448764 h 2054380"/>
                <a:gd name="connsiteX95" fmla="*/ 3798278 w 4868705"/>
                <a:gd name="connsiteY95" fmla="*/ 1516980 h 2054380"/>
                <a:gd name="connsiteX96" fmla="*/ 3614737 w 4868705"/>
                <a:gd name="connsiteY96" fmla="*/ 1446140 h 2054380"/>
                <a:gd name="connsiteX97" fmla="*/ 3599403 w 4868705"/>
                <a:gd name="connsiteY97" fmla="*/ 1215665 h 2054380"/>
                <a:gd name="connsiteX98" fmla="*/ 3707674 w 4868705"/>
                <a:gd name="connsiteY98" fmla="*/ 696469 h 2054380"/>
                <a:gd name="connsiteX99" fmla="*/ 3724815 w 4868705"/>
                <a:gd name="connsiteY99" fmla="*/ 650350 h 2054380"/>
                <a:gd name="connsiteX100" fmla="*/ 3787900 w 4868705"/>
                <a:gd name="connsiteY100" fmla="*/ 622132 h 2054380"/>
                <a:gd name="connsiteX101" fmla="*/ 3795975 w 4868705"/>
                <a:gd name="connsiteY101" fmla="*/ 620915 h 2054380"/>
                <a:gd name="connsiteX102" fmla="*/ 3802230 w 4868705"/>
                <a:gd name="connsiteY102" fmla="*/ 616537 h 2054380"/>
                <a:gd name="connsiteX103" fmla="*/ 3812854 w 4868705"/>
                <a:gd name="connsiteY103" fmla="*/ 614669 h 2054380"/>
                <a:gd name="connsiteX104" fmla="*/ 3834485 w 4868705"/>
                <a:gd name="connsiteY104" fmla="*/ 610879 h 2054380"/>
                <a:gd name="connsiteX105" fmla="*/ 3863462 w 4868705"/>
                <a:gd name="connsiteY105" fmla="*/ 608955 h 2054380"/>
                <a:gd name="connsiteX106" fmla="*/ 2742410 w 4868705"/>
                <a:gd name="connsiteY106" fmla="*/ 590065 h 2054380"/>
                <a:gd name="connsiteX107" fmla="*/ 2820406 w 4868705"/>
                <a:gd name="connsiteY107" fmla="*/ 615778 h 2054380"/>
                <a:gd name="connsiteX108" fmla="*/ 2858887 w 4868705"/>
                <a:gd name="connsiteY108" fmla="*/ 693146 h 2054380"/>
                <a:gd name="connsiteX109" fmla="*/ 2869615 w 4868705"/>
                <a:gd name="connsiteY109" fmla="*/ 906597 h 2054380"/>
                <a:gd name="connsiteX110" fmla="*/ 2726012 w 4868705"/>
                <a:gd name="connsiteY110" fmla="*/ 1331457 h 2054380"/>
                <a:gd name="connsiteX111" fmla="*/ 2522590 w 4868705"/>
                <a:gd name="connsiteY111" fmla="*/ 1495524 h 2054380"/>
                <a:gd name="connsiteX112" fmla="*/ 2359690 w 4868705"/>
                <a:gd name="connsiteY112" fmla="*/ 1424276 h 2054380"/>
                <a:gd name="connsiteX113" fmla="*/ 2341848 w 4868705"/>
                <a:gd name="connsiteY113" fmla="*/ 1392676 h 2054380"/>
                <a:gd name="connsiteX114" fmla="*/ 2271359 w 4868705"/>
                <a:gd name="connsiteY114" fmla="*/ 1609800 h 2054380"/>
                <a:gd name="connsiteX115" fmla="*/ 2282670 w 4868705"/>
                <a:gd name="connsiteY115" fmla="*/ 1612074 h 2054380"/>
                <a:gd name="connsiteX116" fmla="*/ 2831893 w 4868705"/>
                <a:gd name="connsiteY116" fmla="*/ 1637960 h 2054380"/>
                <a:gd name="connsiteX117" fmla="*/ 2855389 w 4868705"/>
                <a:gd name="connsiteY117" fmla="*/ 1617145 h 2054380"/>
                <a:gd name="connsiteX118" fmla="*/ 2902207 w 4868705"/>
                <a:gd name="connsiteY118" fmla="*/ 1375593 h 2054380"/>
                <a:gd name="connsiteX119" fmla="*/ 3021147 w 4868705"/>
                <a:gd name="connsiteY119" fmla="*/ 723873 h 2054380"/>
                <a:gd name="connsiteX120" fmla="*/ 3068781 w 4868705"/>
                <a:gd name="connsiteY120" fmla="*/ 655949 h 2054380"/>
                <a:gd name="connsiteX121" fmla="*/ 3125556 w 4868705"/>
                <a:gd name="connsiteY121" fmla="*/ 627357 h 2054380"/>
                <a:gd name="connsiteX122" fmla="*/ 3183056 w 4868705"/>
                <a:gd name="connsiteY122" fmla="*/ 615019 h 2054380"/>
                <a:gd name="connsiteX123" fmla="*/ 3188420 w 4868705"/>
                <a:gd name="connsiteY123" fmla="*/ 616360 h 2054380"/>
                <a:gd name="connsiteX124" fmla="*/ 3187371 w 4868705"/>
                <a:gd name="connsiteY124" fmla="*/ 641373 h 2054380"/>
                <a:gd name="connsiteX125" fmla="*/ 3143060 w 4868705"/>
                <a:gd name="connsiteY125" fmla="*/ 797335 h 2054380"/>
                <a:gd name="connsiteX126" fmla="*/ 3086156 w 4868705"/>
                <a:gd name="connsiteY126" fmla="*/ 1029268 h 2054380"/>
                <a:gd name="connsiteX127" fmla="*/ 3136996 w 4868705"/>
                <a:gd name="connsiteY127" fmla="*/ 922456 h 2054380"/>
                <a:gd name="connsiteX128" fmla="*/ 3334646 w 4868705"/>
                <a:gd name="connsiteY128" fmla="*/ 615369 h 2054380"/>
                <a:gd name="connsiteX129" fmla="*/ 3335113 w 4868705"/>
                <a:gd name="connsiteY129" fmla="*/ 615078 h 2054380"/>
                <a:gd name="connsiteX130" fmla="*/ 3415397 w 4868705"/>
                <a:gd name="connsiteY130" fmla="*/ 590998 h 2054380"/>
                <a:gd name="connsiteX131" fmla="*/ 3462040 w 4868705"/>
                <a:gd name="connsiteY131" fmla="*/ 604233 h 2054380"/>
                <a:gd name="connsiteX132" fmla="*/ 3474984 w 4868705"/>
                <a:gd name="connsiteY132" fmla="*/ 614728 h 2054380"/>
                <a:gd name="connsiteX133" fmla="*/ 3486412 w 4868705"/>
                <a:gd name="connsiteY133" fmla="*/ 626855 h 2054380"/>
                <a:gd name="connsiteX134" fmla="*/ 3531889 w 4868705"/>
                <a:gd name="connsiteY134" fmla="*/ 893712 h 2054380"/>
                <a:gd name="connsiteX135" fmla="*/ 3405544 w 4868705"/>
                <a:gd name="connsiteY135" fmla="*/ 1303530 h 2054380"/>
                <a:gd name="connsiteX136" fmla="*/ 3229583 w 4868705"/>
                <a:gd name="connsiteY136" fmla="*/ 1479432 h 2054380"/>
                <a:gd name="connsiteX137" fmla="*/ 3009777 w 4868705"/>
                <a:gd name="connsiteY137" fmla="*/ 1407544 h 2054380"/>
                <a:gd name="connsiteX138" fmla="*/ 2986456 w 4868705"/>
                <a:gd name="connsiteY138" fmla="*/ 1535346 h 2054380"/>
                <a:gd name="connsiteX139" fmla="*/ 2970830 w 4868705"/>
                <a:gd name="connsiteY139" fmla="*/ 1626882 h 2054380"/>
                <a:gd name="connsiteX140" fmla="*/ 2994269 w 4868705"/>
                <a:gd name="connsiteY140" fmla="*/ 1657317 h 2054380"/>
                <a:gd name="connsiteX141" fmla="*/ 3141603 w 4868705"/>
                <a:gd name="connsiteY141" fmla="*/ 1674342 h 2054380"/>
                <a:gd name="connsiteX142" fmla="*/ 3162825 w 4868705"/>
                <a:gd name="connsiteY142" fmla="*/ 1706292 h 2054380"/>
                <a:gd name="connsiteX143" fmla="*/ 3099391 w 4868705"/>
                <a:gd name="connsiteY143" fmla="*/ 1815845 h 2054380"/>
                <a:gd name="connsiteX144" fmla="*/ 3057528 w 4868705"/>
                <a:gd name="connsiteY144" fmla="*/ 1825873 h 2054380"/>
                <a:gd name="connsiteX145" fmla="*/ 3027560 w 4868705"/>
                <a:gd name="connsiteY145" fmla="*/ 1814796 h 2054380"/>
                <a:gd name="connsiteX146" fmla="*/ 2892528 w 4868705"/>
                <a:gd name="connsiteY146" fmla="*/ 1826573 h 2054380"/>
                <a:gd name="connsiteX147" fmla="*/ 2831543 w 4868705"/>
                <a:gd name="connsiteY147" fmla="*/ 1852168 h 2054380"/>
                <a:gd name="connsiteX148" fmla="*/ 2807696 w 4868705"/>
                <a:gd name="connsiteY148" fmla="*/ 1830304 h 2054380"/>
                <a:gd name="connsiteX149" fmla="*/ 2822330 w 4868705"/>
                <a:gd name="connsiteY149" fmla="*/ 1768153 h 2054380"/>
                <a:gd name="connsiteX150" fmla="*/ 2808046 w 4868705"/>
                <a:gd name="connsiteY150" fmla="*/ 1745298 h 2054380"/>
                <a:gd name="connsiteX151" fmla="*/ 2281445 w 4868705"/>
                <a:gd name="connsiteY151" fmla="*/ 1662973 h 2054380"/>
                <a:gd name="connsiteX152" fmla="*/ 2231071 w 4868705"/>
                <a:gd name="connsiteY152" fmla="*/ 1695098 h 2054380"/>
                <a:gd name="connsiteX153" fmla="*/ 2142274 w 4868705"/>
                <a:gd name="connsiteY153" fmla="*/ 1840916 h 2054380"/>
                <a:gd name="connsiteX154" fmla="*/ 1878333 w 4868705"/>
                <a:gd name="connsiteY154" fmla="*/ 1942073 h 2054380"/>
                <a:gd name="connsiteX155" fmla="*/ 1844575 w 4868705"/>
                <a:gd name="connsiteY155" fmla="*/ 1923999 h 2054380"/>
                <a:gd name="connsiteX156" fmla="*/ 1791460 w 4868705"/>
                <a:gd name="connsiteY156" fmla="*/ 1794972 h 2054380"/>
                <a:gd name="connsiteX157" fmla="*/ 1878274 w 4868705"/>
                <a:gd name="connsiteY157" fmla="*/ 1698013 h 2054380"/>
                <a:gd name="connsiteX158" fmla="*/ 2147638 w 4868705"/>
                <a:gd name="connsiteY158" fmla="*/ 1624142 h 2054380"/>
                <a:gd name="connsiteX159" fmla="*/ 2177081 w 4868705"/>
                <a:gd name="connsiteY159" fmla="*/ 1599305 h 2054380"/>
                <a:gd name="connsiteX160" fmla="*/ 2216495 w 4868705"/>
                <a:gd name="connsiteY160" fmla="*/ 1439086 h 2054380"/>
                <a:gd name="connsiteX161" fmla="*/ 2226173 w 4868705"/>
                <a:gd name="connsiteY161" fmla="*/ 1373727 h 2054380"/>
                <a:gd name="connsiteX162" fmla="*/ 2134986 w 4868705"/>
                <a:gd name="connsiteY162" fmla="*/ 1469171 h 2054380"/>
                <a:gd name="connsiteX163" fmla="*/ 1935412 w 4868705"/>
                <a:gd name="connsiteY163" fmla="*/ 1407835 h 2054380"/>
                <a:gd name="connsiteX164" fmla="*/ 1912616 w 4868705"/>
                <a:gd name="connsiteY164" fmla="*/ 1308019 h 2054380"/>
                <a:gd name="connsiteX165" fmla="*/ 1854545 w 4868705"/>
                <a:gd name="connsiteY165" fmla="*/ 1401130 h 2054380"/>
                <a:gd name="connsiteX166" fmla="*/ 1785921 w 4868705"/>
                <a:gd name="connsiteY166" fmla="*/ 1470686 h 2054380"/>
                <a:gd name="connsiteX167" fmla="*/ 1569905 w 4868705"/>
                <a:gd name="connsiteY167" fmla="*/ 1441010 h 2054380"/>
                <a:gd name="connsiteX168" fmla="*/ 1517374 w 4868705"/>
                <a:gd name="connsiteY168" fmla="*/ 1326501 h 2054380"/>
                <a:gd name="connsiteX169" fmla="*/ 1516091 w 4868705"/>
                <a:gd name="connsiteY169" fmla="*/ 1314141 h 2054380"/>
                <a:gd name="connsiteX170" fmla="*/ 1505596 w 4868705"/>
                <a:gd name="connsiteY170" fmla="*/ 1226976 h 2054380"/>
                <a:gd name="connsiteX171" fmla="*/ 1505538 w 4868705"/>
                <a:gd name="connsiteY171" fmla="*/ 1208785 h 2054380"/>
                <a:gd name="connsiteX172" fmla="*/ 1516091 w 4868705"/>
                <a:gd name="connsiteY172" fmla="*/ 1116316 h 2054380"/>
                <a:gd name="connsiteX173" fmla="*/ 1527402 w 4868705"/>
                <a:gd name="connsiteY173" fmla="*/ 1058420 h 2054380"/>
                <a:gd name="connsiteX174" fmla="*/ 1645409 w 4868705"/>
                <a:gd name="connsiteY174" fmla="*/ 776579 h 2054380"/>
                <a:gd name="connsiteX175" fmla="*/ 1902937 w 4868705"/>
                <a:gd name="connsiteY175" fmla="*/ 596537 h 2054380"/>
                <a:gd name="connsiteX176" fmla="*/ 1989868 w 4868705"/>
                <a:gd name="connsiteY176" fmla="*/ 591115 h 2054380"/>
                <a:gd name="connsiteX177" fmla="*/ 2075866 w 4868705"/>
                <a:gd name="connsiteY177" fmla="*/ 613270 h 2054380"/>
                <a:gd name="connsiteX178" fmla="*/ 2082396 w 4868705"/>
                <a:gd name="connsiteY178" fmla="*/ 615427 h 2054380"/>
                <a:gd name="connsiteX179" fmla="*/ 2111082 w 4868705"/>
                <a:gd name="connsiteY179" fmla="*/ 637408 h 2054380"/>
                <a:gd name="connsiteX180" fmla="*/ 2112773 w 4868705"/>
                <a:gd name="connsiteY180" fmla="*/ 639099 h 2054380"/>
                <a:gd name="connsiteX181" fmla="*/ 2122975 w 4868705"/>
                <a:gd name="connsiteY181" fmla="*/ 649943 h 2054380"/>
                <a:gd name="connsiteX182" fmla="*/ 2123325 w 4868705"/>
                <a:gd name="connsiteY182" fmla="*/ 650410 h 2054380"/>
                <a:gd name="connsiteX183" fmla="*/ 2134345 w 4868705"/>
                <a:gd name="connsiteY183" fmla="*/ 663062 h 2054380"/>
                <a:gd name="connsiteX184" fmla="*/ 2133645 w 4868705"/>
                <a:gd name="connsiteY184" fmla="*/ 662479 h 2054380"/>
                <a:gd name="connsiteX185" fmla="*/ 2082280 w 4868705"/>
                <a:gd name="connsiteY185" fmla="*/ 874588 h 2054380"/>
                <a:gd name="connsiteX186" fmla="*/ 2082630 w 4868705"/>
                <a:gd name="connsiteY186" fmla="*/ 896161 h 2054380"/>
                <a:gd name="connsiteX187" fmla="*/ 2097963 w 4868705"/>
                <a:gd name="connsiteY187" fmla="*/ 948867 h 2054380"/>
                <a:gd name="connsiteX188" fmla="*/ 2048813 w 4868705"/>
                <a:gd name="connsiteY188" fmla="*/ 1169547 h 2054380"/>
                <a:gd name="connsiteX189" fmla="*/ 2037502 w 4868705"/>
                <a:gd name="connsiteY189" fmla="*/ 1391976 h 2054380"/>
                <a:gd name="connsiteX190" fmla="*/ 2126999 w 4868705"/>
                <a:gd name="connsiteY190" fmla="*/ 1422411 h 2054380"/>
                <a:gd name="connsiteX191" fmla="*/ 2267977 w 4868705"/>
                <a:gd name="connsiteY191" fmla="*/ 1183773 h 2054380"/>
                <a:gd name="connsiteX192" fmla="*/ 2353800 w 4868705"/>
                <a:gd name="connsiteY192" fmla="*/ 756989 h 2054380"/>
                <a:gd name="connsiteX193" fmla="*/ 2354733 w 4868705"/>
                <a:gd name="connsiteY193" fmla="*/ 754249 h 2054380"/>
                <a:gd name="connsiteX194" fmla="*/ 2384527 w 4868705"/>
                <a:gd name="connsiteY194" fmla="*/ 669708 h 2054380"/>
                <a:gd name="connsiteX195" fmla="*/ 2531336 w 4868705"/>
                <a:gd name="connsiteY195" fmla="*/ 615952 h 2054380"/>
                <a:gd name="connsiteX196" fmla="*/ 2528712 w 4868705"/>
                <a:gd name="connsiteY196" fmla="*/ 635892 h 2054380"/>
                <a:gd name="connsiteX197" fmla="*/ 2452159 w 4868705"/>
                <a:gd name="connsiteY197" fmla="*/ 915167 h 2054380"/>
                <a:gd name="connsiteX198" fmla="*/ 2425222 w 4868705"/>
                <a:gd name="connsiteY198" fmla="*/ 1028452 h 2054380"/>
                <a:gd name="connsiteX199" fmla="*/ 2613602 w 4868705"/>
                <a:gd name="connsiteY199" fmla="*/ 673848 h 2054380"/>
                <a:gd name="connsiteX200" fmla="*/ 2675871 w 4868705"/>
                <a:gd name="connsiteY200" fmla="*/ 614028 h 2054380"/>
                <a:gd name="connsiteX201" fmla="*/ 2742410 w 4868705"/>
                <a:gd name="connsiteY201" fmla="*/ 590065 h 2054380"/>
                <a:gd name="connsiteX202" fmla="*/ 1220082 w 4868705"/>
                <a:gd name="connsiteY202" fmla="*/ 306708 h 2054380"/>
                <a:gd name="connsiteX203" fmla="*/ 1178919 w 4868705"/>
                <a:gd name="connsiteY203" fmla="*/ 340933 h 2054380"/>
                <a:gd name="connsiteX204" fmla="*/ 1087791 w 4868705"/>
                <a:gd name="connsiteY204" fmla="*/ 578171 h 2054380"/>
                <a:gd name="connsiteX205" fmla="*/ 1221131 w 4868705"/>
                <a:gd name="connsiteY205" fmla="*/ 457949 h 2054380"/>
                <a:gd name="connsiteX206" fmla="*/ 1248243 w 4868705"/>
                <a:gd name="connsiteY206" fmla="*/ 358541 h 2054380"/>
                <a:gd name="connsiteX207" fmla="*/ 1220082 w 4868705"/>
                <a:gd name="connsiteY207" fmla="*/ 306708 h 2054380"/>
                <a:gd name="connsiteX208" fmla="*/ 619203 w 4868705"/>
                <a:gd name="connsiteY208" fmla="*/ 30 h 2054380"/>
                <a:gd name="connsiteX209" fmla="*/ 662873 w 4868705"/>
                <a:gd name="connsiteY209" fmla="*/ 21603 h 2054380"/>
                <a:gd name="connsiteX210" fmla="*/ 643632 w 4868705"/>
                <a:gd name="connsiteY210" fmla="*/ 40085 h 2054380"/>
                <a:gd name="connsiteX211" fmla="*/ 477933 w 4868705"/>
                <a:gd name="connsiteY211" fmla="*/ 68129 h 2054380"/>
                <a:gd name="connsiteX212" fmla="*/ 169505 w 4868705"/>
                <a:gd name="connsiteY212" fmla="*/ 366586 h 2054380"/>
                <a:gd name="connsiteX213" fmla="*/ 282848 w 4868705"/>
                <a:gd name="connsiteY213" fmla="*/ 639274 h 2054380"/>
                <a:gd name="connsiteX214" fmla="*/ 515655 w 4868705"/>
                <a:gd name="connsiteY214" fmla="*/ 705915 h 2054380"/>
                <a:gd name="connsiteX215" fmla="*/ 544399 w 4868705"/>
                <a:gd name="connsiteY215" fmla="*/ 707372 h 2054380"/>
                <a:gd name="connsiteX216" fmla="*/ 660132 w 4868705"/>
                <a:gd name="connsiteY216" fmla="*/ 707489 h 2054380"/>
                <a:gd name="connsiteX217" fmla="*/ 689634 w 4868705"/>
                <a:gd name="connsiteY217" fmla="*/ 706323 h 2054380"/>
                <a:gd name="connsiteX218" fmla="*/ 759015 w 4868705"/>
                <a:gd name="connsiteY218" fmla="*/ 696004 h 2054380"/>
                <a:gd name="connsiteX219" fmla="*/ 917252 w 4868705"/>
                <a:gd name="connsiteY219" fmla="*/ 661021 h 2054380"/>
                <a:gd name="connsiteX220" fmla="*/ 934102 w 4868705"/>
                <a:gd name="connsiteY220" fmla="*/ 635834 h 2054380"/>
                <a:gd name="connsiteX221" fmla="*/ 1073739 w 4868705"/>
                <a:gd name="connsiteY221" fmla="*/ 350261 h 2054380"/>
                <a:gd name="connsiteX222" fmla="*/ 1116768 w 4868705"/>
                <a:gd name="connsiteY222" fmla="*/ 295922 h 2054380"/>
                <a:gd name="connsiteX223" fmla="*/ 1329460 w 4868705"/>
                <a:gd name="connsiteY223" fmla="*/ 295980 h 2054380"/>
                <a:gd name="connsiteX224" fmla="*/ 1335116 w 4868705"/>
                <a:gd name="connsiteY224" fmla="*/ 305426 h 2054380"/>
                <a:gd name="connsiteX225" fmla="*/ 1340421 w 4868705"/>
                <a:gd name="connsiteY225" fmla="*/ 312539 h 2054380"/>
                <a:gd name="connsiteX226" fmla="*/ 1291271 w 4868705"/>
                <a:gd name="connsiteY226" fmla="*/ 556482 h 2054380"/>
                <a:gd name="connsiteX227" fmla="*/ 1075955 w 4868705"/>
                <a:gd name="connsiteY227" fmla="*/ 683876 h 2054380"/>
                <a:gd name="connsiteX228" fmla="*/ 1049077 w 4868705"/>
                <a:gd name="connsiteY228" fmla="*/ 712795 h 2054380"/>
                <a:gd name="connsiteX229" fmla="*/ 961329 w 4868705"/>
                <a:gd name="connsiteY229" fmla="*/ 1051890 h 2054380"/>
                <a:gd name="connsiteX230" fmla="*/ 878597 w 4868705"/>
                <a:gd name="connsiteY230" fmla="*/ 1394484 h 2054380"/>
                <a:gd name="connsiteX231" fmla="*/ 858540 w 4868705"/>
                <a:gd name="connsiteY231" fmla="*/ 1483922 h 2054380"/>
                <a:gd name="connsiteX232" fmla="*/ 874399 w 4868705"/>
                <a:gd name="connsiteY232" fmla="*/ 1462116 h 2054380"/>
                <a:gd name="connsiteX233" fmla="*/ 1003367 w 4868705"/>
                <a:gd name="connsiteY233" fmla="*/ 1205696 h 2054380"/>
                <a:gd name="connsiteX234" fmla="*/ 1182126 w 4868705"/>
                <a:gd name="connsiteY234" fmla="*/ 971898 h 2054380"/>
                <a:gd name="connsiteX235" fmla="*/ 1330685 w 4868705"/>
                <a:gd name="connsiteY235" fmla="*/ 932717 h 2054380"/>
                <a:gd name="connsiteX236" fmla="*/ 1376395 w 4868705"/>
                <a:gd name="connsiteY236" fmla="*/ 964726 h 2054380"/>
                <a:gd name="connsiteX237" fmla="*/ 1388580 w 4868705"/>
                <a:gd name="connsiteY237" fmla="*/ 988514 h 2054380"/>
                <a:gd name="connsiteX238" fmla="*/ 1388289 w 4868705"/>
                <a:gd name="connsiteY238" fmla="*/ 988164 h 2054380"/>
                <a:gd name="connsiteX239" fmla="*/ 1401407 w 4868705"/>
                <a:gd name="connsiteY239" fmla="*/ 1071130 h 2054380"/>
                <a:gd name="connsiteX240" fmla="*/ 1372780 w 4868705"/>
                <a:gd name="connsiteY240" fmla="*/ 1274727 h 2054380"/>
                <a:gd name="connsiteX241" fmla="*/ 1253082 w 4868705"/>
                <a:gd name="connsiteY241" fmla="*/ 1750137 h 2054380"/>
                <a:gd name="connsiteX242" fmla="*/ 1235708 w 4868705"/>
                <a:gd name="connsiteY242" fmla="*/ 1940266 h 2054380"/>
                <a:gd name="connsiteX243" fmla="*/ 1260020 w 4868705"/>
                <a:gd name="connsiteY243" fmla="*/ 1989066 h 2054380"/>
                <a:gd name="connsiteX244" fmla="*/ 1318499 w 4868705"/>
                <a:gd name="connsiteY244" fmla="*/ 1972275 h 2054380"/>
                <a:gd name="connsiteX245" fmla="*/ 1343628 w 4868705"/>
                <a:gd name="connsiteY245" fmla="*/ 1948371 h 2054380"/>
                <a:gd name="connsiteX246" fmla="*/ 1435340 w 4868705"/>
                <a:gd name="connsiteY246" fmla="*/ 1822084 h 2054380"/>
                <a:gd name="connsiteX247" fmla="*/ 1546992 w 4868705"/>
                <a:gd name="connsiteY247" fmla="*/ 1606068 h 2054380"/>
                <a:gd name="connsiteX248" fmla="*/ 1576844 w 4868705"/>
                <a:gd name="connsiteY248" fmla="*/ 1627641 h 2054380"/>
                <a:gd name="connsiteX249" fmla="*/ 1552356 w 4868705"/>
                <a:gd name="connsiteY249" fmla="*/ 1721102 h 2054380"/>
                <a:gd name="connsiteX250" fmla="*/ 1551831 w 4868705"/>
                <a:gd name="connsiteY250" fmla="*/ 1722559 h 2054380"/>
                <a:gd name="connsiteX251" fmla="*/ 1470905 w 4868705"/>
                <a:gd name="connsiteY251" fmla="*/ 1867095 h 2054380"/>
                <a:gd name="connsiteX252" fmla="*/ 1470497 w 4868705"/>
                <a:gd name="connsiteY252" fmla="*/ 1868203 h 2054380"/>
                <a:gd name="connsiteX253" fmla="*/ 1435107 w 4868705"/>
                <a:gd name="connsiteY253" fmla="*/ 1918810 h 2054380"/>
                <a:gd name="connsiteX254" fmla="*/ 1332317 w 4868705"/>
                <a:gd name="connsiteY254" fmla="*/ 2020842 h 2054380"/>
                <a:gd name="connsiteX255" fmla="*/ 1168950 w 4868705"/>
                <a:gd name="connsiteY255" fmla="*/ 2036293 h 2054380"/>
                <a:gd name="connsiteX256" fmla="*/ 1109538 w 4868705"/>
                <a:gd name="connsiteY256" fmla="*/ 1934086 h 2054380"/>
                <a:gd name="connsiteX257" fmla="*/ 1117059 w 4868705"/>
                <a:gd name="connsiteY257" fmla="*/ 1653178 h 2054380"/>
                <a:gd name="connsiteX258" fmla="*/ 1219208 w 4868705"/>
                <a:gd name="connsiteY258" fmla="*/ 1236072 h 2054380"/>
                <a:gd name="connsiteX259" fmla="*/ 1263985 w 4868705"/>
                <a:gd name="connsiteY259" fmla="*/ 1040871 h 2054380"/>
                <a:gd name="connsiteX260" fmla="*/ 1265851 w 4868705"/>
                <a:gd name="connsiteY260" fmla="*/ 1026470 h 2054380"/>
                <a:gd name="connsiteX261" fmla="*/ 1255065 w 4868705"/>
                <a:gd name="connsiteY261" fmla="*/ 993120 h 2054380"/>
                <a:gd name="connsiteX262" fmla="*/ 1224105 w 4868705"/>
                <a:gd name="connsiteY262" fmla="*/ 1004606 h 2054380"/>
                <a:gd name="connsiteX263" fmla="*/ 1134842 w 4868705"/>
                <a:gd name="connsiteY263" fmla="*/ 1114917 h 2054380"/>
                <a:gd name="connsiteX264" fmla="*/ 818368 w 4868705"/>
                <a:gd name="connsiteY264" fmla="*/ 1717954 h 2054380"/>
                <a:gd name="connsiteX265" fmla="*/ 736743 w 4868705"/>
                <a:gd name="connsiteY265" fmla="*/ 1947205 h 2054380"/>
                <a:gd name="connsiteX266" fmla="*/ 680072 w 4868705"/>
                <a:gd name="connsiteY266" fmla="*/ 1971575 h 2054380"/>
                <a:gd name="connsiteX267" fmla="*/ 653369 w 4868705"/>
                <a:gd name="connsiteY267" fmla="*/ 1931579 h 2054380"/>
                <a:gd name="connsiteX268" fmla="*/ 696863 w 4868705"/>
                <a:gd name="connsiteY268" fmla="*/ 1554528 h 2054380"/>
                <a:gd name="connsiteX269" fmla="*/ 782920 w 4868705"/>
                <a:gd name="connsiteY269" fmla="*/ 1137247 h 2054380"/>
                <a:gd name="connsiteX270" fmla="*/ 794114 w 4868705"/>
                <a:gd name="connsiteY270" fmla="*/ 1086523 h 2054380"/>
                <a:gd name="connsiteX271" fmla="*/ 895738 w 4868705"/>
                <a:gd name="connsiteY271" fmla="*/ 737283 h 2054380"/>
                <a:gd name="connsiteX272" fmla="*/ 729280 w 4868705"/>
                <a:gd name="connsiteY272" fmla="*/ 758272 h 2054380"/>
                <a:gd name="connsiteX273" fmla="*/ 398989 w 4868705"/>
                <a:gd name="connsiteY273" fmla="*/ 750517 h 2054380"/>
                <a:gd name="connsiteX274" fmla="*/ 171837 w 4868705"/>
                <a:gd name="connsiteY274" fmla="*/ 684226 h 2054380"/>
                <a:gd name="connsiteX275" fmla="*/ 172187 w 4868705"/>
                <a:gd name="connsiteY275" fmla="*/ 684576 h 2054380"/>
                <a:gd name="connsiteX276" fmla="*/ 148107 w 4868705"/>
                <a:gd name="connsiteY276" fmla="*/ 670408 h 2054380"/>
                <a:gd name="connsiteX277" fmla="*/ 26602 w 4868705"/>
                <a:gd name="connsiteY277" fmla="*/ 545288 h 2054380"/>
                <a:gd name="connsiteX278" fmla="*/ 84206 w 4868705"/>
                <a:gd name="connsiteY278" fmla="*/ 207942 h 2054380"/>
                <a:gd name="connsiteX279" fmla="*/ 389719 w 4868705"/>
                <a:gd name="connsiteY279" fmla="*/ 32972 h 2054380"/>
                <a:gd name="connsiteX280" fmla="*/ 619203 w 4868705"/>
                <a:gd name="connsiteY280" fmla="*/ 30 h 20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68705" h="2054380">
                  <a:moveTo>
                    <a:pt x="3844571" y="1742499"/>
                  </a:moveTo>
                  <a:cubicBezTo>
                    <a:pt x="3776123" y="1752177"/>
                    <a:pt x="3713912" y="1767045"/>
                    <a:pt x="3657066" y="1799986"/>
                  </a:cubicBezTo>
                  <a:cubicBezTo>
                    <a:pt x="3634328" y="1813163"/>
                    <a:pt x="3613163" y="1828030"/>
                    <a:pt x="3598879" y="1850944"/>
                  </a:cubicBezTo>
                  <a:cubicBezTo>
                    <a:pt x="3566287" y="1903126"/>
                    <a:pt x="3590542" y="1958340"/>
                    <a:pt x="3650653" y="1969068"/>
                  </a:cubicBezTo>
                  <a:cubicBezTo>
                    <a:pt x="3688317" y="1975773"/>
                    <a:pt x="3717061" y="1959273"/>
                    <a:pt x="3740382" y="1932803"/>
                  </a:cubicBezTo>
                  <a:cubicBezTo>
                    <a:pt x="3788249" y="1878464"/>
                    <a:pt x="3817169" y="1813513"/>
                    <a:pt x="3844571" y="1742499"/>
                  </a:cubicBezTo>
                  <a:close/>
                  <a:moveTo>
                    <a:pt x="2131138" y="1679880"/>
                  </a:moveTo>
                  <a:cubicBezTo>
                    <a:pt x="2078023" y="1690725"/>
                    <a:pt x="2025666" y="1703960"/>
                    <a:pt x="1976342" y="1726640"/>
                  </a:cubicBezTo>
                  <a:cubicBezTo>
                    <a:pt x="1947423" y="1739934"/>
                    <a:pt x="1919611" y="1755675"/>
                    <a:pt x="1900838" y="1783370"/>
                  </a:cubicBezTo>
                  <a:cubicBezTo>
                    <a:pt x="1882705" y="1810073"/>
                    <a:pt x="1876234" y="1838759"/>
                    <a:pt x="1890285" y="1868202"/>
                  </a:cubicBezTo>
                  <a:cubicBezTo>
                    <a:pt x="1904453" y="1897879"/>
                    <a:pt x="1933838" y="1903709"/>
                    <a:pt x="1962873" y="1907091"/>
                  </a:cubicBezTo>
                  <a:cubicBezTo>
                    <a:pt x="1999954" y="1906449"/>
                    <a:pt x="2028290" y="1889192"/>
                    <a:pt x="2050737" y="1862080"/>
                  </a:cubicBezTo>
                  <a:cubicBezTo>
                    <a:pt x="2092366" y="1811764"/>
                    <a:pt x="2118777" y="1752702"/>
                    <a:pt x="2144432" y="1693407"/>
                  </a:cubicBezTo>
                  <a:cubicBezTo>
                    <a:pt x="2150320" y="1679764"/>
                    <a:pt x="2145131" y="1677024"/>
                    <a:pt x="2131138" y="1679880"/>
                  </a:cubicBezTo>
                  <a:close/>
                  <a:moveTo>
                    <a:pt x="3398271" y="658645"/>
                  </a:moveTo>
                  <a:cubicBezTo>
                    <a:pt x="3388592" y="654724"/>
                    <a:pt x="3375751" y="658805"/>
                    <a:pt x="3360184" y="671224"/>
                  </a:cubicBezTo>
                  <a:cubicBezTo>
                    <a:pt x="3335637" y="690814"/>
                    <a:pt x="3317913" y="716468"/>
                    <a:pt x="3300947" y="742355"/>
                  </a:cubicBezTo>
                  <a:cubicBezTo>
                    <a:pt x="3215531" y="872548"/>
                    <a:pt x="3154487" y="1014459"/>
                    <a:pt x="3102306" y="1160394"/>
                  </a:cubicBezTo>
                  <a:cubicBezTo>
                    <a:pt x="3086564" y="1204704"/>
                    <a:pt x="3064758" y="1247791"/>
                    <a:pt x="3066390" y="1296766"/>
                  </a:cubicBezTo>
                  <a:cubicBezTo>
                    <a:pt x="3066915" y="1331107"/>
                    <a:pt x="3073037" y="1364457"/>
                    <a:pt x="3085281" y="1396291"/>
                  </a:cubicBezTo>
                  <a:cubicBezTo>
                    <a:pt x="3109769" y="1460133"/>
                    <a:pt x="3159793" y="1470861"/>
                    <a:pt x="3209176" y="1423752"/>
                  </a:cubicBezTo>
                  <a:cubicBezTo>
                    <a:pt x="3252263" y="1382648"/>
                    <a:pt x="3277975" y="1330583"/>
                    <a:pt x="3299781" y="1276710"/>
                  </a:cubicBezTo>
                  <a:cubicBezTo>
                    <a:pt x="3351963" y="1147683"/>
                    <a:pt x="3378491" y="1011777"/>
                    <a:pt x="3403970" y="875813"/>
                  </a:cubicBezTo>
                  <a:cubicBezTo>
                    <a:pt x="3415164" y="816051"/>
                    <a:pt x="3426533" y="755707"/>
                    <a:pt x="3417380" y="694079"/>
                  </a:cubicBezTo>
                  <a:cubicBezTo>
                    <a:pt x="3414464" y="674489"/>
                    <a:pt x="3407949" y="662566"/>
                    <a:pt x="3398271" y="658645"/>
                  </a:cubicBezTo>
                  <a:close/>
                  <a:moveTo>
                    <a:pt x="2737673" y="656940"/>
                  </a:moveTo>
                  <a:cubicBezTo>
                    <a:pt x="2720765" y="650468"/>
                    <a:pt x="2707646" y="660729"/>
                    <a:pt x="2695753" y="670758"/>
                  </a:cubicBezTo>
                  <a:cubicBezTo>
                    <a:pt x="2676337" y="687141"/>
                    <a:pt x="2661587" y="707606"/>
                    <a:pt x="2647711" y="728712"/>
                  </a:cubicBezTo>
                  <a:cubicBezTo>
                    <a:pt x="2550867" y="876104"/>
                    <a:pt x="2485334" y="1037897"/>
                    <a:pt x="2425339" y="1202781"/>
                  </a:cubicBezTo>
                  <a:cubicBezTo>
                    <a:pt x="2401376" y="1268605"/>
                    <a:pt x="2402426" y="1331165"/>
                    <a:pt x="2424640" y="1395008"/>
                  </a:cubicBezTo>
                  <a:cubicBezTo>
                    <a:pt x="2445221" y="1454245"/>
                    <a:pt x="2495013" y="1467188"/>
                    <a:pt x="2542705" y="1426375"/>
                  </a:cubicBezTo>
                  <a:cubicBezTo>
                    <a:pt x="2572440" y="1400897"/>
                    <a:pt x="2594012" y="1368771"/>
                    <a:pt x="2612262" y="1334488"/>
                  </a:cubicBezTo>
                  <a:cubicBezTo>
                    <a:pt x="2664268" y="1236888"/>
                    <a:pt x="2689222" y="1130309"/>
                    <a:pt x="2713419" y="1023729"/>
                  </a:cubicBezTo>
                  <a:cubicBezTo>
                    <a:pt x="2735225" y="927411"/>
                    <a:pt x="2753298" y="830277"/>
                    <a:pt x="2757321" y="731219"/>
                  </a:cubicBezTo>
                  <a:cubicBezTo>
                    <a:pt x="2757321" y="718626"/>
                    <a:pt x="2758604" y="705857"/>
                    <a:pt x="2756972" y="693496"/>
                  </a:cubicBezTo>
                  <a:cubicBezTo>
                    <a:pt x="2755106" y="679328"/>
                    <a:pt x="2753882" y="663120"/>
                    <a:pt x="2737673" y="656940"/>
                  </a:cubicBezTo>
                  <a:close/>
                  <a:moveTo>
                    <a:pt x="1935402" y="651848"/>
                  </a:moveTo>
                  <a:cubicBezTo>
                    <a:pt x="1920621" y="653391"/>
                    <a:pt x="1904978" y="658558"/>
                    <a:pt x="1889061" y="667610"/>
                  </a:cubicBezTo>
                  <a:cubicBezTo>
                    <a:pt x="1877400" y="674256"/>
                    <a:pt x="1866264" y="682302"/>
                    <a:pt x="1856119" y="691164"/>
                  </a:cubicBezTo>
                  <a:cubicBezTo>
                    <a:pt x="1815423" y="726613"/>
                    <a:pt x="1785746" y="770691"/>
                    <a:pt x="1761842" y="818442"/>
                  </a:cubicBezTo>
                  <a:cubicBezTo>
                    <a:pt x="1696833" y="948284"/>
                    <a:pt x="1665348" y="1087280"/>
                    <a:pt x="1650656" y="1230766"/>
                  </a:cubicBezTo>
                  <a:cubicBezTo>
                    <a:pt x="1644651" y="1289070"/>
                    <a:pt x="1644418" y="1347257"/>
                    <a:pt x="1664299" y="1403113"/>
                  </a:cubicBezTo>
                  <a:cubicBezTo>
                    <a:pt x="1681907" y="1452495"/>
                    <a:pt x="1714907" y="1458385"/>
                    <a:pt x="1751755" y="1420137"/>
                  </a:cubicBezTo>
                  <a:cubicBezTo>
                    <a:pt x="1780907" y="1389819"/>
                    <a:pt x="1801022" y="1353146"/>
                    <a:pt x="1819795" y="1316064"/>
                  </a:cubicBezTo>
                  <a:cubicBezTo>
                    <a:pt x="1887953" y="1181616"/>
                    <a:pt x="1936462" y="1040054"/>
                    <a:pt x="1969403" y="893187"/>
                  </a:cubicBezTo>
                  <a:cubicBezTo>
                    <a:pt x="1973776" y="873597"/>
                    <a:pt x="1983629" y="861236"/>
                    <a:pt x="2002228" y="864618"/>
                  </a:cubicBezTo>
                  <a:cubicBezTo>
                    <a:pt x="2034062" y="870449"/>
                    <a:pt x="2034354" y="851033"/>
                    <a:pt x="2035287" y="829927"/>
                  </a:cubicBezTo>
                  <a:cubicBezTo>
                    <a:pt x="2035812" y="820249"/>
                    <a:pt x="2036394" y="810571"/>
                    <a:pt x="2036919" y="800892"/>
                  </a:cubicBezTo>
                  <a:cubicBezTo>
                    <a:pt x="2038435" y="776404"/>
                    <a:pt x="2034879" y="752442"/>
                    <a:pt x="2029165" y="728828"/>
                  </a:cubicBezTo>
                  <a:cubicBezTo>
                    <a:pt x="2016309" y="675218"/>
                    <a:pt x="1979742" y="647222"/>
                    <a:pt x="1935402" y="651848"/>
                  </a:cubicBezTo>
                  <a:close/>
                  <a:moveTo>
                    <a:pt x="3125627" y="627321"/>
                  </a:moveTo>
                  <a:lnTo>
                    <a:pt x="3125556" y="627357"/>
                  </a:lnTo>
                  <a:lnTo>
                    <a:pt x="3125452" y="627380"/>
                  </a:lnTo>
                  <a:cubicBezTo>
                    <a:pt x="3125452" y="627380"/>
                    <a:pt x="3125627" y="627321"/>
                    <a:pt x="3125627" y="627321"/>
                  </a:cubicBezTo>
                  <a:close/>
                  <a:moveTo>
                    <a:pt x="3802651" y="616243"/>
                  </a:moveTo>
                  <a:lnTo>
                    <a:pt x="3802230" y="616537"/>
                  </a:lnTo>
                  <a:lnTo>
                    <a:pt x="3801252" y="616709"/>
                  </a:lnTo>
                  <a:cubicBezTo>
                    <a:pt x="3801252" y="616709"/>
                    <a:pt x="3802651" y="616243"/>
                    <a:pt x="3802651" y="616243"/>
                  </a:cubicBezTo>
                  <a:close/>
                  <a:moveTo>
                    <a:pt x="3863462" y="608955"/>
                  </a:moveTo>
                  <a:cubicBezTo>
                    <a:pt x="3884451" y="609013"/>
                    <a:pt x="3892205" y="615194"/>
                    <a:pt x="3884218" y="639040"/>
                  </a:cubicBezTo>
                  <a:cubicBezTo>
                    <a:pt x="3815828" y="843978"/>
                    <a:pt x="3761838" y="1052706"/>
                    <a:pt x="3727672" y="1266156"/>
                  </a:cubicBezTo>
                  <a:cubicBezTo>
                    <a:pt x="3717877" y="1327317"/>
                    <a:pt x="3709481" y="1389003"/>
                    <a:pt x="3719510" y="1451271"/>
                  </a:cubicBezTo>
                  <a:cubicBezTo>
                    <a:pt x="3725223" y="1486720"/>
                    <a:pt x="3747495" y="1496457"/>
                    <a:pt x="3777172" y="1476342"/>
                  </a:cubicBezTo>
                  <a:cubicBezTo>
                    <a:pt x="3790932" y="1467013"/>
                    <a:pt x="3802184" y="1455119"/>
                    <a:pt x="3812504" y="1442059"/>
                  </a:cubicBezTo>
                  <a:cubicBezTo>
                    <a:pt x="3846787" y="1398564"/>
                    <a:pt x="3875297" y="1351397"/>
                    <a:pt x="3899960" y="1301955"/>
                  </a:cubicBezTo>
                  <a:cubicBezTo>
                    <a:pt x="3953483" y="1194617"/>
                    <a:pt x="4008288" y="1087571"/>
                    <a:pt x="4031668" y="968456"/>
                  </a:cubicBezTo>
                  <a:cubicBezTo>
                    <a:pt x="4048635" y="882050"/>
                    <a:pt x="4063619" y="795236"/>
                    <a:pt x="4079477" y="708654"/>
                  </a:cubicBezTo>
                  <a:cubicBezTo>
                    <a:pt x="4083092" y="686907"/>
                    <a:pt x="4095802" y="671690"/>
                    <a:pt x="4114810" y="661953"/>
                  </a:cubicBezTo>
                  <a:cubicBezTo>
                    <a:pt x="4157371" y="640089"/>
                    <a:pt x="4197834" y="611287"/>
                    <a:pt x="4249666" y="617293"/>
                  </a:cubicBezTo>
                  <a:cubicBezTo>
                    <a:pt x="4248675" y="622015"/>
                    <a:pt x="4248034" y="626796"/>
                    <a:pt x="4246693" y="631402"/>
                  </a:cubicBezTo>
                  <a:cubicBezTo>
                    <a:pt x="4200516" y="789231"/>
                    <a:pt x="4162152" y="948983"/>
                    <a:pt x="4125304" y="1109202"/>
                  </a:cubicBezTo>
                  <a:cubicBezTo>
                    <a:pt x="4096502" y="1234555"/>
                    <a:pt x="4071548" y="1360959"/>
                    <a:pt x="4034292" y="1484213"/>
                  </a:cubicBezTo>
                  <a:cubicBezTo>
                    <a:pt x="4016801" y="1542225"/>
                    <a:pt x="3995928" y="1599246"/>
                    <a:pt x="3976163" y="1656501"/>
                  </a:cubicBezTo>
                  <a:cubicBezTo>
                    <a:pt x="3971732" y="1669386"/>
                    <a:pt x="3969108" y="1677898"/>
                    <a:pt x="3988640" y="1676907"/>
                  </a:cubicBezTo>
                  <a:cubicBezTo>
                    <a:pt x="4073006" y="1672476"/>
                    <a:pt x="4157371" y="1676382"/>
                    <a:pt x="4241737" y="1677606"/>
                  </a:cubicBezTo>
                  <a:cubicBezTo>
                    <a:pt x="4260977" y="1679123"/>
                    <a:pt x="4280159" y="1681455"/>
                    <a:pt x="4299457" y="1682096"/>
                  </a:cubicBezTo>
                  <a:cubicBezTo>
                    <a:pt x="4396825" y="1685186"/>
                    <a:pt x="4493493" y="1696847"/>
                    <a:pt x="4590219" y="1706584"/>
                  </a:cubicBezTo>
                  <a:cubicBezTo>
                    <a:pt x="4674935" y="1715154"/>
                    <a:pt x="4759242" y="1728273"/>
                    <a:pt x="4843783" y="1738709"/>
                  </a:cubicBezTo>
                  <a:cubicBezTo>
                    <a:pt x="4859524" y="1740633"/>
                    <a:pt x="4870077" y="1744889"/>
                    <a:pt x="4868561" y="1763022"/>
                  </a:cubicBezTo>
                  <a:cubicBezTo>
                    <a:pt x="4853811" y="1804534"/>
                    <a:pt x="4832529" y="1842140"/>
                    <a:pt x="4803611" y="1875490"/>
                  </a:cubicBezTo>
                  <a:cubicBezTo>
                    <a:pt x="4790551" y="1890591"/>
                    <a:pt x="4777957" y="1896538"/>
                    <a:pt x="4755977" y="1888725"/>
                  </a:cubicBezTo>
                  <a:cubicBezTo>
                    <a:pt x="4614648" y="1838583"/>
                    <a:pt x="4471454" y="1794214"/>
                    <a:pt x="4324587" y="1762905"/>
                  </a:cubicBezTo>
                  <a:cubicBezTo>
                    <a:pt x="4206580" y="1737718"/>
                    <a:pt x="4086941" y="1727631"/>
                    <a:pt x="3966310" y="1727865"/>
                  </a:cubicBezTo>
                  <a:cubicBezTo>
                    <a:pt x="3950742" y="1727923"/>
                    <a:pt x="3945029" y="1734803"/>
                    <a:pt x="3938907" y="1747571"/>
                  </a:cubicBezTo>
                  <a:cubicBezTo>
                    <a:pt x="3905149" y="1817536"/>
                    <a:pt x="3864978" y="1883536"/>
                    <a:pt x="3811979" y="1940791"/>
                  </a:cubicBezTo>
                  <a:cubicBezTo>
                    <a:pt x="3745571" y="2012446"/>
                    <a:pt x="3657766" y="2035126"/>
                    <a:pt x="3574916" y="2001310"/>
                  </a:cubicBezTo>
                  <a:cubicBezTo>
                    <a:pt x="3528389" y="1982361"/>
                    <a:pt x="3499879" y="1946330"/>
                    <a:pt x="3493699" y="1896596"/>
                  </a:cubicBezTo>
                  <a:cubicBezTo>
                    <a:pt x="3488160" y="1851644"/>
                    <a:pt x="3507866" y="1816603"/>
                    <a:pt x="3544365" y="1789375"/>
                  </a:cubicBezTo>
                  <a:cubicBezTo>
                    <a:pt x="3566929" y="1772525"/>
                    <a:pt x="3592874" y="1761681"/>
                    <a:pt x="3615554" y="1745414"/>
                  </a:cubicBezTo>
                  <a:lnTo>
                    <a:pt x="3615437" y="1745705"/>
                  </a:lnTo>
                  <a:cubicBezTo>
                    <a:pt x="3692398" y="1714980"/>
                    <a:pt x="3773091" y="1700112"/>
                    <a:pt x="3854599" y="1688393"/>
                  </a:cubicBezTo>
                  <a:cubicBezTo>
                    <a:pt x="3862179" y="1687285"/>
                    <a:pt x="3868126" y="1686877"/>
                    <a:pt x="3871333" y="1676499"/>
                  </a:cubicBezTo>
                  <a:cubicBezTo>
                    <a:pt x="3905149" y="1566655"/>
                    <a:pt x="3934884" y="1455819"/>
                    <a:pt x="3958380" y="1343292"/>
                  </a:cubicBezTo>
                  <a:cubicBezTo>
                    <a:pt x="3958905" y="1340843"/>
                    <a:pt x="3957798" y="1338104"/>
                    <a:pt x="3956981" y="1331632"/>
                  </a:cubicBezTo>
                  <a:cubicBezTo>
                    <a:pt x="3929170" y="1373435"/>
                    <a:pt x="3904157" y="1413315"/>
                    <a:pt x="3872965" y="1448764"/>
                  </a:cubicBezTo>
                  <a:cubicBezTo>
                    <a:pt x="3850518" y="1474301"/>
                    <a:pt x="3827955" y="1499721"/>
                    <a:pt x="3798278" y="1516980"/>
                  </a:cubicBezTo>
                  <a:cubicBezTo>
                    <a:pt x="3712746" y="1566771"/>
                    <a:pt x="3644239" y="1539893"/>
                    <a:pt x="3614737" y="1446140"/>
                  </a:cubicBezTo>
                  <a:cubicBezTo>
                    <a:pt x="3591008" y="1370637"/>
                    <a:pt x="3591999" y="1293151"/>
                    <a:pt x="3599403" y="1215665"/>
                  </a:cubicBezTo>
                  <a:cubicBezTo>
                    <a:pt x="3616312" y="1038655"/>
                    <a:pt x="3657124" y="866542"/>
                    <a:pt x="3707674" y="696469"/>
                  </a:cubicBezTo>
                  <a:cubicBezTo>
                    <a:pt x="3712338" y="680785"/>
                    <a:pt x="3719043" y="665685"/>
                    <a:pt x="3724815" y="650350"/>
                  </a:cubicBezTo>
                  <a:cubicBezTo>
                    <a:pt x="3745863" y="640906"/>
                    <a:pt x="3766911" y="631519"/>
                    <a:pt x="3787900" y="622132"/>
                  </a:cubicBezTo>
                  <a:cubicBezTo>
                    <a:pt x="3790582" y="621724"/>
                    <a:pt x="3793395" y="621607"/>
                    <a:pt x="3795975" y="620915"/>
                  </a:cubicBezTo>
                  <a:lnTo>
                    <a:pt x="3802230" y="616537"/>
                  </a:lnTo>
                  <a:lnTo>
                    <a:pt x="3812854" y="614669"/>
                  </a:lnTo>
                  <a:cubicBezTo>
                    <a:pt x="3820375" y="615077"/>
                    <a:pt x="3827896" y="615660"/>
                    <a:pt x="3834485" y="610879"/>
                  </a:cubicBezTo>
                  <a:cubicBezTo>
                    <a:pt x="3844163" y="610179"/>
                    <a:pt x="3853842" y="608955"/>
                    <a:pt x="3863462" y="608955"/>
                  </a:cubicBezTo>
                  <a:close/>
                  <a:moveTo>
                    <a:pt x="2742410" y="590065"/>
                  </a:moveTo>
                  <a:cubicBezTo>
                    <a:pt x="2768166" y="588987"/>
                    <a:pt x="2795831" y="596187"/>
                    <a:pt x="2820406" y="615778"/>
                  </a:cubicBezTo>
                  <a:cubicBezTo>
                    <a:pt x="2835740" y="640323"/>
                    <a:pt x="2850841" y="664520"/>
                    <a:pt x="2858887" y="693146"/>
                  </a:cubicBezTo>
                  <a:cubicBezTo>
                    <a:pt x="2878710" y="763694"/>
                    <a:pt x="2877311" y="834767"/>
                    <a:pt x="2869615" y="906597"/>
                  </a:cubicBezTo>
                  <a:cubicBezTo>
                    <a:pt x="2853232" y="1058945"/>
                    <a:pt x="2810437" y="1202722"/>
                    <a:pt x="2726012" y="1331457"/>
                  </a:cubicBezTo>
                  <a:cubicBezTo>
                    <a:pt x="2676454" y="1407077"/>
                    <a:pt x="2613719" y="1469520"/>
                    <a:pt x="2522590" y="1495524"/>
                  </a:cubicBezTo>
                  <a:cubicBezTo>
                    <a:pt x="2445221" y="1517621"/>
                    <a:pt x="2395954" y="1496340"/>
                    <a:pt x="2359690" y="1424276"/>
                  </a:cubicBezTo>
                  <a:cubicBezTo>
                    <a:pt x="2354850" y="1414715"/>
                    <a:pt x="2354733" y="1402180"/>
                    <a:pt x="2341848" y="1392676"/>
                  </a:cubicBezTo>
                  <a:cubicBezTo>
                    <a:pt x="2323599" y="1468587"/>
                    <a:pt x="2299287" y="1539368"/>
                    <a:pt x="2271359" y="1609800"/>
                  </a:cubicBezTo>
                  <a:cubicBezTo>
                    <a:pt x="2277131" y="1611024"/>
                    <a:pt x="2279930" y="1612132"/>
                    <a:pt x="2282670" y="1612074"/>
                  </a:cubicBezTo>
                  <a:cubicBezTo>
                    <a:pt x="2466327" y="1608400"/>
                    <a:pt x="2649401" y="1617904"/>
                    <a:pt x="2831893" y="1637960"/>
                  </a:cubicBezTo>
                  <a:cubicBezTo>
                    <a:pt x="2851715" y="1640117"/>
                    <a:pt x="2852998" y="1629215"/>
                    <a:pt x="2855389" y="1617145"/>
                  </a:cubicBezTo>
                  <a:cubicBezTo>
                    <a:pt x="2871247" y="1536686"/>
                    <a:pt x="2887339" y="1456286"/>
                    <a:pt x="2902207" y="1375593"/>
                  </a:cubicBezTo>
                  <a:cubicBezTo>
                    <a:pt x="2942203" y="1158411"/>
                    <a:pt x="2981850" y="941171"/>
                    <a:pt x="3021147" y="723873"/>
                  </a:cubicBezTo>
                  <a:cubicBezTo>
                    <a:pt x="3026686" y="693263"/>
                    <a:pt x="3039745" y="669592"/>
                    <a:pt x="3068781" y="655949"/>
                  </a:cubicBezTo>
                  <a:lnTo>
                    <a:pt x="3125556" y="627357"/>
                  </a:lnTo>
                  <a:lnTo>
                    <a:pt x="3183056" y="615019"/>
                  </a:lnTo>
                  <a:cubicBezTo>
                    <a:pt x="3184631" y="616302"/>
                    <a:pt x="3186438" y="616710"/>
                    <a:pt x="3188420" y="616360"/>
                  </a:cubicBezTo>
                  <a:cubicBezTo>
                    <a:pt x="3193551" y="624931"/>
                    <a:pt x="3189820" y="632919"/>
                    <a:pt x="3187371" y="641373"/>
                  </a:cubicBezTo>
                  <a:cubicBezTo>
                    <a:pt x="3172328" y="693321"/>
                    <a:pt x="3156529" y="745037"/>
                    <a:pt x="3143060" y="797335"/>
                  </a:cubicBezTo>
                  <a:cubicBezTo>
                    <a:pt x="3123178" y="874413"/>
                    <a:pt x="3105046" y="951957"/>
                    <a:pt x="3086156" y="1029268"/>
                  </a:cubicBezTo>
                  <a:cubicBezTo>
                    <a:pt x="3106328" y="994636"/>
                    <a:pt x="3120380" y="957963"/>
                    <a:pt x="3136996" y="922456"/>
                  </a:cubicBezTo>
                  <a:cubicBezTo>
                    <a:pt x="3189062" y="811270"/>
                    <a:pt x="3240427" y="699502"/>
                    <a:pt x="3334646" y="615369"/>
                  </a:cubicBezTo>
                  <a:cubicBezTo>
                    <a:pt x="3334646" y="615369"/>
                    <a:pt x="3335113" y="615078"/>
                    <a:pt x="3335113" y="615078"/>
                  </a:cubicBezTo>
                  <a:cubicBezTo>
                    <a:pt x="3360009" y="600910"/>
                    <a:pt x="3385429" y="588374"/>
                    <a:pt x="3415397" y="590998"/>
                  </a:cubicBezTo>
                  <a:cubicBezTo>
                    <a:pt x="3430965" y="595429"/>
                    <a:pt x="3446474" y="599860"/>
                    <a:pt x="3462040" y="604233"/>
                  </a:cubicBezTo>
                  <a:cubicBezTo>
                    <a:pt x="3466355" y="607731"/>
                    <a:pt x="3470670" y="611230"/>
                    <a:pt x="3474984" y="614728"/>
                  </a:cubicBezTo>
                  <a:cubicBezTo>
                    <a:pt x="3477258" y="620150"/>
                    <a:pt x="3480815" y="624465"/>
                    <a:pt x="3486412" y="626855"/>
                  </a:cubicBezTo>
                  <a:cubicBezTo>
                    <a:pt x="3541042" y="709005"/>
                    <a:pt x="3540051" y="801825"/>
                    <a:pt x="3531889" y="893712"/>
                  </a:cubicBezTo>
                  <a:cubicBezTo>
                    <a:pt x="3519004" y="1038771"/>
                    <a:pt x="3480115" y="1177068"/>
                    <a:pt x="3405544" y="1303530"/>
                  </a:cubicBezTo>
                  <a:cubicBezTo>
                    <a:pt x="3362166" y="1377109"/>
                    <a:pt x="3309110" y="1442934"/>
                    <a:pt x="3229583" y="1479432"/>
                  </a:cubicBezTo>
                  <a:cubicBezTo>
                    <a:pt x="3116007" y="1531556"/>
                    <a:pt x="3060269" y="1508001"/>
                    <a:pt x="3009777" y="1407544"/>
                  </a:cubicBezTo>
                  <a:cubicBezTo>
                    <a:pt x="3001206" y="1454128"/>
                    <a:pt x="2993569" y="1494707"/>
                    <a:pt x="2986456" y="1535346"/>
                  </a:cubicBezTo>
                  <a:cubicBezTo>
                    <a:pt x="2981092" y="1565838"/>
                    <a:pt x="2978818" y="1597148"/>
                    <a:pt x="2970830" y="1626882"/>
                  </a:cubicBezTo>
                  <a:cubicBezTo>
                    <a:pt x="2964300" y="1651254"/>
                    <a:pt x="2975261" y="1655218"/>
                    <a:pt x="2994269" y="1657317"/>
                  </a:cubicBezTo>
                  <a:cubicBezTo>
                    <a:pt x="3043418" y="1662798"/>
                    <a:pt x="3092394" y="1670027"/>
                    <a:pt x="3141603" y="1674342"/>
                  </a:cubicBezTo>
                  <a:cubicBezTo>
                    <a:pt x="3165099" y="1676383"/>
                    <a:pt x="3169705" y="1685361"/>
                    <a:pt x="3162825" y="1706292"/>
                  </a:cubicBezTo>
                  <a:cubicBezTo>
                    <a:pt x="3149299" y="1747338"/>
                    <a:pt x="3128018" y="1783487"/>
                    <a:pt x="3099391" y="1815845"/>
                  </a:cubicBezTo>
                  <a:cubicBezTo>
                    <a:pt x="3087147" y="1829663"/>
                    <a:pt x="3073445" y="1831179"/>
                    <a:pt x="3057528" y="1825873"/>
                  </a:cubicBezTo>
                  <a:cubicBezTo>
                    <a:pt x="3047442" y="1822550"/>
                    <a:pt x="3037180" y="1819285"/>
                    <a:pt x="3027560" y="1814796"/>
                  </a:cubicBezTo>
                  <a:cubicBezTo>
                    <a:pt x="2980276" y="1792698"/>
                    <a:pt x="2935557" y="1781562"/>
                    <a:pt x="2892528" y="1826573"/>
                  </a:cubicBezTo>
                  <a:cubicBezTo>
                    <a:pt x="2877952" y="1841791"/>
                    <a:pt x="2853407" y="1846921"/>
                    <a:pt x="2831543" y="1852168"/>
                  </a:cubicBezTo>
                  <a:cubicBezTo>
                    <a:pt x="2804198" y="1858698"/>
                    <a:pt x="2801574" y="1856425"/>
                    <a:pt x="2807696" y="1830304"/>
                  </a:cubicBezTo>
                  <a:cubicBezTo>
                    <a:pt x="2812536" y="1809607"/>
                    <a:pt x="2817375" y="1788851"/>
                    <a:pt x="2822330" y="1768153"/>
                  </a:cubicBezTo>
                  <a:cubicBezTo>
                    <a:pt x="2825363" y="1755559"/>
                    <a:pt x="2821456" y="1749204"/>
                    <a:pt x="2808046" y="1745298"/>
                  </a:cubicBezTo>
                  <a:cubicBezTo>
                    <a:pt x="2635991" y="1695448"/>
                    <a:pt x="2461430" y="1663031"/>
                    <a:pt x="2281445" y="1662973"/>
                  </a:cubicBezTo>
                  <a:cubicBezTo>
                    <a:pt x="2254568" y="1662973"/>
                    <a:pt x="2241857" y="1672243"/>
                    <a:pt x="2231071" y="1695098"/>
                  </a:cubicBezTo>
                  <a:cubicBezTo>
                    <a:pt x="2206700" y="1746755"/>
                    <a:pt x="2178073" y="1795963"/>
                    <a:pt x="2142274" y="1840916"/>
                  </a:cubicBezTo>
                  <a:cubicBezTo>
                    <a:pt x="2074059" y="1926681"/>
                    <a:pt x="1991034" y="1972800"/>
                    <a:pt x="1878333" y="1942073"/>
                  </a:cubicBezTo>
                  <a:cubicBezTo>
                    <a:pt x="1867080" y="1936068"/>
                    <a:pt x="1855827" y="1930004"/>
                    <a:pt x="1844575" y="1923999"/>
                  </a:cubicBezTo>
                  <a:cubicBezTo>
                    <a:pt x="1804520" y="1890183"/>
                    <a:pt x="1785221" y="1847795"/>
                    <a:pt x="1791460" y="1794972"/>
                  </a:cubicBezTo>
                  <a:cubicBezTo>
                    <a:pt x="1804229" y="1748154"/>
                    <a:pt x="1840843" y="1722734"/>
                    <a:pt x="1878274" y="1698013"/>
                  </a:cubicBezTo>
                  <a:cubicBezTo>
                    <a:pt x="1962931" y="1654694"/>
                    <a:pt x="2054177" y="1634987"/>
                    <a:pt x="2147638" y="1624142"/>
                  </a:cubicBezTo>
                  <a:cubicBezTo>
                    <a:pt x="2165246" y="1622102"/>
                    <a:pt x="2172359" y="1615222"/>
                    <a:pt x="2177081" y="1599305"/>
                  </a:cubicBezTo>
                  <a:cubicBezTo>
                    <a:pt x="2192765" y="1546482"/>
                    <a:pt x="2205650" y="1493017"/>
                    <a:pt x="2216495" y="1439086"/>
                  </a:cubicBezTo>
                  <a:cubicBezTo>
                    <a:pt x="2220634" y="1418388"/>
                    <a:pt x="2231712" y="1398448"/>
                    <a:pt x="2226173" y="1373727"/>
                  </a:cubicBezTo>
                  <a:cubicBezTo>
                    <a:pt x="2198771" y="1410983"/>
                    <a:pt x="2170318" y="1443459"/>
                    <a:pt x="2134986" y="1469171"/>
                  </a:cubicBezTo>
                  <a:cubicBezTo>
                    <a:pt x="2055984" y="1526600"/>
                    <a:pt x="1968295" y="1498905"/>
                    <a:pt x="1935412" y="1407835"/>
                  </a:cubicBezTo>
                  <a:cubicBezTo>
                    <a:pt x="1923984" y="1376118"/>
                    <a:pt x="1922527" y="1342418"/>
                    <a:pt x="1912616" y="1308019"/>
                  </a:cubicBezTo>
                  <a:cubicBezTo>
                    <a:pt x="1892151" y="1340844"/>
                    <a:pt x="1873377" y="1370987"/>
                    <a:pt x="1854545" y="1401130"/>
                  </a:cubicBezTo>
                  <a:cubicBezTo>
                    <a:pt x="1831398" y="1424043"/>
                    <a:pt x="1812507" y="1451038"/>
                    <a:pt x="1785921" y="1470686"/>
                  </a:cubicBezTo>
                  <a:cubicBezTo>
                    <a:pt x="1710767" y="1526133"/>
                    <a:pt x="1629608" y="1516105"/>
                    <a:pt x="1569905" y="1441010"/>
                  </a:cubicBezTo>
                  <a:cubicBezTo>
                    <a:pt x="1542852" y="1407018"/>
                    <a:pt x="1532649" y="1365681"/>
                    <a:pt x="1517374" y="1326501"/>
                  </a:cubicBezTo>
                  <a:cubicBezTo>
                    <a:pt x="1516965" y="1322361"/>
                    <a:pt x="1516499" y="1318280"/>
                    <a:pt x="1516091" y="1314141"/>
                  </a:cubicBezTo>
                  <a:cubicBezTo>
                    <a:pt x="1512592" y="1285106"/>
                    <a:pt x="1509094" y="1256012"/>
                    <a:pt x="1505596" y="1226976"/>
                  </a:cubicBezTo>
                  <a:cubicBezTo>
                    <a:pt x="1505596" y="1220913"/>
                    <a:pt x="1505596" y="1214849"/>
                    <a:pt x="1505538" y="1208785"/>
                  </a:cubicBezTo>
                  <a:cubicBezTo>
                    <a:pt x="1509036" y="1177943"/>
                    <a:pt x="1512592" y="1147100"/>
                    <a:pt x="1516091" y="1116316"/>
                  </a:cubicBezTo>
                  <a:cubicBezTo>
                    <a:pt x="1519880" y="1097017"/>
                    <a:pt x="1523612" y="1077718"/>
                    <a:pt x="1527402" y="1058420"/>
                  </a:cubicBezTo>
                  <a:cubicBezTo>
                    <a:pt x="1552589" y="958545"/>
                    <a:pt x="1584306" y="861236"/>
                    <a:pt x="1645409" y="776579"/>
                  </a:cubicBezTo>
                  <a:cubicBezTo>
                    <a:pt x="1710185" y="686850"/>
                    <a:pt x="1790935" y="619450"/>
                    <a:pt x="1902937" y="596537"/>
                  </a:cubicBezTo>
                  <a:cubicBezTo>
                    <a:pt x="1931914" y="590590"/>
                    <a:pt x="1960949" y="593622"/>
                    <a:pt x="1989868" y="591115"/>
                  </a:cubicBezTo>
                  <a:cubicBezTo>
                    <a:pt x="2019545" y="594496"/>
                    <a:pt x="2048347" y="601376"/>
                    <a:pt x="2075866" y="613270"/>
                  </a:cubicBezTo>
                  <a:cubicBezTo>
                    <a:pt x="2078023" y="613970"/>
                    <a:pt x="2080239" y="614728"/>
                    <a:pt x="2082396" y="615427"/>
                  </a:cubicBezTo>
                  <a:cubicBezTo>
                    <a:pt x="2091958" y="622774"/>
                    <a:pt x="2101520" y="630062"/>
                    <a:pt x="2111082" y="637408"/>
                  </a:cubicBezTo>
                  <a:cubicBezTo>
                    <a:pt x="2111082" y="637408"/>
                    <a:pt x="2112773" y="639099"/>
                    <a:pt x="2112773" y="639099"/>
                  </a:cubicBezTo>
                  <a:cubicBezTo>
                    <a:pt x="2116154" y="642714"/>
                    <a:pt x="2119594" y="646329"/>
                    <a:pt x="2122975" y="649943"/>
                  </a:cubicBezTo>
                  <a:cubicBezTo>
                    <a:pt x="2122975" y="649943"/>
                    <a:pt x="2123325" y="650410"/>
                    <a:pt x="2123325" y="650410"/>
                  </a:cubicBezTo>
                  <a:cubicBezTo>
                    <a:pt x="2125249" y="656124"/>
                    <a:pt x="2128806" y="660496"/>
                    <a:pt x="2134345" y="663062"/>
                  </a:cubicBezTo>
                  <a:cubicBezTo>
                    <a:pt x="2134345" y="663062"/>
                    <a:pt x="2133645" y="662479"/>
                    <a:pt x="2133645" y="662479"/>
                  </a:cubicBezTo>
                  <a:cubicBezTo>
                    <a:pt x="2172009" y="749468"/>
                    <a:pt x="2155917" y="818092"/>
                    <a:pt x="2082280" y="874588"/>
                  </a:cubicBezTo>
                  <a:cubicBezTo>
                    <a:pt x="2069628" y="884267"/>
                    <a:pt x="2074642" y="888348"/>
                    <a:pt x="2082630" y="896161"/>
                  </a:cubicBezTo>
                  <a:cubicBezTo>
                    <a:pt x="2097322" y="910620"/>
                    <a:pt x="2104785" y="928169"/>
                    <a:pt x="2097963" y="948867"/>
                  </a:cubicBezTo>
                  <a:cubicBezTo>
                    <a:pt x="2074292" y="1020814"/>
                    <a:pt x="2061581" y="1095326"/>
                    <a:pt x="2048813" y="1169547"/>
                  </a:cubicBezTo>
                  <a:cubicBezTo>
                    <a:pt x="2036161" y="1243010"/>
                    <a:pt x="2023917" y="1317114"/>
                    <a:pt x="2037502" y="1391976"/>
                  </a:cubicBezTo>
                  <a:cubicBezTo>
                    <a:pt x="2047939" y="1449464"/>
                    <a:pt x="2084378" y="1462699"/>
                    <a:pt x="2126999" y="1422411"/>
                  </a:cubicBezTo>
                  <a:cubicBezTo>
                    <a:pt x="2196497" y="1356644"/>
                    <a:pt x="2246871" y="1276943"/>
                    <a:pt x="2267977" y="1183773"/>
                  </a:cubicBezTo>
                  <a:cubicBezTo>
                    <a:pt x="2299986" y="1042270"/>
                    <a:pt x="2325523" y="899309"/>
                    <a:pt x="2353800" y="756989"/>
                  </a:cubicBezTo>
                  <a:cubicBezTo>
                    <a:pt x="2354092" y="756056"/>
                    <a:pt x="2354442" y="755182"/>
                    <a:pt x="2354733" y="754249"/>
                  </a:cubicBezTo>
                  <a:cubicBezTo>
                    <a:pt x="2364295" y="725855"/>
                    <a:pt x="2355608" y="689532"/>
                    <a:pt x="2384527" y="669708"/>
                  </a:cubicBezTo>
                  <a:cubicBezTo>
                    <a:pt x="2428488" y="639566"/>
                    <a:pt x="2475189" y="614086"/>
                    <a:pt x="2531336" y="615952"/>
                  </a:cubicBezTo>
                  <a:cubicBezTo>
                    <a:pt x="2530520" y="622599"/>
                    <a:pt x="2530870" y="629654"/>
                    <a:pt x="2528712" y="635892"/>
                  </a:cubicBezTo>
                  <a:cubicBezTo>
                    <a:pt x="2497287" y="727371"/>
                    <a:pt x="2475656" y="821532"/>
                    <a:pt x="2452159" y="915167"/>
                  </a:cubicBezTo>
                  <a:cubicBezTo>
                    <a:pt x="2442714" y="952832"/>
                    <a:pt x="2434143" y="990671"/>
                    <a:pt x="2425222" y="1028452"/>
                  </a:cubicBezTo>
                  <a:cubicBezTo>
                    <a:pt x="2478513" y="904614"/>
                    <a:pt x="2535942" y="783926"/>
                    <a:pt x="2613602" y="673848"/>
                  </a:cubicBezTo>
                  <a:cubicBezTo>
                    <a:pt x="2636108" y="655774"/>
                    <a:pt x="2653133" y="632161"/>
                    <a:pt x="2675871" y="614028"/>
                  </a:cubicBezTo>
                  <a:cubicBezTo>
                    <a:pt x="2692808" y="600502"/>
                    <a:pt x="2716655" y="591144"/>
                    <a:pt x="2742410" y="590065"/>
                  </a:cubicBezTo>
                  <a:close/>
                  <a:moveTo>
                    <a:pt x="1220082" y="306708"/>
                  </a:moveTo>
                  <a:cubicBezTo>
                    <a:pt x="1196119" y="301461"/>
                    <a:pt x="1187840" y="324550"/>
                    <a:pt x="1178919" y="340933"/>
                  </a:cubicBezTo>
                  <a:cubicBezTo>
                    <a:pt x="1139448" y="413521"/>
                    <a:pt x="1116418" y="492406"/>
                    <a:pt x="1087791" y="578171"/>
                  </a:cubicBezTo>
                  <a:cubicBezTo>
                    <a:pt x="1144054" y="543597"/>
                    <a:pt x="1188948" y="507566"/>
                    <a:pt x="1221131" y="457949"/>
                  </a:cubicBezTo>
                  <a:cubicBezTo>
                    <a:pt x="1240605" y="427922"/>
                    <a:pt x="1249875" y="394339"/>
                    <a:pt x="1248243" y="358541"/>
                  </a:cubicBezTo>
                  <a:cubicBezTo>
                    <a:pt x="1247252" y="337260"/>
                    <a:pt x="1245794" y="312305"/>
                    <a:pt x="1220082" y="306708"/>
                  </a:cubicBezTo>
                  <a:close/>
                  <a:moveTo>
                    <a:pt x="619203" y="30"/>
                  </a:moveTo>
                  <a:cubicBezTo>
                    <a:pt x="638734" y="-436"/>
                    <a:pt x="653252" y="4403"/>
                    <a:pt x="662873" y="21603"/>
                  </a:cubicBezTo>
                  <a:cubicBezTo>
                    <a:pt x="669169" y="41076"/>
                    <a:pt x="655293" y="39152"/>
                    <a:pt x="643632" y="40085"/>
                  </a:cubicBezTo>
                  <a:cubicBezTo>
                    <a:pt x="587602" y="44691"/>
                    <a:pt x="531455" y="49764"/>
                    <a:pt x="477933" y="68129"/>
                  </a:cubicBezTo>
                  <a:cubicBezTo>
                    <a:pt x="328675" y="119378"/>
                    <a:pt x="211834" y="203860"/>
                    <a:pt x="169505" y="366586"/>
                  </a:cubicBezTo>
                  <a:cubicBezTo>
                    <a:pt x="138429" y="486051"/>
                    <a:pt x="175977" y="578696"/>
                    <a:pt x="282848" y="639274"/>
                  </a:cubicBezTo>
                  <a:cubicBezTo>
                    <a:pt x="355203" y="680261"/>
                    <a:pt x="434321" y="696820"/>
                    <a:pt x="515655" y="705915"/>
                  </a:cubicBezTo>
                  <a:cubicBezTo>
                    <a:pt x="525217" y="706381"/>
                    <a:pt x="534837" y="706848"/>
                    <a:pt x="544399" y="707372"/>
                  </a:cubicBezTo>
                  <a:cubicBezTo>
                    <a:pt x="582996" y="709880"/>
                    <a:pt x="621593" y="710113"/>
                    <a:pt x="660132" y="707489"/>
                  </a:cubicBezTo>
                  <a:cubicBezTo>
                    <a:pt x="669985" y="707081"/>
                    <a:pt x="679780" y="706732"/>
                    <a:pt x="689634" y="706323"/>
                  </a:cubicBezTo>
                  <a:cubicBezTo>
                    <a:pt x="712781" y="702883"/>
                    <a:pt x="735927" y="699443"/>
                    <a:pt x="759015" y="696004"/>
                  </a:cubicBezTo>
                  <a:cubicBezTo>
                    <a:pt x="813355" y="691514"/>
                    <a:pt x="864953" y="674489"/>
                    <a:pt x="917252" y="661021"/>
                  </a:cubicBezTo>
                  <a:cubicBezTo>
                    <a:pt x="929612" y="657815"/>
                    <a:pt x="930371" y="645512"/>
                    <a:pt x="934102" y="635834"/>
                  </a:cubicBezTo>
                  <a:cubicBezTo>
                    <a:pt x="972232" y="536542"/>
                    <a:pt x="1014620" y="439350"/>
                    <a:pt x="1073739" y="350261"/>
                  </a:cubicBezTo>
                  <a:cubicBezTo>
                    <a:pt x="1086566" y="330905"/>
                    <a:pt x="1101900" y="313705"/>
                    <a:pt x="1116768" y="295922"/>
                  </a:cubicBezTo>
                  <a:cubicBezTo>
                    <a:pt x="1173672" y="227998"/>
                    <a:pt x="1267483" y="227998"/>
                    <a:pt x="1329460" y="295980"/>
                  </a:cubicBezTo>
                  <a:cubicBezTo>
                    <a:pt x="1331326" y="299129"/>
                    <a:pt x="1333192" y="302277"/>
                    <a:pt x="1335116" y="305426"/>
                  </a:cubicBezTo>
                  <a:cubicBezTo>
                    <a:pt x="1336865" y="307816"/>
                    <a:pt x="1338614" y="310206"/>
                    <a:pt x="1340421" y="312539"/>
                  </a:cubicBezTo>
                  <a:cubicBezTo>
                    <a:pt x="1382692" y="405650"/>
                    <a:pt x="1359487" y="486168"/>
                    <a:pt x="1291271" y="556482"/>
                  </a:cubicBezTo>
                  <a:cubicBezTo>
                    <a:pt x="1231335" y="618284"/>
                    <a:pt x="1155831" y="655540"/>
                    <a:pt x="1075955" y="683876"/>
                  </a:cubicBezTo>
                  <a:cubicBezTo>
                    <a:pt x="1059980" y="689532"/>
                    <a:pt x="1053508" y="696878"/>
                    <a:pt x="1049077" y="712795"/>
                  </a:cubicBezTo>
                  <a:cubicBezTo>
                    <a:pt x="1017709" y="825263"/>
                    <a:pt x="988616" y="938373"/>
                    <a:pt x="961329" y="1051890"/>
                  </a:cubicBezTo>
                  <a:cubicBezTo>
                    <a:pt x="933869" y="1166107"/>
                    <a:pt x="906057" y="1280266"/>
                    <a:pt x="878597" y="1394484"/>
                  </a:cubicBezTo>
                  <a:cubicBezTo>
                    <a:pt x="871483" y="1424219"/>
                    <a:pt x="865187" y="1454128"/>
                    <a:pt x="858540" y="1483922"/>
                  </a:cubicBezTo>
                  <a:cubicBezTo>
                    <a:pt x="866761" y="1477450"/>
                    <a:pt x="870959" y="1469929"/>
                    <a:pt x="874399" y="1462116"/>
                  </a:cubicBezTo>
                  <a:cubicBezTo>
                    <a:pt x="913287" y="1374602"/>
                    <a:pt x="955208" y="1288604"/>
                    <a:pt x="1003367" y="1205696"/>
                  </a:cubicBezTo>
                  <a:cubicBezTo>
                    <a:pt x="1053042" y="1120223"/>
                    <a:pt x="1105223" y="1036556"/>
                    <a:pt x="1182126" y="971898"/>
                  </a:cubicBezTo>
                  <a:cubicBezTo>
                    <a:pt x="1225504" y="935399"/>
                    <a:pt x="1274363" y="919949"/>
                    <a:pt x="1330685" y="932717"/>
                  </a:cubicBezTo>
                  <a:cubicBezTo>
                    <a:pt x="1347709" y="940821"/>
                    <a:pt x="1362985" y="951375"/>
                    <a:pt x="1376395" y="964726"/>
                  </a:cubicBezTo>
                  <a:cubicBezTo>
                    <a:pt x="1378960" y="973413"/>
                    <a:pt x="1381701" y="982042"/>
                    <a:pt x="1388580" y="988514"/>
                  </a:cubicBezTo>
                  <a:cubicBezTo>
                    <a:pt x="1388580" y="988514"/>
                    <a:pt x="1388289" y="988164"/>
                    <a:pt x="1388289" y="988164"/>
                  </a:cubicBezTo>
                  <a:cubicBezTo>
                    <a:pt x="1392312" y="1015858"/>
                    <a:pt x="1401116" y="1042387"/>
                    <a:pt x="1401407" y="1071130"/>
                  </a:cubicBezTo>
                  <a:cubicBezTo>
                    <a:pt x="1402107" y="1140629"/>
                    <a:pt x="1388639" y="1207620"/>
                    <a:pt x="1372780" y="1274727"/>
                  </a:cubicBezTo>
                  <a:cubicBezTo>
                    <a:pt x="1335174" y="1433780"/>
                    <a:pt x="1283167" y="1589219"/>
                    <a:pt x="1253082" y="1750137"/>
                  </a:cubicBezTo>
                  <a:cubicBezTo>
                    <a:pt x="1241363" y="1812872"/>
                    <a:pt x="1228128" y="1875666"/>
                    <a:pt x="1235708" y="1940266"/>
                  </a:cubicBezTo>
                  <a:cubicBezTo>
                    <a:pt x="1237982" y="1959623"/>
                    <a:pt x="1238506" y="1980788"/>
                    <a:pt x="1260020" y="1989066"/>
                  </a:cubicBezTo>
                  <a:cubicBezTo>
                    <a:pt x="1282584" y="1997812"/>
                    <a:pt x="1301474" y="1985860"/>
                    <a:pt x="1318499" y="1972275"/>
                  </a:cubicBezTo>
                  <a:cubicBezTo>
                    <a:pt x="1327536" y="1965103"/>
                    <a:pt x="1335524" y="1956591"/>
                    <a:pt x="1343628" y="1948371"/>
                  </a:cubicBezTo>
                  <a:cubicBezTo>
                    <a:pt x="1380593" y="1910881"/>
                    <a:pt x="1408112" y="1866628"/>
                    <a:pt x="1435340" y="1822084"/>
                  </a:cubicBezTo>
                  <a:cubicBezTo>
                    <a:pt x="1477727" y="1752761"/>
                    <a:pt x="1511018" y="1678715"/>
                    <a:pt x="1546992" y="1606068"/>
                  </a:cubicBezTo>
                  <a:cubicBezTo>
                    <a:pt x="1564483" y="1602862"/>
                    <a:pt x="1573229" y="1605077"/>
                    <a:pt x="1576844" y="1627641"/>
                  </a:cubicBezTo>
                  <a:cubicBezTo>
                    <a:pt x="1582615" y="1663964"/>
                    <a:pt x="1559236" y="1689793"/>
                    <a:pt x="1552356" y="1721102"/>
                  </a:cubicBezTo>
                  <a:cubicBezTo>
                    <a:pt x="1552356" y="1721102"/>
                    <a:pt x="1551831" y="1722559"/>
                    <a:pt x="1551831" y="1722559"/>
                  </a:cubicBezTo>
                  <a:cubicBezTo>
                    <a:pt x="1524837" y="1770718"/>
                    <a:pt x="1497842" y="1818878"/>
                    <a:pt x="1470905" y="1867095"/>
                  </a:cubicBezTo>
                  <a:cubicBezTo>
                    <a:pt x="1470905" y="1867095"/>
                    <a:pt x="1470497" y="1868203"/>
                    <a:pt x="1470497" y="1868203"/>
                  </a:cubicBezTo>
                  <a:cubicBezTo>
                    <a:pt x="1456329" y="1883537"/>
                    <a:pt x="1445077" y="1900736"/>
                    <a:pt x="1435107" y="1918810"/>
                  </a:cubicBezTo>
                  <a:cubicBezTo>
                    <a:pt x="1401407" y="1953384"/>
                    <a:pt x="1371847" y="1992040"/>
                    <a:pt x="1332317" y="2020842"/>
                  </a:cubicBezTo>
                  <a:cubicBezTo>
                    <a:pt x="1280194" y="2058856"/>
                    <a:pt x="1215534" y="2065328"/>
                    <a:pt x="1168950" y="2036293"/>
                  </a:cubicBezTo>
                  <a:cubicBezTo>
                    <a:pt x="1131169" y="2012738"/>
                    <a:pt x="1116535" y="1974840"/>
                    <a:pt x="1109538" y="1934086"/>
                  </a:cubicBezTo>
                  <a:cubicBezTo>
                    <a:pt x="1093329" y="1840100"/>
                    <a:pt x="1103591" y="1746580"/>
                    <a:pt x="1117059" y="1653178"/>
                  </a:cubicBezTo>
                  <a:cubicBezTo>
                    <a:pt x="1137640" y="1510800"/>
                    <a:pt x="1180202" y="1373902"/>
                    <a:pt x="1219208" y="1236072"/>
                  </a:cubicBezTo>
                  <a:cubicBezTo>
                    <a:pt x="1237398" y="1171821"/>
                    <a:pt x="1255123" y="1107337"/>
                    <a:pt x="1263985" y="1040871"/>
                  </a:cubicBezTo>
                  <a:cubicBezTo>
                    <a:pt x="1264626" y="1036090"/>
                    <a:pt x="1265851" y="1031251"/>
                    <a:pt x="1265851" y="1026470"/>
                  </a:cubicBezTo>
                  <a:cubicBezTo>
                    <a:pt x="1265792" y="1014168"/>
                    <a:pt x="1269407" y="999184"/>
                    <a:pt x="1255065" y="993120"/>
                  </a:cubicBezTo>
                  <a:cubicBezTo>
                    <a:pt x="1243171" y="988106"/>
                    <a:pt x="1233084" y="997143"/>
                    <a:pt x="1224105" y="1004606"/>
                  </a:cubicBezTo>
                  <a:cubicBezTo>
                    <a:pt x="1187024" y="1035448"/>
                    <a:pt x="1160437" y="1075037"/>
                    <a:pt x="1134842" y="1114917"/>
                  </a:cubicBezTo>
                  <a:cubicBezTo>
                    <a:pt x="1011646" y="1306562"/>
                    <a:pt x="911772" y="1510566"/>
                    <a:pt x="818368" y="1717954"/>
                  </a:cubicBezTo>
                  <a:cubicBezTo>
                    <a:pt x="784961" y="1792174"/>
                    <a:pt x="754701" y="1867445"/>
                    <a:pt x="736743" y="1947205"/>
                  </a:cubicBezTo>
                  <a:cubicBezTo>
                    <a:pt x="729106" y="1981196"/>
                    <a:pt x="701878" y="1970234"/>
                    <a:pt x="680072" y="1971575"/>
                  </a:cubicBezTo>
                  <a:cubicBezTo>
                    <a:pt x="658791" y="1966445"/>
                    <a:pt x="653660" y="1953384"/>
                    <a:pt x="653369" y="1931579"/>
                  </a:cubicBezTo>
                  <a:cubicBezTo>
                    <a:pt x="651503" y="1803893"/>
                    <a:pt x="674591" y="1679240"/>
                    <a:pt x="696863" y="1554528"/>
                  </a:cubicBezTo>
                  <a:cubicBezTo>
                    <a:pt x="721759" y="1414657"/>
                    <a:pt x="751494" y="1275777"/>
                    <a:pt x="782920" y="1137247"/>
                  </a:cubicBezTo>
                  <a:cubicBezTo>
                    <a:pt x="786768" y="1120397"/>
                    <a:pt x="795455" y="1104538"/>
                    <a:pt x="794114" y="1086523"/>
                  </a:cubicBezTo>
                  <a:cubicBezTo>
                    <a:pt x="825074" y="970556"/>
                    <a:pt x="859065" y="855464"/>
                    <a:pt x="895738" y="737283"/>
                  </a:cubicBezTo>
                  <a:cubicBezTo>
                    <a:pt x="838017" y="744979"/>
                    <a:pt x="783969" y="754016"/>
                    <a:pt x="729280" y="758272"/>
                  </a:cubicBezTo>
                  <a:cubicBezTo>
                    <a:pt x="618853" y="766901"/>
                    <a:pt x="508892" y="766201"/>
                    <a:pt x="398989" y="750517"/>
                  </a:cubicBezTo>
                  <a:cubicBezTo>
                    <a:pt x="319987" y="739265"/>
                    <a:pt x="244600" y="716468"/>
                    <a:pt x="171837" y="684226"/>
                  </a:cubicBezTo>
                  <a:cubicBezTo>
                    <a:pt x="171837" y="684226"/>
                    <a:pt x="172187" y="684576"/>
                    <a:pt x="172187" y="684576"/>
                  </a:cubicBezTo>
                  <a:cubicBezTo>
                    <a:pt x="165832" y="676996"/>
                    <a:pt x="157028" y="673615"/>
                    <a:pt x="148107" y="670408"/>
                  </a:cubicBezTo>
                  <a:cubicBezTo>
                    <a:pt x="98608" y="637408"/>
                    <a:pt x="53714" y="599802"/>
                    <a:pt x="26602" y="545288"/>
                  </a:cubicBezTo>
                  <a:cubicBezTo>
                    <a:pt x="-24646" y="442090"/>
                    <a:pt x="74" y="297322"/>
                    <a:pt x="84206" y="207942"/>
                  </a:cubicBezTo>
                  <a:cubicBezTo>
                    <a:pt x="168223" y="118679"/>
                    <a:pt x="273228" y="65272"/>
                    <a:pt x="389719" y="32972"/>
                  </a:cubicBezTo>
                  <a:cubicBezTo>
                    <a:pt x="464639" y="12216"/>
                    <a:pt x="541309" y="2013"/>
                    <a:pt x="619203" y="30"/>
                  </a:cubicBezTo>
                  <a:close/>
                </a:path>
              </a:pathLst>
            </a:custGeom>
            <a:solidFill>
              <a:srgbClr val="F08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FE54D4-1AE2-4966-871F-84C8E1A2B80D}"/>
              </a:ext>
            </a:extLst>
          </p:cNvPr>
          <p:cNvSpPr txBox="1"/>
          <p:nvPr/>
        </p:nvSpPr>
        <p:spPr>
          <a:xfrm>
            <a:off x="8682292" y="347944"/>
            <a:ext cx="30158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A47411-2A1A-46DD-8685-27F52A8BCD76}"/>
              </a:ext>
            </a:extLst>
          </p:cNvPr>
          <p:cNvGrpSpPr/>
          <p:nvPr/>
        </p:nvGrpSpPr>
        <p:grpSpPr>
          <a:xfrm>
            <a:off x="3056036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21A2B2-37DC-4063-961A-7219CEFF3FDE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34D1ED-2DD4-4AE5-AAFE-C2991173518F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1E8715-988E-4801-8AF6-73F99F64B7CE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4CAD47-2442-431A-A180-EF3FE76D73E8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04CC4F-079A-4991-B255-059398A50A4C}"/>
              </a:ext>
            </a:extLst>
          </p:cNvPr>
          <p:cNvGrpSpPr/>
          <p:nvPr/>
        </p:nvGrpSpPr>
        <p:grpSpPr>
          <a:xfrm flipH="1">
            <a:off x="6579125" y="2247154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4F6A4E-9873-451F-AA2A-511BE807C06A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D6357D-7EA6-4052-967E-DEB89B1DE364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9945B6-F112-4043-AE02-C3C320795874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1436B6-6DCB-4412-B748-8912F46890EE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437AF7-DC5D-4C7A-962F-2143EED60B60}"/>
              </a:ext>
            </a:extLst>
          </p:cNvPr>
          <p:cNvGrpSpPr/>
          <p:nvPr/>
        </p:nvGrpSpPr>
        <p:grpSpPr>
          <a:xfrm>
            <a:off x="1576190" y="2255876"/>
            <a:ext cx="2335847" cy="911409"/>
            <a:chOff x="4965552" y="1736224"/>
            <a:chExt cx="1759674" cy="9114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55AD50-830F-45D1-88F6-391C712D0D70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34F77-62D6-46CF-9AD3-398A37CF794B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C08265-48E0-4185-9392-19153FB2A746}"/>
              </a:ext>
            </a:extLst>
          </p:cNvPr>
          <p:cNvGrpSpPr/>
          <p:nvPr/>
        </p:nvGrpSpPr>
        <p:grpSpPr>
          <a:xfrm>
            <a:off x="664723" y="3480046"/>
            <a:ext cx="2335847" cy="911409"/>
            <a:chOff x="5325592" y="1736224"/>
            <a:chExt cx="1399634" cy="9114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CA6167-001F-459F-A23D-38D193151090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468AC6-7BFD-4296-B679-35C642DDE7D8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44FAFE-8EA6-44CE-A9EC-4C9414F6551F}"/>
              </a:ext>
            </a:extLst>
          </p:cNvPr>
          <p:cNvGrpSpPr/>
          <p:nvPr/>
        </p:nvGrpSpPr>
        <p:grpSpPr>
          <a:xfrm>
            <a:off x="1576190" y="4704216"/>
            <a:ext cx="2335847" cy="911409"/>
            <a:chOff x="4965552" y="1736224"/>
            <a:chExt cx="1759674" cy="9114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3F3C46-E697-4B12-851B-C9003C72447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AD2514-062A-4354-8424-1D533D193D5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03E50C-6F19-48A1-8EBF-445A59DFAA29}"/>
              </a:ext>
            </a:extLst>
          </p:cNvPr>
          <p:cNvGrpSpPr/>
          <p:nvPr/>
        </p:nvGrpSpPr>
        <p:grpSpPr>
          <a:xfrm>
            <a:off x="8340294" y="2255876"/>
            <a:ext cx="2349033" cy="911409"/>
            <a:chOff x="4965552" y="1736224"/>
            <a:chExt cx="1759674" cy="9114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505BCA-7A5D-4F03-9D13-9C2CC0453DA5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7309AC-EAE6-472C-9EF9-32AB172C22E6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A6C657-B912-4A55-9673-B6888303D754}"/>
              </a:ext>
            </a:extLst>
          </p:cNvPr>
          <p:cNvGrpSpPr/>
          <p:nvPr/>
        </p:nvGrpSpPr>
        <p:grpSpPr>
          <a:xfrm>
            <a:off x="9178244" y="3480046"/>
            <a:ext cx="2349033" cy="911409"/>
            <a:chOff x="5325592" y="1736224"/>
            <a:chExt cx="1399634" cy="9114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0B23F2-E9E9-4481-A967-5F96B74EA41D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E1021A-8DAA-4A33-B98A-8B2C62107DA8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DCB4B4-89D0-4946-B2A4-01B7A0338D9B}"/>
              </a:ext>
            </a:extLst>
          </p:cNvPr>
          <p:cNvGrpSpPr/>
          <p:nvPr/>
        </p:nvGrpSpPr>
        <p:grpSpPr>
          <a:xfrm>
            <a:off x="8340294" y="4704216"/>
            <a:ext cx="2349033" cy="911409"/>
            <a:chOff x="4965552" y="1736224"/>
            <a:chExt cx="1759674" cy="91140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7CB272-26D3-4F16-AA2C-9B425A9AE3FA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A9FC0C-8E69-4286-9D05-9F7AAC7D6C1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7C43FD-C176-426C-8E77-D5E3F91FE8AB}"/>
              </a:ext>
            </a:extLst>
          </p:cNvPr>
          <p:cNvSpPr/>
          <p:nvPr/>
        </p:nvSpPr>
        <p:spPr>
          <a:xfrm>
            <a:off x="4185464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7306963D-DAD8-4108-98F4-0A2AC8588C0D}"/>
              </a:ext>
            </a:extLst>
          </p:cNvPr>
          <p:cNvSpPr/>
          <p:nvPr/>
        </p:nvSpPr>
        <p:spPr>
          <a:xfrm>
            <a:off x="7557147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464845E-CFC4-41D0-8B18-DE0005282B2F}"/>
              </a:ext>
            </a:extLst>
          </p:cNvPr>
          <p:cNvSpPr/>
          <p:nvPr/>
        </p:nvSpPr>
        <p:spPr>
          <a:xfrm rot="2700000">
            <a:off x="4238846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9A43E968-5074-4191-8DB8-2E3DE42C6972}"/>
              </a:ext>
            </a:extLst>
          </p:cNvPr>
          <p:cNvSpPr/>
          <p:nvPr/>
        </p:nvSpPr>
        <p:spPr>
          <a:xfrm>
            <a:off x="7595705" y="4960429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50CC3ABB-AFC1-497C-AC76-D17A22CAEBC3}"/>
              </a:ext>
            </a:extLst>
          </p:cNvPr>
          <p:cNvSpPr/>
          <p:nvPr/>
        </p:nvSpPr>
        <p:spPr>
          <a:xfrm>
            <a:off x="8409891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5D78AC5-6EDE-421F-B896-ECA7190612FC}"/>
              </a:ext>
            </a:extLst>
          </p:cNvPr>
          <p:cNvSpPr/>
          <p:nvPr/>
        </p:nvSpPr>
        <p:spPr>
          <a:xfrm>
            <a:off x="3287138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640058-A646-46EE-8A3E-AE982D948BA0}"/>
              </a:ext>
            </a:extLst>
          </p:cNvPr>
          <p:cNvGrpSpPr/>
          <p:nvPr/>
        </p:nvGrpSpPr>
        <p:grpSpPr>
          <a:xfrm>
            <a:off x="5631458" y="3399747"/>
            <a:ext cx="820518" cy="999087"/>
            <a:chOff x="4124817" y="3023000"/>
            <a:chExt cx="817297" cy="995165"/>
          </a:xfrm>
        </p:grpSpPr>
        <p:sp>
          <p:nvSpPr>
            <p:cNvPr id="40" name="Right Arrow 13">
              <a:extLst>
                <a:ext uri="{FF2B5EF4-FFF2-40B4-BE49-F238E27FC236}">
                  <a16:creationId xmlns:a16="http://schemas.microsoft.com/office/drawing/2014/main" id="{ED13695F-5A0E-4D14-9673-CC7B607424CC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ight Arrow 57">
              <a:extLst>
                <a:ext uri="{FF2B5EF4-FFF2-40B4-BE49-F238E27FC236}">
                  <a16:creationId xmlns:a16="http://schemas.microsoft.com/office/drawing/2014/main" id="{E339775C-AD9C-4637-9A35-2DFF79BA1B2B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659A398-6B58-4F57-BDC5-A9F2F0D9816E}"/>
              </a:ext>
            </a:extLst>
          </p:cNvPr>
          <p:cNvSpPr/>
          <p:nvPr/>
        </p:nvSpPr>
        <p:spPr>
          <a:xfrm>
            <a:off x="9386543" y="1555127"/>
            <a:ext cx="3771" cy="25327"/>
          </a:xfrm>
          <a:custGeom>
            <a:avLst/>
            <a:gdLst>
              <a:gd name="connsiteX0" fmla="*/ 1524 w 7715"/>
              <a:gd name="connsiteY0" fmla="*/ 0 h 51816"/>
              <a:gd name="connsiteX1" fmla="*/ 0 w 7715"/>
              <a:gd name="connsiteY1" fmla="*/ 95 h 51816"/>
              <a:gd name="connsiteX2" fmla="*/ 4477 w 7715"/>
              <a:gd name="connsiteY2" fmla="*/ 51816 h 51816"/>
              <a:gd name="connsiteX3" fmla="*/ 7715 w 7715"/>
              <a:gd name="connsiteY3" fmla="*/ 48673 h 51816"/>
              <a:gd name="connsiteX4" fmla="*/ 1524 w 7715"/>
              <a:gd name="connsiteY4" fmla="*/ 0 h 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" h="51816">
                <a:moveTo>
                  <a:pt x="1524" y="0"/>
                </a:moveTo>
                <a:cubicBezTo>
                  <a:pt x="1048" y="0"/>
                  <a:pt x="572" y="95"/>
                  <a:pt x="0" y="95"/>
                </a:cubicBezTo>
                <a:lnTo>
                  <a:pt x="4477" y="51816"/>
                </a:lnTo>
                <a:cubicBezTo>
                  <a:pt x="5525" y="50768"/>
                  <a:pt x="6668" y="49721"/>
                  <a:pt x="7715" y="48673"/>
                </a:cubicBezTo>
                <a:cubicBezTo>
                  <a:pt x="5620" y="32480"/>
                  <a:pt x="3620" y="16288"/>
                  <a:pt x="1524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779C8AF-0C11-412C-A30B-48B39AF6C5B1}"/>
              </a:ext>
            </a:extLst>
          </p:cNvPr>
          <p:cNvSpPr/>
          <p:nvPr/>
        </p:nvSpPr>
        <p:spPr>
          <a:xfrm>
            <a:off x="9380584" y="1486363"/>
            <a:ext cx="6844" cy="46836"/>
          </a:xfrm>
          <a:custGeom>
            <a:avLst/>
            <a:gdLst>
              <a:gd name="connsiteX0" fmla="*/ 14002 w 14001"/>
              <a:gd name="connsiteY0" fmla="*/ 23813 h 95821"/>
              <a:gd name="connsiteX1" fmla="*/ 0 w 14001"/>
              <a:gd name="connsiteY1" fmla="*/ 0 h 95821"/>
              <a:gd name="connsiteX2" fmla="*/ 8287 w 14001"/>
              <a:gd name="connsiteY2" fmla="*/ 95821 h 95821"/>
              <a:gd name="connsiteX3" fmla="*/ 10478 w 14001"/>
              <a:gd name="connsiteY3" fmla="*/ 93821 h 95821"/>
              <a:gd name="connsiteX4" fmla="*/ 14002 w 14001"/>
              <a:gd name="connsiteY4" fmla="*/ 23813 h 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" h="95821">
                <a:moveTo>
                  <a:pt x="14002" y="23813"/>
                </a:moveTo>
                <a:cubicBezTo>
                  <a:pt x="10573" y="14954"/>
                  <a:pt x="5715" y="7239"/>
                  <a:pt x="0" y="0"/>
                </a:cubicBezTo>
                <a:lnTo>
                  <a:pt x="8287" y="95821"/>
                </a:lnTo>
                <a:cubicBezTo>
                  <a:pt x="9049" y="95250"/>
                  <a:pt x="9811" y="94679"/>
                  <a:pt x="10478" y="93821"/>
                </a:cubicBezTo>
                <a:cubicBezTo>
                  <a:pt x="11716" y="70580"/>
                  <a:pt x="12859" y="47244"/>
                  <a:pt x="14002" y="2381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56565B8-3284-43C5-9BEB-16654CD7FD27}"/>
              </a:ext>
            </a:extLst>
          </p:cNvPr>
          <p:cNvSpPr/>
          <p:nvPr/>
        </p:nvSpPr>
        <p:spPr>
          <a:xfrm>
            <a:off x="6824329" y="3541136"/>
            <a:ext cx="849081" cy="690786"/>
          </a:xfrm>
          <a:custGeom>
            <a:avLst/>
            <a:gdLst>
              <a:gd name="connsiteX0" fmla="*/ 1905332 w 3210293"/>
              <a:gd name="connsiteY0" fmla="*/ 1431296 h 2611797"/>
              <a:gd name="connsiteX1" fmla="*/ 1807213 w 3210293"/>
              <a:gd name="connsiteY1" fmla="*/ 1481119 h 2611797"/>
              <a:gd name="connsiteX2" fmla="*/ 1710486 w 3210293"/>
              <a:gd name="connsiteY2" fmla="*/ 1745216 h 2611797"/>
              <a:gd name="connsiteX3" fmla="*/ 1928937 w 3210293"/>
              <a:gd name="connsiteY3" fmla="*/ 2027787 h 2611797"/>
              <a:gd name="connsiteX4" fmla="*/ 2238679 w 3210293"/>
              <a:gd name="connsiteY4" fmla="*/ 1816944 h 2611797"/>
              <a:gd name="connsiteX5" fmla="*/ 2306061 w 3210293"/>
              <a:gd name="connsiteY5" fmla="*/ 1700654 h 2611797"/>
              <a:gd name="connsiteX6" fmla="*/ 2166949 w 3210293"/>
              <a:gd name="connsiteY6" fmla="*/ 1744128 h 2611797"/>
              <a:gd name="connsiteX7" fmla="*/ 2018056 w 3210293"/>
              <a:gd name="connsiteY7" fmla="*/ 1890848 h 2611797"/>
              <a:gd name="connsiteX8" fmla="*/ 1850686 w 3210293"/>
              <a:gd name="connsiteY8" fmla="*/ 1899543 h 2611797"/>
              <a:gd name="connsiteX9" fmla="*/ 1884377 w 3210293"/>
              <a:gd name="connsiteY9" fmla="*/ 1538720 h 2611797"/>
              <a:gd name="connsiteX10" fmla="*/ 1934371 w 3210293"/>
              <a:gd name="connsiteY10" fmla="*/ 1450689 h 2611797"/>
              <a:gd name="connsiteX11" fmla="*/ 1905332 w 3210293"/>
              <a:gd name="connsiteY11" fmla="*/ 1431296 h 2611797"/>
              <a:gd name="connsiteX12" fmla="*/ 1359281 w 3210293"/>
              <a:gd name="connsiteY12" fmla="*/ 1202247 h 2611797"/>
              <a:gd name="connsiteX13" fmla="*/ 1263805 w 3210293"/>
              <a:gd name="connsiteY13" fmla="*/ 1206155 h 2611797"/>
              <a:gd name="connsiteX14" fmla="*/ 927979 w 3210293"/>
              <a:gd name="connsiteY14" fmla="*/ 1233324 h 2611797"/>
              <a:gd name="connsiteX15" fmla="*/ 914937 w 3210293"/>
              <a:gd name="connsiteY15" fmla="*/ 1325704 h 2611797"/>
              <a:gd name="connsiteX16" fmla="*/ 1160558 w 3210293"/>
              <a:gd name="connsiteY16" fmla="*/ 1740867 h 2611797"/>
              <a:gd name="connsiteX17" fmla="*/ 1443130 w 3210293"/>
              <a:gd name="connsiteY17" fmla="*/ 1464816 h 2611797"/>
              <a:gd name="connsiteX18" fmla="*/ 1359281 w 3210293"/>
              <a:gd name="connsiteY18" fmla="*/ 1202247 h 2611797"/>
              <a:gd name="connsiteX19" fmla="*/ 829809 w 3210293"/>
              <a:gd name="connsiteY19" fmla="*/ 781957 h 2611797"/>
              <a:gd name="connsiteX20" fmla="*/ 774739 w 3210293"/>
              <a:gd name="connsiteY20" fmla="*/ 801860 h 2611797"/>
              <a:gd name="connsiteX21" fmla="*/ 685620 w 3210293"/>
              <a:gd name="connsiteY21" fmla="*/ 1002920 h 2611797"/>
              <a:gd name="connsiteX22" fmla="*/ 877985 w 3210293"/>
              <a:gd name="connsiteY22" fmla="*/ 1070302 h 2611797"/>
              <a:gd name="connsiteX23" fmla="*/ 963845 w 3210293"/>
              <a:gd name="connsiteY23" fmla="*/ 858373 h 2611797"/>
              <a:gd name="connsiteX24" fmla="*/ 829809 w 3210293"/>
              <a:gd name="connsiteY24" fmla="*/ 781957 h 2611797"/>
              <a:gd name="connsiteX25" fmla="*/ 1661580 w 3210293"/>
              <a:gd name="connsiteY25" fmla="*/ 722250 h 2611797"/>
              <a:gd name="connsiteX26" fmla="*/ 1557246 w 3210293"/>
              <a:gd name="connsiteY26" fmla="*/ 773601 h 2611797"/>
              <a:gd name="connsiteX27" fmla="*/ 1535510 w 3210293"/>
              <a:gd name="connsiteY27" fmla="*/ 983358 h 2611797"/>
              <a:gd name="connsiteX28" fmla="*/ 1738743 w 3210293"/>
              <a:gd name="connsiteY28" fmla="*/ 965968 h 2611797"/>
              <a:gd name="connsiteX29" fmla="*/ 1756133 w 3210293"/>
              <a:gd name="connsiteY29" fmla="*/ 757300 h 2611797"/>
              <a:gd name="connsiteX30" fmla="*/ 1661580 w 3210293"/>
              <a:gd name="connsiteY30" fmla="*/ 722250 h 2611797"/>
              <a:gd name="connsiteX31" fmla="*/ 1480776 w 3210293"/>
              <a:gd name="connsiteY31" fmla="*/ 2109 h 2611797"/>
              <a:gd name="connsiteX32" fmla="*/ 2127824 w 3210293"/>
              <a:gd name="connsiteY32" fmla="*/ 248669 h 2611797"/>
              <a:gd name="connsiteX33" fmla="*/ 2592981 w 3210293"/>
              <a:gd name="connsiteY33" fmla="*/ 1410476 h 2611797"/>
              <a:gd name="connsiteX34" fmla="*/ 2553856 w 3210293"/>
              <a:gd name="connsiteY34" fmla="*/ 2012572 h 2611797"/>
              <a:gd name="connsiteX35" fmla="*/ 3210293 w 3210293"/>
              <a:gd name="connsiteY35" fmla="*/ 2411433 h 2611797"/>
              <a:gd name="connsiteX36" fmla="*/ 2796216 w 3210293"/>
              <a:gd name="connsiteY36" fmla="*/ 2602712 h 2611797"/>
              <a:gd name="connsiteX37" fmla="*/ 1113824 w 3210293"/>
              <a:gd name="connsiteY37" fmla="*/ 2562499 h 2611797"/>
              <a:gd name="connsiteX38" fmla="*/ 380224 w 3210293"/>
              <a:gd name="connsiteY38" fmla="*/ 1887587 h 2611797"/>
              <a:gd name="connsiteX39" fmla="*/ 373589 w 3210293"/>
              <a:gd name="connsiteY39" fmla="*/ 1861897 h 2611797"/>
              <a:gd name="connsiteX40" fmla="*/ 356966 w 3210293"/>
              <a:gd name="connsiteY40" fmla="*/ 1885293 h 2611797"/>
              <a:gd name="connsiteX41" fmla="*/ 202747 w 3210293"/>
              <a:gd name="connsiteY41" fmla="*/ 1987957 h 2611797"/>
              <a:gd name="connsiteX42" fmla="*/ 59285 w 3210293"/>
              <a:gd name="connsiteY42" fmla="*/ 1983455 h 2611797"/>
              <a:gd name="connsiteX43" fmla="*/ 133623 w 3210293"/>
              <a:gd name="connsiteY43" fmla="*/ 1494043 h 2611797"/>
              <a:gd name="connsiteX44" fmla="*/ 285701 w 3210293"/>
              <a:gd name="connsiteY44" fmla="*/ 1423794 h 2611797"/>
              <a:gd name="connsiteX45" fmla="*/ 292363 w 3210293"/>
              <a:gd name="connsiteY45" fmla="*/ 1424181 h 2611797"/>
              <a:gd name="connsiteX46" fmla="*/ 291103 w 3210293"/>
              <a:gd name="connsiteY46" fmla="*/ 1413212 h 2611797"/>
              <a:gd name="connsiteX47" fmla="*/ 439999 w 3210293"/>
              <a:gd name="connsiteY47" fmla="*/ 641011 h 2611797"/>
              <a:gd name="connsiteX48" fmla="*/ 1056223 w 3210293"/>
              <a:gd name="connsiteY48" fmla="*/ 54129 h 2611797"/>
              <a:gd name="connsiteX49" fmla="*/ 1480776 w 3210293"/>
              <a:gd name="connsiteY49" fmla="*/ 2109 h 261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210293" h="2611797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82BD14A-8D1E-42A1-BFC3-31F29783AC28}"/>
              </a:ext>
            </a:extLst>
          </p:cNvPr>
          <p:cNvSpPr/>
          <p:nvPr/>
        </p:nvSpPr>
        <p:spPr>
          <a:xfrm>
            <a:off x="9236962" y="3497089"/>
            <a:ext cx="10868" cy="10868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262626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94B1905-B890-48F4-A959-6C76DEB9F1B6}"/>
              </a:ext>
            </a:extLst>
          </p:cNvPr>
          <p:cNvSpPr/>
          <p:nvPr/>
        </p:nvSpPr>
        <p:spPr>
          <a:xfrm>
            <a:off x="9236962" y="3497089"/>
            <a:ext cx="10868" cy="10868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262626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F0A94DA-BFB2-4CA0-A8FD-E782D056ECF6}"/>
              </a:ext>
            </a:extLst>
          </p:cNvPr>
          <p:cNvSpPr/>
          <p:nvPr/>
        </p:nvSpPr>
        <p:spPr>
          <a:xfrm>
            <a:off x="9236962" y="3497089"/>
            <a:ext cx="10868" cy="10868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262626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aphic 3">
            <a:extLst>
              <a:ext uri="{FF2B5EF4-FFF2-40B4-BE49-F238E27FC236}">
                <a16:creationId xmlns:a16="http://schemas.microsoft.com/office/drawing/2014/main" id="{28340D73-96DE-434D-A045-FC524A2B8636}"/>
              </a:ext>
            </a:extLst>
          </p:cNvPr>
          <p:cNvGrpSpPr/>
          <p:nvPr/>
        </p:nvGrpSpPr>
        <p:grpSpPr>
          <a:xfrm>
            <a:off x="4544882" y="3456351"/>
            <a:ext cx="590852" cy="830202"/>
            <a:chOff x="3763318" y="4209715"/>
            <a:chExt cx="1631710" cy="2292709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471C39-C6E7-435B-8333-4E3E414F6230}"/>
                </a:ext>
              </a:extLst>
            </p:cNvPr>
            <p:cNvSpPr/>
            <p:nvPr/>
          </p:nvSpPr>
          <p:spPr>
            <a:xfrm>
              <a:off x="3967242" y="4209715"/>
              <a:ext cx="1228360" cy="1228322"/>
            </a:xfrm>
            <a:custGeom>
              <a:avLst/>
              <a:gdLst>
                <a:gd name="connsiteX0" fmla="*/ 166944 w 1228360"/>
                <a:gd name="connsiteY0" fmla="*/ 965647 h 1228322"/>
                <a:gd name="connsiteX1" fmla="*/ 229911 w 1228360"/>
                <a:gd name="connsiteY1" fmla="*/ 1200063 h 1228322"/>
                <a:gd name="connsiteX2" fmla="*/ 245842 w 1228360"/>
                <a:gd name="connsiteY2" fmla="*/ 1222063 h 1228322"/>
                <a:gd name="connsiteX3" fmla="*/ 327015 w 1228360"/>
                <a:gd name="connsiteY3" fmla="*/ 1219029 h 1228322"/>
                <a:gd name="connsiteX4" fmla="*/ 323981 w 1228360"/>
                <a:gd name="connsiteY4" fmla="*/ 1159856 h 1228322"/>
                <a:gd name="connsiteX5" fmla="*/ 393016 w 1228360"/>
                <a:gd name="connsiteY5" fmla="*/ 1163649 h 1228322"/>
                <a:gd name="connsiteX6" fmla="*/ 393016 w 1228360"/>
                <a:gd name="connsiteY6" fmla="*/ 1212960 h 1228322"/>
                <a:gd name="connsiteX7" fmla="*/ 468879 w 1228360"/>
                <a:gd name="connsiteY7" fmla="*/ 1212960 h 1228322"/>
                <a:gd name="connsiteX8" fmla="*/ 471913 w 1228360"/>
                <a:gd name="connsiteY8" fmla="*/ 1161373 h 1228322"/>
                <a:gd name="connsiteX9" fmla="*/ 517431 w 1228360"/>
                <a:gd name="connsiteY9" fmla="*/ 1161373 h 1228322"/>
                <a:gd name="connsiteX10" fmla="*/ 517431 w 1228360"/>
                <a:gd name="connsiteY10" fmla="*/ 1227374 h 1228322"/>
                <a:gd name="connsiteX11" fmla="*/ 590259 w 1228360"/>
                <a:gd name="connsiteY11" fmla="*/ 1227374 h 1228322"/>
                <a:gd name="connsiteX12" fmla="*/ 590259 w 1228360"/>
                <a:gd name="connsiteY12" fmla="*/ 1193994 h 1228322"/>
                <a:gd name="connsiteX13" fmla="*/ 590259 w 1228360"/>
                <a:gd name="connsiteY13" fmla="*/ 1164408 h 1228322"/>
                <a:gd name="connsiteX14" fmla="*/ 663846 w 1228360"/>
                <a:gd name="connsiteY14" fmla="*/ 1209167 h 1228322"/>
                <a:gd name="connsiteX15" fmla="*/ 664605 w 1228360"/>
                <a:gd name="connsiteY15" fmla="*/ 1214477 h 1228322"/>
                <a:gd name="connsiteX16" fmla="*/ 679019 w 1228360"/>
                <a:gd name="connsiteY16" fmla="*/ 1227374 h 1228322"/>
                <a:gd name="connsiteX17" fmla="*/ 737433 w 1228360"/>
                <a:gd name="connsiteY17" fmla="*/ 1228132 h 1228322"/>
                <a:gd name="connsiteX18" fmla="*/ 737433 w 1228360"/>
                <a:gd name="connsiteY18" fmla="*/ 1162890 h 1228322"/>
                <a:gd name="connsiteX19" fmla="*/ 791296 w 1228360"/>
                <a:gd name="connsiteY19" fmla="*/ 1162890 h 1228322"/>
                <a:gd name="connsiteX20" fmla="*/ 794330 w 1228360"/>
                <a:gd name="connsiteY20" fmla="*/ 1220546 h 1228322"/>
                <a:gd name="connsiteX21" fmla="*/ 850469 w 1228360"/>
                <a:gd name="connsiteY21" fmla="*/ 1220546 h 1228322"/>
                <a:gd name="connsiteX22" fmla="*/ 863365 w 1228360"/>
                <a:gd name="connsiteY22" fmla="*/ 1175028 h 1228322"/>
                <a:gd name="connsiteX23" fmla="*/ 905090 w 1228360"/>
                <a:gd name="connsiteY23" fmla="*/ 1159856 h 1228322"/>
                <a:gd name="connsiteX24" fmla="*/ 911918 w 1228360"/>
                <a:gd name="connsiteY24" fmla="*/ 1226615 h 1228322"/>
                <a:gd name="connsiteX25" fmla="*/ 947573 w 1228360"/>
                <a:gd name="connsiteY25" fmla="*/ 1224339 h 1228322"/>
                <a:gd name="connsiteX26" fmla="*/ 993091 w 1228360"/>
                <a:gd name="connsiteY26" fmla="*/ 1185649 h 1228322"/>
                <a:gd name="connsiteX27" fmla="*/ 1048471 w 1228360"/>
                <a:gd name="connsiteY27" fmla="*/ 961095 h 1228322"/>
                <a:gd name="connsiteX28" fmla="*/ 1073505 w 1228360"/>
                <a:gd name="connsiteY28" fmla="*/ 922405 h 1228322"/>
                <a:gd name="connsiteX29" fmla="*/ 1167575 w 1228360"/>
                <a:gd name="connsiteY29" fmla="*/ 807094 h 1228322"/>
                <a:gd name="connsiteX30" fmla="*/ 1175920 w 1228360"/>
                <a:gd name="connsiteY30" fmla="*/ 361779 h 1228322"/>
                <a:gd name="connsiteX31" fmla="*/ 677501 w 1228360"/>
                <a:gd name="connsiteY31" fmla="*/ 4465 h 1228322"/>
                <a:gd name="connsiteX32" fmla="*/ 24322 w 1228360"/>
                <a:gd name="connsiteY32" fmla="*/ 426262 h 1228322"/>
                <a:gd name="connsiteX33" fmla="*/ 148737 w 1228360"/>
                <a:gd name="connsiteY33" fmla="*/ 928474 h 1228322"/>
                <a:gd name="connsiteX34" fmla="*/ 166944 w 1228360"/>
                <a:gd name="connsiteY34" fmla="*/ 965647 h 1228322"/>
                <a:gd name="connsiteX35" fmla="*/ 848951 w 1228360"/>
                <a:gd name="connsiteY35" fmla="*/ 617436 h 1228322"/>
                <a:gd name="connsiteX36" fmla="*/ 993091 w 1228360"/>
                <a:gd name="connsiteY36" fmla="*/ 634885 h 1228322"/>
                <a:gd name="connsiteX37" fmla="*/ 965780 w 1228360"/>
                <a:gd name="connsiteY37" fmla="*/ 841232 h 1228322"/>
                <a:gd name="connsiteX38" fmla="*/ 833779 w 1228360"/>
                <a:gd name="connsiteY38" fmla="*/ 831370 h 1228322"/>
                <a:gd name="connsiteX39" fmla="*/ 801158 w 1228360"/>
                <a:gd name="connsiteY39" fmla="*/ 740334 h 1228322"/>
                <a:gd name="connsiteX40" fmla="*/ 848951 w 1228360"/>
                <a:gd name="connsiteY40" fmla="*/ 617436 h 1228322"/>
                <a:gd name="connsiteX41" fmla="*/ 670674 w 1228360"/>
                <a:gd name="connsiteY41" fmla="*/ 792680 h 1228322"/>
                <a:gd name="connsiteX42" fmla="*/ 735157 w 1228360"/>
                <a:gd name="connsiteY42" fmla="*/ 978544 h 1228322"/>
                <a:gd name="connsiteX43" fmla="*/ 670674 w 1228360"/>
                <a:gd name="connsiteY43" fmla="*/ 978544 h 1228322"/>
                <a:gd name="connsiteX44" fmla="*/ 670674 w 1228360"/>
                <a:gd name="connsiteY44" fmla="*/ 792680 h 1228322"/>
                <a:gd name="connsiteX45" fmla="*/ 563707 w 1228360"/>
                <a:gd name="connsiteY45" fmla="*/ 827577 h 1228322"/>
                <a:gd name="connsiteX46" fmla="*/ 613777 w 1228360"/>
                <a:gd name="connsiteY46" fmla="*/ 782059 h 1228322"/>
                <a:gd name="connsiteX47" fmla="*/ 613777 w 1228360"/>
                <a:gd name="connsiteY47" fmla="*/ 973233 h 1228322"/>
                <a:gd name="connsiteX48" fmla="*/ 547776 w 1228360"/>
                <a:gd name="connsiteY48" fmla="*/ 973233 h 1228322"/>
                <a:gd name="connsiteX49" fmla="*/ 563707 w 1228360"/>
                <a:gd name="connsiteY49" fmla="*/ 827577 h 1228322"/>
                <a:gd name="connsiteX50" fmla="*/ 245083 w 1228360"/>
                <a:gd name="connsiteY50" fmla="*/ 606057 h 1228322"/>
                <a:gd name="connsiteX51" fmla="*/ 378602 w 1228360"/>
                <a:gd name="connsiteY51" fmla="*/ 587850 h 1228322"/>
                <a:gd name="connsiteX52" fmla="*/ 449913 w 1228360"/>
                <a:gd name="connsiteY52" fmla="*/ 736541 h 1228322"/>
                <a:gd name="connsiteX53" fmla="*/ 457499 w 1228360"/>
                <a:gd name="connsiteY53" fmla="*/ 739576 h 1228322"/>
                <a:gd name="connsiteX54" fmla="*/ 418809 w 1228360"/>
                <a:gd name="connsiteY54" fmla="*/ 836680 h 1228322"/>
                <a:gd name="connsiteX55" fmla="*/ 278463 w 1228360"/>
                <a:gd name="connsiteY55" fmla="*/ 858680 h 1228322"/>
                <a:gd name="connsiteX56" fmla="*/ 245083 w 1228360"/>
                <a:gd name="connsiteY56" fmla="*/ 606057 h 122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28360" h="1228322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57EA77D-1F9C-42D7-8B11-B61800BD3673}"/>
                </a:ext>
              </a:extLst>
            </p:cNvPr>
            <p:cNvSpPr/>
            <p:nvPr/>
          </p:nvSpPr>
          <p:spPr>
            <a:xfrm>
              <a:off x="3763318" y="5644385"/>
              <a:ext cx="1631710" cy="858039"/>
            </a:xfrm>
            <a:custGeom>
              <a:avLst/>
              <a:gdLst>
                <a:gd name="connsiteX0" fmla="*/ 1608950 w 1631710"/>
                <a:gd name="connsiteY0" fmla="*/ 660574 h 858039"/>
                <a:gd name="connsiteX1" fmla="*/ 1626398 w 1631710"/>
                <a:gd name="connsiteY1" fmla="*/ 582435 h 858039"/>
                <a:gd name="connsiteX2" fmla="*/ 1559639 w 1631710"/>
                <a:gd name="connsiteY2" fmla="*/ 538435 h 858039"/>
                <a:gd name="connsiteX3" fmla="*/ 1437500 w 1631710"/>
                <a:gd name="connsiteY3" fmla="*/ 577884 h 858039"/>
                <a:gd name="connsiteX4" fmla="*/ 1394258 w 1631710"/>
                <a:gd name="connsiteY4" fmla="*/ 584711 h 858039"/>
                <a:gd name="connsiteX5" fmla="*/ 1056668 w 1631710"/>
                <a:gd name="connsiteY5" fmla="*/ 447400 h 858039"/>
                <a:gd name="connsiteX6" fmla="*/ 1039220 w 1631710"/>
                <a:gd name="connsiteY6" fmla="*/ 438296 h 858039"/>
                <a:gd name="connsiteX7" fmla="*/ 1049082 w 1631710"/>
                <a:gd name="connsiteY7" fmla="*/ 431469 h 858039"/>
                <a:gd name="connsiteX8" fmla="*/ 1406396 w 1631710"/>
                <a:gd name="connsiteY8" fmla="*/ 291122 h 858039"/>
                <a:gd name="connsiteX9" fmla="*/ 1450397 w 1631710"/>
                <a:gd name="connsiteY9" fmla="*/ 297191 h 858039"/>
                <a:gd name="connsiteX10" fmla="*/ 1578605 w 1631710"/>
                <a:gd name="connsiteY10" fmla="*/ 312364 h 858039"/>
                <a:gd name="connsiteX11" fmla="*/ 1609709 w 1631710"/>
                <a:gd name="connsiteY11" fmla="*/ 198570 h 858039"/>
                <a:gd name="connsiteX12" fmla="*/ 1554329 w 1631710"/>
                <a:gd name="connsiteY12" fmla="*/ 154569 h 858039"/>
                <a:gd name="connsiteX13" fmla="*/ 1574812 w 1631710"/>
                <a:gd name="connsiteY13" fmla="*/ 116638 h 858039"/>
                <a:gd name="connsiteX14" fmla="*/ 1495914 w 1631710"/>
                <a:gd name="connsiteY14" fmla="*/ 567 h 858039"/>
                <a:gd name="connsiteX15" fmla="*/ 1371499 w 1631710"/>
                <a:gd name="connsiteY15" fmla="*/ 98431 h 858039"/>
                <a:gd name="connsiteX16" fmla="*/ 1336602 w 1631710"/>
                <a:gd name="connsiteY16" fmla="*/ 137879 h 858039"/>
                <a:gd name="connsiteX17" fmla="*/ 841977 w 1631710"/>
                <a:gd name="connsiteY17" fmla="*/ 337398 h 858039"/>
                <a:gd name="connsiteX18" fmla="*/ 791149 w 1631710"/>
                <a:gd name="connsiteY18" fmla="*/ 337398 h 858039"/>
                <a:gd name="connsiteX19" fmla="*/ 293488 w 1631710"/>
                <a:gd name="connsiteY19" fmla="*/ 136362 h 858039"/>
                <a:gd name="connsiteX20" fmla="*/ 262385 w 1631710"/>
                <a:gd name="connsiteY20" fmla="*/ 100706 h 858039"/>
                <a:gd name="connsiteX21" fmla="*/ 119762 w 1631710"/>
                <a:gd name="connsiteY21" fmla="*/ 567 h 858039"/>
                <a:gd name="connsiteX22" fmla="*/ 52244 w 1631710"/>
                <a:gd name="connsiteY22" fmla="*/ 101465 h 858039"/>
                <a:gd name="connsiteX23" fmla="*/ 76521 w 1631710"/>
                <a:gd name="connsiteY23" fmla="*/ 156086 h 858039"/>
                <a:gd name="connsiteX24" fmla="*/ 34796 w 1631710"/>
                <a:gd name="connsiteY24" fmla="*/ 184155 h 858039"/>
                <a:gd name="connsiteX25" fmla="*/ 2175 w 1631710"/>
                <a:gd name="connsiteY25" fmla="*/ 263053 h 858039"/>
                <a:gd name="connsiteX26" fmla="*/ 71210 w 1631710"/>
                <a:gd name="connsiteY26" fmla="*/ 317674 h 858039"/>
                <a:gd name="connsiteX27" fmla="*/ 181970 w 1631710"/>
                <a:gd name="connsiteY27" fmla="*/ 294915 h 858039"/>
                <a:gd name="connsiteX28" fmla="*/ 229005 w 1631710"/>
                <a:gd name="connsiteY28" fmla="*/ 291122 h 858039"/>
                <a:gd name="connsiteX29" fmla="*/ 565077 w 1631710"/>
                <a:gd name="connsiteY29" fmla="*/ 423882 h 858039"/>
                <a:gd name="connsiteX30" fmla="*/ 593905 w 1631710"/>
                <a:gd name="connsiteY30" fmla="*/ 436779 h 858039"/>
                <a:gd name="connsiteX31" fmla="*/ 569629 w 1631710"/>
                <a:gd name="connsiteY31" fmla="*/ 447400 h 858039"/>
                <a:gd name="connsiteX32" fmla="*/ 242660 w 1631710"/>
                <a:gd name="connsiteY32" fmla="*/ 580160 h 858039"/>
                <a:gd name="connsiteX33" fmla="*/ 192591 w 1631710"/>
                <a:gd name="connsiteY33" fmla="*/ 573332 h 858039"/>
                <a:gd name="connsiteX34" fmla="*/ 66658 w 1631710"/>
                <a:gd name="connsiteY34" fmla="*/ 536918 h 858039"/>
                <a:gd name="connsiteX35" fmla="*/ 18865 w 1631710"/>
                <a:gd name="connsiteY35" fmla="*/ 651471 h 858039"/>
                <a:gd name="connsiteX36" fmla="*/ 63624 w 1631710"/>
                <a:gd name="connsiteY36" fmla="*/ 702299 h 858039"/>
                <a:gd name="connsiteX37" fmla="*/ 38589 w 1631710"/>
                <a:gd name="connsiteY37" fmla="*/ 740989 h 858039"/>
                <a:gd name="connsiteX38" fmla="*/ 102314 w 1631710"/>
                <a:gd name="connsiteY38" fmla="*/ 857059 h 858039"/>
                <a:gd name="connsiteX39" fmla="*/ 244177 w 1631710"/>
                <a:gd name="connsiteY39" fmla="*/ 771334 h 858039"/>
                <a:gd name="connsiteX40" fmla="*/ 284385 w 1631710"/>
                <a:gd name="connsiteY40" fmla="*/ 728851 h 858039"/>
                <a:gd name="connsiteX41" fmla="*/ 786597 w 1631710"/>
                <a:gd name="connsiteY41" fmla="*/ 533124 h 858039"/>
                <a:gd name="connsiteX42" fmla="*/ 842735 w 1631710"/>
                <a:gd name="connsiteY42" fmla="*/ 532366 h 858039"/>
                <a:gd name="connsiteX43" fmla="*/ 1347982 w 1631710"/>
                <a:gd name="connsiteY43" fmla="*/ 729609 h 858039"/>
                <a:gd name="connsiteX44" fmla="*/ 1386672 w 1631710"/>
                <a:gd name="connsiteY44" fmla="*/ 769817 h 858039"/>
                <a:gd name="connsiteX45" fmla="*/ 1543708 w 1631710"/>
                <a:gd name="connsiteY45" fmla="*/ 854024 h 858039"/>
                <a:gd name="connsiteX46" fmla="*/ 1596053 w 1631710"/>
                <a:gd name="connsiteY46" fmla="*/ 750851 h 858039"/>
                <a:gd name="connsiteX47" fmla="*/ 1565708 w 1631710"/>
                <a:gd name="connsiteY47" fmla="*/ 697747 h 858039"/>
                <a:gd name="connsiteX48" fmla="*/ 1608950 w 1631710"/>
                <a:gd name="connsiteY48" fmla="*/ 660574 h 8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31710" h="858039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B49E690-B5EB-4A25-A12B-AB331660F8BF}"/>
                </a:ext>
              </a:extLst>
            </p:cNvPr>
            <p:cNvSpPr/>
            <p:nvPr/>
          </p:nvSpPr>
          <p:spPr>
            <a:xfrm>
              <a:off x="4232808" y="5521296"/>
              <a:ext cx="692627" cy="213387"/>
            </a:xfrm>
            <a:custGeom>
              <a:avLst/>
              <a:gdLst>
                <a:gd name="connsiteX0" fmla="*/ 0 w 692627"/>
                <a:gd name="connsiteY0" fmla="*/ 9104 h 213387"/>
                <a:gd name="connsiteX1" fmla="*/ 49311 w 692627"/>
                <a:gd name="connsiteY1" fmla="*/ 201037 h 213387"/>
                <a:gd name="connsiteX2" fmla="*/ 70552 w 692627"/>
                <a:gd name="connsiteY2" fmla="*/ 213175 h 213387"/>
                <a:gd name="connsiteX3" fmla="*/ 152484 w 692627"/>
                <a:gd name="connsiteY3" fmla="*/ 212416 h 213387"/>
                <a:gd name="connsiteX4" fmla="*/ 618282 w 692627"/>
                <a:gd name="connsiteY4" fmla="*/ 205589 h 213387"/>
                <a:gd name="connsiteX5" fmla="*/ 644834 w 692627"/>
                <a:gd name="connsiteY5" fmla="*/ 194209 h 213387"/>
                <a:gd name="connsiteX6" fmla="*/ 692628 w 692627"/>
                <a:gd name="connsiteY6" fmla="*/ 8345 h 213387"/>
                <a:gd name="connsiteX7" fmla="*/ 619799 w 692627"/>
                <a:gd name="connsiteY7" fmla="*/ 15931 h 213387"/>
                <a:gd name="connsiteX8" fmla="*/ 606144 w 692627"/>
                <a:gd name="connsiteY8" fmla="*/ 58414 h 213387"/>
                <a:gd name="connsiteX9" fmla="*/ 569730 w 692627"/>
                <a:gd name="connsiteY9" fmla="*/ 74345 h 213387"/>
                <a:gd name="connsiteX10" fmla="*/ 563661 w 692627"/>
                <a:gd name="connsiteY10" fmla="*/ 10621 h 213387"/>
                <a:gd name="connsiteX11" fmla="*/ 487798 w 692627"/>
                <a:gd name="connsiteY11" fmla="*/ 10621 h 213387"/>
                <a:gd name="connsiteX12" fmla="*/ 481729 w 692627"/>
                <a:gd name="connsiteY12" fmla="*/ 74345 h 213387"/>
                <a:gd name="connsiteX13" fmla="*/ 440004 w 692627"/>
                <a:gd name="connsiteY13" fmla="*/ 74345 h 213387"/>
                <a:gd name="connsiteX14" fmla="*/ 440004 w 692627"/>
                <a:gd name="connsiteY14" fmla="*/ 8345 h 213387"/>
                <a:gd name="connsiteX15" fmla="*/ 379314 w 692627"/>
                <a:gd name="connsiteY15" fmla="*/ 5310 h 213387"/>
                <a:gd name="connsiteX16" fmla="*/ 370969 w 692627"/>
                <a:gd name="connsiteY16" fmla="*/ 73587 h 213387"/>
                <a:gd name="connsiteX17" fmla="*/ 326969 w 692627"/>
                <a:gd name="connsiteY17" fmla="*/ 73587 h 213387"/>
                <a:gd name="connsiteX18" fmla="*/ 326969 w 692627"/>
                <a:gd name="connsiteY18" fmla="*/ 0 h 213387"/>
                <a:gd name="connsiteX19" fmla="*/ 264003 w 692627"/>
                <a:gd name="connsiteY19" fmla="*/ 0 h 213387"/>
                <a:gd name="connsiteX20" fmla="*/ 259451 w 692627"/>
                <a:gd name="connsiteY20" fmla="*/ 72829 h 213387"/>
                <a:gd name="connsiteX21" fmla="*/ 216968 w 692627"/>
                <a:gd name="connsiteY21" fmla="*/ 72829 h 213387"/>
                <a:gd name="connsiteX22" fmla="*/ 208623 w 692627"/>
                <a:gd name="connsiteY22" fmla="*/ 13655 h 213387"/>
                <a:gd name="connsiteX23" fmla="*/ 135795 w 692627"/>
                <a:gd name="connsiteY23" fmla="*/ 13655 h 213387"/>
                <a:gd name="connsiteX24" fmla="*/ 140346 w 692627"/>
                <a:gd name="connsiteY24" fmla="*/ 72070 h 213387"/>
                <a:gd name="connsiteX25" fmla="*/ 78897 w 692627"/>
                <a:gd name="connsiteY25" fmla="*/ 72070 h 213387"/>
                <a:gd name="connsiteX26" fmla="*/ 78897 w 692627"/>
                <a:gd name="connsiteY26" fmla="*/ 9104 h 213387"/>
                <a:gd name="connsiteX27" fmla="*/ 0 w 692627"/>
                <a:gd name="connsiteY27" fmla="*/ 9104 h 21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2627" h="21338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35C175-E274-427C-A39D-89BAF0DE139A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3066AF-7547-4682-86D9-F1E54E26E852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D624B07-8CB4-4F03-8A42-5B11DE203D6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1CC87CD-EFE1-4E27-A098-52FDDF78CD55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53BB40E-8C44-4E5C-9823-D16603DF5386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058ED45-4261-4963-AFFE-E5FA4FA341EB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EC66C61-BA54-403C-BE06-6D9C201BA02A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8BAC8A-94A8-4D7D-899D-CCD6FFCB6CD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AD4B5D1-F3E5-4C04-9181-9DBF1967B5B6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69DDE5F-DE23-4D00-8521-DC57FE93F31D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7FB7558-167E-490E-8D2D-43AD83AAF9E6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0BB2651-3850-4406-8F5F-D9842309D29F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4DF988D7-FA3C-44C6-A113-A0553B96D33D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F2C6CBF-08BF-4485-8172-2ACD98602B3F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795A94A-A2EE-4EC2-88A0-0DC2639B96BF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81B726C-9453-4B8D-BEC3-FB784518A394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29D64E5-E780-4645-BC69-4A46F4222E5F}"/>
              </a:ext>
            </a:extLst>
          </p:cNvPr>
          <p:cNvCxnSpPr>
            <a:stCxn id="106" idx="6"/>
            <a:endCxn id="10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C004FE1-F258-407D-A9E6-9F34F132A60E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160426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6F693E-8FAF-49AA-9782-E95C48C2C338}"/>
              </a:ext>
            </a:extLst>
          </p:cNvPr>
          <p:cNvGrpSpPr/>
          <p:nvPr/>
        </p:nvGrpSpPr>
        <p:grpSpPr>
          <a:xfrm>
            <a:off x="9294836" y="2940753"/>
            <a:ext cx="1793922" cy="600808"/>
            <a:chOff x="698919" y="3231434"/>
            <a:chExt cx="2170041" cy="726774"/>
          </a:xfrm>
        </p:grpSpPr>
        <p:sp>
          <p:nvSpPr>
            <p:cNvPr id="112" name="Rounded Rectangle 19">
              <a:extLst>
                <a:ext uri="{FF2B5EF4-FFF2-40B4-BE49-F238E27FC236}">
                  <a16:creationId xmlns:a16="http://schemas.microsoft.com/office/drawing/2014/main" id="{3600DF0A-2758-41E4-8AC8-FD86529965F9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36D56C2-26CE-4E58-BC56-34F39F12B03A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14" name="Rounded Rectangle 4">
            <a:extLst>
              <a:ext uri="{FF2B5EF4-FFF2-40B4-BE49-F238E27FC236}">
                <a16:creationId xmlns:a16="http://schemas.microsoft.com/office/drawing/2014/main" id="{6F9479FB-2C0E-4080-89AE-698BA6C81F48}"/>
              </a:ext>
            </a:extLst>
          </p:cNvPr>
          <p:cNvSpPr/>
          <p:nvPr/>
        </p:nvSpPr>
        <p:spPr>
          <a:xfrm rot="5400000">
            <a:off x="4396081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5165EBC-350C-4ED2-AA6B-767AA8810C6D}"/>
              </a:ext>
            </a:extLst>
          </p:cNvPr>
          <p:cNvSpPr/>
          <p:nvPr/>
        </p:nvSpPr>
        <p:spPr>
          <a:xfrm rot="19002224">
            <a:off x="3694444" y="2944238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19312FA-15C1-4552-93F7-279342C92018}"/>
              </a:ext>
            </a:extLst>
          </p:cNvPr>
          <p:cNvGrpSpPr/>
          <p:nvPr/>
        </p:nvGrpSpPr>
        <p:grpSpPr>
          <a:xfrm>
            <a:off x="6518924" y="2944237"/>
            <a:ext cx="1793922" cy="600808"/>
            <a:chOff x="698919" y="3231434"/>
            <a:chExt cx="2170041" cy="726774"/>
          </a:xfrm>
        </p:grpSpPr>
        <p:sp>
          <p:nvSpPr>
            <p:cNvPr id="117" name="Rounded Rectangle 9">
              <a:extLst>
                <a:ext uri="{FF2B5EF4-FFF2-40B4-BE49-F238E27FC236}">
                  <a16:creationId xmlns:a16="http://schemas.microsoft.com/office/drawing/2014/main" id="{D7548344-452F-4EED-B872-262095F642CE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6CB7C42-FEED-4EDF-B934-A79F6F651152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19" name="Rounded Rectangle 11">
            <a:extLst>
              <a:ext uri="{FF2B5EF4-FFF2-40B4-BE49-F238E27FC236}">
                <a16:creationId xmlns:a16="http://schemas.microsoft.com/office/drawing/2014/main" id="{44338D3D-AB22-4FE0-982E-8BB715EA3025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97592F5-2E71-4993-B601-BB7F6A46983F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8597ED4-ECCA-4726-BBD4-D4F43391B56B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122" name="Rounded Rectangle 15">
              <a:extLst>
                <a:ext uri="{FF2B5EF4-FFF2-40B4-BE49-F238E27FC236}">
                  <a16:creationId xmlns:a16="http://schemas.microsoft.com/office/drawing/2014/main" id="{F5DF968C-810B-41CD-9216-FF623C52A327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33A919-9500-4B71-A2D6-A51E19FD51B1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4" name="Oval 34">
            <a:extLst>
              <a:ext uri="{FF2B5EF4-FFF2-40B4-BE49-F238E27FC236}">
                <a16:creationId xmlns:a16="http://schemas.microsoft.com/office/drawing/2014/main" id="{87F8A2EC-EABB-411C-AABD-DBD84A8AEB41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25" name="Straight Connector 38">
            <a:extLst>
              <a:ext uri="{FF2B5EF4-FFF2-40B4-BE49-F238E27FC236}">
                <a16:creationId xmlns:a16="http://schemas.microsoft.com/office/drawing/2014/main" id="{AF1482EB-8692-4B19-A44B-F5539DD3F9FD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F1DEA395-3291-4AEF-9675-D9E2E410C2F0}"/>
              </a:ext>
            </a:extLst>
          </p:cNvPr>
          <p:cNvCxnSpPr>
            <a:cxnSpLocks/>
          </p:cNvCxnSpPr>
          <p:nvPr/>
        </p:nvCxnSpPr>
        <p:spPr>
          <a:xfrm>
            <a:off x="323529" y="2253945"/>
            <a:ext cx="111563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F3493E56-D010-4AC3-8F76-660CB7E3ED75}"/>
              </a:ext>
            </a:extLst>
          </p:cNvPr>
          <p:cNvSpPr/>
          <p:nvPr/>
        </p:nvSpPr>
        <p:spPr>
          <a:xfrm rot="5400000">
            <a:off x="1594943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8" name="Rounded Rectangle 11">
            <a:extLst>
              <a:ext uri="{FF2B5EF4-FFF2-40B4-BE49-F238E27FC236}">
                <a16:creationId xmlns:a16="http://schemas.microsoft.com/office/drawing/2014/main" id="{30835FFD-DFE8-4AAF-BD1B-9DDD97CE07CA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9" name="Oval 12">
            <a:extLst>
              <a:ext uri="{FF2B5EF4-FFF2-40B4-BE49-F238E27FC236}">
                <a16:creationId xmlns:a16="http://schemas.microsoft.com/office/drawing/2014/main" id="{D61E1480-0E5E-408E-9009-2CE5B3439212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0" name="Oval 5">
            <a:extLst>
              <a:ext uri="{FF2B5EF4-FFF2-40B4-BE49-F238E27FC236}">
                <a16:creationId xmlns:a16="http://schemas.microsoft.com/office/drawing/2014/main" id="{0A1A5FB2-03D6-45E1-93DA-082EAB4A3CDE}"/>
              </a:ext>
            </a:extLst>
          </p:cNvPr>
          <p:cNvSpPr/>
          <p:nvPr/>
        </p:nvSpPr>
        <p:spPr>
          <a:xfrm rot="19002224">
            <a:off x="901902" y="2920509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1" name="Group 22">
            <a:extLst>
              <a:ext uri="{FF2B5EF4-FFF2-40B4-BE49-F238E27FC236}">
                <a16:creationId xmlns:a16="http://schemas.microsoft.com/office/drawing/2014/main" id="{DB4EA717-42C7-4351-9B25-A6A9E3C0D69D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986FF90-1B26-45FB-8D33-C3B78F8B4C95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3B47460-4E75-45EC-9C78-7E8FBF0271E5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8845DE6-C066-4420-A914-2C046FA10634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5" name="Rounded Rectangle 5">
            <a:extLst>
              <a:ext uri="{FF2B5EF4-FFF2-40B4-BE49-F238E27FC236}">
                <a16:creationId xmlns:a16="http://schemas.microsoft.com/office/drawing/2014/main" id="{37CB0BD0-B36C-4858-A817-55533C8BEDD8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6" name="Round Same Side Corner Rectangle 11">
            <a:extLst>
              <a:ext uri="{FF2B5EF4-FFF2-40B4-BE49-F238E27FC236}">
                <a16:creationId xmlns:a16="http://schemas.microsoft.com/office/drawing/2014/main" id="{AECB9F0F-A012-42CE-A41A-EBE897F6ED99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7" name="Rectangle 36">
            <a:extLst>
              <a:ext uri="{FF2B5EF4-FFF2-40B4-BE49-F238E27FC236}">
                <a16:creationId xmlns:a16="http://schemas.microsoft.com/office/drawing/2014/main" id="{702A5750-E972-4986-930D-0509800FF1D4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8" name="Oval 21">
            <a:extLst>
              <a:ext uri="{FF2B5EF4-FFF2-40B4-BE49-F238E27FC236}">
                <a16:creationId xmlns:a16="http://schemas.microsoft.com/office/drawing/2014/main" id="{5A1C5947-E43F-4149-9A1B-80FB48A99C6C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1831CE-3752-449C-A0F7-0F140D43FF95}"/>
              </a:ext>
            </a:extLst>
          </p:cNvPr>
          <p:cNvSpPr/>
          <p:nvPr/>
        </p:nvSpPr>
        <p:spPr>
          <a:xfrm>
            <a:off x="3357276" y="709612"/>
            <a:ext cx="5435917" cy="5435917"/>
          </a:xfrm>
          <a:custGeom>
            <a:avLst/>
            <a:gdLst>
              <a:gd name="connsiteX0" fmla="*/ 5435918 w 5435917"/>
              <a:gd name="connsiteY0" fmla="*/ 2717959 h 5435917"/>
              <a:gd name="connsiteX1" fmla="*/ 2717959 w 5435917"/>
              <a:gd name="connsiteY1" fmla="*/ 5435918 h 5435917"/>
              <a:gd name="connsiteX2" fmla="*/ 0 w 5435917"/>
              <a:gd name="connsiteY2" fmla="*/ 2717959 h 5435917"/>
              <a:gd name="connsiteX3" fmla="*/ 2717959 w 5435917"/>
              <a:gd name="connsiteY3" fmla="*/ 0 h 5435917"/>
              <a:gd name="connsiteX4" fmla="*/ 5435918 w 5435917"/>
              <a:gd name="connsiteY4" fmla="*/ 2717959 h 54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5917" h="5435917">
                <a:moveTo>
                  <a:pt x="5435918" y="2717959"/>
                </a:moveTo>
                <a:cubicBezTo>
                  <a:pt x="5435918" y="4219046"/>
                  <a:pt x="4219046" y="5435918"/>
                  <a:pt x="2717959" y="5435918"/>
                </a:cubicBezTo>
                <a:cubicBezTo>
                  <a:pt x="1216872" y="5435918"/>
                  <a:pt x="0" y="4219046"/>
                  <a:pt x="0" y="2717959"/>
                </a:cubicBezTo>
                <a:cubicBezTo>
                  <a:pt x="0" y="1216872"/>
                  <a:pt x="1216872" y="0"/>
                  <a:pt x="2717959" y="0"/>
                </a:cubicBezTo>
                <a:cubicBezTo>
                  <a:pt x="4219047" y="0"/>
                  <a:pt x="5435918" y="1216872"/>
                  <a:pt x="5435918" y="27179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CA071A-D54C-4023-AD7C-60A50EFAE689}"/>
              </a:ext>
            </a:extLst>
          </p:cNvPr>
          <p:cNvSpPr/>
          <p:nvPr/>
        </p:nvSpPr>
        <p:spPr>
          <a:xfrm>
            <a:off x="3632930" y="985265"/>
            <a:ext cx="4884610" cy="4884610"/>
          </a:xfrm>
          <a:custGeom>
            <a:avLst/>
            <a:gdLst>
              <a:gd name="connsiteX0" fmla="*/ 4884611 w 4884610"/>
              <a:gd name="connsiteY0" fmla="*/ 2442305 h 4884610"/>
              <a:gd name="connsiteX1" fmla="*/ 2442305 w 4884610"/>
              <a:gd name="connsiteY1" fmla="*/ 4884611 h 4884610"/>
              <a:gd name="connsiteX2" fmla="*/ 0 w 4884610"/>
              <a:gd name="connsiteY2" fmla="*/ 2442305 h 4884610"/>
              <a:gd name="connsiteX3" fmla="*/ 2442305 w 4884610"/>
              <a:gd name="connsiteY3" fmla="*/ 0 h 4884610"/>
              <a:gd name="connsiteX4" fmla="*/ 4884611 w 4884610"/>
              <a:gd name="connsiteY4" fmla="*/ 2442305 h 48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4610" h="4884610">
                <a:moveTo>
                  <a:pt x="4884611" y="2442305"/>
                </a:moveTo>
                <a:cubicBezTo>
                  <a:pt x="4884611" y="3791153"/>
                  <a:pt x="3791153" y="4884611"/>
                  <a:pt x="2442305" y="4884611"/>
                </a:cubicBezTo>
                <a:cubicBezTo>
                  <a:pt x="1093457" y="4884611"/>
                  <a:pt x="0" y="3791153"/>
                  <a:pt x="0" y="2442305"/>
                </a:cubicBezTo>
                <a:cubicBezTo>
                  <a:pt x="0" y="1093457"/>
                  <a:pt x="1093457" y="0"/>
                  <a:pt x="2442305" y="0"/>
                </a:cubicBezTo>
                <a:cubicBezTo>
                  <a:pt x="3791153" y="0"/>
                  <a:pt x="4884611" y="1093457"/>
                  <a:pt x="4884611" y="244230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641F63-1A6B-48DB-B3C9-893F197D09A6}"/>
              </a:ext>
            </a:extLst>
          </p:cNvPr>
          <p:cNvSpPr/>
          <p:nvPr/>
        </p:nvSpPr>
        <p:spPr>
          <a:xfrm rot="16914262">
            <a:off x="1490950" y="-3244462"/>
            <a:ext cx="9192951" cy="13358785"/>
          </a:xfrm>
          <a:custGeom>
            <a:avLst/>
            <a:gdLst>
              <a:gd name="connsiteX0" fmla="*/ 4413106 w 9192951"/>
              <a:gd name="connsiteY0" fmla="*/ 6729649 h 13358785"/>
              <a:gd name="connsiteX1" fmla="*/ 1202983 w 9192951"/>
              <a:gd name="connsiteY1" fmla="*/ 7176585 h 13358785"/>
              <a:gd name="connsiteX2" fmla="*/ 1176196 w 9192951"/>
              <a:gd name="connsiteY2" fmla="*/ 7049519 h 13358785"/>
              <a:gd name="connsiteX3" fmla="*/ 4409578 w 9192951"/>
              <a:gd name="connsiteY3" fmla="*/ 6708805 h 13358785"/>
              <a:gd name="connsiteX4" fmla="*/ 1125329 w 9192951"/>
              <a:gd name="connsiteY4" fmla="*/ 6808226 h 13358785"/>
              <a:gd name="connsiteX5" fmla="*/ 1097684 w 9192951"/>
              <a:gd name="connsiteY5" fmla="*/ 6677092 h 13358785"/>
              <a:gd name="connsiteX6" fmla="*/ 4419034 w 9192951"/>
              <a:gd name="connsiteY6" fmla="*/ 6750474 h 13358785"/>
              <a:gd name="connsiteX7" fmla="*/ 1281355 w 9192951"/>
              <a:gd name="connsiteY7" fmla="*/ 7548347 h 13358785"/>
              <a:gd name="connsiteX8" fmla="*/ 1254757 w 9192951"/>
              <a:gd name="connsiteY8" fmla="*/ 7422176 h 13358785"/>
              <a:gd name="connsiteX9" fmla="*/ 4408315 w 9192951"/>
              <a:gd name="connsiteY9" fmla="*/ 6688568 h 13358785"/>
              <a:gd name="connsiteX10" fmla="*/ 1048034 w 9192951"/>
              <a:gd name="connsiteY10" fmla="*/ 6441577 h 13358785"/>
              <a:gd name="connsiteX11" fmla="*/ 1018863 w 9192951"/>
              <a:gd name="connsiteY11" fmla="*/ 6303202 h 13358785"/>
              <a:gd name="connsiteX12" fmla="*/ 4426531 w 9192951"/>
              <a:gd name="connsiteY12" fmla="*/ 6769051 h 13358785"/>
              <a:gd name="connsiteX13" fmla="*/ 1354497 w 9192951"/>
              <a:gd name="connsiteY13" fmla="*/ 7895298 h 13358785"/>
              <a:gd name="connsiteX14" fmla="*/ 1327470 w 9192951"/>
              <a:gd name="connsiteY14" fmla="*/ 7767095 h 13358785"/>
              <a:gd name="connsiteX15" fmla="*/ 4409218 w 9192951"/>
              <a:gd name="connsiteY15" fmla="*/ 6667747 h 13358785"/>
              <a:gd name="connsiteX16" fmla="*/ 963620 w 9192951"/>
              <a:gd name="connsiteY16" fmla="*/ 6041153 h 13358785"/>
              <a:gd name="connsiteX17" fmla="*/ 932002 w 9192951"/>
              <a:gd name="connsiteY17" fmla="*/ 5891175 h 13358785"/>
              <a:gd name="connsiteX18" fmla="*/ 4436309 w 9192951"/>
              <a:gd name="connsiteY18" fmla="*/ 6787456 h 13358785"/>
              <a:gd name="connsiteX19" fmla="*/ 1432993 w 9192951"/>
              <a:gd name="connsiteY19" fmla="*/ 8267649 h 13358785"/>
              <a:gd name="connsiteX20" fmla="*/ 1404865 w 9192951"/>
              <a:gd name="connsiteY20" fmla="*/ 8134223 h 13358785"/>
              <a:gd name="connsiteX21" fmla="*/ 4412150 w 9192951"/>
              <a:gd name="connsiteY21" fmla="*/ 6647930 h 13358785"/>
              <a:gd name="connsiteX22" fmla="*/ 875294 w 9192951"/>
              <a:gd name="connsiteY22" fmla="*/ 5622175 h 13358785"/>
              <a:gd name="connsiteX23" fmla="*/ 840231 w 9192951"/>
              <a:gd name="connsiteY23" fmla="*/ 5455851 h 13358785"/>
              <a:gd name="connsiteX24" fmla="*/ 4447647 w 9192951"/>
              <a:gd name="connsiteY24" fmla="*/ 6804268 h 13358785"/>
              <a:gd name="connsiteX25" fmla="*/ 1513617 w 9192951"/>
              <a:gd name="connsiteY25" fmla="*/ 8650090 h 13358785"/>
              <a:gd name="connsiteX26" fmla="*/ 1483675 w 9192951"/>
              <a:gd name="connsiteY26" fmla="*/ 8508059 h 13358785"/>
              <a:gd name="connsiteX27" fmla="*/ 4461255 w 9192951"/>
              <a:gd name="connsiteY27" fmla="*/ 6820452 h 13358785"/>
              <a:gd name="connsiteX28" fmla="*/ 1604639 w 9192951"/>
              <a:gd name="connsiteY28" fmla="*/ 9081861 h 13358785"/>
              <a:gd name="connsiteX29" fmla="*/ 1571828 w 9192951"/>
              <a:gd name="connsiteY29" fmla="*/ 8926218 h 13358785"/>
              <a:gd name="connsiteX30" fmla="*/ 4474939 w 9192951"/>
              <a:gd name="connsiteY30" fmla="*/ 6833680 h 13358785"/>
              <a:gd name="connsiteX31" fmla="*/ 1695358 w 9192951"/>
              <a:gd name="connsiteY31" fmla="*/ 9512191 h 13358785"/>
              <a:gd name="connsiteX32" fmla="*/ 1658830 w 9192951"/>
              <a:gd name="connsiteY32" fmla="*/ 9338916 h 13358785"/>
              <a:gd name="connsiteX33" fmla="*/ 4490644 w 9192951"/>
              <a:gd name="connsiteY33" fmla="*/ 6846115 h 13358785"/>
              <a:gd name="connsiteX34" fmla="*/ 1803732 w 9192951"/>
              <a:gd name="connsiteY34" fmla="*/ 10026264 h 13358785"/>
              <a:gd name="connsiteX35" fmla="*/ 1761656 w 9192951"/>
              <a:gd name="connsiteY35" fmla="*/ 9826677 h 13358785"/>
              <a:gd name="connsiteX36" fmla="*/ 4508254 w 9192951"/>
              <a:gd name="connsiteY36" fmla="*/ 6857261 h 13358785"/>
              <a:gd name="connsiteX37" fmla="*/ 1936641 w 9192951"/>
              <a:gd name="connsiteY37" fmla="*/ 10656725 h 13358785"/>
              <a:gd name="connsiteX38" fmla="*/ 1886141 w 9192951"/>
              <a:gd name="connsiteY38" fmla="*/ 10417175 h 13358785"/>
              <a:gd name="connsiteX39" fmla="*/ 4526427 w 9192951"/>
              <a:gd name="connsiteY39" fmla="*/ 6866256 h 13358785"/>
              <a:gd name="connsiteX40" fmla="*/ 2095264 w 9192951"/>
              <a:gd name="connsiteY40" fmla="*/ 11409160 h 13358785"/>
              <a:gd name="connsiteX41" fmla="*/ 2032414 w 9192951"/>
              <a:gd name="connsiteY41" fmla="*/ 11111032 h 13358785"/>
              <a:gd name="connsiteX42" fmla="*/ 4546263 w 9192951"/>
              <a:gd name="connsiteY42" fmla="*/ 6873578 h 13358785"/>
              <a:gd name="connsiteX43" fmla="*/ 2308819 w 9192951"/>
              <a:gd name="connsiteY43" fmla="*/ 12422169 h 13358785"/>
              <a:gd name="connsiteX44" fmla="*/ 2225494 w 9192951"/>
              <a:gd name="connsiteY44" fmla="*/ 12026912 h 13358785"/>
              <a:gd name="connsiteX45" fmla="*/ 4486968 w 9192951"/>
              <a:gd name="connsiteY45" fmla="*/ 6530422 h 13358785"/>
              <a:gd name="connsiteX46" fmla="*/ 105537 w 9192951"/>
              <a:gd name="connsiteY46" fmla="*/ 1970794 h 13358785"/>
              <a:gd name="connsiteX47" fmla="*/ 0 w 9192951"/>
              <a:gd name="connsiteY47" fmla="*/ 1470174 h 13358785"/>
              <a:gd name="connsiteX48" fmla="*/ 81904 w 9192951"/>
              <a:gd name="connsiteY48" fmla="*/ 1568687 h 13358785"/>
              <a:gd name="connsiteX49" fmla="*/ 4565164 w 9192951"/>
              <a:gd name="connsiteY49" fmla="*/ 6878402 h 13358785"/>
              <a:gd name="connsiteX50" fmla="*/ 2700661 w 9192951"/>
              <a:gd name="connsiteY50" fmla="*/ 13275484 h 13358785"/>
              <a:gd name="connsiteX51" fmla="*/ 2689200 w 9192951"/>
              <a:gd name="connsiteY51" fmla="*/ 13320221 h 13358785"/>
              <a:gd name="connsiteX52" fmla="*/ 2506269 w 9192951"/>
              <a:gd name="connsiteY52" fmla="*/ 13358785 h 13358785"/>
              <a:gd name="connsiteX53" fmla="*/ 2462476 w 9192951"/>
              <a:gd name="connsiteY53" fmla="*/ 13151052 h 13358785"/>
              <a:gd name="connsiteX54" fmla="*/ 4585236 w 9192951"/>
              <a:gd name="connsiteY54" fmla="*/ 6881395 h 13358785"/>
              <a:gd name="connsiteX55" fmla="*/ 3443220 w 9192951"/>
              <a:gd name="connsiteY55" fmla="*/ 13161264 h 13358785"/>
              <a:gd name="connsiteX56" fmla="*/ 3169872 w 9192951"/>
              <a:gd name="connsiteY56" fmla="*/ 13218889 h 13358785"/>
              <a:gd name="connsiteX57" fmla="*/ 4606058 w 9192951"/>
              <a:gd name="connsiteY57" fmla="*/ 6882292 h 13358785"/>
              <a:gd name="connsiteX58" fmla="*/ 4155572 w 9192951"/>
              <a:gd name="connsiteY58" fmla="*/ 13011091 h 13358785"/>
              <a:gd name="connsiteX59" fmla="*/ 3903190 w 9192951"/>
              <a:gd name="connsiteY59" fmla="*/ 13064297 h 13358785"/>
              <a:gd name="connsiteX60" fmla="*/ 4626296 w 9192951"/>
              <a:gd name="connsiteY60" fmla="*/ 6881034 h 13358785"/>
              <a:gd name="connsiteX61" fmla="*/ 4807704 w 9192951"/>
              <a:gd name="connsiteY61" fmla="*/ 12873614 h 13358785"/>
              <a:gd name="connsiteX62" fmla="*/ 4568430 w 9192951"/>
              <a:gd name="connsiteY62" fmla="*/ 12924056 h 13358785"/>
              <a:gd name="connsiteX63" fmla="*/ 4647143 w 9192951"/>
              <a:gd name="connsiteY63" fmla="*/ 6877498 h 13358785"/>
              <a:gd name="connsiteX64" fmla="*/ 5462735 w 9192951"/>
              <a:gd name="connsiteY64" fmla="*/ 12735525 h 13358785"/>
              <a:gd name="connsiteX65" fmla="*/ 5230856 w 9192951"/>
              <a:gd name="connsiteY65" fmla="*/ 12784408 h 13358785"/>
              <a:gd name="connsiteX66" fmla="*/ 4744947 w 9192951"/>
              <a:gd name="connsiteY66" fmla="*/ 6743417 h 13358785"/>
              <a:gd name="connsiteX67" fmla="*/ 4742727 w 9192951"/>
              <a:gd name="connsiteY67" fmla="*/ 6742227 h 13358785"/>
              <a:gd name="connsiteX68" fmla="*/ 4741975 w 9192951"/>
              <a:gd name="connsiteY68" fmla="*/ 6742061 h 13358785"/>
              <a:gd name="connsiteX69" fmla="*/ 4746718 w 9192951"/>
              <a:gd name="connsiteY69" fmla="*/ 6744959 h 13358785"/>
              <a:gd name="connsiteX70" fmla="*/ 4736819 w 9192951"/>
              <a:gd name="connsiteY70" fmla="*/ 6740911 h 13358785"/>
              <a:gd name="connsiteX71" fmla="*/ 4719148 w 9192951"/>
              <a:gd name="connsiteY71" fmla="*/ 6736963 h 13358785"/>
              <a:gd name="connsiteX72" fmla="*/ 6123666 w 9192951"/>
              <a:gd name="connsiteY72" fmla="*/ 12596192 h 13358785"/>
              <a:gd name="connsiteX73" fmla="*/ 5893470 w 9192951"/>
              <a:gd name="connsiteY73" fmla="*/ 12644720 h 13358785"/>
              <a:gd name="connsiteX74" fmla="*/ 4667963 w 9192951"/>
              <a:gd name="connsiteY74" fmla="*/ 6871567 h 13358785"/>
              <a:gd name="connsiteX75" fmla="*/ 6740348 w 9192951"/>
              <a:gd name="connsiteY75" fmla="*/ 12466188 h 13358785"/>
              <a:gd name="connsiteX76" fmla="*/ 6506559 w 9192951"/>
              <a:gd name="connsiteY76" fmla="*/ 12515473 h 13358785"/>
              <a:gd name="connsiteX77" fmla="*/ 4686541 w 9192951"/>
              <a:gd name="connsiteY77" fmla="*/ 6864069 h 13358785"/>
              <a:gd name="connsiteX78" fmla="*/ 7402036 w 9192951"/>
              <a:gd name="connsiteY78" fmla="*/ 12326696 h 13358785"/>
              <a:gd name="connsiteX79" fmla="*/ 7158917 w 9192951"/>
              <a:gd name="connsiteY79" fmla="*/ 12377948 h 13358785"/>
              <a:gd name="connsiteX80" fmla="*/ 4704948 w 9192951"/>
              <a:gd name="connsiteY80" fmla="*/ 6854295 h 13358785"/>
              <a:gd name="connsiteX81" fmla="*/ 8081507 w 9192951"/>
              <a:gd name="connsiteY81" fmla="*/ 12183455 h 13358785"/>
              <a:gd name="connsiteX82" fmla="*/ 7822985 w 9192951"/>
              <a:gd name="connsiteY82" fmla="*/ 12237954 h 13358785"/>
              <a:gd name="connsiteX83" fmla="*/ 4721758 w 9192951"/>
              <a:gd name="connsiteY83" fmla="*/ 6842958 h 13358785"/>
              <a:gd name="connsiteX84" fmla="*/ 8848465 w 9192951"/>
              <a:gd name="connsiteY84" fmla="*/ 12021770 h 13358785"/>
              <a:gd name="connsiteX85" fmla="*/ 8565558 w 9192951"/>
              <a:gd name="connsiteY85" fmla="*/ 12081410 h 13358785"/>
              <a:gd name="connsiteX86" fmla="*/ 4737944 w 9192951"/>
              <a:gd name="connsiteY86" fmla="*/ 6829350 h 13358785"/>
              <a:gd name="connsiteX87" fmla="*/ 8862376 w 9192951"/>
              <a:gd name="connsiteY87" fmla="*/ 10263015 h 13358785"/>
              <a:gd name="connsiteX88" fmla="*/ 8938072 w 9192951"/>
              <a:gd name="connsiteY88" fmla="*/ 10622081 h 13358785"/>
              <a:gd name="connsiteX89" fmla="*/ 4763603 w 9192951"/>
              <a:gd name="connsiteY89" fmla="*/ 6799959 h 13358785"/>
              <a:gd name="connsiteX90" fmla="*/ 8686800 w 9192951"/>
              <a:gd name="connsiteY90" fmla="*/ 9430164 h 13358785"/>
              <a:gd name="connsiteX91" fmla="*/ 8745116 w 9192951"/>
              <a:gd name="connsiteY91" fmla="*/ 9706787 h 13358785"/>
              <a:gd name="connsiteX92" fmla="*/ 4774753 w 9192951"/>
              <a:gd name="connsiteY92" fmla="*/ 6782351 h 13358785"/>
              <a:gd name="connsiteX93" fmla="*/ 6698803 w 9192951"/>
              <a:gd name="connsiteY93" fmla="*/ 0 h 13358785"/>
              <a:gd name="connsiteX94" fmla="*/ 6765250 w 9192951"/>
              <a:gd name="connsiteY94" fmla="*/ 315198 h 13358785"/>
              <a:gd name="connsiteX95" fmla="*/ 4667858 w 9192951"/>
              <a:gd name="connsiteY95" fmla="*/ 6572038 h 13358785"/>
              <a:gd name="connsiteX96" fmla="*/ 6911381 w 9192951"/>
              <a:gd name="connsiteY96" fmla="*/ 1008375 h 13358785"/>
              <a:gd name="connsiteX97" fmla="*/ 6999461 w 9192951"/>
              <a:gd name="connsiteY97" fmla="*/ 1426187 h 13358785"/>
              <a:gd name="connsiteX98" fmla="*/ 4672396 w 9192951"/>
              <a:gd name="connsiteY98" fmla="*/ 6593498 h 13358785"/>
              <a:gd name="connsiteX99" fmla="*/ 7123312 w 9192951"/>
              <a:gd name="connsiteY99" fmla="*/ 2013683 h 13358785"/>
              <a:gd name="connsiteX100" fmla="*/ 7190446 w 9192951"/>
              <a:gd name="connsiteY100" fmla="*/ 2332133 h 13358785"/>
              <a:gd name="connsiteX101" fmla="*/ 4686077 w 9192951"/>
              <a:gd name="connsiteY101" fmla="*/ 6594535 h 13358785"/>
              <a:gd name="connsiteX102" fmla="*/ 7280831 w 9192951"/>
              <a:gd name="connsiteY102" fmla="*/ 2760880 h 13358785"/>
              <a:gd name="connsiteX103" fmla="*/ 7335278 w 9192951"/>
              <a:gd name="connsiteY103" fmla="*/ 3019150 h 13358785"/>
              <a:gd name="connsiteX104" fmla="*/ 4692017 w 9192951"/>
              <a:gd name="connsiteY104" fmla="*/ 6607773 h 13358785"/>
              <a:gd name="connsiteX105" fmla="*/ 7412911 w 9192951"/>
              <a:gd name="connsiteY105" fmla="*/ 3387405 h 13358785"/>
              <a:gd name="connsiteX106" fmla="*/ 7458672 w 9192951"/>
              <a:gd name="connsiteY106" fmla="*/ 3604477 h 13358785"/>
              <a:gd name="connsiteX107" fmla="*/ 4705109 w 9192951"/>
              <a:gd name="connsiteY107" fmla="*/ 6611880 h 13358785"/>
              <a:gd name="connsiteX108" fmla="*/ 7520693 w 9192951"/>
              <a:gd name="connsiteY108" fmla="*/ 3898675 h 13358785"/>
              <a:gd name="connsiteX109" fmla="*/ 7560719 w 9192951"/>
              <a:gd name="connsiteY109" fmla="*/ 4088542 h 13358785"/>
              <a:gd name="connsiteX110" fmla="*/ 4720544 w 9192951"/>
              <a:gd name="connsiteY110" fmla="*/ 6615189 h 13358785"/>
              <a:gd name="connsiteX111" fmla="*/ 7610989 w 9192951"/>
              <a:gd name="connsiteY111" fmla="*/ 4327000 h 13358785"/>
              <a:gd name="connsiteX112" fmla="*/ 7647167 w 9192951"/>
              <a:gd name="connsiteY112" fmla="*/ 4498612 h 13358785"/>
              <a:gd name="connsiteX113" fmla="*/ 4709507 w 9192951"/>
              <a:gd name="connsiteY113" fmla="*/ 6639530 h 13358785"/>
              <a:gd name="connsiteX114" fmla="*/ 7701668 w 9192951"/>
              <a:gd name="connsiteY114" fmla="*/ 4757139 h 13358785"/>
              <a:gd name="connsiteX115" fmla="*/ 7734875 w 9192951"/>
              <a:gd name="connsiteY115" fmla="*/ 4914657 h 13358785"/>
              <a:gd name="connsiteX116" fmla="*/ 4720869 w 9192951"/>
              <a:gd name="connsiteY116" fmla="*/ 6647209 h 13358785"/>
              <a:gd name="connsiteX117" fmla="*/ 7782062 w 9192951"/>
              <a:gd name="connsiteY117" fmla="*/ 5138493 h 13358785"/>
              <a:gd name="connsiteX118" fmla="*/ 7813397 w 9192951"/>
              <a:gd name="connsiteY118" fmla="*/ 5287133 h 13358785"/>
              <a:gd name="connsiteX119" fmla="*/ 4719482 w 9192951"/>
              <a:gd name="connsiteY119" fmla="*/ 6661652 h 13358785"/>
              <a:gd name="connsiteX120" fmla="*/ 7860412 w 9192951"/>
              <a:gd name="connsiteY120" fmla="*/ 5510150 h 13358785"/>
              <a:gd name="connsiteX121" fmla="*/ 7890622 w 9192951"/>
              <a:gd name="connsiteY121" fmla="*/ 5653453 h 13358785"/>
              <a:gd name="connsiteX122" fmla="*/ 4728828 w 9192951"/>
              <a:gd name="connsiteY122" fmla="*/ 6671697 h 13358785"/>
              <a:gd name="connsiteX123" fmla="*/ 7933489 w 9192951"/>
              <a:gd name="connsiteY123" fmla="*/ 5856792 h 13358785"/>
              <a:gd name="connsiteX124" fmla="*/ 7963281 w 9192951"/>
              <a:gd name="connsiteY124" fmla="*/ 5998113 h 13358785"/>
              <a:gd name="connsiteX125" fmla="*/ 4715408 w 9192951"/>
              <a:gd name="connsiteY125" fmla="*/ 6687561 h 13358785"/>
              <a:gd name="connsiteX126" fmla="*/ 8011872 w 9192951"/>
              <a:gd name="connsiteY126" fmla="*/ 6228606 h 13358785"/>
              <a:gd name="connsiteX127" fmla="*/ 8041902 w 9192951"/>
              <a:gd name="connsiteY127" fmla="*/ 6371057 h 13358785"/>
              <a:gd name="connsiteX128" fmla="*/ 4718798 w 9192951"/>
              <a:gd name="connsiteY128" fmla="*/ 6699442 h 13358785"/>
              <a:gd name="connsiteX129" fmla="*/ 8089618 w 9192951"/>
              <a:gd name="connsiteY129" fmla="*/ 6597400 h 13358785"/>
              <a:gd name="connsiteX130" fmla="*/ 8120594 w 9192951"/>
              <a:gd name="connsiteY130" fmla="*/ 6744337 h 13358785"/>
              <a:gd name="connsiteX131" fmla="*/ 4724693 w 9192951"/>
              <a:gd name="connsiteY131" fmla="*/ 6711820 h 13358785"/>
              <a:gd name="connsiteX132" fmla="*/ 8167080 w 9192951"/>
              <a:gd name="connsiteY132" fmla="*/ 6964846 h 13358785"/>
              <a:gd name="connsiteX133" fmla="*/ 8199711 w 9192951"/>
              <a:gd name="connsiteY133" fmla="*/ 7119631 h 13358785"/>
              <a:gd name="connsiteX134" fmla="*/ 4716180 w 9192951"/>
              <a:gd name="connsiteY134" fmla="*/ 6723569 h 13358785"/>
              <a:gd name="connsiteX135" fmla="*/ 8251760 w 9192951"/>
              <a:gd name="connsiteY135" fmla="*/ 7366527 h 13358785"/>
              <a:gd name="connsiteX136" fmla="*/ 8287019 w 9192951"/>
              <a:gd name="connsiteY136" fmla="*/ 7533781 h 13358785"/>
              <a:gd name="connsiteX137" fmla="*/ 4748625 w 9192951"/>
              <a:gd name="connsiteY137" fmla="*/ 6743546 h 13358785"/>
              <a:gd name="connsiteX138" fmla="*/ 4755233 w 9192951"/>
              <a:gd name="connsiteY138" fmla="*/ 6747428 h 13358785"/>
              <a:gd name="connsiteX139" fmla="*/ 8340444 w 9192951"/>
              <a:gd name="connsiteY139" fmla="*/ 7787206 h 13358785"/>
              <a:gd name="connsiteX140" fmla="*/ 8379388 w 9192951"/>
              <a:gd name="connsiteY140" fmla="*/ 7971940 h 13358785"/>
              <a:gd name="connsiteX141" fmla="*/ 4940806 w 9192951"/>
              <a:gd name="connsiteY141" fmla="*/ 6824359 h 13358785"/>
              <a:gd name="connsiteX142" fmla="*/ 8439174 w 9192951"/>
              <a:gd name="connsiteY142" fmla="*/ 8255536 h 13358785"/>
              <a:gd name="connsiteX143" fmla="*/ 8479743 w 9192951"/>
              <a:gd name="connsiteY143" fmla="*/ 8447976 h 13358785"/>
              <a:gd name="connsiteX144" fmla="*/ 4871940 w 9192951"/>
              <a:gd name="connsiteY144" fmla="*/ 6801376 h 13358785"/>
              <a:gd name="connsiteX145" fmla="*/ 4822282 w 9192951"/>
              <a:gd name="connsiteY145" fmla="*/ 6784803 h 13358785"/>
              <a:gd name="connsiteX146" fmla="*/ 8549637 w 9192951"/>
              <a:gd name="connsiteY146" fmla="*/ 8779522 h 13358785"/>
              <a:gd name="connsiteX147" fmla="*/ 8597111 w 9192951"/>
              <a:gd name="connsiteY147" fmla="*/ 9004718 h 13358785"/>
              <a:gd name="connsiteX148" fmla="*/ 4814328 w 9192951"/>
              <a:gd name="connsiteY148" fmla="*/ 6782148 h 13358785"/>
              <a:gd name="connsiteX149" fmla="*/ 4741466 w 9192951"/>
              <a:gd name="connsiteY149" fmla="*/ 6757834 h 13358785"/>
              <a:gd name="connsiteX150" fmla="*/ 4774753 w 9192951"/>
              <a:gd name="connsiteY150" fmla="*/ 6782351 h 13358785"/>
              <a:gd name="connsiteX151" fmla="*/ 4735671 w 9192951"/>
              <a:gd name="connsiteY151" fmla="*/ 6755898 h 13358785"/>
              <a:gd name="connsiteX152" fmla="*/ 4703902 w 9192951"/>
              <a:gd name="connsiteY152" fmla="*/ 6745297 h 13358785"/>
              <a:gd name="connsiteX153" fmla="*/ 4763603 w 9192951"/>
              <a:gd name="connsiteY153" fmla="*/ 6799959 h 13358785"/>
              <a:gd name="connsiteX154" fmla="*/ 4695646 w 9192951"/>
              <a:gd name="connsiteY154" fmla="*/ 6742540 h 13358785"/>
              <a:gd name="connsiteX155" fmla="*/ 4688501 w 9192951"/>
              <a:gd name="connsiteY155" fmla="*/ 6740157 h 13358785"/>
              <a:gd name="connsiteX156" fmla="*/ 9084034 w 9192951"/>
              <a:gd name="connsiteY156" fmla="*/ 11314462 h 13358785"/>
              <a:gd name="connsiteX157" fmla="*/ 9192951 w 9192951"/>
              <a:gd name="connsiteY157" fmla="*/ 11831112 h 13358785"/>
              <a:gd name="connsiteX158" fmla="*/ 4671893 w 9192951"/>
              <a:gd name="connsiteY158" fmla="*/ 6738721 h 13358785"/>
              <a:gd name="connsiteX159" fmla="*/ 4737944 w 9192951"/>
              <a:gd name="connsiteY159" fmla="*/ 6829350 h 13358785"/>
              <a:gd name="connsiteX160" fmla="*/ 4659733 w 9192951"/>
              <a:gd name="connsiteY160" fmla="*/ 6730555 h 13358785"/>
              <a:gd name="connsiteX161" fmla="*/ 4656530 w 9192951"/>
              <a:gd name="connsiteY161" fmla="*/ 6729487 h 13358785"/>
              <a:gd name="connsiteX162" fmla="*/ 4721758 w 9192951"/>
              <a:gd name="connsiteY162" fmla="*/ 6842958 h 13358785"/>
              <a:gd name="connsiteX163" fmla="*/ 4648737 w 9192951"/>
              <a:gd name="connsiteY163" fmla="*/ 6726884 h 13358785"/>
              <a:gd name="connsiteX164" fmla="*/ 4648276 w 9192951"/>
              <a:gd name="connsiteY164" fmla="*/ 6726730 h 13358785"/>
              <a:gd name="connsiteX165" fmla="*/ 4704948 w 9192951"/>
              <a:gd name="connsiteY165" fmla="*/ 6854295 h 13358785"/>
              <a:gd name="connsiteX166" fmla="*/ 4642754 w 9192951"/>
              <a:gd name="connsiteY166" fmla="*/ 6728107 h 13358785"/>
              <a:gd name="connsiteX167" fmla="*/ 4686541 w 9192951"/>
              <a:gd name="connsiteY167" fmla="*/ 6864069 h 13358785"/>
              <a:gd name="connsiteX168" fmla="*/ 4638631 w 9192951"/>
              <a:gd name="connsiteY168" fmla="*/ 6733392 h 13358785"/>
              <a:gd name="connsiteX169" fmla="*/ 4667963 w 9192951"/>
              <a:gd name="connsiteY169" fmla="*/ 6871567 h 13358785"/>
              <a:gd name="connsiteX170" fmla="*/ 4632942 w 9192951"/>
              <a:gd name="connsiteY170" fmla="*/ 6733838 h 13358785"/>
              <a:gd name="connsiteX171" fmla="*/ 4647143 w 9192951"/>
              <a:gd name="connsiteY171" fmla="*/ 6877498 h 13358785"/>
              <a:gd name="connsiteX172" fmla="*/ 4627666 w 9192951"/>
              <a:gd name="connsiteY172" fmla="*/ 6737638 h 13358785"/>
              <a:gd name="connsiteX173" fmla="*/ 4626296 w 9192951"/>
              <a:gd name="connsiteY173" fmla="*/ 6881034 h 13358785"/>
              <a:gd name="connsiteX174" fmla="*/ 4622069 w 9192951"/>
              <a:gd name="connsiteY174" fmla="*/ 6741453 h 13358785"/>
              <a:gd name="connsiteX175" fmla="*/ 4606058 w 9192951"/>
              <a:gd name="connsiteY175" fmla="*/ 6882292 h 13358785"/>
              <a:gd name="connsiteX176" fmla="*/ 4616369 w 9192951"/>
              <a:gd name="connsiteY176" fmla="*/ 6741989 h 13358785"/>
              <a:gd name="connsiteX177" fmla="*/ 4585236 w 9192951"/>
              <a:gd name="connsiteY177" fmla="*/ 6881395 h 13358785"/>
              <a:gd name="connsiteX178" fmla="*/ 4610227 w 9192951"/>
              <a:gd name="connsiteY178" fmla="*/ 6743968 h 13358785"/>
              <a:gd name="connsiteX179" fmla="*/ 4565164 w 9192951"/>
              <a:gd name="connsiteY179" fmla="*/ 6878402 h 13358785"/>
              <a:gd name="connsiteX180" fmla="*/ 4603822 w 9192951"/>
              <a:gd name="connsiteY180" fmla="*/ 6745766 h 13358785"/>
              <a:gd name="connsiteX181" fmla="*/ 4546263 w 9192951"/>
              <a:gd name="connsiteY181" fmla="*/ 6873578 h 13358785"/>
              <a:gd name="connsiteX182" fmla="*/ 4599078 w 9192951"/>
              <a:gd name="connsiteY182" fmla="*/ 6742605 h 13358785"/>
              <a:gd name="connsiteX183" fmla="*/ 4526427 w 9192951"/>
              <a:gd name="connsiteY183" fmla="*/ 6866256 h 13358785"/>
              <a:gd name="connsiteX184" fmla="*/ 4592318 w 9192951"/>
              <a:gd name="connsiteY184" fmla="*/ 6743133 h 13358785"/>
              <a:gd name="connsiteX185" fmla="*/ 4508254 w 9192951"/>
              <a:gd name="connsiteY185" fmla="*/ 6857261 h 13358785"/>
              <a:gd name="connsiteX186" fmla="*/ 4587108 w 9192951"/>
              <a:gd name="connsiteY186" fmla="*/ 6740758 h 13358785"/>
              <a:gd name="connsiteX187" fmla="*/ 4490644 w 9192951"/>
              <a:gd name="connsiteY187" fmla="*/ 6846115 h 13358785"/>
              <a:gd name="connsiteX188" fmla="*/ 4580473 w 9192951"/>
              <a:gd name="connsiteY188" fmla="*/ 6739796 h 13358785"/>
              <a:gd name="connsiteX189" fmla="*/ 4474939 w 9192951"/>
              <a:gd name="connsiteY189" fmla="*/ 6833680 h 13358785"/>
              <a:gd name="connsiteX190" fmla="*/ 4573725 w 9192951"/>
              <a:gd name="connsiteY190" fmla="*/ 6738486 h 13358785"/>
              <a:gd name="connsiteX191" fmla="*/ 4461255 w 9192951"/>
              <a:gd name="connsiteY191" fmla="*/ 6820452 h 13358785"/>
              <a:gd name="connsiteX192" fmla="*/ 4571985 w 9192951"/>
              <a:gd name="connsiteY192" fmla="*/ 6732794 h 13358785"/>
              <a:gd name="connsiteX193" fmla="*/ 4447647 w 9192951"/>
              <a:gd name="connsiteY193" fmla="*/ 6804268 h 13358785"/>
              <a:gd name="connsiteX194" fmla="*/ 4565848 w 9192951"/>
              <a:gd name="connsiteY194" fmla="*/ 6729907 h 13358785"/>
              <a:gd name="connsiteX195" fmla="*/ 4436309 w 9192951"/>
              <a:gd name="connsiteY195" fmla="*/ 6787456 h 13358785"/>
              <a:gd name="connsiteX196" fmla="*/ 4562498 w 9192951"/>
              <a:gd name="connsiteY196" fmla="*/ 6725263 h 13358785"/>
              <a:gd name="connsiteX197" fmla="*/ 4426531 w 9192951"/>
              <a:gd name="connsiteY197" fmla="*/ 6769051 h 13358785"/>
              <a:gd name="connsiteX198" fmla="*/ 4557209 w 9192951"/>
              <a:gd name="connsiteY198" fmla="*/ 6721143 h 13358785"/>
              <a:gd name="connsiteX199" fmla="*/ 4419034 w 9192951"/>
              <a:gd name="connsiteY199" fmla="*/ 6750474 h 13358785"/>
              <a:gd name="connsiteX200" fmla="*/ 4556754 w 9192951"/>
              <a:gd name="connsiteY200" fmla="*/ 6715454 h 13358785"/>
              <a:gd name="connsiteX201" fmla="*/ 4413106 w 9192951"/>
              <a:gd name="connsiteY201" fmla="*/ 6729649 h 13358785"/>
              <a:gd name="connsiteX202" fmla="*/ 4552980 w 9192951"/>
              <a:gd name="connsiteY202" fmla="*/ 6710174 h 13358785"/>
              <a:gd name="connsiteX203" fmla="*/ 4409578 w 9192951"/>
              <a:gd name="connsiteY203" fmla="*/ 6708805 h 13358785"/>
              <a:gd name="connsiteX204" fmla="*/ 4549150 w 9192951"/>
              <a:gd name="connsiteY204" fmla="*/ 6704576 h 13358785"/>
              <a:gd name="connsiteX205" fmla="*/ 4408315 w 9192951"/>
              <a:gd name="connsiteY205" fmla="*/ 6688568 h 13358785"/>
              <a:gd name="connsiteX206" fmla="*/ 4548618 w 9192951"/>
              <a:gd name="connsiteY206" fmla="*/ 6698877 h 13358785"/>
              <a:gd name="connsiteX207" fmla="*/ 4409218 w 9192951"/>
              <a:gd name="connsiteY207" fmla="*/ 6667747 h 13358785"/>
              <a:gd name="connsiteX208" fmla="*/ 4546145 w 9192951"/>
              <a:gd name="connsiteY208" fmla="*/ 6692645 h 13358785"/>
              <a:gd name="connsiteX209" fmla="*/ 4412150 w 9192951"/>
              <a:gd name="connsiteY209" fmla="*/ 6647930 h 13358785"/>
              <a:gd name="connsiteX210" fmla="*/ 4600303 w 9192951"/>
              <a:gd name="connsiteY210" fmla="*/ 6702493 h 13358785"/>
              <a:gd name="connsiteX211" fmla="*/ 4601985 w 9192951"/>
              <a:gd name="connsiteY211" fmla="*/ 6702798 h 13358785"/>
              <a:gd name="connsiteX212" fmla="*/ 4603695 w 9192951"/>
              <a:gd name="connsiteY212" fmla="*/ 6702924 h 13358785"/>
              <a:gd name="connsiteX213" fmla="*/ 4605425 w 9192951"/>
              <a:gd name="connsiteY213" fmla="*/ 6702873 h 13358785"/>
              <a:gd name="connsiteX214" fmla="*/ 4607205 w 9192951"/>
              <a:gd name="connsiteY214" fmla="*/ 6702625 h 13358785"/>
              <a:gd name="connsiteX215" fmla="*/ 4608892 w 9192951"/>
              <a:gd name="connsiteY215" fmla="*/ 6702196 h 13358785"/>
              <a:gd name="connsiteX216" fmla="*/ 4610494 w 9192951"/>
              <a:gd name="connsiteY216" fmla="*/ 6701608 h 13358785"/>
              <a:gd name="connsiteX217" fmla="*/ 4612040 w 9192951"/>
              <a:gd name="connsiteY217" fmla="*/ 6700847 h 13358785"/>
              <a:gd name="connsiteX218" fmla="*/ 4613504 w 9192951"/>
              <a:gd name="connsiteY218" fmla="*/ 6699928 h 13358785"/>
              <a:gd name="connsiteX219" fmla="*/ 4614828 w 9192951"/>
              <a:gd name="connsiteY219" fmla="*/ 6698877 h 13358785"/>
              <a:gd name="connsiteX220" fmla="*/ 4615994 w 9192951"/>
              <a:gd name="connsiteY220" fmla="*/ 6697752 h 13358785"/>
              <a:gd name="connsiteX221" fmla="*/ 4617104 w 9192951"/>
              <a:gd name="connsiteY221" fmla="*/ 6696439 h 13358785"/>
              <a:gd name="connsiteX222" fmla="*/ 4618067 w 9192951"/>
              <a:gd name="connsiteY222" fmla="*/ 6695015 h 13358785"/>
              <a:gd name="connsiteX223" fmla="*/ 4618877 w 9192951"/>
              <a:gd name="connsiteY223" fmla="*/ 6693505 h 13358785"/>
              <a:gd name="connsiteX224" fmla="*/ 4619169 w 9192951"/>
              <a:gd name="connsiteY224" fmla="*/ 6692778 h 13358785"/>
              <a:gd name="connsiteX225" fmla="*/ 768935 w 9192951"/>
              <a:gd name="connsiteY225" fmla="*/ 5117656 h 13358785"/>
              <a:gd name="connsiteX226" fmla="*/ 724875 w 9192951"/>
              <a:gd name="connsiteY226" fmla="*/ 4908657 h 13358785"/>
              <a:gd name="connsiteX227" fmla="*/ 4620405 w 9192951"/>
              <a:gd name="connsiteY227" fmla="*/ 6686575 h 13358785"/>
              <a:gd name="connsiteX228" fmla="*/ 4620364 w 9192951"/>
              <a:gd name="connsiteY228" fmla="*/ 6685191 h 13358785"/>
              <a:gd name="connsiteX229" fmla="*/ 4620112 w 9192951"/>
              <a:gd name="connsiteY229" fmla="*/ 6683384 h 13358785"/>
              <a:gd name="connsiteX230" fmla="*/ 4619686 w 9192951"/>
              <a:gd name="connsiteY230" fmla="*/ 6681712 h 13358785"/>
              <a:gd name="connsiteX231" fmla="*/ 4619099 w 9192951"/>
              <a:gd name="connsiteY231" fmla="*/ 6680107 h 13358785"/>
              <a:gd name="connsiteX232" fmla="*/ 4618336 w 9192951"/>
              <a:gd name="connsiteY232" fmla="*/ 6678564 h 13358785"/>
              <a:gd name="connsiteX233" fmla="*/ 4617981 w 9192951"/>
              <a:gd name="connsiteY233" fmla="*/ 6677998 h 13358785"/>
              <a:gd name="connsiteX234" fmla="*/ 4614156 w 9192951"/>
              <a:gd name="connsiteY234" fmla="*/ 6673691 h 13358785"/>
              <a:gd name="connsiteX235" fmla="*/ 4613931 w 9192951"/>
              <a:gd name="connsiteY235" fmla="*/ 6673501 h 13358785"/>
              <a:gd name="connsiteX236" fmla="*/ 4612569 w 9192951"/>
              <a:gd name="connsiteY236" fmla="*/ 6672580 h 13358785"/>
              <a:gd name="connsiteX237" fmla="*/ 649644 w 9192951"/>
              <a:gd name="connsiteY237" fmla="*/ 4551793 h 13358785"/>
              <a:gd name="connsiteX238" fmla="*/ 597527 w 9192951"/>
              <a:gd name="connsiteY238" fmla="*/ 4304575 h 13358785"/>
              <a:gd name="connsiteX239" fmla="*/ 4512090 w 9192951"/>
              <a:gd name="connsiteY239" fmla="*/ 6604572 h 13358785"/>
              <a:gd name="connsiteX240" fmla="*/ 511581 w 9192951"/>
              <a:gd name="connsiteY240" fmla="*/ 3896884 h 13358785"/>
              <a:gd name="connsiteX241" fmla="*/ 448031 w 9192951"/>
              <a:gd name="connsiteY241" fmla="*/ 3595433 h 13358785"/>
              <a:gd name="connsiteX242" fmla="*/ 4525264 w 9192951"/>
              <a:gd name="connsiteY242" fmla="*/ 6598586 h 13358785"/>
              <a:gd name="connsiteX243" fmla="*/ 334734 w 9192951"/>
              <a:gd name="connsiteY243" fmla="*/ 3058003 h 13358785"/>
              <a:gd name="connsiteX244" fmla="*/ 252942 w 9192951"/>
              <a:gd name="connsiteY244" fmla="*/ 2670019 h 13358785"/>
              <a:gd name="connsiteX245" fmla="*/ 4564060 w 9192951"/>
              <a:gd name="connsiteY245" fmla="*/ 6617257 h 13358785"/>
              <a:gd name="connsiteX246" fmla="*/ 4486968 w 9192951"/>
              <a:gd name="connsiteY246" fmla="*/ 6530422 h 13358785"/>
              <a:gd name="connsiteX247" fmla="*/ 4568340 w 9192951"/>
              <a:gd name="connsiteY247" fmla="*/ 6615107 h 13358785"/>
              <a:gd name="connsiteX248" fmla="*/ 385220 w 9192951"/>
              <a:gd name="connsiteY248" fmla="*/ 1330983 h 13358785"/>
              <a:gd name="connsiteX249" fmla="*/ 684797 w 9192951"/>
              <a:gd name="connsiteY249" fmla="*/ 1267829 h 13358785"/>
              <a:gd name="connsiteX250" fmla="*/ 4557034 w 9192951"/>
              <a:gd name="connsiteY250" fmla="*/ 6581118 h 13358785"/>
              <a:gd name="connsiteX251" fmla="*/ 1152388 w 9192951"/>
              <a:gd name="connsiteY251" fmla="*/ 1169255 h 13358785"/>
              <a:gd name="connsiteX252" fmla="*/ 1427039 w 9192951"/>
              <a:gd name="connsiteY252" fmla="*/ 1111355 h 13358785"/>
              <a:gd name="connsiteX253" fmla="*/ 4564703 w 9192951"/>
              <a:gd name="connsiteY253" fmla="*/ 6569737 h 13358785"/>
              <a:gd name="connsiteX254" fmla="*/ 1832406 w 9192951"/>
              <a:gd name="connsiteY254" fmla="*/ 1025898 h 13358785"/>
              <a:gd name="connsiteX255" fmla="*/ 2091338 w 9192951"/>
              <a:gd name="connsiteY255" fmla="*/ 971312 h 13358785"/>
              <a:gd name="connsiteX256" fmla="*/ 4579142 w 9192951"/>
              <a:gd name="connsiteY256" fmla="*/ 6571118 h 13358785"/>
              <a:gd name="connsiteX257" fmla="*/ 2494987 w 9192951"/>
              <a:gd name="connsiteY257" fmla="*/ 886218 h 13358785"/>
              <a:gd name="connsiteX258" fmla="*/ 2744456 w 9192951"/>
              <a:gd name="connsiteY258" fmla="*/ 833627 h 13358785"/>
              <a:gd name="connsiteX259" fmla="*/ 4589191 w 9192951"/>
              <a:gd name="connsiteY259" fmla="*/ 6561778 h 13358785"/>
              <a:gd name="connsiteX260" fmla="*/ 3112844 w 9192951"/>
              <a:gd name="connsiteY260" fmla="*/ 755966 h 13358785"/>
              <a:gd name="connsiteX261" fmla="*/ 3358760 w 9192951"/>
              <a:gd name="connsiteY261" fmla="*/ 704124 h 13358785"/>
              <a:gd name="connsiteX262" fmla="*/ 4605044 w 9192951"/>
              <a:gd name="connsiteY262" fmla="*/ 6575156 h 13358785"/>
              <a:gd name="connsiteX263" fmla="*/ 3775413 w 9192951"/>
              <a:gd name="connsiteY263" fmla="*/ 616288 h 13358785"/>
              <a:gd name="connsiteX264" fmla="*/ 4023250 w 9192951"/>
              <a:gd name="connsiteY264" fmla="*/ 564041 h 13358785"/>
              <a:gd name="connsiteX265" fmla="*/ 4616934 w 9192951"/>
              <a:gd name="connsiteY265" fmla="*/ 6571830 h 13358785"/>
              <a:gd name="connsiteX266" fmla="*/ 4432450 w 9192951"/>
              <a:gd name="connsiteY266" fmla="*/ 477776 h 13358785"/>
              <a:gd name="connsiteX267" fmla="*/ 4688123 w 9192951"/>
              <a:gd name="connsiteY267" fmla="*/ 423877 h 13358785"/>
              <a:gd name="connsiteX268" fmla="*/ 4629311 w 9192951"/>
              <a:gd name="connsiteY268" fmla="*/ 6565904 h 13358785"/>
              <a:gd name="connsiteX269" fmla="*/ 5086948 w 9192951"/>
              <a:gd name="connsiteY269" fmla="*/ 339800 h 13358785"/>
              <a:gd name="connsiteX270" fmla="*/ 5356365 w 9192951"/>
              <a:gd name="connsiteY270" fmla="*/ 283003 h 13358785"/>
              <a:gd name="connsiteX271" fmla="*/ 4641059 w 9192951"/>
              <a:gd name="connsiteY271" fmla="*/ 6574421 h 13358785"/>
              <a:gd name="connsiteX272" fmla="*/ 5802270 w 9192951"/>
              <a:gd name="connsiteY272" fmla="*/ 189001 h 13358785"/>
              <a:gd name="connsiteX273" fmla="*/ 6093574 w 9192951"/>
              <a:gd name="connsiteY273" fmla="*/ 127590 h 13358785"/>
              <a:gd name="connsiteX274" fmla="*/ 4653891 w 9192951"/>
              <a:gd name="connsiteY274" fmla="*/ 6573976 h 13358785"/>
              <a:gd name="connsiteX275" fmla="*/ 6561517 w 9192951"/>
              <a:gd name="connsiteY275" fmla="*/ 28942 h 133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9192951" h="13358785">
                <a:moveTo>
                  <a:pt x="4413106" y="6729649"/>
                </a:moveTo>
                <a:lnTo>
                  <a:pt x="1202983" y="7176585"/>
                </a:lnTo>
                <a:lnTo>
                  <a:pt x="1176196" y="7049519"/>
                </a:lnTo>
                <a:close/>
                <a:moveTo>
                  <a:pt x="4409578" y="6708805"/>
                </a:moveTo>
                <a:lnTo>
                  <a:pt x="1125329" y="6808226"/>
                </a:lnTo>
                <a:lnTo>
                  <a:pt x="1097684" y="6677092"/>
                </a:lnTo>
                <a:close/>
                <a:moveTo>
                  <a:pt x="4419034" y="6750474"/>
                </a:moveTo>
                <a:lnTo>
                  <a:pt x="1281355" y="7548347"/>
                </a:lnTo>
                <a:lnTo>
                  <a:pt x="1254757" y="7422176"/>
                </a:lnTo>
                <a:close/>
                <a:moveTo>
                  <a:pt x="4408315" y="6688568"/>
                </a:moveTo>
                <a:lnTo>
                  <a:pt x="1048034" y="6441577"/>
                </a:lnTo>
                <a:lnTo>
                  <a:pt x="1018863" y="6303202"/>
                </a:lnTo>
                <a:close/>
                <a:moveTo>
                  <a:pt x="4426531" y="6769051"/>
                </a:moveTo>
                <a:lnTo>
                  <a:pt x="1354497" y="7895298"/>
                </a:lnTo>
                <a:lnTo>
                  <a:pt x="1327470" y="7767095"/>
                </a:lnTo>
                <a:close/>
                <a:moveTo>
                  <a:pt x="4409218" y="6667747"/>
                </a:moveTo>
                <a:lnTo>
                  <a:pt x="963620" y="6041153"/>
                </a:lnTo>
                <a:lnTo>
                  <a:pt x="932002" y="5891175"/>
                </a:lnTo>
                <a:close/>
                <a:moveTo>
                  <a:pt x="4436309" y="6787456"/>
                </a:moveTo>
                <a:lnTo>
                  <a:pt x="1432993" y="8267649"/>
                </a:lnTo>
                <a:lnTo>
                  <a:pt x="1404865" y="8134223"/>
                </a:lnTo>
                <a:close/>
                <a:moveTo>
                  <a:pt x="4412150" y="6647930"/>
                </a:moveTo>
                <a:lnTo>
                  <a:pt x="875294" y="5622175"/>
                </a:lnTo>
                <a:lnTo>
                  <a:pt x="840231" y="5455851"/>
                </a:lnTo>
                <a:close/>
                <a:moveTo>
                  <a:pt x="4447647" y="6804268"/>
                </a:moveTo>
                <a:lnTo>
                  <a:pt x="1513617" y="8650090"/>
                </a:lnTo>
                <a:lnTo>
                  <a:pt x="1483675" y="8508059"/>
                </a:lnTo>
                <a:close/>
                <a:moveTo>
                  <a:pt x="4461255" y="6820452"/>
                </a:moveTo>
                <a:lnTo>
                  <a:pt x="1604639" y="9081861"/>
                </a:lnTo>
                <a:lnTo>
                  <a:pt x="1571828" y="8926218"/>
                </a:lnTo>
                <a:close/>
                <a:moveTo>
                  <a:pt x="4474939" y="6833680"/>
                </a:moveTo>
                <a:lnTo>
                  <a:pt x="1695358" y="9512191"/>
                </a:lnTo>
                <a:lnTo>
                  <a:pt x="1658830" y="9338916"/>
                </a:lnTo>
                <a:close/>
                <a:moveTo>
                  <a:pt x="4490644" y="6846115"/>
                </a:moveTo>
                <a:lnTo>
                  <a:pt x="1803732" y="10026264"/>
                </a:lnTo>
                <a:lnTo>
                  <a:pt x="1761656" y="9826677"/>
                </a:lnTo>
                <a:close/>
                <a:moveTo>
                  <a:pt x="4508254" y="6857261"/>
                </a:moveTo>
                <a:lnTo>
                  <a:pt x="1936641" y="10656725"/>
                </a:lnTo>
                <a:lnTo>
                  <a:pt x="1886141" y="10417175"/>
                </a:lnTo>
                <a:close/>
                <a:moveTo>
                  <a:pt x="4526427" y="6866256"/>
                </a:moveTo>
                <a:lnTo>
                  <a:pt x="2095264" y="11409160"/>
                </a:lnTo>
                <a:lnTo>
                  <a:pt x="2032414" y="11111032"/>
                </a:lnTo>
                <a:close/>
                <a:moveTo>
                  <a:pt x="4546263" y="6873578"/>
                </a:moveTo>
                <a:lnTo>
                  <a:pt x="2308819" y="12422169"/>
                </a:lnTo>
                <a:lnTo>
                  <a:pt x="2225494" y="12026912"/>
                </a:lnTo>
                <a:close/>
                <a:moveTo>
                  <a:pt x="4486968" y="6530422"/>
                </a:moveTo>
                <a:lnTo>
                  <a:pt x="105537" y="1970794"/>
                </a:lnTo>
                <a:lnTo>
                  <a:pt x="0" y="1470174"/>
                </a:lnTo>
                <a:lnTo>
                  <a:pt x="81904" y="1568687"/>
                </a:lnTo>
                <a:close/>
                <a:moveTo>
                  <a:pt x="4565164" y="6878402"/>
                </a:moveTo>
                <a:lnTo>
                  <a:pt x="2700661" y="13275484"/>
                </a:lnTo>
                <a:lnTo>
                  <a:pt x="2689200" y="13320221"/>
                </a:lnTo>
                <a:lnTo>
                  <a:pt x="2506269" y="13358785"/>
                </a:lnTo>
                <a:lnTo>
                  <a:pt x="2462476" y="13151052"/>
                </a:lnTo>
                <a:close/>
                <a:moveTo>
                  <a:pt x="4585236" y="6881395"/>
                </a:moveTo>
                <a:lnTo>
                  <a:pt x="3443220" y="13161264"/>
                </a:lnTo>
                <a:lnTo>
                  <a:pt x="3169872" y="13218889"/>
                </a:lnTo>
                <a:close/>
                <a:moveTo>
                  <a:pt x="4606058" y="6882292"/>
                </a:moveTo>
                <a:lnTo>
                  <a:pt x="4155572" y="13011091"/>
                </a:lnTo>
                <a:lnTo>
                  <a:pt x="3903190" y="13064297"/>
                </a:lnTo>
                <a:close/>
                <a:moveTo>
                  <a:pt x="4626296" y="6881034"/>
                </a:moveTo>
                <a:lnTo>
                  <a:pt x="4807704" y="12873614"/>
                </a:lnTo>
                <a:lnTo>
                  <a:pt x="4568430" y="12924056"/>
                </a:lnTo>
                <a:close/>
                <a:moveTo>
                  <a:pt x="4647143" y="6877498"/>
                </a:moveTo>
                <a:lnTo>
                  <a:pt x="5462735" y="12735525"/>
                </a:lnTo>
                <a:lnTo>
                  <a:pt x="5230856" y="12784408"/>
                </a:lnTo>
                <a:close/>
                <a:moveTo>
                  <a:pt x="4744947" y="6743417"/>
                </a:moveTo>
                <a:lnTo>
                  <a:pt x="4742727" y="6742227"/>
                </a:lnTo>
                <a:lnTo>
                  <a:pt x="4741975" y="6742061"/>
                </a:lnTo>
                <a:close/>
                <a:moveTo>
                  <a:pt x="4746718" y="6744959"/>
                </a:moveTo>
                <a:lnTo>
                  <a:pt x="4736819" y="6740911"/>
                </a:lnTo>
                <a:lnTo>
                  <a:pt x="4719148" y="6736963"/>
                </a:lnTo>
                <a:close/>
                <a:moveTo>
                  <a:pt x="6123666" y="12596192"/>
                </a:moveTo>
                <a:lnTo>
                  <a:pt x="5893470" y="12644720"/>
                </a:lnTo>
                <a:lnTo>
                  <a:pt x="4667963" y="6871567"/>
                </a:lnTo>
                <a:close/>
                <a:moveTo>
                  <a:pt x="6740348" y="12466188"/>
                </a:moveTo>
                <a:lnTo>
                  <a:pt x="6506559" y="12515473"/>
                </a:lnTo>
                <a:lnTo>
                  <a:pt x="4686541" y="6864069"/>
                </a:lnTo>
                <a:close/>
                <a:moveTo>
                  <a:pt x="7402036" y="12326696"/>
                </a:moveTo>
                <a:lnTo>
                  <a:pt x="7158917" y="12377948"/>
                </a:lnTo>
                <a:lnTo>
                  <a:pt x="4704948" y="6854295"/>
                </a:lnTo>
                <a:close/>
                <a:moveTo>
                  <a:pt x="8081507" y="12183455"/>
                </a:moveTo>
                <a:lnTo>
                  <a:pt x="7822985" y="12237954"/>
                </a:lnTo>
                <a:lnTo>
                  <a:pt x="4721758" y="6842958"/>
                </a:lnTo>
                <a:close/>
                <a:moveTo>
                  <a:pt x="8848465" y="12021770"/>
                </a:moveTo>
                <a:lnTo>
                  <a:pt x="8565558" y="12081410"/>
                </a:lnTo>
                <a:lnTo>
                  <a:pt x="4737944" y="6829350"/>
                </a:lnTo>
                <a:close/>
                <a:moveTo>
                  <a:pt x="8862376" y="10263015"/>
                </a:moveTo>
                <a:lnTo>
                  <a:pt x="8938072" y="10622081"/>
                </a:lnTo>
                <a:lnTo>
                  <a:pt x="4763603" y="6799959"/>
                </a:lnTo>
                <a:close/>
                <a:moveTo>
                  <a:pt x="8686800" y="9430164"/>
                </a:moveTo>
                <a:lnTo>
                  <a:pt x="8745116" y="9706787"/>
                </a:lnTo>
                <a:lnTo>
                  <a:pt x="4774753" y="6782351"/>
                </a:lnTo>
                <a:close/>
                <a:moveTo>
                  <a:pt x="6698803" y="0"/>
                </a:moveTo>
                <a:lnTo>
                  <a:pt x="6765250" y="315198"/>
                </a:lnTo>
                <a:lnTo>
                  <a:pt x="4667858" y="6572038"/>
                </a:lnTo>
                <a:lnTo>
                  <a:pt x="6911381" y="1008375"/>
                </a:lnTo>
                <a:lnTo>
                  <a:pt x="6999461" y="1426187"/>
                </a:lnTo>
                <a:lnTo>
                  <a:pt x="4672396" y="6593498"/>
                </a:lnTo>
                <a:lnTo>
                  <a:pt x="7123312" y="2013683"/>
                </a:lnTo>
                <a:lnTo>
                  <a:pt x="7190446" y="2332133"/>
                </a:lnTo>
                <a:lnTo>
                  <a:pt x="4686077" y="6594535"/>
                </a:lnTo>
                <a:lnTo>
                  <a:pt x="7280831" y="2760880"/>
                </a:lnTo>
                <a:lnTo>
                  <a:pt x="7335278" y="3019150"/>
                </a:lnTo>
                <a:lnTo>
                  <a:pt x="4692017" y="6607773"/>
                </a:lnTo>
                <a:lnTo>
                  <a:pt x="7412911" y="3387405"/>
                </a:lnTo>
                <a:lnTo>
                  <a:pt x="7458672" y="3604477"/>
                </a:lnTo>
                <a:lnTo>
                  <a:pt x="4705109" y="6611880"/>
                </a:lnTo>
                <a:lnTo>
                  <a:pt x="7520693" y="3898675"/>
                </a:lnTo>
                <a:lnTo>
                  <a:pt x="7560719" y="4088542"/>
                </a:lnTo>
                <a:lnTo>
                  <a:pt x="4720544" y="6615189"/>
                </a:lnTo>
                <a:lnTo>
                  <a:pt x="7610989" y="4327000"/>
                </a:lnTo>
                <a:lnTo>
                  <a:pt x="7647167" y="4498612"/>
                </a:lnTo>
                <a:lnTo>
                  <a:pt x="4709507" y="6639530"/>
                </a:lnTo>
                <a:lnTo>
                  <a:pt x="7701668" y="4757139"/>
                </a:lnTo>
                <a:lnTo>
                  <a:pt x="7734875" y="4914657"/>
                </a:lnTo>
                <a:lnTo>
                  <a:pt x="4720869" y="6647209"/>
                </a:lnTo>
                <a:lnTo>
                  <a:pt x="7782062" y="5138493"/>
                </a:lnTo>
                <a:lnTo>
                  <a:pt x="7813397" y="5287133"/>
                </a:lnTo>
                <a:lnTo>
                  <a:pt x="4719482" y="6661652"/>
                </a:lnTo>
                <a:lnTo>
                  <a:pt x="7860412" y="5510150"/>
                </a:lnTo>
                <a:lnTo>
                  <a:pt x="7890622" y="5653453"/>
                </a:lnTo>
                <a:lnTo>
                  <a:pt x="4728828" y="6671697"/>
                </a:lnTo>
                <a:lnTo>
                  <a:pt x="7933489" y="5856792"/>
                </a:lnTo>
                <a:lnTo>
                  <a:pt x="7963281" y="5998113"/>
                </a:lnTo>
                <a:lnTo>
                  <a:pt x="4715408" y="6687561"/>
                </a:lnTo>
                <a:lnTo>
                  <a:pt x="8011872" y="6228606"/>
                </a:lnTo>
                <a:lnTo>
                  <a:pt x="8041902" y="6371057"/>
                </a:lnTo>
                <a:lnTo>
                  <a:pt x="4718798" y="6699442"/>
                </a:lnTo>
                <a:lnTo>
                  <a:pt x="8089618" y="6597400"/>
                </a:lnTo>
                <a:lnTo>
                  <a:pt x="8120594" y="6744337"/>
                </a:lnTo>
                <a:lnTo>
                  <a:pt x="4724693" y="6711820"/>
                </a:lnTo>
                <a:lnTo>
                  <a:pt x="8167080" y="6964846"/>
                </a:lnTo>
                <a:lnTo>
                  <a:pt x="8199711" y="7119631"/>
                </a:lnTo>
                <a:lnTo>
                  <a:pt x="4716180" y="6723569"/>
                </a:lnTo>
                <a:lnTo>
                  <a:pt x="8251760" y="7366527"/>
                </a:lnTo>
                <a:lnTo>
                  <a:pt x="8287019" y="7533781"/>
                </a:lnTo>
                <a:lnTo>
                  <a:pt x="4748625" y="6743546"/>
                </a:lnTo>
                <a:lnTo>
                  <a:pt x="4755233" y="6747428"/>
                </a:lnTo>
                <a:lnTo>
                  <a:pt x="8340444" y="7787206"/>
                </a:lnTo>
                <a:lnTo>
                  <a:pt x="8379388" y="7971940"/>
                </a:lnTo>
                <a:lnTo>
                  <a:pt x="4940806" y="6824359"/>
                </a:lnTo>
                <a:lnTo>
                  <a:pt x="8439174" y="8255536"/>
                </a:lnTo>
                <a:lnTo>
                  <a:pt x="8479743" y="8447976"/>
                </a:lnTo>
                <a:lnTo>
                  <a:pt x="4871940" y="6801376"/>
                </a:lnTo>
                <a:lnTo>
                  <a:pt x="4822282" y="6784803"/>
                </a:lnTo>
                <a:lnTo>
                  <a:pt x="8549637" y="8779522"/>
                </a:lnTo>
                <a:lnTo>
                  <a:pt x="8597111" y="9004718"/>
                </a:lnTo>
                <a:lnTo>
                  <a:pt x="4814328" y="6782148"/>
                </a:lnTo>
                <a:lnTo>
                  <a:pt x="4741466" y="6757834"/>
                </a:lnTo>
                <a:lnTo>
                  <a:pt x="4774753" y="6782351"/>
                </a:lnTo>
                <a:lnTo>
                  <a:pt x="4735671" y="6755898"/>
                </a:lnTo>
                <a:lnTo>
                  <a:pt x="4703902" y="6745297"/>
                </a:lnTo>
                <a:lnTo>
                  <a:pt x="4763603" y="6799959"/>
                </a:lnTo>
                <a:lnTo>
                  <a:pt x="4695646" y="6742540"/>
                </a:lnTo>
                <a:lnTo>
                  <a:pt x="4688501" y="6740157"/>
                </a:lnTo>
                <a:lnTo>
                  <a:pt x="9084034" y="11314462"/>
                </a:lnTo>
                <a:lnTo>
                  <a:pt x="9192951" y="11831112"/>
                </a:lnTo>
                <a:lnTo>
                  <a:pt x="4671893" y="6738721"/>
                </a:lnTo>
                <a:lnTo>
                  <a:pt x="4737944" y="6829350"/>
                </a:lnTo>
                <a:lnTo>
                  <a:pt x="4659733" y="6730555"/>
                </a:lnTo>
                <a:lnTo>
                  <a:pt x="4656530" y="6729487"/>
                </a:lnTo>
                <a:lnTo>
                  <a:pt x="4721758" y="6842958"/>
                </a:lnTo>
                <a:lnTo>
                  <a:pt x="4648737" y="6726884"/>
                </a:lnTo>
                <a:lnTo>
                  <a:pt x="4648276" y="6726730"/>
                </a:lnTo>
                <a:lnTo>
                  <a:pt x="4704948" y="6854295"/>
                </a:lnTo>
                <a:lnTo>
                  <a:pt x="4642754" y="6728107"/>
                </a:lnTo>
                <a:lnTo>
                  <a:pt x="4686541" y="6864069"/>
                </a:lnTo>
                <a:lnTo>
                  <a:pt x="4638631" y="6733392"/>
                </a:lnTo>
                <a:lnTo>
                  <a:pt x="4667963" y="6871567"/>
                </a:lnTo>
                <a:lnTo>
                  <a:pt x="4632942" y="6733838"/>
                </a:lnTo>
                <a:lnTo>
                  <a:pt x="4647143" y="6877498"/>
                </a:lnTo>
                <a:lnTo>
                  <a:pt x="4627666" y="6737638"/>
                </a:lnTo>
                <a:lnTo>
                  <a:pt x="4626296" y="6881034"/>
                </a:lnTo>
                <a:lnTo>
                  <a:pt x="4622069" y="6741453"/>
                </a:lnTo>
                <a:lnTo>
                  <a:pt x="4606058" y="6882292"/>
                </a:lnTo>
                <a:lnTo>
                  <a:pt x="4616369" y="6741989"/>
                </a:lnTo>
                <a:lnTo>
                  <a:pt x="4585236" y="6881395"/>
                </a:lnTo>
                <a:lnTo>
                  <a:pt x="4610227" y="6743968"/>
                </a:lnTo>
                <a:lnTo>
                  <a:pt x="4565164" y="6878402"/>
                </a:lnTo>
                <a:lnTo>
                  <a:pt x="4603822" y="6745766"/>
                </a:lnTo>
                <a:lnTo>
                  <a:pt x="4546263" y="6873578"/>
                </a:lnTo>
                <a:lnTo>
                  <a:pt x="4599078" y="6742605"/>
                </a:lnTo>
                <a:lnTo>
                  <a:pt x="4526427" y="6866256"/>
                </a:lnTo>
                <a:lnTo>
                  <a:pt x="4592318" y="6743133"/>
                </a:lnTo>
                <a:lnTo>
                  <a:pt x="4508254" y="6857261"/>
                </a:lnTo>
                <a:lnTo>
                  <a:pt x="4587108" y="6740758"/>
                </a:lnTo>
                <a:lnTo>
                  <a:pt x="4490644" y="6846115"/>
                </a:lnTo>
                <a:lnTo>
                  <a:pt x="4580473" y="6739796"/>
                </a:lnTo>
                <a:lnTo>
                  <a:pt x="4474939" y="6833680"/>
                </a:lnTo>
                <a:lnTo>
                  <a:pt x="4573725" y="6738486"/>
                </a:lnTo>
                <a:lnTo>
                  <a:pt x="4461255" y="6820452"/>
                </a:lnTo>
                <a:lnTo>
                  <a:pt x="4571985" y="6732794"/>
                </a:lnTo>
                <a:lnTo>
                  <a:pt x="4447647" y="6804268"/>
                </a:lnTo>
                <a:lnTo>
                  <a:pt x="4565848" y="6729907"/>
                </a:lnTo>
                <a:lnTo>
                  <a:pt x="4436309" y="6787456"/>
                </a:lnTo>
                <a:lnTo>
                  <a:pt x="4562498" y="6725263"/>
                </a:lnTo>
                <a:lnTo>
                  <a:pt x="4426531" y="6769051"/>
                </a:lnTo>
                <a:lnTo>
                  <a:pt x="4557209" y="6721143"/>
                </a:lnTo>
                <a:lnTo>
                  <a:pt x="4419034" y="6750474"/>
                </a:lnTo>
                <a:lnTo>
                  <a:pt x="4556754" y="6715454"/>
                </a:lnTo>
                <a:lnTo>
                  <a:pt x="4413106" y="6729649"/>
                </a:lnTo>
                <a:lnTo>
                  <a:pt x="4552980" y="6710174"/>
                </a:lnTo>
                <a:lnTo>
                  <a:pt x="4409578" y="6708805"/>
                </a:lnTo>
                <a:lnTo>
                  <a:pt x="4549150" y="6704576"/>
                </a:lnTo>
                <a:lnTo>
                  <a:pt x="4408315" y="6688568"/>
                </a:lnTo>
                <a:lnTo>
                  <a:pt x="4548618" y="6698877"/>
                </a:lnTo>
                <a:lnTo>
                  <a:pt x="4409218" y="6667747"/>
                </a:lnTo>
                <a:lnTo>
                  <a:pt x="4546145" y="6692645"/>
                </a:lnTo>
                <a:lnTo>
                  <a:pt x="4412150" y="6647930"/>
                </a:lnTo>
                <a:lnTo>
                  <a:pt x="4600303" y="6702493"/>
                </a:lnTo>
                <a:lnTo>
                  <a:pt x="4601985" y="6702798"/>
                </a:lnTo>
                <a:lnTo>
                  <a:pt x="4603695" y="6702924"/>
                </a:lnTo>
                <a:lnTo>
                  <a:pt x="4605425" y="6702873"/>
                </a:lnTo>
                <a:lnTo>
                  <a:pt x="4607205" y="6702625"/>
                </a:lnTo>
                <a:lnTo>
                  <a:pt x="4608892" y="6702196"/>
                </a:lnTo>
                <a:lnTo>
                  <a:pt x="4610494" y="6701608"/>
                </a:lnTo>
                <a:lnTo>
                  <a:pt x="4612040" y="6700847"/>
                </a:lnTo>
                <a:lnTo>
                  <a:pt x="4613504" y="6699928"/>
                </a:lnTo>
                <a:lnTo>
                  <a:pt x="4614828" y="6698877"/>
                </a:lnTo>
                <a:lnTo>
                  <a:pt x="4615994" y="6697752"/>
                </a:lnTo>
                <a:lnTo>
                  <a:pt x="4617104" y="6696439"/>
                </a:lnTo>
                <a:lnTo>
                  <a:pt x="4618067" y="6695015"/>
                </a:lnTo>
                <a:lnTo>
                  <a:pt x="4618877" y="6693505"/>
                </a:lnTo>
                <a:lnTo>
                  <a:pt x="4619169" y="6692778"/>
                </a:lnTo>
                <a:lnTo>
                  <a:pt x="768935" y="5117656"/>
                </a:lnTo>
                <a:lnTo>
                  <a:pt x="724875" y="4908657"/>
                </a:lnTo>
                <a:lnTo>
                  <a:pt x="4620405" y="6686575"/>
                </a:lnTo>
                <a:lnTo>
                  <a:pt x="4620364" y="6685191"/>
                </a:lnTo>
                <a:lnTo>
                  <a:pt x="4620112" y="6683384"/>
                </a:lnTo>
                <a:lnTo>
                  <a:pt x="4619686" y="6681712"/>
                </a:lnTo>
                <a:lnTo>
                  <a:pt x="4619099" y="6680107"/>
                </a:lnTo>
                <a:lnTo>
                  <a:pt x="4618336" y="6678564"/>
                </a:lnTo>
                <a:lnTo>
                  <a:pt x="4617981" y="6677998"/>
                </a:lnTo>
                <a:lnTo>
                  <a:pt x="4614156" y="6673691"/>
                </a:lnTo>
                <a:lnTo>
                  <a:pt x="4613931" y="6673501"/>
                </a:lnTo>
                <a:lnTo>
                  <a:pt x="4612569" y="6672580"/>
                </a:lnTo>
                <a:lnTo>
                  <a:pt x="649644" y="4551793"/>
                </a:lnTo>
                <a:lnTo>
                  <a:pt x="597527" y="4304575"/>
                </a:lnTo>
                <a:lnTo>
                  <a:pt x="4512090" y="6604572"/>
                </a:lnTo>
                <a:lnTo>
                  <a:pt x="511581" y="3896884"/>
                </a:lnTo>
                <a:lnTo>
                  <a:pt x="448031" y="3595433"/>
                </a:lnTo>
                <a:lnTo>
                  <a:pt x="4525264" y="6598586"/>
                </a:lnTo>
                <a:lnTo>
                  <a:pt x="334734" y="3058003"/>
                </a:lnTo>
                <a:lnTo>
                  <a:pt x="252942" y="2670019"/>
                </a:lnTo>
                <a:lnTo>
                  <a:pt x="4564060" y="6617257"/>
                </a:lnTo>
                <a:lnTo>
                  <a:pt x="4486968" y="6530422"/>
                </a:lnTo>
                <a:lnTo>
                  <a:pt x="4568340" y="6615107"/>
                </a:lnTo>
                <a:lnTo>
                  <a:pt x="385220" y="1330983"/>
                </a:lnTo>
                <a:lnTo>
                  <a:pt x="684797" y="1267829"/>
                </a:lnTo>
                <a:lnTo>
                  <a:pt x="4557034" y="6581118"/>
                </a:lnTo>
                <a:lnTo>
                  <a:pt x="1152388" y="1169255"/>
                </a:lnTo>
                <a:lnTo>
                  <a:pt x="1427039" y="1111355"/>
                </a:lnTo>
                <a:lnTo>
                  <a:pt x="4564703" y="6569737"/>
                </a:lnTo>
                <a:lnTo>
                  <a:pt x="1832406" y="1025898"/>
                </a:lnTo>
                <a:lnTo>
                  <a:pt x="2091338" y="971312"/>
                </a:lnTo>
                <a:lnTo>
                  <a:pt x="4579142" y="6571118"/>
                </a:lnTo>
                <a:lnTo>
                  <a:pt x="2494987" y="886218"/>
                </a:lnTo>
                <a:lnTo>
                  <a:pt x="2744456" y="833627"/>
                </a:lnTo>
                <a:lnTo>
                  <a:pt x="4589191" y="6561778"/>
                </a:lnTo>
                <a:lnTo>
                  <a:pt x="3112844" y="755966"/>
                </a:lnTo>
                <a:lnTo>
                  <a:pt x="3358760" y="704124"/>
                </a:lnTo>
                <a:lnTo>
                  <a:pt x="4605044" y="6575156"/>
                </a:lnTo>
                <a:lnTo>
                  <a:pt x="3775413" y="616288"/>
                </a:lnTo>
                <a:lnTo>
                  <a:pt x="4023250" y="564041"/>
                </a:lnTo>
                <a:lnTo>
                  <a:pt x="4616934" y="6571830"/>
                </a:lnTo>
                <a:lnTo>
                  <a:pt x="4432450" y="477776"/>
                </a:lnTo>
                <a:lnTo>
                  <a:pt x="4688123" y="423877"/>
                </a:lnTo>
                <a:lnTo>
                  <a:pt x="4629311" y="6565904"/>
                </a:lnTo>
                <a:lnTo>
                  <a:pt x="5086948" y="339800"/>
                </a:lnTo>
                <a:lnTo>
                  <a:pt x="5356365" y="283003"/>
                </a:lnTo>
                <a:lnTo>
                  <a:pt x="4641059" y="6574421"/>
                </a:lnTo>
                <a:lnTo>
                  <a:pt x="5802270" y="189001"/>
                </a:lnTo>
                <a:lnTo>
                  <a:pt x="6093574" y="127590"/>
                </a:lnTo>
                <a:lnTo>
                  <a:pt x="4653891" y="6573976"/>
                </a:lnTo>
                <a:lnTo>
                  <a:pt x="6561517" y="2894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DAAF26-BE74-46FC-9792-971EC426CD95}"/>
              </a:ext>
            </a:extLst>
          </p:cNvPr>
          <p:cNvGrpSpPr/>
          <p:nvPr/>
        </p:nvGrpSpPr>
        <p:grpSpPr>
          <a:xfrm>
            <a:off x="855817" y="1373695"/>
            <a:ext cx="10474132" cy="4240620"/>
            <a:chOff x="855817" y="1373695"/>
            <a:chExt cx="10474132" cy="42406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94AB5D-C8E3-4771-B639-03B58FB46C9E}"/>
                </a:ext>
              </a:extLst>
            </p:cNvPr>
            <p:cNvSpPr/>
            <p:nvPr/>
          </p:nvSpPr>
          <p:spPr>
            <a:xfrm>
              <a:off x="7829131" y="1374933"/>
              <a:ext cx="3500818" cy="1981295"/>
            </a:xfrm>
            <a:custGeom>
              <a:avLst/>
              <a:gdLst>
                <a:gd name="connsiteX0" fmla="*/ 0 w 3500818"/>
                <a:gd name="connsiteY0" fmla="*/ 0 h 1981295"/>
                <a:gd name="connsiteX1" fmla="*/ 3500819 w 3500818"/>
                <a:gd name="connsiteY1" fmla="*/ 1795939 h 1981295"/>
                <a:gd name="connsiteX2" fmla="*/ 1143286 w 3500818"/>
                <a:gd name="connsiteY2" fmla="*/ 1981295 h 198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0818" h="1981295">
                  <a:moveTo>
                    <a:pt x="0" y="0"/>
                  </a:moveTo>
                  <a:lnTo>
                    <a:pt x="3500819" y="1795939"/>
                  </a:lnTo>
                  <a:lnTo>
                    <a:pt x="1143286" y="19812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9BFAB2-C114-45A9-99B7-2A43A2D5AE7C}"/>
                </a:ext>
              </a:extLst>
            </p:cNvPr>
            <p:cNvSpPr/>
            <p:nvPr/>
          </p:nvSpPr>
          <p:spPr>
            <a:xfrm>
              <a:off x="7833513" y="1378647"/>
              <a:ext cx="1148429" cy="3720083"/>
            </a:xfrm>
            <a:custGeom>
              <a:avLst/>
              <a:gdLst>
                <a:gd name="connsiteX0" fmla="*/ 0 w 1148429"/>
                <a:gd name="connsiteY0" fmla="*/ 0 h 3720083"/>
                <a:gd name="connsiteX1" fmla="*/ 615792 w 1148429"/>
                <a:gd name="connsiteY1" fmla="*/ 3720084 h 3720083"/>
                <a:gd name="connsiteX2" fmla="*/ 1148429 w 1148429"/>
                <a:gd name="connsiteY2" fmla="*/ 1977580 h 37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429" h="3720083">
                  <a:moveTo>
                    <a:pt x="0" y="0"/>
                  </a:moveTo>
                  <a:lnTo>
                    <a:pt x="615792" y="3720084"/>
                  </a:lnTo>
                  <a:lnTo>
                    <a:pt x="1148429" y="197758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C8B88C-F7C3-4D43-AEE3-242A1D95775E}"/>
                </a:ext>
              </a:extLst>
            </p:cNvPr>
            <p:cNvSpPr/>
            <p:nvPr/>
          </p:nvSpPr>
          <p:spPr>
            <a:xfrm>
              <a:off x="7410454" y="1383124"/>
              <a:ext cx="1057084" cy="3739324"/>
            </a:xfrm>
            <a:custGeom>
              <a:avLst/>
              <a:gdLst>
                <a:gd name="connsiteX0" fmla="*/ 434721 w 1057084"/>
                <a:gd name="connsiteY0" fmla="*/ 0 h 3739324"/>
                <a:gd name="connsiteX1" fmla="*/ 0 w 1057084"/>
                <a:gd name="connsiteY1" fmla="*/ 2184273 h 3739324"/>
                <a:gd name="connsiteX2" fmla="*/ 1057085 w 1057084"/>
                <a:gd name="connsiteY2" fmla="*/ 3739325 h 37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084" h="3739324">
                  <a:moveTo>
                    <a:pt x="434721" y="0"/>
                  </a:moveTo>
                  <a:lnTo>
                    <a:pt x="0" y="2184273"/>
                  </a:lnTo>
                  <a:lnTo>
                    <a:pt x="1057085" y="373932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2F4678-D5AA-41B9-ADDB-7CCFEB1B4811}"/>
                </a:ext>
              </a:extLst>
            </p:cNvPr>
            <p:cNvSpPr/>
            <p:nvPr/>
          </p:nvSpPr>
          <p:spPr>
            <a:xfrm>
              <a:off x="6091618" y="1378647"/>
              <a:ext cx="1768221" cy="4215479"/>
            </a:xfrm>
            <a:custGeom>
              <a:avLst/>
              <a:gdLst>
                <a:gd name="connsiteX0" fmla="*/ 1768221 w 1768221"/>
                <a:gd name="connsiteY0" fmla="*/ 0 h 4215479"/>
                <a:gd name="connsiteX1" fmla="*/ 1524 w 1768221"/>
                <a:gd name="connsiteY1" fmla="*/ 1199960 h 4215479"/>
                <a:gd name="connsiteX2" fmla="*/ 0 w 1768221"/>
                <a:gd name="connsiteY2" fmla="*/ 4215479 h 4215479"/>
                <a:gd name="connsiteX3" fmla="*/ 1326928 w 1768221"/>
                <a:gd name="connsiteY3" fmla="*/ 2188750 h 4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8221" h="4215479">
                  <a:moveTo>
                    <a:pt x="1768221" y="0"/>
                  </a:moveTo>
                  <a:lnTo>
                    <a:pt x="1524" y="1199960"/>
                  </a:lnTo>
                  <a:lnTo>
                    <a:pt x="0" y="4215479"/>
                  </a:lnTo>
                  <a:lnTo>
                    <a:pt x="1326928" y="21887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A31D4F-98F9-48E3-84EC-F4418AA50328}"/>
                </a:ext>
              </a:extLst>
            </p:cNvPr>
            <p:cNvSpPr/>
            <p:nvPr/>
          </p:nvSpPr>
          <p:spPr>
            <a:xfrm>
              <a:off x="6091427" y="1616179"/>
              <a:ext cx="772593" cy="3998136"/>
            </a:xfrm>
            <a:custGeom>
              <a:avLst/>
              <a:gdLst>
                <a:gd name="connsiteX0" fmla="*/ 21432 w 772593"/>
                <a:gd name="connsiteY0" fmla="*/ 7547 h 3998136"/>
                <a:gd name="connsiteX1" fmla="*/ 524923 w 772593"/>
                <a:gd name="connsiteY1" fmla="*/ 435219 h 3998136"/>
                <a:gd name="connsiteX2" fmla="*/ 529210 w 772593"/>
                <a:gd name="connsiteY2" fmla="*/ 470652 h 3998136"/>
                <a:gd name="connsiteX3" fmla="*/ 342615 w 772593"/>
                <a:gd name="connsiteY3" fmla="*/ 717350 h 3998136"/>
                <a:gd name="connsiteX4" fmla="*/ 344615 w 772593"/>
                <a:gd name="connsiteY4" fmla="*/ 759545 h 3998136"/>
                <a:gd name="connsiteX5" fmla="*/ 752952 w 772593"/>
                <a:gd name="connsiteY5" fmla="*/ 1201029 h 3998136"/>
                <a:gd name="connsiteX6" fmla="*/ 770573 w 772593"/>
                <a:gd name="connsiteY6" fmla="*/ 1268371 h 3998136"/>
                <a:gd name="connsiteX7" fmla="*/ 183452 w 772593"/>
                <a:gd name="connsiteY7" fmla="*/ 3728583 h 3998136"/>
                <a:gd name="connsiteX8" fmla="*/ 177546 w 772593"/>
                <a:gd name="connsiteY8" fmla="*/ 3742966 h 3998136"/>
                <a:gd name="connsiteX9" fmla="*/ 32100 w 772593"/>
                <a:gd name="connsiteY9" fmla="*/ 3982425 h 3998136"/>
                <a:gd name="connsiteX10" fmla="*/ 7240 w 772593"/>
                <a:gd name="connsiteY10" fmla="*/ 3993854 h 3998136"/>
                <a:gd name="connsiteX11" fmla="*/ 1 w 772593"/>
                <a:gd name="connsiteY11" fmla="*/ 6594 h 3998136"/>
                <a:gd name="connsiteX12" fmla="*/ 21432 w 772593"/>
                <a:gd name="connsiteY12" fmla="*/ 7547 h 399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593" h="3998136">
                  <a:moveTo>
                    <a:pt x="21432" y="7547"/>
                  </a:moveTo>
                  <a:lnTo>
                    <a:pt x="524923" y="435219"/>
                  </a:lnTo>
                  <a:cubicBezTo>
                    <a:pt x="535305" y="444173"/>
                    <a:pt x="537115" y="459508"/>
                    <a:pt x="529210" y="470652"/>
                  </a:cubicBezTo>
                  <a:lnTo>
                    <a:pt x="342615" y="717350"/>
                  </a:lnTo>
                  <a:cubicBezTo>
                    <a:pt x="332994" y="730018"/>
                    <a:pt x="333852" y="747830"/>
                    <a:pt x="344615" y="759545"/>
                  </a:cubicBezTo>
                  <a:lnTo>
                    <a:pt x="752952" y="1201029"/>
                  </a:lnTo>
                  <a:cubicBezTo>
                    <a:pt x="769716" y="1219127"/>
                    <a:pt x="776288" y="1244368"/>
                    <a:pt x="770573" y="1268371"/>
                  </a:cubicBezTo>
                  <a:lnTo>
                    <a:pt x="183452" y="3728583"/>
                  </a:lnTo>
                  <a:cubicBezTo>
                    <a:pt x="182214" y="3733631"/>
                    <a:pt x="180213" y="3738489"/>
                    <a:pt x="177546" y="3742966"/>
                  </a:cubicBezTo>
                  <a:lnTo>
                    <a:pt x="32100" y="3982425"/>
                  </a:lnTo>
                  <a:cubicBezTo>
                    <a:pt x="26290" y="3991950"/>
                    <a:pt x="7240" y="4004999"/>
                    <a:pt x="7240" y="3993854"/>
                  </a:cubicBezTo>
                  <a:lnTo>
                    <a:pt x="1" y="6594"/>
                  </a:lnTo>
                  <a:cubicBezTo>
                    <a:pt x="-95" y="-4645"/>
                    <a:pt x="12859" y="403"/>
                    <a:pt x="21432" y="75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8DB449-95E9-45F1-A46B-5ACB04705F50}"/>
                </a:ext>
              </a:extLst>
            </p:cNvPr>
            <p:cNvSpPr/>
            <p:nvPr/>
          </p:nvSpPr>
          <p:spPr>
            <a:xfrm>
              <a:off x="855817" y="1373695"/>
              <a:ext cx="3500818" cy="1981200"/>
            </a:xfrm>
            <a:custGeom>
              <a:avLst/>
              <a:gdLst>
                <a:gd name="connsiteX0" fmla="*/ 3500819 w 3500818"/>
                <a:gd name="connsiteY0" fmla="*/ 0 h 1981200"/>
                <a:gd name="connsiteX1" fmla="*/ 0 w 3500818"/>
                <a:gd name="connsiteY1" fmla="*/ 1795939 h 1981200"/>
                <a:gd name="connsiteX2" fmla="*/ 2357533 w 3500818"/>
                <a:gd name="connsiteY2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0818" h="1981200">
                  <a:moveTo>
                    <a:pt x="3500819" y="0"/>
                  </a:moveTo>
                  <a:lnTo>
                    <a:pt x="0" y="1795939"/>
                  </a:lnTo>
                  <a:lnTo>
                    <a:pt x="2357533" y="19812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3A8077-24D3-42AB-A584-21C9A97B8C7F}"/>
                </a:ext>
              </a:extLst>
            </p:cNvPr>
            <p:cNvSpPr/>
            <p:nvPr/>
          </p:nvSpPr>
          <p:spPr>
            <a:xfrm>
              <a:off x="3203824" y="1377314"/>
              <a:ext cx="1148524" cy="3720179"/>
            </a:xfrm>
            <a:custGeom>
              <a:avLst/>
              <a:gdLst>
                <a:gd name="connsiteX0" fmla="*/ 1148525 w 1148524"/>
                <a:gd name="connsiteY0" fmla="*/ 0 h 3720179"/>
                <a:gd name="connsiteX1" fmla="*/ 532638 w 1148524"/>
                <a:gd name="connsiteY1" fmla="*/ 3720180 h 3720179"/>
                <a:gd name="connsiteX2" fmla="*/ 0 w 1148524"/>
                <a:gd name="connsiteY2" fmla="*/ 1977581 h 37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524" h="3720179">
                  <a:moveTo>
                    <a:pt x="1148525" y="0"/>
                  </a:moveTo>
                  <a:lnTo>
                    <a:pt x="532638" y="3720180"/>
                  </a:lnTo>
                  <a:lnTo>
                    <a:pt x="0" y="197758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F05496-BBE1-483E-85D6-E89FF0632DCE}"/>
                </a:ext>
              </a:extLst>
            </p:cNvPr>
            <p:cNvSpPr/>
            <p:nvPr/>
          </p:nvSpPr>
          <p:spPr>
            <a:xfrm>
              <a:off x="3726937" y="1381791"/>
              <a:ext cx="1057084" cy="3739324"/>
            </a:xfrm>
            <a:custGeom>
              <a:avLst/>
              <a:gdLst>
                <a:gd name="connsiteX0" fmla="*/ 622363 w 1057084"/>
                <a:gd name="connsiteY0" fmla="*/ 0 h 3739324"/>
                <a:gd name="connsiteX1" fmla="*/ 1057085 w 1057084"/>
                <a:gd name="connsiteY1" fmla="*/ 2184273 h 3739324"/>
                <a:gd name="connsiteX2" fmla="*/ 0 w 1057084"/>
                <a:gd name="connsiteY2" fmla="*/ 3739325 h 37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084" h="3739324">
                  <a:moveTo>
                    <a:pt x="622363" y="0"/>
                  </a:moveTo>
                  <a:lnTo>
                    <a:pt x="1057085" y="2184273"/>
                  </a:lnTo>
                  <a:lnTo>
                    <a:pt x="0" y="373932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EC27E4-0C34-41E4-983F-295DAD474F39}"/>
                </a:ext>
              </a:extLst>
            </p:cNvPr>
            <p:cNvSpPr/>
            <p:nvPr/>
          </p:nvSpPr>
          <p:spPr>
            <a:xfrm>
              <a:off x="4334732" y="1377314"/>
              <a:ext cx="1768220" cy="4215479"/>
            </a:xfrm>
            <a:custGeom>
              <a:avLst/>
              <a:gdLst>
                <a:gd name="connsiteX0" fmla="*/ 0 w 1768220"/>
                <a:gd name="connsiteY0" fmla="*/ 0 h 4215479"/>
                <a:gd name="connsiteX1" fmla="*/ 1766697 w 1768220"/>
                <a:gd name="connsiteY1" fmla="*/ 1199960 h 4215479"/>
                <a:gd name="connsiteX2" fmla="*/ 1768221 w 1768220"/>
                <a:gd name="connsiteY2" fmla="*/ 4215479 h 4215479"/>
                <a:gd name="connsiteX3" fmla="*/ 441198 w 1768220"/>
                <a:gd name="connsiteY3" fmla="*/ 2188750 h 4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8220" h="4215479">
                  <a:moveTo>
                    <a:pt x="0" y="0"/>
                  </a:moveTo>
                  <a:lnTo>
                    <a:pt x="1766697" y="1199960"/>
                  </a:lnTo>
                  <a:lnTo>
                    <a:pt x="1768221" y="4215479"/>
                  </a:lnTo>
                  <a:lnTo>
                    <a:pt x="441198" y="21887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EBABDA-7800-46DC-8488-841CC2DC9DD1}"/>
                </a:ext>
              </a:extLst>
            </p:cNvPr>
            <p:cNvSpPr/>
            <p:nvPr/>
          </p:nvSpPr>
          <p:spPr>
            <a:xfrm>
              <a:off x="5330550" y="1614886"/>
              <a:ext cx="772593" cy="3998095"/>
            </a:xfrm>
            <a:custGeom>
              <a:avLst/>
              <a:gdLst>
                <a:gd name="connsiteX0" fmla="*/ 751162 w 772593"/>
                <a:gd name="connsiteY0" fmla="*/ 7506 h 3998095"/>
                <a:gd name="connsiteX1" fmla="*/ 247671 w 772593"/>
                <a:gd name="connsiteY1" fmla="*/ 435179 h 3998095"/>
                <a:gd name="connsiteX2" fmla="*/ 243384 w 772593"/>
                <a:gd name="connsiteY2" fmla="*/ 470612 h 3998095"/>
                <a:gd name="connsiteX3" fmla="*/ 429979 w 772593"/>
                <a:gd name="connsiteY3" fmla="*/ 717309 h 3998095"/>
                <a:gd name="connsiteX4" fmla="*/ 427979 w 772593"/>
                <a:gd name="connsiteY4" fmla="*/ 759505 h 3998095"/>
                <a:gd name="connsiteX5" fmla="*/ 19642 w 772593"/>
                <a:gd name="connsiteY5" fmla="*/ 1200989 h 3998095"/>
                <a:gd name="connsiteX6" fmla="*/ 2021 w 772593"/>
                <a:gd name="connsiteY6" fmla="*/ 1268331 h 3998095"/>
                <a:gd name="connsiteX7" fmla="*/ 589142 w 772593"/>
                <a:gd name="connsiteY7" fmla="*/ 3728543 h 3998095"/>
                <a:gd name="connsiteX8" fmla="*/ 595047 w 772593"/>
                <a:gd name="connsiteY8" fmla="*/ 3742926 h 3998095"/>
                <a:gd name="connsiteX9" fmla="*/ 740494 w 772593"/>
                <a:gd name="connsiteY9" fmla="*/ 3982384 h 3998095"/>
                <a:gd name="connsiteX10" fmla="*/ 765354 w 772593"/>
                <a:gd name="connsiteY10" fmla="*/ 3993814 h 3998095"/>
                <a:gd name="connsiteX11" fmla="*/ 772593 w 772593"/>
                <a:gd name="connsiteY11" fmla="*/ 6554 h 3998095"/>
                <a:gd name="connsiteX12" fmla="*/ 751162 w 772593"/>
                <a:gd name="connsiteY12" fmla="*/ 7506 h 39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593" h="3998095">
                  <a:moveTo>
                    <a:pt x="751162" y="7506"/>
                  </a:moveTo>
                  <a:lnTo>
                    <a:pt x="247671" y="435179"/>
                  </a:lnTo>
                  <a:cubicBezTo>
                    <a:pt x="237288" y="444132"/>
                    <a:pt x="235478" y="459468"/>
                    <a:pt x="243384" y="470612"/>
                  </a:cubicBezTo>
                  <a:lnTo>
                    <a:pt x="429979" y="717309"/>
                  </a:lnTo>
                  <a:cubicBezTo>
                    <a:pt x="439599" y="729978"/>
                    <a:pt x="438742" y="747789"/>
                    <a:pt x="427979" y="759505"/>
                  </a:cubicBezTo>
                  <a:lnTo>
                    <a:pt x="19642" y="1200989"/>
                  </a:lnTo>
                  <a:cubicBezTo>
                    <a:pt x="2878" y="1219086"/>
                    <a:pt x="-3694" y="1244328"/>
                    <a:pt x="2021" y="1268331"/>
                  </a:cubicBezTo>
                  <a:lnTo>
                    <a:pt x="589142" y="3728543"/>
                  </a:lnTo>
                  <a:cubicBezTo>
                    <a:pt x="590380" y="3733591"/>
                    <a:pt x="592380" y="3738449"/>
                    <a:pt x="595047" y="3742926"/>
                  </a:cubicBezTo>
                  <a:lnTo>
                    <a:pt x="740494" y="3982384"/>
                  </a:lnTo>
                  <a:cubicBezTo>
                    <a:pt x="746304" y="3991909"/>
                    <a:pt x="765354" y="4004959"/>
                    <a:pt x="765354" y="3993814"/>
                  </a:cubicBezTo>
                  <a:lnTo>
                    <a:pt x="772593" y="6554"/>
                  </a:lnTo>
                  <a:cubicBezTo>
                    <a:pt x="772593" y="-4590"/>
                    <a:pt x="759639" y="363"/>
                    <a:pt x="751162" y="75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04FA7B-B53C-44CD-8E43-39D933067650}"/>
                </a:ext>
              </a:extLst>
            </p:cNvPr>
            <p:cNvSpPr/>
            <p:nvPr/>
          </p:nvSpPr>
          <p:spPr>
            <a:xfrm>
              <a:off x="5624607" y="1695826"/>
              <a:ext cx="320801" cy="314134"/>
            </a:xfrm>
            <a:custGeom>
              <a:avLst/>
              <a:gdLst>
                <a:gd name="connsiteX0" fmla="*/ 0 w 320801"/>
                <a:gd name="connsiteY0" fmla="*/ 0 h 314134"/>
                <a:gd name="connsiteX1" fmla="*/ 10858 w 320801"/>
                <a:gd name="connsiteY1" fmla="*/ 314134 h 314134"/>
                <a:gd name="connsiteX2" fmla="*/ 320802 w 320801"/>
                <a:gd name="connsiteY2" fmla="*/ 50387 h 3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01" h="314134">
                  <a:moveTo>
                    <a:pt x="0" y="0"/>
                  </a:moveTo>
                  <a:lnTo>
                    <a:pt x="10858" y="314134"/>
                  </a:lnTo>
                  <a:lnTo>
                    <a:pt x="320802" y="503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AA1838-559E-4CAA-858F-F3A55BA36790}"/>
                </a:ext>
              </a:extLst>
            </p:cNvPr>
            <p:cNvSpPr/>
            <p:nvPr/>
          </p:nvSpPr>
          <p:spPr>
            <a:xfrm>
              <a:off x="5624607" y="1695826"/>
              <a:ext cx="320801" cy="194214"/>
            </a:xfrm>
            <a:custGeom>
              <a:avLst/>
              <a:gdLst>
                <a:gd name="connsiteX0" fmla="*/ 0 w 320801"/>
                <a:gd name="connsiteY0" fmla="*/ 0 h 194214"/>
                <a:gd name="connsiteX1" fmla="*/ 152495 w 320801"/>
                <a:gd name="connsiteY1" fmla="*/ 194215 h 194214"/>
                <a:gd name="connsiteX2" fmla="*/ 320802 w 320801"/>
                <a:gd name="connsiteY2" fmla="*/ 50387 h 19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01" h="194214">
                  <a:moveTo>
                    <a:pt x="0" y="0"/>
                  </a:moveTo>
                  <a:lnTo>
                    <a:pt x="152495" y="194215"/>
                  </a:lnTo>
                  <a:lnTo>
                    <a:pt x="320802" y="5038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7AE4C1-436F-418E-B9DE-544FC57821EE}"/>
                </a:ext>
              </a:extLst>
            </p:cNvPr>
            <p:cNvSpPr/>
            <p:nvPr/>
          </p:nvSpPr>
          <p:spPr>
            <a:xfrm>
              <a:off x="6237087" y="1905211"/>
              <a:ext cx="108372" cy="106971"/>
            </a:xfrm>
            <a:custGeom>
              <a:avLst/>
              <a:gdLst>
                <a:gd name="connsiteX0" fmla="*/ 108373 w 108372"/>
                <a:gd name="connsiteY0" fmla="*/ 51889 h 106971"/>
                <a:gd name="connsiteX1" fmla="*/ 56080 w 108372"/>
                <a:gd name="connsiteY1" fmla="*/ 106944 h 106971"/>
                <a:gd name="connsiteX2" fmla="*/ 73 w 108372"/>
                <a:gd name="connsiteY2" fmla="*/ 55414 h 106971"/>
                <a:gd name="connsiteX3" fmla="*/ 52080 w 108372"/>
                <a:gd name="connsiteY3" fmla="*/ 73 h 106971"/>
                <a:gd name="connsiteX4" fmla="*/ 108373 w 108372"/>
                <a:gd name="connsiteY4" fmla="*/ 51889 h 10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2" h="106971">
                  <a:moveTo>
                    <a:pt x="108373" y="51889"/>
                  </a:moveTo>
                  <a:cubicBezTo>
                    <a:pt x="105896" y="84179"/>
                    <a:pt x="91037" y="106087"/>
                    <a:pt x="56080" y="106944"/>
                  </a:cubicBezTo>
                  <a:cubicBezTo>
                    <a:pt x="21885" y="107801"/>
                    <a:pt x="1502" y="88370"/>
                    <a:pt x="73" y="55414"/>
                  </a:cubicBezTo>
                  <a:cubicBezTo>
                    <a:pt x="-1356" y="22267"/>
                    <a:pt x="18170" y="1693"/>
                    <a:pt x="52080" y="73"/>
                  </a:cubicBezTo>
                  <a:cubicBezTo>
                    <a:pt x="86561" y="-1451"/>
                    <a:pt x="108373" y="20933"/>
                    <a:pt x="108373" y="518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52715E-7498-4218-8405-F987465628B3}"/>
                </a:ext>
              </a:extLst>
            </p:cNvPr>
            <p:cNvSpPr/>
            <p:nvPr/>
          </p:nvSpPr>
          <p:spPr>
            <a:xfrm>
              <a:off x="6258292" y="1926127"/>
              <a:ext cx="65355" cy="65367"/>
            </a:xfrm>
            <a:custGeom>
              <a:avLst/>
              <a:gdLst>
                <a:gd name="connsiteX0" fmla="*/ 65355 w 65355"/>
                <a:gd name="connsiteY0" fmla="*/ 33164 h 65367"/>
                <a:gd name="connsiteX1" fmla="*/ 32113 w 65355"/>
                <a:gd name="connsiteY1" fmla="*/ 65359 h 65367"/>
                <a:gd name="connsiteX2" fmla="*/ 13 w 65355"/>
                <a:gd name="connsiteY2" fmla="*/ 31926 h 65367"/>
                <a:gd name="connsiteX3" fmla="*/ 33351 w 65355"/>
                <a:gd name="connsiteY3" fmla="*/ 17 h 65367"/>
                <a:gd name="connsiteX4" fmla="*/ 65355 w 65355"/>
                <a:gd name="connsiteY4" fmla="*/ 33164 h 6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55" h="65367">
                  <a:moveTo>
                    <a:pt x="65355" y="33164"/>
                  </a:moveTo>
                  <a:cubicBezTo>
                    <a:pt x="63260" y="53262"/>
                    <a:pt x="52496" y="65740"/>
                    <a:pt x="32113" y="65359"/>
                  </a:cubicBezTo>
                  <a:cubicBezTo>
                    <a:pt x="11730" y="64978"/>
                    <a:pt x="-463" y="50976"/>
                    <a:pt x="13" y="31926"/>
                  </a:cubicBezTo>
                  <a:cubicBezTo>
                    <a:pt x="490" y="13162"/>
                    <a:pt x="12491" y="-554"/>
                    <a:pt x="33351" y="17"/>
                  </a:cubicBezTo>
                  <a:cubicBezTo>
                    <a:pt x="54021" y="493"/>
                    <a:pt x="64022" y="13162"/>
                    <a:pt x="65355" y="331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C8A7F8-82BE-40C9-A559-833E109F10DA}"/>
                </a:ext>
              </a:extLst>
            </p:cNvPr>
            <p:cNvSpPr/>
            <p:nvPr/>
          </p:nvSpPr>
          <p:spPr>
            <a:xfrm>
              <a:off x="5860818" y="1895664"/>
              <a:ext cx="107843" cy="107632"/>
            </a:xfrm>
            <a:custGeom>
              <a:avLst/>
              <a:gdLst>
                <a:gd name="connsiteX0" fmla="*/ 56968 w 107843"/>
                <a:gd name="connsiteY0" fmla="*/ 107633 h 107632"/>
                <a:gd name="connsiteX1" fmla="*/ 9 w 107843"/>
                <a:gd name="connsiteY1" fmla="*/ 54293 h 107632"/>
                <a:gd name="connsiteX2" fmla="*/ 52873 w 107843"/>
                <a:gd name="connsiteY2" fmla="*/ 0 h 107632"/>
                <a:gd name="connsiteX3" fmla="*/ 107832 w 107843"/>
                <a:gd name="connsiteY3" fmla="*/ 52483 h 107632"/>
                <a:gd name="connsiteX4" fmla="*/ 56968 w 107843"/>
                <a:gd name="connsiteY4" fmla="*/ 107633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43" h="107632">
                  <a:moveTo>
                    <a:pt x="56968" y="107633"/>
                  </a:moveTo>
                  <a:cubicBezTo>
                    <a:pt x="20107" y="106395"/>
                    <a:pt x="485" y="87440"/>
                    <a:pt x="9" y="54293"/>
                  </a:cubicBezTo>
                  <a:cubicBezTo>
                    <a:pt x="-467" y="21336"/>
                    <a:pt x="17916" y="96"/>
                    <a:pt x="52873" y="0"/>
                  </a:cubicBezTo>
                  <a:cubicBezTo>
                    <a:pt x="86877" y="-95"/>
                    <a:pt x="107261" y="19241"/>
                    <a:pt x="107832" y="52483"/>
                  </a:cubicBezTo>
                  <a:cubicBezTo>
                    <a:pt x="108404" y="86011"/>
                    <a:pt x="87925" y="104204"/>
                    <a:pt x="56968" y="107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072282-D72A-40B6-AE83-5B36F48F6DE5}"/>
                </a:ext>
              </a:extLst>
            </p:cNvPr>
            <p:cNvSpPr/>
            <p:nvPr/>
          </p:nvSpPr>
          <p:spPr>
            <a:xfrm>
              <a:off x="5882608" y="1916650"/>
              <a:ext cx="65754" cy="65335"/>
            </a:xfrm>
            <a:custGeom>
              <a:avLst/>
              <a:gdLst>
                <a:gd name="connsiteX0" fmla="*/ 65754 w 65754"/>
                <a:gd name="connsiteY0" fmla="*/ 30545 h 65335"/>
                <a:gd name="connsiteX1" fmla="*/ 34322 w 65754"/>
                <a:gd name="connsiteY1" fmla="*/ 65216 h 65335"/>
                <a:gd name="connsiteX2" fmla="*/ 127 w 65754"/>
                <a:gd name="connsiteY2" fmla="*/ 34831 h 65335"/>
                <a:gd name="connsiteX3" fmla="*/ 29845 w 65754"/>
                <a:gd name="connsiteY3" fmla="*/ 160 h 65335"/>
                <a:gd name="connsiteX4" fmla="*/ 65754 w 65754"/>
                <a:gd name="connsiteY4" fmla="*/ 30545 h 6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54" h="65335">
                  <a:moveTo>
                    <a:pt x="65754" y="30545"/>
                  </a:moveTo>
                  <a:cubicBezTo>
                    <a:pt x="63468" y="49500"/>
                    <a:pt x="54610" y="63787"/>
                    <a:pt x="34322" y="65216"/>
                  </a:cubicBezTo>
                  <a:cubicBezTo>
                    <a:pt x="14034" y="66645"/>
                    <a:pt x="1556" y="55120"/>
                    <a:pt x="127" y="34831"/>
                  </a:cubicBezTo>
                  <a:cubicBezTo>
                    <a:pt x="-1301" y="14543"/>
                    <a:pt x="9367" y="1780"/>
                    <a:pt x="29845" y="160"/>
                  </a:cubicBezTo>
                  <a:cubicBezTo>
                    <a:pt x="50895" y="-1649"/>
                    <a:pt x="60516" y="12067"/>
                    <a:pt x="65754" y="305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A91AA6-ADB0-4B0B-97B2-0ABE92562E3E}"/>
                </a:ext>
              </a:extLst>
            </p:cNvPr>
            <p:cNvSpPr/>
            <p:nvPr/>
          </p:nvSpPr>
          <p:spPr>
            <a:xfrm>
              <a:off x="5884541" y="2135926"/>
              <a:ext cx="435962" cy="68919"/>
            </a:xfrm>
            <a:custGeom>
              <a:avLst/>
              <a:gdLst>
                <a:gd name="connsiteX0" fmla="*/ 393100 w 435962"/>
                <a:gd name="connsiteY0" fmla="*/ 4340 h 68919"/>
                <a:gd name="connsiteX1" fmla="*/ 47438 w 435962"/>
                <a:gd name="connsiteY1" fmla="*/ 340 h 68919"/>
                <a:gd name="connsiteX2" fmla="*/ 3 w 435962"/>
                <a:gd name="connsiteY2" fmla="*/ 24914 h 68919"/>
                <a:gd name="connsiteX3" fmla="*/ 50676 w 435962"/>
                <a:gd name="connsiteY3" fmla="*/ 68920 h 68919"/>
                <a:gd name="connsiteX4" fmla="*/ 372049 w 435962"/>
                <a:gd name="connsiteY4" fmla="*/ 68348 h 68919"/>
                <a:gd name="connsiteX5" fmla="*/ 435962 w 435962"/>
                <a:gd name="connsiteY5" fmla="*/ 30058 h 68919"/>
                <a:gd name="connsiteX6" fmla="*/ 393100 w 435962"/>
                <a:gd name="connsiteY6" fmla="*/ 4340 h 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962" h="68919">
                  <a:moveTo>
                    <a:pt x="393100" y="4340"/>
                  </a:moveTo>
                  <a:cubicBezTo>
                    <a:pt x="361953" y="3578"/>
                    <a:pt x="79442" y="1483"/>
                    <a:pt x="47438" y="340"/>
                  </a:cubicBezTo>
                  <a:cubicBezTo>
                    <a:pt x="27626" y="1483"/>
                    <a:pt x="289" y="-7566"/>
                    <a:pt x="3" y="24914"/>
                  </a:cubicBezTo>
                  <a:cubicBezTo>
                    <a:pt x="-282" y="55775"/>
                    <a:pt x="19815" y="68920"/>
                    <a:pt x="50676" y="68920"/>
                  </a:cubicBezTo>
                  <a:cubicBezTo>
                    <a:pt x="118494" y="68920"/>
                    <a:pt x="310518" y="68920"/>
                    <a:pt x="372049" y="68348"/>
                  </a:cubicBezTo>
                  <a:cubicBezTo>
                    <a:pt x="413198" y="68920"/>
                    <a:pt x="435962" y="64633"/>
                    <a:pt x="435962" y="30058"/>
                  </a:cubicBezTo>
                  <a:cubicBezTo>
                    <a:pt x="435962" y="-4042"/>
                    <a:pt x="410721" y="5483"/>
                    <a:pt x="393100" y="43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2CD93B-0CF2-4159-BA03-11544C00BCA5}"/>
                </a:ext>
              </a:extLst>
            </p:cNvPr>
            <p:cNvSpPr/>
            <p:nvPr/>
          </p:nvSpPr>
          <p:spPr>
            <a:xfrm>
              <a:off x="6164819" y="2135885"/>
              <a:ext cx="105963" cy="120002"/>
            </a:xfrm>
            <a:custGeom>
              <a:avLst/>
              <a:gdLst>
                <a:gd name="connsiteX0" fmla="*/ 34908 w 105963"/>
                <a:gd name="connsiteY0" fmla="*/ 0 h 120002"/>
                <a:gd name="connsiteX1" fmla="*/ 105964 w 105963"/>
                <a:gd name="connsiteY1" fmla="*/ 857 h 120002"/>
                <a:gd name="connsiteX2" fmla="*/ 39194 w 105963"/>
                <a:gd name="connsiteY2" fmla="*/ 111823 h 120002"/>
                <a:gd name="connsiteX3" fmla="*/ 4237 w 105963"/>
                <a:gd name="connsiteY3" fmla="*/ 117062 h 120002"/>
                <a:gd name="connsiteX4" fmla="*/ 10238 w 105963"/>
                <a:gd name="connsiteY4" fmla="*/ 84487 h 120002"/>
                <a:gd name="connsiteX5" fmla="*/ 34908 w 105963"/>
                <a:gd name="connsiteY5" fmla="*/ 0 h 1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63" h="120002">
                  <a:moveTo>
                    <a:pt x="34908" y="0"/>
                  </a:moveTo>
                  <a:cubicBezTo>
                    <a:pt x="57482" y="0"/>
                    <a:pt x="81961" y="0"/>
                    <a:pt x="105964" y="857"/>
                  </a:cubicBezTo>
                  <a:cubicBezTo>
                    <a:pt x="106059" y="65627"/>
                    <a:pt x="63959" y="97060"/>
                    <a:pt x="39194" y="111823"/>
                  </a:cubicBezTo>
                  <a:cubicBezTo>
                    <a:pt x="28240" y="118396"/>
                    <a:pt x="12238" y="123444"/>
                    <a:pt x="4237" y="117062"/>
                  </a:cubicBezTo>
                  <a:cubicBezTo>
                    <a:pt x="-5860" y="108299"/>
                    <a:pt x="4523" y="94107"/>
                    <a:pt x="10238" y="84487"/>
                  </a:cubicBezTo>
                  <a:cubicBezTo>
                    <a:pt x="28431" y="53721"/>
                    <a:pt x="32240" y="24670"/>
                    <a:pt x="3490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22C23A-5473-4091-B36C-ECC640AAE5A2}"/>
                </a:ext>
              </a:extLst>
            </p:cNvPr>
            <p:cNvSpPr/>
            <p:nvPr/>
          </p:nvSpPr>
          <p:spPr>
            <a:xfrm>
              <a:off x="5933598" y="2135885"/>
              <a:ext cx="105963" cy="120002"/>
            </a:xfrm>
            <a:custGeom>
              <a:avLst/>
              <a:gdLst>
                <a:gd name="connsiteX0" fmla="*/ 71056 w 105963"/>
                <a:gd name="connsiteY0" fmla="*/ 0 h 120002"/>
                <a:gd name="connsiteX1" fmla="*/ 0 w 105963"/>
                <a:gd name="connsiteY1" fmla="*/ 857 h 120002"/>
                <a:gd name="connsiteX2" fmla="*/ 66771 w 105963"/>
                <a:gd name="connsiteY2" fmla="*/ 111823 h 120002"/>
                <a:gd name="connsiteX3" fmla="*/ 101727 w 105963"/>
                <a:gd name="connsiteY3" fmla="*/ 117062 h 120002"/>
                <a:gd name="connsiteX4" fmla="*/ 95726 w 105963"/>
                <a:gd name="connsiteY4" fmla="*/ 84487 h 120002"/>
                <a:gd name="connsiteX5" fmla="*/ 71056 w 105963"/>
                <a:gd name="connsiteY5" fmla="*/ 0 h 1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63" h="120002">
                  <a:moveTo>
                    <a:pt x="71056" y="0"/>
                  </a:moveTo>
                  <a:cubicBezTo>
                    <a:pt x="48482" y="0"/>
                    <a:pt x="24003" y="0"/>
                    <a:pt x="0" y="857"/>
                  </a:cubicBezTo>
                  <a:cubicBezTo>
                    <a:pt x="-95" y="65627"/>
                    <a:pt x="42005" y="97060"/>
                    <a:pt x="66771" y="111823"/>
                  </a:cubicBezTo>
                  <a:cubicBezTo>
                    <a:pt x="77724" y="118396"/>
                    <a:pt x="93726" y="123444"/>
                    <a:pt x="101727" y="117062"/>
                  </a:cubicBezTo>
                  <a:cubicBezTo>
                    <a:pt x="111824" y="108299"/>
                    <a:pt x="101441" y="94107"/>
                    <a:pt x="95726" y="84487"/>
                  </a:cubicBezTo>
                  <a:cubicBezTo>
                    <a:pt x="77534" y="53721"/>
                    <a:pt x="73724" y="24670"/>
                    <a:pt x="7105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FB0BE8-0C3E-40B4-A4E6-5BD2FA10BDD2}"/>
                </a:ext>
              </a:extLst>
            </p:cNvPr>
            <p:cNvSpPr/>
            <p:nvPr/>
          </p:nvSpPr>
          <p:spPr>
            <a:xfrm>
              <a:off x="6249162" y="1697159"/>
              <a:ext cx="320706" cy="314134"/>
            </a:xfrm>
            <a:custGeom>
              <a:avLst/>
              <a:gdLst>
                <a:gd name="connsiteX0" fmla="*/ 320707 w 320706"/>
                <a:gd name="connsiteY0" fmla="*/ 0 h 314134"/>
                <a:gd name="connsiteX1" fmla="*/ 309848 w 320706"/>
                <a:gd name="connsiteY1" fmla="*/ 314134 h 314134"/>
                <a:gd name="connsiteX2" fmla="*/ 0 w 320706"/>
                <a:gd name="connsiteY2" fmla="*/ 50387 h 3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6" h="314134">
                  <a:moveTo>
                    <a:pt x="320707" y="0"/>
                  </a:moveTo>
                  <a:lnTo>
                    <a:pt x="309848" y="314134"/>
                  </a:lnTo>
                  <a:lnTo>
                    <a:pt x="0" y="5038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2380E6-738E-481F-A6F3-9AA553C594FB}"/>
                </a:ext>
              </a:extLst>
            </p:cNvPr>
            <p:cNvSpPr/>
            <p:nvPr/>
          </p:nvSpPr>
          <p:spPr>
            <a:xfrm>
              <a:off x="6249162" y="1697159"/>
              <a:ext cx="320706" cy="194214"/>
            </a:xfrm>
            <a:custGeom>
              <a:avLst/>
              <a:gdLst>
                <a:gd name="connsiteX0" fmla="*/ 320707 w 320706"/>
                <a:gd name="connsiteY0" fmla="*/ 0 h 194214"/>
                <a:gd name="connsiteX1" fmla="*/ 168211 w 320706"/>
                <a:gd name="connsiteY1" fmla="*/ 194215 h 194214"/>
                <a:gd name="connsiteX2" fmla="*/ 0 w 320706"/>
                <a:gd name="connsiteY2" fmla="*/ 50387 h 19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06" h="194214">
                  <a:moveTo>
                    <a:pt x="320707" y="0"/>
                  </a:moveTo>
                  <a:lnTo>
                    <a:pt x="168211" y="194215"/>
                  </a:lnTo>
                  <a:lnTo>
                    <a:pt x="0" y="5038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FA4D0C01-3D36-4D22-B4B9-8756899522E0}"/>
              </a:ext>
            </a:extLst>
          </p:cNvPr>
          <p:cNvSpPr/>
          <p:nvPr/>
        </p:nvSpPr>
        <p:spPr>
          <a:xfrm>
            <a:off x="4283084" y="1453316"/>
            <a:ext cx="79384" cy="7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92DE8D-4A48-4700-AB49-F6C20AECF2B8}"/>
              </a:ext>
            </a:extLst>
          </p:cNvPr>
          <p:cNvSpPr/>
          <p:nvPr/>
        </p:nvSpPr>
        <p:spPr>
          <a:xfrm>
            <a:off x="7824529" y="1453316"/>
            <a:ext cx="79384" cy="7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2857630"/>
            <a:ext cx="12191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835CCC-69D1-48C8-8FA5-2D4EAA11B453}"/>
              </a:ext>
            </a:extLst>
          </p:cNvPr>
          <p:cNvGrpSpPr/>
          <p:nvPr/>
        </p:nvGrpSpPr>
        <p:grpSpPr>
          <a:xfrm>
            <a:off x="4125807" y="0"/>
            <a:ext cx="434234" cy="1396472"/>
            <a:chOff x="4125807" y="0"/>
            <a:chExt cx="434234" cy="13964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DC90E45-0DA8-4211-9DDD-FF9CD7C02982}"/>
                </a:ext>
              </a:extLst>
            </p:cNvPr>
            <p:cNvGrpSpPr/>
            <p:nvPr/>
          </p:nvGrpSpPr>
          <p:grpSpPr>
            <a:xfrm>
              <a:off x="4125807" y="1234507"/>
              <a:ext cx="434234" cy="161965"/>
              <a:chOff x="4071566" y="1209099"/>
              <a:chExt cx="532254" cy="19852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975FC0E-DD71-435A-A539-A645399C7B8A}"/>
                  </a:ext>
                </a:extLst>
              </p:cNvPr>
              <p:cNvSpPr/>
              <p:nvPr/>
            </p:nvSpPr>
            <p:spPr>
              <a:xfrm>
                <a:off x="4071566" y="1209099"/>
                <a:ext cx="271357" cy="198525"/>
              </a:xfrm>
              <a:custGeom>
                <a:avLst/>
                <a:gdLst>
                  <a:gd name="connsiteX0" fmla="*/ 89846 w 271357"/>
                  <a:gd name="connsiteY0" fmla="*/ 558 h 198525"/>
                  <a:gd name="connsiteX1" fmla="*/ 147055 w 271357"/>
                  <a:gd name="connsiteY1" fmla="*/ 27454 h 198525"/>
                  <a:gd name="connsiteX2" fmla="*/ 271357 w 271357"/>
                  <a:gd name="connsiteY2" fmla="*/ 168710 h 198525"/>
                  <a:gd name="connsiteX3" fmla="*/ 271208 w 271357"/>
                  <a:gd name="connsiteY3" fmla="*/ 180384 h 198525"/>
                  <a:gd name="connsiteX4" fmla="*/ 270873 w 271357"/>
                  <a:gd name="connsiteY4" fmla="*/ 180003 h 198525"/>
                  <a:gd name="connsiteX5" fmla="*/ 140388 w 271357"/>
                  <a:gd name="connsiteY5" fmla="*/ 51267 h 198525"/>
                  <a:gd name="connsiteX6" fmla="*/ 52092 w 271357"/>
                  <a:gd name="connsiteY6" fmla="*/ 73460 h 198525"/>
                  <a:gd name="connsiteX7" fmla="*/ 85905 w 271357"/>
                  <a:gd name="connsiteY7" fmla="*/ 165186 h 198525"/>
                  <a:gd name="connsiteX8" fmla="*/ 270438 w 271357"/>
                  <a:gd name="connsiteY8" fmla="*/ 187597 h 198525"/>
                  <a:gd name="connsiteX9" fmla="*/ 271115 w 271357"/>
                  <a:gd name="connsiteY9" fmla="*/ 187659 h 198525"/>
                  <a:gd name="connsiteX10" fmla="*/ 270976 w 271357"/>
                  <a:gd name="connsiteY10" fmla="*/ 198523 h 198525"/>
                  <a:gd name="connsiteX11" fmla="*/ 69046 w 271357"/>
                  <a:gd name="connsiteY11" fmla="*/ 187569 h 198525"/>
                  <a:gd name="connsiteX12" fmla="*/ 23707 w 271357"/>
                  <a:gd name="connsiteY12" fmla="*/ 64602 h 198525"/>
                  <a:gd name="connsiteX13" fmla="*/ 89846 w 271357"/>
                  <a:gd name="connsiteY13" fmla="*/ 558 h 1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357" h="198525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3D85E0B-7B4B-4D31-B9B9-6BE8138B4B55}"/>
                  </a:ext>
                </a:extLst>
              </p:cNvPr>
              <p:cNvSpPr/>
              <p:nvPr/>
            </p:nvSpPr>
            <p:spPr>
              <a:xfrm flipH="1">
                <a:off x="4332463" y="1209099"/>
                <a:ext cx="271357" cy="198525"/>
              </a:xfrm>
              <a:custGeom>
                <a:avLst/>
                <a:gdLst>
                  <a:gd name="connsiteX0" fmla="*/ 89846 w 271357"/>
                  <a:gd name="connsiteY0" fmla="*/ 558 h 198525"/>
                  <a:gd name="connsiteX1" fmla="*/ 147055 w 271357"/>
                  <a:gd name="connsiteY1" fmla="*/ 27454 h 198525"/>
                  <a:gd name="connsiteX2" fmla="*/ 271357 w 271357"/>
                  <a:gd name="connsiteY2" fmla="*/ 168710 h 198525"/>
                  <a:gd name="connsiteX3" fmla="*/ 271208 w 271357"/>
                  <a:gd name="connsiteY3" fmla="*/ 180384 h 198525"/>
                  <a:gd name="connsiteX4" fmla="*/ 270873 w 271357"/>
                  <a:gd name="connsiteY4" fmla="*/ 180003 h 198525"/>
                  <a:gd name="connsiteX5" fmla="*/ 140388 w 271357"/>
                  <a:gd name="connsiteY5" fmla="*/ 51267 h 198525"/>
                  <a:gd name="connsiteX6" fmla="*/ 52092 w 271357"/>
                  <a:gd name="connsiteY6" fmla="*/ 73460 h 198525"/>
                  <a:gd name="connsiteX7" fmla="*/ 85905 w 271357"/>
                  <a:gd name="connsiteY7" fmla="*/ 165186 h 198525"/>
                  <a:gd name="connsiteX8" fmla="*/ 270438 w 271357"/>
                  <a:gd name="connsiteY8" fmla="*/ 187597 h 198525"/>
                  <a:gd name="connsiteX9" fmla="*/ 271115 w 271357"/>
                  <a:gd name="connsiteY9" fmla="*/ 187659 h 198525"/>
                  <a:gd name="connsiteX10" fmla="*/ 270976 w 271357"/>
                  <a:gd name="connsiteY10" fmla="*/ 198523 h 198525"/>
                  <a:gd name="connsiteX11" fmla="*/ 69046 w 271357"/>
                  <a:gd name="connsiteY11" fmla="*/ 187569 h 198525"/>
                  <a:gd name="connsiteX12" fmla="*/ 23707 w 271357"/>
                  <a:gd name="connsiteY12" fmla="*/ 64602 h 198525"/>
                  <a:gd name="connsiteX13" fmla="*/ 89846 w 271357"/>
                  <a:gd name="connsiteY13" fmla="*/ 558 h 1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357" h="198525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DC9950-DD6F-4735-B6C9-37407415E7AF}"/>
                </a:ext>
              </a:extLst>
            </p:cNvPr>
            <p:cNvSpPr/>
            <p:nvPr/>
          </p:nvSpPr>
          <p:spPr>
            <a:xfrm>
              <a:off x="4326425" y="0"/>
              <a:ext cx="18288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74740B-C5EE-473F-9936-C14A6BF3129D}"/>
              </a:ext>
            </a:extLst>
          </p:cNvPr>
          <p:cNvGrpSpPr/>
          <p:nvPr/>
        </p:nvGrpSpPr>
        <p:grpSpPr>
          <a:xfrm>
            <a:off x="7664125" y="14235"/>
            <a:ext cx="434234" cy="1396472"/>
            <a:chOff x="4125807" y="0"/>
            <a:chExt cx="434234" cy="139647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C7E145-2481-434F-914E-91B04D6B4064}"/>
                </a:ext>
              </a:extLst>
            </p:cNvPr>
            <p:cNvGrpSpPr/>
            <p:nvPr/>
          </p:nvGrpSpPr>
          <p:grpSpPr>
            <a:xfrm>
              <a:off x="4125807" y="1234507"/>
              <a:ext cx="434234" cy="161965"/>
              <a:chOff x="4071566" y="1209099"/>
              <a:chExt cx="532254" cy="1985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FDE3576-5B14-43AB-9C26-66B4C3082A5C}"/>
                  </a:ext>
                </a:extLst>
              </p:cNvPr>
              <p:cNvSpPr/>
              <p:nvPr/>
            </p:nvSpPr>
            <p:spPr>
              <a:xfrm>
                <a:off x="4071566" y="1209099"/>
                <a:ext cx="271357" cy="198525"/>
              </a:xfrm>
              <a:custGeom>
                <a:avLst/>
                <a:gdLst>
                  <a:gd name="connsiteX0" fmla="*/ 89846 w 271357"/>
                  <a:gd name="connsiteY0" fmla="*/ 558 h 198525"/>
                  <a:gd name="connsiteX1" fmla="*/ 147055 w 271357"/>
                  <a:gd name="connsiteY1" fmla="*/ 27454 h 198525"/>
                  <a:gd name="connsiteX2" fmla="*/ 271357 w 271357"/>
                  <a:gd name="connsiteY2" fmla="*/ 168710 h 198525"/>
                  <a:gd name="connsiteX3" fmla="*/ 271208 w 271357"/>
                  <a:gd name="connsiteY3" fmla="*/ 180384 h 198525"/>
                  <a:gd name="connsiteX4" fmla="*/ 270873 w 271357"/>
                  <a:gd name="connsiteY4" fmla="*/ 180003 h 198525"/>
                  <a:gd name="connsiteX5" fmla="*/ 140388 w 271357"/>
                  <a:gd name="connsiteY5" fmla="*/ 51267 h 198525"/>
                  <a:gd name="connsiteX6" fmla="*/ 52092 w 271357"/>
                  <a:gd name="connsiteY6" fmla="*/ 73460 h 198525"/>
                  <a:gd name="connsiteX7" fmla="*/ 85905 w 271357"/>
                  <a:gd name="connsiteY7" fmla="*/ 165186 h 198525"/>
                  <a:gd name="connsiteX8" fmla="*/ 270438 w 271357"/>
                  <a:gd name="connsiteY8" fmla="*/ 187597 h 198525"/>
                  <a:gd name="connsiteX9" fmla="*/ 271115 w 271357"/>
                  <a:gd name="connsiteY9" fmla="*/ 187659 h 198525"/>
                  <a:gd name="connsiteX10" fmla="*/ 270976 w 271357"/>
                  <a:gd name="connsiteY10" fmla="*/ 198523 h 198525"/>
                  <a:gd name="connsiteX11" fmla="*/ 69046 w 271357"/>
                  <a:gd name="connsiteY11" fmla="*/ 187569 h 198525"/>
                  <a:gd name="connsiteX12" fmla="*/ 23707 w 271357"/>
                  <a:gd name="connsiteY12" fmla="*/ 64602 h 198525"/>
                  <a:gd name="connsiteX13" fmla="*/ 89846 w 271357"/>
                  <a:gd name="connsiteY13" fmla="*/ 558 h 1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357" h="198525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AFE5405-61AD-454A-8C38-B0BB5450E9F6}"/>
                  </a:ext>
                </a:extLst>
              </p:cNvPr>
              <p:cNvSpPr/>
              <p:nvPr/>
            </p:nvSpPr>
            <p:spPr>
              <a:xfrm flipH="1">
                <a:off x="4332463" y="1209099"/>
                <a:ext cx="271357" cy="198525"/>
              </a:xfrm>
              <a:custGeom>
                <a:avLst/>
                <a:gdLst>
                  <a:gd name="connsiteX0" fmla="*/ 89846 w 271357"/>
                  <a:gd name="connsiteY0" fmla="*/ 558 h 198525"/>
                  <a:gd name="connsiteX1" fmla="*/ 147055 w 271357"/>
                  <a:gd name="connsiteY1" fmla="*/ 27454 h 198525"/>
                  <a:gd name="connsiteX2" fmla="*/ 271357 w 271357"/>
                  <a:gd name="connsiteY2" fmla="*/ 168710 h 198525"/>
                  <a:gd name="connsiteX3" fmla="*/ 271208 w 271357"/>
                  <a:gd name="connsiteY3" fmla="*/ 180384 h 198525"/>
                  <a:gd name="connsiteX4" fmla="*/ 270873 w 271357"/>
                  <a:gd name="connsiteY4" fmla="*/ 180003 h 198525"/>
                  <a:gd name="connsiteX5" fmla="*/ 140388 w 271357"/>
                  <a:gd name="connsiteY5" fmla="*/ 51267 h 198525"/>
                  <a:gd name="connsiteX6" fmla="*/ 52092 w 271357"/>
                  <a:gd name="connsiteY6" fmla="*/ 73460 h 198525"/>
                  <a:gd name="connsiteX7" fmla="*/ 85905 w 271357"/>
                  <a:gd name="connsiteY7" fmla="*/ 165186 h 198525"/>
                  <a:gd name="connsiteX8" fmla="*/ 270438 w 271357"/>
                  <a:gd name="connsiteY8" fmla="*/ 187597 h 198525"/>
                  <a:gd name="connsiteX9" fmla="*/ 271115 w 271357"/>
                  <a:gd name="connsiteY9" fmla="*/ 187659 h 198525"/>
                  <a:gd name="connsiteX10" fmla="*/ 270976 w 271357"/>
                  <a:gd name="connsiteY10" fmla="*/ 198523 h 198525"/>
                  <a:gd name="connsiteX11" fmla="*/ 69046 w 271357"/>
                  <a:gd name="connsiteY11" fmla="*/ 187569 h 198525"/>
                  <a:gd name="connsiteX12" fmla="*/ 23707 w 271357"/>
                  <a:gd name="connsiteY12" fmla="*/ 64602 h 198525"/>
                  <a:gd name="connsiteX13" fmla="*/ 89846 w 271357"/>
                  <a:gd name="connsiteY13" fmla="*/ 558 h 1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357" h="198525">
                    <a:moveTo>
                      <a:pt x="89846" y="558"/>
                    </a:moveTo>
                    <a:cubicBezTo>
                      <a:pt x="106503" y="-2764"/>
                      <a:pt x="121671" y="9071"/>
                      <a:pt x="147055" y="27454"/>
                    </a:cubicBezTo>
                    <a:cubicBezTo>
                      <a:pt x="213730" y="75746"/>
                      <a:pt x="271357" y="168710"/>
                      <a:pt x="271357" y="168710"/>
                    </a:cubicBezTo>
                    <a:lnTo>
                      <a:pt x="271208" y="180384"/>
                    </a:lnTo>
                    <a:lnTo>
                      <a:pt x="270873" y="180003"/>
                    </a:lnTo>
                    <a:cubicBezTo>
                      <a:pt x="254039" y="160968"/>
                      <a:pt x="183977" y="82854"/>
                      <a:pt x="140388" y="51267"/>
                    </a:cubicBezTo>
                    <a:cubicBezTo>
                      <a:pt x="102479" y="23835"/>
                      <a:pt x="98859" y="10309"/>
                      <a:pt x="52092" y="73460"/>
                    </a:cubicBezTo>
                    <a:cubicBezTo>
                      <a:pt x="20278" y="116322"/>
                      <a:pt x="31041" y="149469"/>
                      <a:pt x="85905" y="165186"/>
                    </a:cubicBezTo>
                    <a:cubicBezTo>
                      <a:pt x="111825" y="172687"/>
                      <a:pt x="239039" y="184709"/>
                      <a:pt x="270438" y="187597"/>
                    </a:cubicBezTo>
                    <a:lnTo>
                      <a:pt x="271115" y="187659"/>
                    </a:lnTo>
                    <a:lnTo>
                      <a:pt x="270976" y="198523"/>
                    </a:lnTo>
                    <a:cubicBezTo>
                      <a:pt x="270976" y="198523"/>
                      <a:pt x="108765" y="198999"/>
                      <a:pt x="69046" y="187569"/>
                    </a:cubicBezTo>
                    <a:cubicBezTo>
                      <a:pt x="-4297" y="166519"/>
                      <a:pt x="-18870" y="122133"/>
                      <a:pt x="23707" y="64602"/>
                    </a:cubicBezTo>
                    <a:cubicBezTo>
                      <a:pt x="55044" y="22359"/>
                      <a:pt x="73189" y="3880"/>
                      <a:pt x="89846" y="5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CFAA04-A6BD-49BA-8E17-20146119CDEE}"/>
                </a:ext>
              </a:extLst>
            </p:cNvPr>
            <p:cNvSpPr/>
            <p:nvPr/>
          </p:nvSpPr>
          <p:spPr>
            <a:xfrm>
              <a:off x="4326425" y="0"/>
              <a:ext cx="18288" cy="137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5E429B9-BD2F-4DB0-A5A5-FE3E77B44EF3}"/>
              </a:ext>
            </a:extLst>
          </p:cNvPr>
          <p:cNvSpPr/>
          <p:nvPr/>
        </p:nvSpPr>
        <p:spPr>
          <a:xfrm>
            <a:off x="6038850" y="-19051"/>
            <a:ext cx="6181725" cy="2505075"/>
          </a:xfrm>
          <a:custGeom>
            <a:avLst/>
            <a:gdLst>
              <a:gd name="connsiteX0" fmla="*/ 1762125 w 6162675"/>
              <a:gd name="connsiteY0" fmla="*/ 24574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8" fmla="*/ 1438275 w 6162675"/>
              <a:gd name="connsiteY8" fmla="*/ 2647950 h 2647950"/>
              <a:gd name="connsiteX9" fmla="*/ 1762125 w 6162675"/>
              <a:gd name="connsiteY9" fmla="*/ 2457450 h 2647950"/>
              <a:gd name="connsiteX0" fmla="*/ 1438275 w 6162675"/>
              <a:gd name="connsiteY0" fmla="*/ 26479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8" fmla="*/ 1438275 w 6162675"/>
              <a:gd name="connsiteY8" fmla="*/ 2647950 h 2647950"/>
              <a:gd name="connsiteX0" fmla="*/ 1457325 w 6162675"/>
              <a:gd name="connsiteY0" fmla="*/ 2647950 h 2647950"/>
              <a:gd name="connsiteX1" fmla="*/ 1762125 w 6162675"/>
              <a:gd name="connsiteY1" fmla="*/ 2590800 h 2647950"/>
              <a:gd name="connsiteX2" fmla="*/ 6162675 w 6162675"/>
              <a:gd name="connsiteY2" fmla="*/ 752475 h 2647950"/>
              <a:gd name="connsiteX3" fmla="*/ 6153150 w 6162675"/>
              <a:gd name="connsiteY3" fmla="*/ 47625 h 2647950"/>
              <a:gd name="connsiteX4" fmla="*/ 0 w 6162675"/>
              <a:gd name="connsiteY4" fmla="*/ 0 h 2647950"/>
              <a:gd name="connsiteX5" fmla="*/ 1647825 w 6162675"/>
              <a:gd name="connsiteY5" fmla="*/ 2609850 h 2647950"/>
              <a:gd name="connsiteX6" fmla="*/ 1562100 w 6162675"/>
              <a:gd name="connsiteY6" fmla="*/ 2638425 h 2647950"/>
              <a:gd name="connsiteX7" fmla="*/ 1457325 w 6162675"/>
              <a:gd name="connsiteY7" fmla="*/ 2647950 h 2647950"/>
              <a:gd name="connsiteX0" fmla="*/ 1457325 w 6162675"/>
              <a:gd name="connsiteY0" fmla="*/ 2647950 h 2817156"/>
              <a:gd name="connsiteX1" fmla="*/ 1762125 w 6162675"/>
              <a:gd name="connsiteY1" fmla="*/ 2590800 h 2817156"/>
              <a:gd name="connsiteX2" fmla="*/ 6162675 w 6162675"/>
              <a:gd name="connsiteY2" fmla="*/ 752475 h 2817156"/>
              <a:gd name="connsiteX3" fmla="*/ 6153150 w 6162675"/>
              <a:gd name="connsiteY3" fmla="*/ 47625 h 2817156"/>
              <a:gd name="connsiteX4" fmla="*/ 0 w 6162675"/>
              <a:gd name="connsiteY4" fmla="*/ 0 h 2817156"/>
              <a:gd name="connsiteX5" fmla="*/ 1647825 w 6162675"/>
              <a:gd name="connsiteY5" fmla="*/ 2609850 h 2817156"/>
              <a:gd name="connsiteX6" fmla="*/ 1457325 w 6162675"/>
              <a:gd name="connsiteY6" fmla="*/ 2647950 h 2817156"/>
              <a:gd name="connsiteX0" fmla="*/ 1647825 w 6162675"/>
              <a:gd name="connsiteY0" fmla="*/ 2609850 h 2881525"/>
              <a:gd name="connsiteX1" fmla="*/ 1762125 w 6162675"/>
              <a:gd name="connsiteY1" fmla="*/ 2590800 h 2881525"/>
              <a:gd name="connsiteX2" fmla="*/ 6162675 w 6162675"/>
              <a:gd name="connsiteY2" fmla="*/ 752475 h 2881525"/>
              <a:gd name="connsiteX3" fmla="*/ 6153150 w 6162675"/>
              <a:gd name="connsiteY3" fmla="*/ 47625 h 2881525"/>
              <a:gd name="connsiteX4" fmla="*/ 0 w 6162675"/>
              <a:gd name="connsiteY4" fmla="*/ 0 h 2881525"/>
              <a:gd name="connsiteX5" fmla="*/ 1647825 w 6162675"/>
              <a:gd name="connsiteY5" fmla="*/ 2609850 h 2881525"/>
              <a:gd name="connsiteX0" fmla="*/ 0 w 6162675"/>
              <a:gd name="connsiteY0" fmla="*/ 0 h 2590800"/>
              <a:gd name="connsiteX1" fmla="*/ 1762125 w 6162675"/>
              <a:gd name="connsiteY1" fmla="*/ 2590800 h 2590800"/>
              <a:gd name="connsiteX2" fmla="*/ 6162675 w 6162675"/>
              <a:gd name="connsiteY2" fmla="*/ 752475 h 2590800"/>
              <a:gd name="connsiteX3" fmla="*/ 6153150 w 6162675"/>
              <a:gd name="connsiteY3" fmla="*/ 47625 h 2590800"/>
              <a:gd name="connsiteX4" fmla="*/ 0 w 6162675"/>
              <a:gd name="connsiteY4" fmla="*/ 0 h 2590800"/>
              <a:gd name="connsiteX0" fmla="*/ 0 w 6162675"/>
              <a:gd name="connsiteY0" fmla="*/ 0 h 2514600"/>
              <a:gd name="connsiteX1" fmla="*/ 1657350 w 6162675"/>
              <a:gd name="connsiteY1" fmla="*/ 2514600 h 2514600"/>
              <a:gd name="connsiteX2" fmla="*/ 6162675 w 6162675"/>
              <a:gd name="connsiteY2" fmla="*/ 752475 h 2514600"/>
              <a:gd name="connsiteX3" fmla="*/ 6153150 w 6162675"/>
              <a:gd name="connsiteY3" fmla="*/ 47625 h 2514600"/>
              <a:gd name="connsiteX4" fmla="*/ 0 w 6162675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533400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257175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05525 w 6153150"/>
              <a:gd name="connsiteY2" fmla="*/ 104775 h 2514600"/>
              <a:gd name="connsiteX3" fmla="*/ 6153150 w 6153150"/>
              <a:gd name="connsiteY3" fmla="*/ 47625 h 2514600"/>
              <a:gd name="connsiteX4" fmla="*/ 0 w 6153150"/>
              <a:gd name="connsiteY4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53150 w 6153150"/>
              <a:gd name="connsiteY2" fmla="*/ 47625 h 2514600"/>
              <a:gd name="connsiteX3" fmla="*/ 0 w 6153150"/>
              <a:gd name="connsiteY3" fmla="*/ 0 h 2514600"/>
              <a:gd name="connsiteX0" fmla="*/ 0 w 6153150"/>
              <a:gd name="connsiteY0" fmla="*/ 0 h 2514600"/>
              <a:gd name="connsiteX1" fmla="*/ 1657350 w 6153150"/>
              <a:gd name="connsiteY1" fmla="*/ 2514600 h 2514600"/>
              <a:gd name="connsiteX2" fmla="*/ 6153150 w 6153150"/>
              <a:gd name="connsiteY2" fmla="*/ 47625 h 2514600"/>
              <a:gd name="connsiteX3" fmla="*/ 0 w 6153150"/>
              <a:gd name="connsiteY3" fmla="*/ 0 h 2514600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53150"/>
              <a:gd name="connsiteY0" fmla="*/ 0 h 2505075"/>
              <a:gd name="connsiteX1" fmla="*/ 1657350 w 6153150"/>
              <a:gd name="connsiteY1" fmla="*/ 2505075 h 2505075"/>
              <a:gd name="connsiteX2" fmla="*/ 6153150 w 6153150"/>
              <a:gd name="connsiteY2" fmla="*/ 47625 h 2505075"/>
              <a:gd name="connsiteX3" fmla="*/ 0 w 6153150"/>
              <a:gd name="connsiteY3" fmla="*/ 0 h 2505075"/>
              <a:gd name="connsiteX0" fmla="*/ 0 w 6181725"/>
              <a:gd name="connsiteY0" fmla="*/ 0 h 2505075"/>
              <a:gd name="connsiteX1" fmla="*/ 1657350 w 6181725"/>
              <a:gd name="connsiteY1" fmla="*/ 2505075 h 2505075"/>
              <a:gd name="connsiteX2" fmla="*/ 6181725 w 6181725"/>
              <a:gd name="connsiteY2" fmla="*/ 28575 h 2505075"/>
              <a:gd name="connsiteX3" fmla="*/ 0 w 6181725"/>
              <a:gd name="connsiteY3" fmla="*/ 0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2505075">
                <a:moveTo>
                  <a:pt x="0" y="0"/>
                </a:moveTo>
                <a:lnTo>
                  <a:pt x="1657350" y="2505075"/>
                </a:lnTo>
                <a:cubicBezTo>
                  <a:pt x="3603625" y="1701800"/>
                  <a:pt x="4787900" y="1327150"/>
                  <a:pt x="6181725" y="285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5CCD97-C20C-4B6B-A14D-4339A4F38DBD}"/>
              </a:ext>
            </a:extLst>
          </p:cNvPr>
          <p:cNvSpPr/>
          <p:nvPr/>
        </p:nvSpPr>
        <p:spPr>
          <a:xfrm>
            <a:off x="0" y="76200"/>
            <a:ext cx="12201525" cy="5638800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648325 h 5648325"/>
              <a:gd name="connsiteX1" fmla="*/ 12172950 w 12201525"/>
              <a:gd name="connsiteY1" fmla="*/ 0 h 5648325"/>
              <a:gd name="connsiteX2" fmla="*/ 12201525 w 12201525"/>
              <a:gd name="connsiteY2" fmla="*/ 1028700 h 5648325"/>
              <a:gd name="connsiteX3" fmla="*/ 0 w 12201525"/>
              <a:gd name="connsiteY3" fmla="*/ 5648325 h 5648325"/>
              <a:gd name="connsiteX0" fmla="*/ 0 w 12201525"/>
              <a:gd name="connsiteY0" fmla="*/ 5648325 h 5648325"/>
              <a:gd name="connsiteX1" fmla="*/ 12172950 w 12201525"/>
              <a:gd name="connsiteY1" fmla="*/ 0 h 5648325"/>
              <a:gd name="connsiteX2" fmla="*/ 12201525 w 12201525"/>
              <a:gd name="connsiteY2" fmla="*/ 1028700 h 5648325"/>
              <a:gd name="connsiteX3" fmla="*/ 0 w 12201525"/>
              <a:gd name="connsiteY3" fmla="*/ 5648325 h 564832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29275 h 5629275"/>
              <a:gd name="connsiteX1" fmla="*/ 12192000 w 12220575"/>
              <a:gd name="connsiteY1" fmla="*/ 0 h 5629275"/>
              <a:gd name="connsiteX2" fmla="*/ 12220575 w 12220575"/>
              <a:gd name="connsiteY2" fmla="*/ 1028700 h 5629275"/>
              <a:gd name="connsiteX3" fmla="*/ 0 w 12220575"/>
              <a:gd name="connsiteY3" fmla="*/ 5629275 h 5629275"/>
              <a:gd name="connsiteX0" fmla="*/ 0 w 12220575"/>
              <a:gd name="connsiteY0" fmla="*/ 5638800 h 5638800"/>
              <a:gd name="connsiteX1" fmla="*/ 12192000 w 12220575"/>
              <a:gd name="connsiteY1" fmla="*/ 0 h 5638800"/>
              <a:gd name="connsiteX2" fmla="*/ 12220575 w 12220575"/>
              <a:gd name="connsiteY2" fmla="*/ 1038225 h 5638800"/>
              <a:gd name="connsiteX3" fmla="*/ 0 w 1222057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  <a:gd name="connsiteX0" fmla="*/ 0 w 12201525"/>
              <a:gd name="connsiteY0" fmla="*/ 5638800 h 5638800"/>
              <a:gd name="connsiteX1" fmla="*/ 12192000 w 12201525"/>
              <a:gd name="connsiteY1" fmla="*/ 0 h 5638800"/>
              <a:gd name="connsiteX2" fmla="*/ 12201525 w 12201525"/>
              <a:gd name="connsiteY2" fmla="*/ 1047750 h 5638800"/>
              <a:gd name="connsiteX3" fmla="*/ 0 w 12201525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638800">
                <a:moveTo>
                  <a:pt x="0" y="5638800"/>
                </a:moveTo>
                <a:cubicBezTo>
                  <a:pt x="3997325" y="3009900"/>
                  <a:pt x="9594850" y="2676525"/>
                  <a:pt x="12192000" y="0"/>
                </a:cubicBezTo>
                <a:lnTo>
                  <a:pt x="12201525" y="1047750"/>
                </a:lnTo>
                <a:cubicBezTo>
                  <a:pt x="7464425" y="3289300"/>
                  <a:pt x="5184775" y="2959100"/>
                  <a:pt x="0" y="5638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BC6E850-F5F4-4F80-953C-BCB81CC9595C}"/>
              </a:ext>
            </a:extLst>
          </p:cNvPr>
          <p:cNvSpPr/>
          <p:nvPr/>
        </p:nvSpPr>
        <p:spPr>
          <a:xfrm rot="299340">
            <a:off x="199162" y="1832148"/>
            <a:ext cx="9311421" cy="4328767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1461169"/>
              <a:gd name="connsiteY0" fmla="*/ 5302853 h 5302853"/>
              <a:gd name="connsiteX1" fmla="*/ 11461168 w 11461169"/>
              <a:gd name="connsiteY1" fmla="*/ 0 h 5302853"/>
              <a:gd name="connsiteX2" fmla="*/ 0 w 11461169"/>
              <a:gd name="connsiteY2" fmla="*/ 5302853 h 5302853"/>
              <a:gd name="connsiteX0" fmla="*/ 0 w 11461168"/>
              <a:gd name="connsiteY0" fmla="*/ 5302853 h 5302853"/>
              <a:gd name="connsiteX1" fmla="*/ 11461168 w 11461168"/>
              <a:gd name="connsiteY1" fmla="*/ 0 h 5302853"/>
              <a:gd name="connsiteX2" fmla="*/ 0 w 11461168"/>
              <a:gd name="connsiteY2" fmla="*/ 5302853 h 5302853"/>
              <a:gd name="connsiteX0" fmla="*/ 0 w 11433817"/>
              <a:gd name="connsiteY0" fmla="*/ 5347392 h 5347392"/>
              <a:gd name="connsiteX1" fmla="*/ 11433817 w 11433817"/>
              <a:gd name="connsiteY1" fmla="*/ 0 h 5347392"/>
              <a:gd name="connsiteX2" fmla="*/ 0 w 11433817"/>
              <a:gd name="connsiteY2" fmla="*/ 5347392 h 5347392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5223" h="5311448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4F0BE7-619A-4154-8957-C085550BAA50}"/>
              </a:ext>
            </a:extLst>
          </p:cNvPr>
          <p:cNvSpPr/>
          <p:nvPr/>
        </p:nvSpPr>
        <p:spPr>
          <a:xfrm rot="469007">
            <a:off x="217839" y="3002721"/>
            <a:ext cx="7018127" cy="3262642"/>
          </a:xfrm>
          <a:custGeom>
            <a:avLst/>
            <a:gdLst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92000"/>
              <a:gd name="connsiteY0" fmla="*/ 5857875 h 5857875"/>
              <a:gd name="connsiteX1" fmla="*/ 12192000 w 12192000"/>
              <a:gd name="connsiteY1" fmla="*/ 0 h 5857875"/>
              <a:gd name="connsiteX2" fmla="*/ 12192000 w 12192000"/>
              <a:gd name="connsiteY2" fmla="*/ 1819275 h 5857875"/>
              <a:gd name="connsiteX3" fmla="*/ 0 w 12192000"/>
              <a:gd name="connsiteY3" fmla="*/ 5857875 h 585787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182475"/>
              <a:gd name="connsiteY0" fmla="*/ 5800725 h 5800725"/>
              <a:gd name="connsiteX1" fmla="*/ 12182475 w 12182475"/>
              <a:gd name="connsiteY1" fmla="*/ 0 h 5800725"/>
              <a:gd name="connsiteX2" fmla="*/ 12182475 w 12182475"/>
              <a:gd name="connsiteY2" fmla="*/ 1819275 h 5800725"/>
              <a:gd name="connsiteX3" fmla="*/ 0 w 1218247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82475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201525"/>
              <a:gd name="connsiteY0" fmla="*/ 5800725 h 5800725"/>
              <a:gd name="connsiteX1" fmla="*/ 12192000 w 12201525"/>
              <a:gd name="connsiteY1" fmla="*/ 0 h 5800725"/>
              <a:gd name="connsiteX2" fmla="*/ 12201525 w 12201525"/>
              <a:gd name="connsiteY2" fmla="*/ 1181100 h 5800725"/>
              <a:gd name="connsiteX3" fmla="*/ 0 w 12201525"/>
              <a:gd name="connsiteY3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2192000"/>
              <a:gd name="connsiteY0" fmla="*/ 5800725 h 5800725"/>
              <a:gd name="connsiteX1" fmla="*/ 12192000 w 12192000"/>
              <a:gd name="connsiteY1" fmla="*/ 0 h 5800725"/>
              <a:gd name="connsiteX2" fmla="*/ 0 w 12192000"/>
              <a:gd name="connsiteY2" fmla="*/ 5800725 h 5800725"/>
              <a:gd name="connsiteX0" fmla="*/ 0 w 11461169"/>
              <a:gd name="connsiteY0" fmla="*/ 5302853 h 5302853"/>
              <a:gd name="connsiteX1" fmla="*/ 11461168 w 11461169"/>
              <a:gd name="connsiteY1" fmla="*/ 0 h 5302853"/>
              <a:gd name="connsiteX2" fmla="*/ 0 w 11461169"/>
              <a:gd name="connsiteY2" fmla="*/ 5302853 h 5302853"/>
              <a:gd name="connsiteX0" fmla="*/ 0 w 11461168"/>
              <a:gd name="connsiteY0" fmla="*/ 5302853 h 5302853"/>
              <a:gd name="connsiteX1" fmla="*/ 11461168 w 11461168"/>
              <a:gd name="connsiteY1" fmla="*/ 0 h 5302853"/>
              <a:gd name="connsiteX2" fmla="*/ 0 w 11461168"/>
              <a:gd name="connsiteY2" fmla="*/ 5302853 h 5302853"/>
              <a:gd name="connsiteX0" fmla="*/ 0 w 11433817"/>
              <a:gd name="connsiteY0" fmla="*/ 5347392 h 5347392"/>
              <a:gd name="connsiteX1" fmla="*/ 11433817 w 11433817"/>
              <a:gd name="connsiteY1" fmla="*/ 0 h 5347392"/>
              <a:gd name="connsiteX2" fmla="*/ 0 w 11433817"/>
              <a:gd name="connsiteY2" fmla="*/ 5347392 h 5347392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7 h 5311447"/>
              <a:gd name="connsiteX1" fmla="*/ 11425223 w 11425223"/>
              <a:gd name="connsiteY1" fmla="*/ 0 h 5311447"/>
              <a:gd name="connsiteX2" fmla="*/ 0 w 11425223"/>
              <a:gd name="connsiteY2" fmla="*/ 5311447 h 5311447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  <a:gd name="connsiteX0" fmla="*/ 0 w 11425223"/>
              <a:gd name="connsiteY0" fmla="*/ 5311448 h 5311448"/>
              <a:gd name="connsiteX1" fmla="*/ 11425223 w 11425223"/>
              <a:gd name="connsiteY1" fmla="*/ 0 h 5311448"/>
              <a:gd name="connsiteX2" fmla="*/ 0 w 11425223"/>
              <a:gd name="connsiteY2" fmla="*/ 5311448 h 531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5223" h="5311448">
                <a:moveTo>
                  <a:pt x="0" y="5311448"/>
                </a:moveTo>
                <a:cubicBezTo>
                  <a:pt x="5335293" y="2394859"/>
                  <a:pt x="6542750" y="2895277"/>
                  <a:pt x="11425223" y="0"/>
                </a:cubicBezTo>
                <a:cubicBezTo>
                  <a:pt x="6640463" y="2278056"/>
                  <a:pt x="6138500" y="1742044"/>
                  <a:pt x="0" y="53114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E4C922-5C85-4568-9C5D-70EF971BFD0F}"/>
              </a:ext>
            </a:extLst>
          </p:cNvPr>
          <p:cNvSpPr txBox="1">
            <a:spLocks/>
          </p:cNvSpPr>
          <p:nvPr/>
        </p:nvSpPr>
        <p:spPr>
          <a:xfrm>
            <a:off x="1432912" y="5195663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7C7FA-4671-4E39-910E-6C4C41A08451}"/>
              </a:ext>
            </a:extLst>
          </p:cNvPr>
          <p:cNvSpPr txBox="1"/>
          <p:nvPr/>
        </p:nvSpPr>
        <p:spPr>
          <a:xfrm>
            <a:off x="7303910" y="5735565"/>
            <a:ext cx="2115133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D10F0-2C0B-48AA-8DE7-4C19C9348285}"/>
              </a:ext>
            </a:extLst>
          </p:cNvPr>
          <p:cNvSpPr txBox="1"/>
          <p:nvPr/>
        </p:nvSpPr>
        <p:spPr>
          <a:xfrm>
            <a:off x="9483731" y="5735565"/>
            <a:ext cx="2115133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0EB0DAB2-0C50-479B-BC24-4EA1E97C1C1C}"/>
              </a:ext>
            </a:extLst>
          </p:cNvPr>
          <p:cNvSpPr/>
          <p:nvPr/>
        </p:nvSpPr>
        <p:spPr>
          <a:xfrm>
            <a:off x="8148953" y="5195663"/>
            <a:ext cx="425043" cy="3264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D5379F6-AB65-4CF5-B06D-6D63D2B0A40D}"/>
              </a:ext>
            </a:extLst>
          </p:cNvPr>
          <p:cNvSpPr/>
          <p:nvPr/>
        </p:nvSpPr>
        <p:spPr>
          <a:xfrm>
            <a:off x="10346713" y="5172443"/>
            <a:ext cx="432136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941E-7693-484B-924F-97287E2F1432}"/>
              </a:ext>
            </a:extLst>
          </p:cNvPr>
          <p:cNvSpPr txBox="1"/>
          <p:nvPr/>
        </p:nvSpPr>
        <p:spPr>
          <a:xfrm>
            <a:off x="7983920" y="3713004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E99802-7F50-44F5-B339-C58A747697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B5E822-EC95-475F-9C0E-9327E83630A8}"/>
              </a:ext>
            </a:extLst>
          </p:cNvPr>
          <p:cNvGrpSpPr/>
          <p:nvPr/>
        </p:nvGrpSpPr>
        <p:grpSpPr>
          <a:xfrm>
            <a:off x="3662115" y="2167820"/>
            <a:ext cx="2032964" cy="2032964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D9A614E-8ED6-46D8-A773-22091C623B1B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48D026B5-A6CE-4FE6-BCB1-361A4E6DE929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47C0F-3650-45EB-B4DB-1248A0F79196}"/>
              </a:ext>
            </a:extLst>
          </p:cNvPr>
          <p:cNvGrpSpPr/>
          <p:nvPr/>
        </p:nvGrpSpPr>
        <p:grpSpPr>
          <a:xfrm>
            <a:off x="6378231" y="2167820"/>
            <a:ext cx="2032964" cy="2032964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C047BB-E8A5-4731-A1F2-6CF15EBD5172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E73B1EDC-3FF5-4A1E-B4C6-F359E3184E15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21F29D-F5D8-4F59-ADE0-9B9CC0B7E279}"/>
              </a:ext>
            </a:extLst>
          </p:cNvPr>
          <p:cNvGrpSpPr/>
          <p:nvPr/>
        </p:nvGrpSpPr>
        <p:grpSpPr>
          <a:xfrm>
            <a:off x="9106068" y="2167820"/>
            <a:ext cx="2032964" cy="2032964"/>
            <a:chOff x="664114" y="1809963"/>
            <a:chExt cx="1698539" cy="1698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9FAEBE-43B4-4552-ACF8-F064DB25885B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E6A2DA5E-C71C-4870-AD85-E75B01ABCB2E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E44909-8DD8-4DF8-8D4F-92C0FC86EE37}"/>
              </a:ext>
            </a:extLst>
          </p:cNvPr>
          <p:cNvGrpSpPr/>
          <p:nvPr/>
        </p:nvGrpSpPr>
        <p:grpSpPr>
          <a:xfrm>
            <a:off x="947780" y="2167296"/>
            <a:ext cx="2032964" cy="2032964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EEC51F-1D95-468C-8353-1A7E90ECFF3E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F437AAFF-5916-4457-A802-0E4CBDEA555A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BE6F36-AAEE-4D36-A5CD-3F3FB5B88E31}"/>
              </a:ext>
            </a:extLst>
          </p:cNvPr>
          <p:cNvSpPr txBox="1"/>
          <p:nvPr/>
        </p:nvSpPr>
        <p:spPr>
          <a:xfrm>
            <a:off x="4030720" y="343554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E86B1-27F9-4A80-8B3B-F95AA5AE21BD}"/>
              </a:ext>
            </a:extLst>
          </p:cNvPr>
          <p:cNvSpPr txBox="1"/>
          <p:nvPr/>
        </p:nvSpPr>
        <p:spPr>
          <a:xfrm>
            <a:off x="6746836" y="343554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F9E533-2926-43F6-A68F-4F9DEAAE4B41}"/>
              </a:ext>
            </a:extLst>
          </p:cNvPr>
          <p:cNvSpPr txBox="1"/>
          <p:nvPr/>
        </p:nvSpPr>
        <p:spPr>
          <a:xfrm>
            <a:off x="9474673" y="343554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2ED89-B685-4088-9132-1E561723987D}"/>
              </a:ext>
            </a:extLst>
          </p:cNvPr>
          <p:cNvSpPr txBox="1"/>
          <p:nvPr/>
        </p:nvSpPr>
        <p:spPr>
          <a:xfrm>
            <a:off x="1316385" y="3435017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A5A51-BA7E-437D-8C33-CE5ED876E680}"/>
              </a:ext>
            </a:extLst>
          </p:cNvPr>
          <p:cNvSpPr txBox="1"/>
          <p:nvPr/>
        </p:nvSpPr>
        <p:spPr>
          <a:xfrm>
            <a:off x="3750644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356FD-FECC-4443-8750-82D570AC6F28}"/>
              </a:ext>
            </a:extLst>
          </p:cNvPr>
          <p:cNvSpPr txBox="1"/>
          <p:nvPr/>
        </p:nvSpPr>
        <p:spPr>
          <a:xfrm>
            <a:off x="6466760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9DBA54-1D84-45AE-B14C-AEA20BBE97B6}"/>
              </a:ext>
            </a:extLst>
          </p:cNvPr>
          <p:cNvSpPr txBox="1"/>
          <p:nvPr/>
        </p:nvSpPr>
        <p:spPr>
          <a:xfrm>
            <a:off x="9194597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64CAB-98B5-4B83-A2B6-16D24382250C}"/>
              </a:ext>
            </a:extLst>
          </p:cNvPr>
          <p:cNvSpPr txBox="1"/>
          <p:nvPr/>
        </p:nvSpPr>
        <p:spPr>
          <a:xfrm>
            <a:off x="1036309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C203BD-E924-453D-8080-6587742255D3}"/>
              </a:ext>
            </a:extLst>
          </p:cNvPr>
          <p:cNvGrpSpPr/>
          <p:nvPr/>
        </p:nvGrpSpPr>
        <p:grpSpPr>
          <a:xfrm>
            <a:off x="3738923" y="4442698"/>
            <a:ext cx="1875583" cy="1546242"/>
            <a:chOff x="3738923" y="4442698"/>
            <a:chExt cx="1875583" cy="15462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A4EFDC-B412-4169-A4F6-2170925377C9}"/>
                </a:ext>
              </a:extLst>
            </p:cNvPr>
            <p:cNvSpPr txBox="1"/>
            <p:nvPr/>
          </p:nvSpPr>
          <p:spPr>
            <a:xfrm>
              <a:off x="3742689" y="4788611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5EC08D-18D7-4F40-83F2-34950E71BA95}"/>
                </a:ext>
              </a:extLst>
            </p:cNvPr>
            <p:cNvSpPr txBox="1"/>
            <p:nvPr/>
          </p:nvSpPr>
          <p:spPr>
            <a:xfrm>
              <a:off x="3738923" y="4442698"/>
              <a:ext cx="18755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E4312E-62C9-4677-99F5-4E74215856CF}"/>
              </a:ext>
            </a:extLst>
          </p:cNvPr>
          <p:cNvGrpSpPr/>
          <p:nvPr/>
        </p:nvGrpSpPr>
        <p:grpSpPr>
          <a:xfrm>
            <a:off x="6455039" y="4442698"/>
            <a:ext cx="1875583" cy="1546242"/>
            <a:chOff x="6455039" y="4442698"/>
            <a:chExt cx="1875583" cy="15462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9A761D-7A05-48A1-98D9-0D243011D546}"/>
                </a:ext>
              </a:extLst>
            </p:cNvPr>
            <p:cNvSpPr txBox="1"/>
            <p:nvPr/>
          </p:nvSpPr>
          <p:spPr>
            <a:xfrm>
              <a:off x="6458805" y="4788611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5A799B-B396-4B4A-8835-80F3156093C2}"/>
                </a:ext>
              </a:extLst>
            </p:cNvPr>
            <p:cNvSpPr txBox="1"/>
            <p:nvPr/>
          </p:nvSpPr>
          <p:spPr>
            <a:xfrm>
              <a:off x="6455039" y="4442698"/>
              <a:ext cx="18755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6B9BE2-47E8-44D4-BF95-E13E8B556CEE}"/>
              </a:ext>
            </a:extLst>
          </p:cNvPr>
          <p:cNvGrpSpPr/>
          <p:nvPr/>
        </p:nvGrpSpPr>
        <p:grpSpPr>
          <a:xfrm>
            <a:off x="9182876" y="4442698"/>
            <a:ext cx="1875583" cy="1546242"/>
            <a:chOff x="9182876" y="4442698"/>
            <a:chExt cx="1875583" cy="15462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E8BD55-DFA8-4FCB-9FE9-C80CE69F451F}"/>
                </a:ext>
              </a:extLst>
            </p:cNvPr>
            <p:cNvSpPr txBox="1"/>
            <p:nvPr/>
          </p:nvSpPr>
          <p:spPr>
            <a:xfrm>
              <a:off x="9186642" y="4788611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5C4572-8442-42F1-B5F3-70AA3E0849EB}"/>
                </a:ext>
              </a:extLst>
            </p:cNvPr>
            <p:cNvSpPr txBox="1"/>
            <p:nvPr/>
          </p:nvSpPr>
          <p:spPr>
            <a:xfrm>
              <a:off x="9182876" y="4442698"/>
              <a:ext cx="18755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E8AD24-AC65-4A95-B048-AE45A2A75F76}"/>
              </a:ext>
            </a:extLst>
          </p:cNvPr>
          <p:cNvGrpSpPr/>
          <p:nvPr/>
        </p:nvGrpSpPr>
        <p:grpSpPr>
          <a:xfrm>
            <a:off x="1028354" y="4442698"/>
            <a:ext cx="1871817" cy="1545718"/>
            <a:chOff x="1028354" y="4442698"/>
            <a:chExt cx="1871817" cy="15457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3781A-3194-47C0-8AF6-6F076571754E}"/>
                </a:ext>
              </a:extLst>
            </p:cNvPr>
            <p:cNvSpPr txBox="1"/>
            <p:nvPr/>
          </p:nvSpPr>
          <p:spPr>
            <a:xfrm>
              <a:off x="1028354" y="4788087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0787BC-3707-4E2B-B5EE-CB3E312A2142}"/>
                </a:ext>
              </a:extLst>
            </p:cNvPr>
            <p:cNvSpPr txBox="1"/>
            <p:nvPr/>
          </p:nvSpPr>
          <p:spPr>
            <a:xfrm>
              <a:off x="1028354" y="4442698"/>
              <a:ext cx="1870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03DBA2C-2A7E-4A5D-A41E-D60D0493497F}"/>
              </a:ext>
            </a:extLst>
          </p:cNvPr>
          <p:cNvSpPr/>
          <p:nvPr/>
        </p:nvSpPr>
        <p:spPr>
          <a:xfrm>
            <a:off x="1444101" y="2332426"/>
            <a:ext cx="994786" cy="860153"/>
          </a:xfrm>
          <a:custGeom>
            <a:avLst/>
            <a:gdLst>
              <a:gd name="connsiteX0" fmla="*/ 3784362 w 3788635"/>
              <a:gd name="connsiteY0" fmla="*/ 1029192 h 3275887"/>
              <a:gd name="connsiteX1" fmla="*/ 3643357 w 3788635"/>
              <a:gd name="connsiteY1" fmla="*/ 693770 h 3275887"/>
              <a:gd name="connsiteX2" fmla="*/ 3388407 w 3788635"/>
              <a:gd name="connsiteY2" fmla="*/ 513596 h 3275887"/>
              <a:gd name="connsiteX3" fmla="*/ 3102124 w 3788635"/>
              <a:gd name="connsiteY3" fmla="*/ 450927 h 3275887"/>
              <a:gd name="connsiteX4" fmla="*/ 2493236 w 3788635"/>
              <a:gd name="connsiteY4" fmla="*/ 293542 h 3275887"/>
              <a:gd name="connsiteX5" fmla="*/ 2296683 w 3788635"/>
              <a:gd name="connsiteY5" fmla="*/ 134020 h 3275887"/>
              <a:gd name="connsiteX6" fmla="*/ 2233301 w 3788635"/>
              <a:gd name="connsiteY6" fmla="*/ 65654 h 3275887"/>
              <a:gd name="connsiteX7" fmla="*/ 1897879 w 3788635"/>
              <a:gd name="connsiteY7" fmla="*/ 50699 h 3275887"/>
              <a:gd name="connsiteX8" fmla="*/ 1865832 w 3788635"/>
              <a:gd name="connsiteY8" fmla="*/ 233009 h 3275887"/>
              <a:gd name="connsiteX9" fmla="*/ 1912834 w 3788635"/>
              <a:gd name="connsiteY9" fmla="*/ 333422 h 3275887"/>
              <a:gd name="connsiteX10" fmla="*/ 2059537 w 3788635"/>
              <a:gd name="connsiteY10" fmla="*/ 480125 h 3275887"/>
              <a:gd name="connsiteX11" fmla="*/ 2135024 w 3788635"/>
              <a:gd name="connsiteY11" fmla="*/ 520717 h 3275887"/>
              <a:gd name="connsiteX12" fmla="*/ 2830082 w 3788635"/>
              <a:gd name="connsiteY12" fmla="*/ 596205 h 3275887"/>
              <a:gd name="connsiteX13" fmla="*/ 3030909 w 3788635"/>
              <a:gd name="connsiteY13" fmla="*/ 607600 h 3275887"/>
              <a:gd name="connsiteX14" fmla="*/ 3388407 w 3788635"/>
              <a:gd name="connsiteY14" fmla="*/ 700179 h 3275887"/>
              <a:gd name="connsiteX15" fmla="*/ 3639797 w 3788635"/>
              <a:gd name="connsiteY15" fmla="*/ 1128181 h 3275887"/>
              <a:gd name="connsiteX16" fmla="*/ 3594931 w 3788635"/>
              <a:gd name="connsiteY16" fmla="*/ 1368175 h 3275887"/>
              <a:gd name="connsiteX17" fmla="*/ 3463895 w 3788635"/>
              <a:gd name="connsiteY17" fmla="*/ 1429420 h 3275887"/>
              <a:gd name="connsiteX18" fmla="*/ 3383423 w 3788635"/>
              <a:gd name="connsiteY18" fmla="*/ 1371024 h 3275887"/>
              <a:gd name="connsiteX19" fmla="*/ 3302950 w 3788635"/>
              <a:gd name="connsiteY19" fmla="*/ 1243549 h 3275887"/>
              <a:gd name="connsiteX20" fmla="*/ 3166929 w 3788635"/>
              <a:gd name="connsiteY20" fmla="*/ 999994 h 3275887"/>
              <a:gd name="connsiteX21" fmla="*/ 3166929 w 3788635"/>
              <a:gd name="connsiteY21" fmla="*/ 999994 h 3275887"/>
              <a:gd name="connsiteX22" fmla="*/ 2998150 w 3788635"/>
              <a:gd name="connsiteY22" fmla="*/ 844033 h 3275887"/>
              <a:gd name="connsiteX23" fmla="*/ 2896312 w 3788635"/>
              <a:gd name="connsiteY23" fmla="*/ 794183 h 3275887"/>
              <a:gd name="connsiteX24" fmla="*/ 2558041 w 3788635"/>
              <a:gd name="connsiteY24" fmla="*/ 747181 h 3275887"/>
              <a:gd name="connsiteX25" fmla="*/ 2254666 w 3788635"/>
              <a:gd name="connsiteY25" fmla="*/ 838336 h 3275887"/>
              <a:gd name="connsiteX26" fmla="*/ 1977639 w 3788635"/>
              <a:gd name="connsiteY26" fmla="*/ 1055542 h 3275887"/>
              <a:gd name="connsiteX27" fmla="*/ 1956987 w 3788635"/>
              <a:gd name="connsiteY27" fmla="*/ 1077618 h 3275887"/>
              <a:gd name="connsiteX28" fmla="*/ 1725538 w 3788635"/>
              <a:gd name="connsiteY28" fmla="*/ 1385267 h 3275887"/>
              <a:gd name="connsiteX29" fmla="*/ 1725538 w 3788635"/>
              <a:gd name="connsiteY29" fmla="*/ 1385267 h 3275887"/>
              <a:gd name="connsiteX30" fmla="*/ 1531122 w 3788635"/>
              <a:gd name="connsiteY30" fmla="*/ 1647338 h 3275887"/>
              <a:gd name="connsiteX31" fmla="*/ 1474150 w 3788635"/>
              <a:gd name="connsiteY31" fmla="*/ 1704310 h 3275887"/>
              <a:gd name="connsiteX32" fmla="*/ 1382995 w 3788635"/>
              <a:gd name="connsiteY32" fmla="*/ 1722114 h 3275887"/>
              <a:gd name="connsiteX33" fmla="*/ 1228458 w 3788635"/>
              <a:gd name="connsiteY33" fmla="*/ 1643065 h 3275887"/>
              <a:gd name="connsiteX34" fmla="*/ 1188577 w 3788635"/>
              <a:gd name="connsiteY34" fmla="*/ 1555471 h 3275887"/>
              <a:gd name="connsiteX35" fmla="*/ 1208518 w 3788635"/>
              <a:gd name="connsiteY35" fmla="*/ 1338977 h 3275887"/>
              <a:gd name="connsiteX36" fmla="*/ 1349524 w 3788635"/>
              <a:gd name="connsiteY36" fmla="*/ 1086164 h 3275887"/>
              <a:gd name="connsiteX37" fmla="*/ 1382283 w 3788635"/>
              <a:gd name="connsiteY37" fmla="*/ 1047708 h 3275887"/>
              <a:gd name="connsiteX38" fmla="*/ 1400086 w 3788635"/>
              <a:gd name="connsiteY38" fmla="*/ 1004979 h 3275887"/>
              <a:gd name="connsiteX39" fmla="*/ 1425723 w 3788635"/>
              <a:gd name="connsiteY39" fmla="*/ 970084 h 3275887"/>
              <a:gd name="connsiteX40" fmla="*/ 1501211 w 3788635"/>
              <a:gd name="connsiteY40" fmla="*/ 931628 h 3275887"/>
              <a:gd name="connsiteX41" fmla="*/ 1551774 w 3788635"/>
              <a:gd name="connsiteY41" fmla="*/ 904566 h 3275887"/>
              <a:gd name="connsiteX42" fmla="*/ 1551774 w 3788635"/>
              <a:gd name="connsiteY42" fmla="*/ 904566 h 3275887"/>
              <a:gd name="connsiteX43" fmla="*/ 1631535 w 3788635"/>
              <a:gd name="connsiteY43" fmla="*/ 863261 h 3275887"/>
              <a:gd name="connsiteX44" fmla="*/ 1558895 w 3788635"/>
              <a:gd name="connsiteY44" fmla="*/ 886762 h 3275887"/>
              <a:gd name="connsiteX45" fmla="*/ 1400798 w 3788635"/>
              <a:gd name="connsiteY45" fmla="*/ 970796 h 3275887"/>
              <a:gd name="connsiteX46" fmla="*/ 1358069 w 3788635"/>
              <a:gd name="connsiteY46" fmla="*/ 939461 h 3275887"/>
              <a:gd name="connsiteX47" fmla="*/ 1546789 w 3788635"/>
              <a:gd name="connsiteY47" fmla="*/ 807714 h 3275887"/>
              <a:gd name="connsiteX48" fmla="*/ 1876514 w 3788635"/>
              <a:gd name="connsiteY48" fmla="*/ 648192 h 3275887"/>
              <a:gd name="connsiteX49" fmla="*/ 1910697 w 3788635"/>
              <a:gd name="connsiteY49" fmla="*/ 628964 h 3275887"/>
              <a:gd name="connsiteX50" fmla="*/ 1750463 w 3788635"/>
              <a:gd name="connsiteY50" fmla="*/ 693058 h 3275887"/>
              <a:gd name="connsiteX51" fmla="*/ 1375161 w 3788635"/>
              <a:gd name="connsiteY51" fmla="*/ 908126 h 3275887"/>
              <a:gd name="connsiteX52" fmla="*/ 1325311 w 3788635"/>
              <a:gd name="connsiteY52" fmla="*/ 922369 h 3275887"/>
              <a:gd name="connsiteX53" fmla="*/ 1345250 w 3788635"/>
              <a:gd name="connsiteY53" fmla="*/ 878217 h 3275887"/>
              <a:gd name="connsiteX54" fmla="*/ 1632959 w 3788635"/>
              <a:gd name="connsiteY54" fmla="*/ 628252 h 3275887"/>
              <a:gd name="connsiteX55" fmla="*/ 1657884 w 3788635"/>
              <a:gd name="connsiteY55" fmla="*/ 604039 h 3275887"/>
              <a:gd name="connsiteX56" fmla="*/ 1657884 w 3788635"/>
              <a:gd name="connsiteY56" fmla="*/ 604039 h 3275887"/>
              <a:gd name="connsiteX57" fmla="*/ 1578836 w 3788635"/>
              <a:gd name="connsiteY57" fmla="*/ 659587 h 3275887"/>
              <a:gd name="connsiteX58" fmla="*/ 1355932 w 3788635"/>
              <a:gd name="connsiteY58" fmla="*/ 854003 h 3275887"/>
              <a:gd name="connsiteX59" fmla="*/ 1232731 w 3788635"/>
              <a:gd name="connsiteY59" fmla="*/ 875368 h 3275887"/>
              <a:gd name="connsiteX60" fmla="*/ 972797 w 3788635"/>
              <a:gd name="connsiteY60" fmla="*/ 791334 h 3275887"/>
              <a:gd name="connsiteX61" fmla="*/ 954281 w 3788635"/>
              <a:gd name="connsiteY61" fmla="*/ 780652 h 3275887"/>
              <a:gd name="connsiteX62" fmla="*/ 702892 w 3788635"/>
              <a:gd name="connsiteY62" fmla="*/ 559173 h 3275887"/>
              <a:gd name="connsiteX63" fmla="*/ 517733 w 3788635"/>
              <a:gd name="connsiteY63" fmla="*/ 478700 h 3275887"/>
              <a:gd name="connsiteX64" fmla="*/ 583251 w 3788635"/>
              <a:gd name="connsiteY64" fmla="*/ 942310 h 3275887"/>
              <a:gd name="connsiteX65" fmla="*/ 333286 w 3788635"/>
              <a:gd name="connsiteY65" fmla="*/ 776379 h 3275887"/>
              <a:gd name="connsiteX66" fmla="*/ 198690 w 3788635"/>
              <a:gd name="connsiteY66" fmla="*/ 693058 h 3275887"/>
              <a:gd name="connsiteX67" fmla="*/ 173052 w 3788635"/>
              <a:gd name="connsiteY67" fmla="*/ 712285 h 3275887"/>
              <a:gd name="connsiteX68" fmla="*/ 192993 w 3788635"/>
              <a:gd name="connsiteY68" fmla="*/ 869671 h 3275887"/>
              <a:gd name="connsiteX69" fmla="*/ 216494 w 3788635"/>
              <a:gd name="connsiteY69" fmla="*/ 1006403 h 3275887"/>
              <a:gd name="connsiteX70" fmla="*/ 306937 w 3788635"/>
              <a:gd name="connsiteY70" fmla="*/ 1273460 h 3275887"/>
              <a:gd name="connsiteX71" fmla="*/ 314770 w 3788635"/>
              <a:gd name="connsiteY71" fmla="*/ 1354644 h 3275887"/>
              <a:gd name="connsiteX72" fmla="*/ 294830 w 3788635"/>
              <a:gd name="connsiteY72" fmla="*/ 1531257 h 3275887"/>
              <a:gd name="connsiteX73" fmla="*/ 305512 w 3788635"/>
              <a:gd name="connsiteY73" fmla="*/ 1644489 h 3275887"/>
              <a:gd name="connsiteX74" fmla="*/ 6410 w 3788635"/>
              <a:gd name="connsiteY74" fmla="*/ 1752736 h 3275887"/>
              <a:gd name="connsiteX75" fmla="*/ 306937 w 3788635"/>
              <a:gd name="connsiteY75" fmla="*/ 1658732 h 3275887"/>
              <a:gd name="connsiteX76" fmla="*/ 314058 w 3788635"/>
              <a:gd name="connsiteY76" fmla="*/ 1709295 h 3275887"/>
              <a:gd name="connsiteX77" fmla="*/ 51987 w 3788635"/>
              <a:gd name="connsiteY77" fmla="*/ 1873089 h 3275887"/>
              <a:gd name="connsiteX78" fmla="*/ 0 w 3788635"/>
              <a:gd name="connsiteY78" fmla="*/ 1926500 h 3275887"/>
              <a:gd name="connsiteX79" fmla="*/ 316195 w 3788635"/>
              <a:gd name="connsiteY79" fmla="*/ 1720689 h 3275887"/>
              <a:gd name="connsiteX80" fmla="*/ 331862 w 3788635"/>
              <a:gd name="connsiteY80" fmla="*/ 1774813 h 3275887"/>
              <a:gd name="connsiteX81" fmla="*/ 113232 w 3788635"/>
              <a:gd name="connsiteY81" fmla="*/ 2051127 h 3275887"/>
              <a:gd name="connsiteX82" fmla="*/ 113232 w 3788635"/>
              <a:gd name="connsiteY82" fmla="*/ 2051127 h 3275887"/>
              <a:gd name="connsiteX83" fmla="*/ 90443 w 3788635"/>
              <a:gd name="connsiteY83" fmla="*/ 2106675 h 3275887"/>
              <a:gd name="connsiteX84" fmla="*/ 320467 w 3788635"/>
              <a:gd name="connsiteY84" fmla="*/ 1811844 h 3275887"/>
              <a:gd name="connsiteX85" fmla="*/ 342544 w 3788635"/>
              <a:gd name="connsiteY85" fmla="*/ 1811844 h 3275887"/>
              <a:gd name="connsiteX86" fmla="*/ 365333 w 3788635"/>
              <a:gd name="connsiteY86" fmla="*/ 1831785 h 3275887"/>
              <a:gd name="connsiteX87" fmla="*/ 395955 w 3788635"/>
              <a:gd name="connsiteY87" fmla="*/ 1824663 h 3275887"/>
              <a:gd name="connsiteX88" fmla="*/ 740636 w 3788635"/>
              <a:gd name="connsiteY88" fmla="*/ 1709295 h 3275887"/>
              <a:gd name="connsiteX89" fmla="*/ 942886 w 3788635"/>
              <a:gd name="connsiteY89" fmla="*/ 1737781 h 3275887"/>
              <a:gd name="connsiteX90" fmla="*/ 1055406 w 3788635"/>
              <a:gd name="connsiteY90" fmla="*/ 1858846 h 3275887"/>
              <a:gd name="connsiteX91" fmla="*/ 1095286 w 3788635"/>
              <a:gd name="connsiteY91" fmla="*/ 1970654 h 3275887"/>
              <a:gd name="connsiteX92" fmla="*/ 1257656 w 3788635"/>
              <a:gd name="connsiteY92" fmla="*/ 2207799 h 3275887"/>
              <a:gd name="connsiteX93" fmla="*/ 1382995 w 3788635"/>
              <a:gd name="connsiteY93" fmla="*/ 2289697 h 3275887"/>
              <a:gd name="connsiteX94" fmla="*/ 1487680 w 3788635"/>
              <a:gd name="connsiteY94" fmla="*/ 2396519 h 3275887"/>
              <a:gd name="connsiteX95" fmla="*/ 1556759 w 3788635"/>
              <a:gd name="connsiteY95" fmla="*/ 2626544 h 3275887"/>
              <a:gd name="connsiteX96" fmla="*/ 1600912 w 3788635"/>
              <a:gd name="connsiteY96" fmla="*/ 2783929 h 3275887"/>
              <a:gd name="connsiteX97" fmla="*/ 1608034 w 3788635"/>
              <a:gd name="connsiteY97" fmla="*/ 2816687 h 3275887"/>
              <a:gd name="connsiteX98" fmla="*/ 1608034 w 3788635"/>
              <a:gd name="connsiteY98" fmla="*/ 2816687 h 3275887"/>
              <a:gd name="connsiteX99" fmla="*/ 1608034 w 3788635"/>
              <a:gd name="connsiteY99" fmla="*/ 2816687 h 3275887"/>
              <a:gd name="connsiteX100" fmla="*/ 1673552 w 3788635"/>
              <a:gd name="connsiteY100" fmla="*/ 3090865 h 3275887"/>
              <a:gd name="connsiteX101" fmla="*/ 1689219 w 3788635"/>
              <a:gd name="connsiteY101" fmla="*/ 3196975 h 3275887"/>
              <a:gd name="connsiteX102" fmla="*/ 1672127 w 3788635"/>
              <a:gd name="connsiteY102" fmla="*/ 3217628 h 3275887"/>
              <a:gd name="connsiteX103" fmla="*/ 1620141 w 3788635"/>
              <a:gd name="connsiteY103" fmla="*/ 3232583 h 3275887"/>
              <a:gd name="connsiteX104" fmla="*/ 1587381 w 3788635"/>
              <a:gd name="connsiteY104" fmla="*/ 3274600 h 3275887"/>
              <a:gd name="connsiteX105" fmla="*/ 1800314 w 3788635"/>
              <a:gd name="connsiteY105" fmla="*/ 3274600 h 3275887"/>
              <a:gd name="connsiteX106" fmla="*/ 1828088 w 3788635"/>
              <a:gd name="connsiteY106" fmla="*/ 3218340 h 3275887"/>
              <a:gd name="connsiteX107" fmla="*/ 1835921 w 3788635"/>
              <a:gd name="connsiteY107" fmla="*/ 3192703 h 3275887"/>
              <a:gd name="connsiteX108" fmla="*/ 1786071 w 3788635"/>
              <a:gd name="connsiteY108" fmla="*/ 2810278 h 3275887"/>
              <a:gd name="connsiteX109" fmla="*/ 1790344 w 3788635"/>
              <a:gd name="connsiteY109" fmla="*/ 2647196 h 3275887"/>
              <a:gd name="connsiteX110" fmla="*/ 1795329 w 3788635"/>
              <a:gd name="connsiteY110" fmla="*/ 2580966 h 3275887"/>
              <a:gd name="connsiteX111" fmla="*/ 1785359 w 3788635"/>
              <a:gd name="connsiteY111" fmla="*/ 2388686 h 3275887"/>
              <a:gd name="connsiteX112" fmla="*/ 1783222 w 3788635"/>
              <a:gd name="connsiteY112" fmla="*/ 2225603 h 3275887"/>
              <a:gd name="connsiteX113" fmla="*/ 1835921 w 3788635"/>
              <a:gd name="connsiteY113" fmla="*/ 2150828 h 3275887"/>
              <a:gd name="connsiteX114" fmla="*/ 1997580 w 3788635"/>
              <a:gd name="connsiteY114" fmla="*/ 2067506 h 3275887"/>
              <a:gd name="connsiteX115" fmla="*/ 2126479 w 3788635"/>
              <a:gd name="connsiteY115" fmla="*/ 1999852 h 3275887"/>
              <a:gd name="connsiteX116" fmla="*/ 2126479 w 3788635"/>
              <a:gd name="connsiteY116" fmla="*/ 1999852 h 3275887"/>
              <a:gd name="connsiteX117" fmla="*/ 2340124 w 3788635"/>
              <a:gd name="connsiteY117" fmla="*/ 1843891 h 3275887"/>
              <a:gd name="connsiteX118" fmla="*/ 2463325 w 3788635"/>
              <a:gd name="connsiteY118" fmla="*/ 1717841 h 3275887"/>
              <a:gd name="connsiteX119" fmla="*/ 2564451 w 3788635"/>
              <a:gd name="connsiteY119" fmla="*/ 1595351 h 3275887"/>
              <a:gd name="connsiteX120" fmla="*/ 2667712 w 3788635"/>
              <a:gd name="connsiteY120" fmla="*/ 1533394 h 3275887"/>
              <a:gd name="connsiteX121" fmla="*/ 2695486 w 3788635"/>
              <a:gd name="connsiteY121" fmla="*/ 1561168 h 3275887"/>
              <a:gd name="connsiteX122" fmla="*/ 2625695 w 3788635"/>
              <a:gd name="connsiteY122" fmla="*/ 1794753 h 3275887"/>
              <a:gd name="connsiteX123" fmla="*/ 2587951 w 3788635"/>
              <a:gd name="connsiteY123" fmla="*/ 2010534 h 3275887"/>
              <a:gd name="connsiteX124" fmla="*/ 2634954 w 3788635"/>
              <a:gd name="connsiteY124" fmla="*/ 2321031 h 3275887"/>
              <a:gd name="connsiteX125" fmla="*/ 2758155 w 3788635"/>
              <a:gd name="connsiteY125" fmla="*/ 2527555 h 3275887"/>
              <a:gd name="connsiteX126" fmla="*/ 2815839 w 3788635"/>
              <a:gd name="connsiteY126" fmla="*/ 2703456 h 3275887"/>
              <a:gd name="connsiteX127" fmla="*/ 2766701 w 3788635"/>
              <a:gd name="connsiteY127" fmla="*/ 3022499 h 3275887"/>
              <a:gd name="connsiteX128" fmla="*/ 2713290 w 3788635"/>
              <a:gd name="connsiteY128" fmla="*/ 3165641 h 3275887"/>
              <a:gd name="connsiteX129" fmla="*/ 2650621 w 3788635"/>
              <a:gd name="connsiteY129" fmla="*/ 3209082 h 3275887"/>
              <a:gd name="connsiteX130" fmla="*/ 2552344 w 3788635"/>
              <a:gd name="connsiteY130" fmla="*/ 3263205 h 3275887"/>
              <a:gd name="connsiteX131" fmla="*/ 2548071 w 3788635"/>
              <a:gd name="connsiteY131" fmla="*/ 3277448 h 3275887"/>
              <a:gd name="connsiteX132" fmla="*/ 2762428 w 3788635"/>
              <a:gd name="connsiteY132" fmla="*/ 3276024 h 3275887"/>
              <a:gd name="connsiteX133" fmla="*/ 2842901 w 3788635"/>
              <a:gd name="connsiteY133" fmla="*/ 3273887 h 3275887"/>
              <a:gd name="connsiteX134" fmla="*/ 2906995 w 3788635"/>
              <a:gd name="connsiteY134" fmla="*/ 3138579 h 3275887"/>
              <a:gd name="connsiteX135" fmla="*/ 2936904 w 3788635"/>
              <a:gd name="connsiteY135" fmla="*/ 3031045 h 3275887"/>
              <a:gd name="connsiteX136" fmla="*/ 2936904 w 3788635"/>
              <a:gd name="connsiteY136" fmla="*/ 3031045 h 3275887"/>
              <a:gd name="connsiteX137" fmla="*/ 3034469 w 3788635"/>
              <a:gd name="connsiteY137" fmla="*/ 2763989 h 3275887"/>
              <a:gd name="connsiteX138" fmla="*/ 3073638 w 3788635"/>
              <a:gd name="connsiteY138" fmla="*/ 2704880 h 3275887"/>
              <a:gd name="connsiteX139" fmla="*/ 3073638 w 3788635"/>
              <a:gd name="connsiteY139" fmla="*/ 2704880 h 3275887"/>
              <a:gd name="connsiteX140" fmla="*/ 3081471 w 3788635"/>
              <a:gd name="connsiteY140" fmla="*/ 2638650 h 3275887"/>
              <a:gd name="connsiteX141" fmla="*/ 3067940 w 3788635"/>
              <a:gd name="connsiteY141" fmla="*/ 2622983 h 3275887"/>
              <a:gd name="connsiteX142" fmla="*/ 3038030 w 3788635"/>
              <a:gd name="connsiteY142" fmla="*/ 2540373 h 3275887"/>
              <a:gd name="connsiteX143" fmla="*/ 3073638 w 3788635"/>
              <a:gd name="connsiteY143" fmla="*/ 2338835 h 3275887"/>
              <a:gd name="connsiteX144" fmla="*/ 3173339 w 3788635"/>
              <a:gd name="connsiteY144" fmla="*/ 2199966 h 3275887"/>
              <a:gd name="connsiteX145" fmla="*/ 3320041 w 3788635"/>
              <a:gd name="connsiteY145" fmla="*/ 1953562 h 3275887"/>
              <a:gd name="connsiteX146" fmla="*/ 3322178 w 3788635"/>
              <a:gd name="connsiteY146" fmla="*/ 1948577 h 3275887"/>
              <a:gd name="connsiteX147" fmla="*/ 3369892 w 3788635"/>
              <a:gd name="connsiteY147" fmla="*/ 1706446 h 3275887"/>
              <a:gd name="connsiteX148" fmla="*/ 3373452 w 3788635"/>
              <a:gd name="connsiteY148" fmla="*/ 1618140 h 3275887"/>
              <a:gd name="connsiteX149" fmla="*/ 3394817 w 3788635"/>
              <a:gd name="connsiteY149" fmla="*/ 1600336 h 3275887"/>
              <a:gd name="connsiteX150" fmla="*/ 3517306 w 3788635"/>
              <a:gd name="connsiteY150" fmla="*/ 1597488 h 3275887"/>
              <a:gd name="connsiteX151" fmla="*/ 3617720 w 3788635"/>
              <a:gd name="connsiteY151" fmla="*/ 1562592 h 3275887"/>
              <a:gd name="connsiteX152" fmla="*/ 3782226 w 3788635"/>
              <a:gd name="connsiteY152" fmla="*/ 1272747 h 3275887"/>
              <a:gd name="connsiteX153" fmla="*/ 3784362 w 3788635"/>
              <a:gd name="connsiteY153" fmla="*/ 1029192 h 3275887"/>
              <a:gd name="connsiteX154" fmla="*/ 632389 w 3788635"/>
              <a:gd name="connsiteY154" fmla="*/ 585523 h 3275887"/>
              <a:gd name="connsiteX155" fmla="*/ 703604 w 3788635"/>
              <a:gd name="connsiteY155" fmla="*/ 686648 h 3275887"/>
              <a:gd name="connsiteX156" fmla="*/ 848170 w 3788635"/>
              <a:gd name="connsiteY156" fmla="*/ 845457 h 3275887"/>
              <a:gd name="connsiteX157" fmla="*/ 756303 w 3788635"/>
              <a:gd name="connsiteY157" fmla="*/ 799168 h 3275887"/>
              <a:gd name="connsiteX158" fmla="*/ 675830 w 3788635"/>
              <a:gd name="connsiteY158" fmla="*/ 683799 h 3275887"/>
              <a:gd name="connsiteX159" fmla="*/ 589660 w 3788635"/>
              <a:gd name="connsiteY159" fmla="*/ 545643 h 3275887"/>
              <a:gd name="connsiteX160" fmla="*/ 632389 w 3788635"/>
              <a:gd name="connsiteY160" fmla="*/ 585523 h 3275887"/>
              <a:gd name="connsiteX161" fmla="*/ 253525 w 3788635"/>
              <a:gd name="connsiteY161" fmla="*/ 894596 h 3275887"/>
              <a:gd name="connsiteX162" fmla="*/ 226463 w 3788635"/>
              <a:gd name="connsiteY162" fmla="*/ 822669 h 3275887"/>
              <a:gd name="connsiteX163" fmla="*/ 416607 w 3788635"/>
              <a:gd name="connsiteY163" fmla="*/ 1075482 h 3275887"/>
              <a:gd name="connsiteX164" fmla="*/ 449367 w 3788635"/>
              <a:gd name="connsiteY164" fmla="*/ 1190138 h 3275887"/>
              <a:gd name="connsiteX165" fmla="*/ 253525 w 3788635"/>
              <a:gd name="connsiteY165" fmla="*/ 894596 h 3275887"/>
              <a:gd name="connsiteX166" fmla="*/ 577554 w 3788635"/>
              <a:gd name="connsiteY166" fmla="*/ 1482831 h 3275887"/>
              <a:gd name="connsiteX167" fmla="*/ 423017 w 3788635"/>
              <a:gd name="connsiteY167" fmla="*/ 1400934 h 3275887"/>
              <a:gd name="connsiteX168" fmla="*/ 423729 w 3788635"/>
              <a:gd name="connsiteY168" fmla="*/ 1367463 h 3275887"/>
              <a:gd name="connsiteX169" fmla="*/ 544794 w 3788635"/>
              <a:gd name="connsiteY169" fmla="*/ 1276308 h 3275887"/>
              <a:gd name="connsiteX170" fmla="*/ 566159 w 3788635"/>
              <a:gd name="connsiteY170" fmla="*/ 1289127 h 3275887"/>
              <a:gd name="connsiteX171" fmla="*/ 566159 w 3788635"/>
              <a:gd name="connsiteY171" fmla="*/ 1334704 h 3275887"/>
              <a:gd name="connsiteX172" fmla="*/ 588948 w 3788635"/>
              <a:gd name="connsiteY172" fmla="*/ 1465028 h 3275887"/>
              <a:gd name="connsiteX173" fmla="*/ 577554 w 3788635"/>
              <a:gd name="connsiteY173" fmla="*/ 1482831 h 3275887"/>
              <a:gd name="connsiteX174" fmla="*/ 799032 w 3788635"/>
              <a:gd name="connsiteY174" fmla="*/ 1379570 h 3275887"/>
              <a:gd name="connsiteX175" fmla="*/ 691497 w 3788635"/>
              <a:gd name="connsiteY175" fmla="*/ 1470013 h 3275887"/>
              <a:gd name="connsiteX176" fmla="*/ 643071 w 3788635"/>
              <a:gd name="connsiteY176" fmla="*/ 1478559 h 3275887"/>
              <a:gd name="connsiteX177" fmla="*/ 636662 w 3788635"/>
              <a:gd name="connsiteY177" fmla="*/ 1433693 h 3275887"/>
              <a:gd name="connsiteX178" fmla="*/ 618858 w 3788635"/>
              <a:gd name="connsiteY178" fmla="*/ 1299097 h 3275887"/>
              <a:gd name="connsiteX179" fmla="*/ 650192 w 3788635"/>
              <a:gd name="connsiteY179" fmla="*/ 1264201 h 3275887"/>
              <a:gd name="connsiteX180" fmla="*/ 777667 w 3788635"/>
              <a:gd name="connsiteY180" fmla="*/ 1304794 h 3275887"/>
              <a:gd name="connsiteX181" fmla="*/ 799032 w 3788635"/>
              <a:gd name="connsiteY181" fmla="*/ 1379570 h 3275887"/>
              <a:gd name="connsiteX182" fmla="*/ 1011965 w 3788635"/>
              <a:gd name="connsiteY182" fmla="*/ 1213639 h 3275887"/>
              <a:gd name="connsiteX183" fmla="*/ 898733 w 3788635"/>
              <a:gd name="connsiteY183" fmla="*/ 1314052 h 3275887"/>
              <a:gd name="connsiteX184" fmla="*/ 855292 w 3788635"/>
              <a:gd name="connsiteY184" fmla="*/ 1306218 h 3275887"/>
              <a:gd name="connsiteX185" fmla="*/ 813987 w 3788635"/>
              <a:gd name="connsiteY185" fmla="*/ 1230018 h 3275887"/>
              <a:gd name="connsiteX186" fmla="*/ 807577 w 3788635"/>
              <a:gd name="connsiteY186" fmla="*/ 1155955 h 3275887"/>
              <a:gd name="connsiteX187" fmla="*/ 810426 w 3788635"/>
              <a:gd name="connsiteY187" fmla="*/ 1116787 h 3275887"/>
              <a:gd name="connsiteX188" fmla="*/ 829655 w 3788635"/>
              <a:gd name="connsiteY188" fmla="*/ 1107528 h 3275887"/>
              <a:gd name="connsiteX189" fmla="*/ 868823 w 3788635"/>
              <a:gd name="connsiteY189" fmla="*/ 1143848 h 3275887"/>
              <a:gd name="connsiteX190" fmla="*/ 1001994 w 3788635"/>
              <a:gd name="connsiteY190" fmla="*/ 1192986 h 3275887"/>
              <a:gd name="connsiteX191" fmla="*/ 1011965 w 3788635"/>
              <a:gd name="connsiteY191" fmla="*/ 1213639 h 3275887"/>
              <a:gd name="connsiteX192" fmla="*/ 1041163 w 3788635"/>
              <a:gd name="connsiteY192" fmla="*/ 1152394 h 3275887"/>
              <a:gd name="connsiteX193" fmla="*/ 1021935 w 3788635"/>
              <a:gd name="connsiteY193" fmla="*/ 1160228 h 3275887"/>
              <a:gd name="connsiteX194" fmla="*/ 963538 w 3788635"/>
              <a:gd name="connsiteY194" fmla="*/ 1114650 h 3275887"/>
              <a:gd name="connsiteX195" fmla="*/ 841761 w 3788635"/>
              <a:gd name="connsiteY195" fmla="*/ 1072633 h 3275887"/>
              <a:gd name="connsiteX196" fmla="*/ 831079 w 3788635"/>
              <a:gd name="connsiteY196" fmla="*/ 1046996 h 3275887"/>
              <a:gd name="connsiteX197" fmla="*/ 983479 w 3788635"/>
              <a:gd name="connsiteY197" fmla="*/ 940886 h 3275887"/>
              <a:gd name="connsiteX198" fmla="*/ 1018374 w 3788635"/>
              <a:gd name="connsiteY198" fmla="*/ 959401 h 3275887"/>
              <a:gd name="connsiteX199" fmla="*/ 1048996 w 3788635"/>
              <a:gd name="connsiteY199" fmla="*/ 1082603 h 3275887"/>
              <a:gd name="connsiteX200" fmla="*/ 1041163 w 3788635"/>
              <a:gd name="connsiteY200" fmla="*/ 1152394 h 327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788635" h="3275887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accent1"/>
          </a:solidFill>
          <a:ln w="71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E539B4-9F34-4ECB-B351-EA372B614527}"/>
              </a:ext>
            </a:extLst>
          </p:cNvPr>
          <p:cNvGrpSpPr/>
          <p:nvPr/>
        </p:nvGrpSpPr>
        <p:grpSpPr>
          <a:xfrm>
            <a:off x="4358238" y="2180026"/>
            <a:ext cx="669193" cy="1127231"/>
            <a:chOff x="6558588" y="2364410"/>
            <a:chExt cx="840336" cy="1415515"/>
          </a:xfrm>
          <a:solidFill>
            <a:schemeClr val="accent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801D1A3-BC04-43BD-BAAA-2DF4CB426F2C}"/>
                </a:ext>
              </a:extLst>
            </p:cNvPr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>
                <a:gd name="connsiteX0" fmla="*/ 591084 w 591084"/>
                <a:gd name="connsiteY0" fmla="*/ 295542 h 591084"/>
                <a:gd name="connsiteX1" fmla="*/ 295542 w 591084"/>
                <a:gd name="connsiteY1" fmla="*/ 591084 h 591084"/>
                <a:gd name="connsiteX2" fmla="*/ 0 w 591084"/>
                <a:gd name="connsiteY2" fmla="*/ 295542 h 591084"/>
                <a:gd name="connsiteX3" fmla="*/ 295542 w 591084"/>
                <a:gd name="connsiteY3" fmla="*/ 0 h 591084"/>
                <a:gd name="connsiteX4" fmla="*/ 591084 w 591084"/>
                <a:gd name="connsiteY4" fmla="*/ 295542 h 59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84" h="591084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E15457-98BA-4F4A-A02F-2AC3EA3FFAED}"/>
                </a:ext>
              </a:extLst>
            </p:cNvPr>
            <p:cNvSpPr/>
            <p:nvPr/>
          </p:nvSpPr>
          <p:spPr>
            <a:xfrm>
              <a:off x="6965535" y="2364410"/>
              <a:ext cx="35607" cy="574127"/>
            </a:xfrm>
            <a:custGeom>
              <a:avLst/>
              <a:gdLst>
                <a:gd name="connsiteX0" fmla="*/ 0 w 35607"/>
                <a:gd name="connsiteY0" fmla="*/ 0 h 1502635"/>
                <a:gd name="connsiteX1" fmla="*/ 40592 w 35607"/>
                <a:gd name="connsiteY1" fmla="*/ 0 h 1502635"/>
                <a:gd name="connsiteX2" fmla="*/ 40592 w 35607"/>
                <a:gd name="connsiteY2" fmla="*/ 1502636 h 1502635"/>
                <a:gd name="connsiteX3" fmla="*/ 0 w 35607"/>
                <a:gd name="connsiteY3" fmla="*/ 1502636 h 150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7" h="1502635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0F97CE-03E2-4306-A6F4-94AFD4EC7263}"/>
                </a:ext>
              </a:extLst>
            </p:cNvPr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>
                <a:gd name="connsiteX0" fmla="*/ 832813 w 840336"/>
                <a:gd name="connsiteY0" fmla="*/ 82774 h 541233"/>
                <a:gd name="connsiteX1" fmla="*/ 756612 w 840336"/>
                <a:gd name="connsiteY1" fmla="*/ 21529 h 541233"/>
                <a:gd name="connsiteX2" fmla="*/ 698216 w 840336"/>
                <a:gd name="connsiteY2" fmla="*/ 5150 h 541233"/>
                <a:gd name="connsiteX3" fmla="*/ 698216 w 840336"/>
                <a:gd name="connsiteY3" fmla="*/ 5150 h 541233"/>
                <a:gd name="connsiteX4" fmla="*/ 527300 w 840336"/>
                <a:gd name="connsiteY4" fmla="*/ 45742 h 541233"/>
                <a:gd name="connsiteX5" fmla="*/ 505936 w 840336"/>
                <a:gd name="connsiteY5" fmla="*/ 42182 h 541233"/>
                <a:gd name="connsiteX6" fmla="*/ 452525 w 840336"/>
                <a:gd name="connsiteY6" fmla="*/ 11559 h 541233"/>
                <a:gd name="connsiteX7" fmla="*/ 397689 w 840336"/>
                <a:gd name="connsiteY7" fmla="*/ 10847 h 541233"/>
                <a:gd name="connsiteX8" fmla="*/ 339293 w 840336"/>
                <a:gd name="connsiteY8" fmla="*/ 43606 h 541233"/>
                <a:gd name="connsiteX9" fmla="*/ 307958 w 840336"/>
                <a:gd name="connsiteY9" fmla="*/ 42182 h 541233"/>
                <a:gd name="connsiteX10" fmla="*/ 144164 w 840336"/>
                <a:gd name="connsiteY10" fmla="*/ 2301 h 541233"/>
                <a:gd name="connsiteX11" fmla="*/ 101435 w 840336"/>
                <a:gd name="connsiteY11" fmla="*/ 8711 h 541233"/>
                <a:gd name="connsiteX12" fmla="*/ 101435 w 840336"/>
                <a:gd name="connsiteY12" fmla="*/ 8711 h 541233"/>
                <a:gd name="connsiteX13" fmla="*/ 13128 w 840336"/>
                <a:gd name="connsiteY13" fmla="*/ 77789 h 541233"/>
                <a:gd name="connsiteX14" fmla="*/ 1734 w 840336"/>
                <a:gd name="connsiteY14" fmla="*/ 114821 h 541233"/>
                <a:gd name="connsiteX15" fmla="*/ 3870 w 840336"/>
                <a:gd name="connsiteY15" fmla="*/ 169656 h 541233"/>
                <a:gd name="connsiteX16" fmla="*/ 19538 w 840336"/>
                <a:gd name="connsiteY16" fmla="*/ 211673 h 541233"/>
                <a:gd name="connsiteX17" fmla="*/ 19538 w 840336"/>
                <a:gd name="connsiteY17" fmla="*/ 118382 h 541233"/>
                <a:gd name="connsiteX18" fmla="*/ 38766 w 840336"/>
                <a:gd name="connsiteY18" fmla="*/ 79926 h 541233"/>
                <a:gd name="connsiteX19" fmla="*/ 124224 w 840336"/>
                <a:gd name="connsiteY19" fmla="*/ 18681 h 541233"/>
                <a:gd name="connsiteX20" fmla="*/ 124224 w 840336"/>
                <a:gd name="connsiteY20" fmla="*/ 18681 h 541233"/>
                <a:gd name="connsiteX21" fmla="*/ 295852 w 840336"/>
                <a:gd name="connsiteY21" fmla="*/ 58561 h 541233"/>
                <a:gd name="connsiteX22" fmla="*/ 315792 w 840336"/>
                <a:gd name="connsiteY22" fmla="*/ 69956 h 541233"/>
                <a:gd name="connsiteX23" fmla="*/ 295140 w 840336"/>
                <a:gd name="connsiteY23" fmla="*/ 88471 h 541233"/>
                <a:gd name="connsiteX24" fmla="*/ 199711 w 840336"/>
                <a:gd name="connsiteY24" fmla="*/ 113397 h 541233"/>
                <a:gd name="connsiteX25" fmla="*/ 117102 w 840336"/>
                <a:gd name="connsiteY25" fmla="*/ 136185 h 541233"/>
                <a:gd name="connsiteX26" fmla="*/ 95738 w 840336"/>
                <a:gd name="connsiteY26" fmla="*/ 155413 h 541233"/>
                <a:gd name="connsiteX27" fmla="*/ 36629 w 840336"/>
                <a:gd name="connsiteY27" fmla="*/ 286449 h 541233"/>
                <a:gd name="connsiteX28" fmla="*/ 31644 w 840336"/>
                <a:gd name="connsiteY28" fmla="*/ 305677 h 541233"/>
                <a:gd name="connsiteX29" fmla="*/ 62979 w 840336"/>
                <a:gd name="connsiteY29" fmla="*/ 423894 h 541233"/>
                <a:gd name="connsiteX30" fmla="*/ 50872 w 840336"/>
                <a:gd name="connsiteY30" fmla="*/ 327042 h 541233"/>
                <a:gd name="connsiteX31" fmla="*/ 56570 w 840336"/>
                <a:gd name="connsiteY31" fmla="*/ 292858 h 541233"/>
                <a:gd name="connsiteX32" fmla="*/ 115678 w 840336"/>
                <a:gd name="connsiteY32" fmla="*/ 170369 h 541233"/>
                <a:gd name="connsiteX33" fmla="*/ 143451 w 840336"/>
                <a:gd name="connsiteY33" fmla="*/ 148292 h 541233"/>
                <a:gd name="connsiteX34" fmla="*/ 268790 w 840336"/>
                <a:gd name="connsiteY34" fmla="*/ 120518 h 541233"/>
                <a:gd name="connsiteX35" fmla="*/ 297276 w 840336"/>
                <a:gd name="connsiteY35" fmla="*/ 121942 h 541233"/>
                <a:gd name="connsiteX36" fmla="*/ 288018 w 840336"/>
                <a:gd name="connsiteY36" fmla="*/ 165384 h 541233"/>
                <a:gd name="connsiteX37" fmla="*/ 180483 w 840336"/>
                <a:gd name="connsiteY37" fmla="*/ 245144 h 541233"/>
                <a:gd name="connsiteX38" fmla="*/ 153422 w 840336"/>
                <a:gd name="connsiteY38" fmla="*/ 297131 h 541233"/>
                <a:gd name="connsiteX39" fmla="*/ 147725 w 840336"/>
                <a:gd name="connsiteY39" fmla="*/ 402529 h 541233"/>
                <a:gd name="connsiteX40" fmla="*/ 164104 w 840336"/>
                <a:gd name="connsiteY40" fmla="*/ 468759 h 541233"/>
                <a:gd name="connsiteX41" fmla="*/ 164104 w 840336"/>
                <a:gd name="connsiteY41" fmla="*/ 468759 h 541233"/>
                <a:gd name="connsiteX42" fmla="*/ 216803 w 840336"/>
                <a:gd name="connsiteY42" fmla="*/ 541398 h 541233"/>
                <a:gd name="connsiteX43" fmla="*/ 221788 w 840336"/>
                <a:gd name="connsiteY43" fmla="*/ 538550 h 541233"/>
                <a:gd name="connsiteX44" fmla="*/ 183332 w 840336"/>
                <a:gd name="connsiteY44" fmla="*/ 469471 h 541233"/>
                <a:gd name="connsiteX45" fmla="*/ 166240 w 840336"/>
                <a:gd name="connsiteY45" fmla="*/ 422469 h 541233"/>
                <a:gd name="connsiteX46" fmla="*/ 176923 w 840336"/>
                <a:gd name="connsiteY46" fmla="*/ 295707 h 541233"/>
                <a:gd name="connsiteX47" fmla="*/ 203272 w 840336"/>
                <a:gd name="connsiteY47" fmla="*/ 251554 h 541233"/>
                <a:gd name="connsiteX48" fmla="*/ 290867 w 840336"/>
                <a:gd name="connsiteY48" fmla="*/ 191733 h 541233"/>
                <a:gd name="connsiteX49" fmla="*/ 316504 w 840336"/>
                <a:gd name="connsiteY49" fmla="*/ 196718 h 541233"/>
                <a:gd name="connsiteX50" fmla="*/ 333595 w 840336"/>
                <a:gd name="connsiteY50" fmla="*/ 218795 h 541233"/>
                <a:gd name="connsiteX51" fmla="*/ 336444 w 840336"/>
                <a:gd name="connsiteY51" fmla="*/ 248705 h 541233"/>
                <a:gd name="connsiteX52" fmla="*/ 357096 w 840336"/>
                <a:gd name="connsiteY52" fmla="*/ 297843 h 541233"/>
                <a:gd name="connsiteX53" fmla="*/ 361369 w 840336"/>
                <a:gd name="connsiteY53" fmla="*/ 256539 h 541233"/>
                <a:gd name="connsiteX54" fmla="*/ 392704 w 840336"/>
                <a:gd name="connsiteY54" fmla="*/ 253690 h 541233"/>
                <a:gd name="connsiteX55" fmla="*/ 445403 w 840336"/>
                <a:gd name="connsiteY55" fmla="*/ 254402 h 541233"/>
                <a:gd name="connsiteX56" fmla="*/ 491693 w 840336"/>
                <a:gd name="connsiteY56" fmla="*/ 297843 h 541233"/>
                <a:gd name="connsiteX57" fmla="*/ 505224 w 840336"/>
                <a:gd name="connsiteY57" fmla="*/ 244432 h 541233"/>
                <a:gd name="connsiteX58" fmla="*/ 508072 w 840336"/>
                <a:gd name="connsiteY58" fmla="*/ 220931 h 541233"/>
                <a:gd name="connsiteX59" fmla="*/ 540119 w 840336"/>
                <a:gd name="connsiteY59" fmla="*/ 186036 h 541233"/>
                <a:gd name="connsiteX60" fmla="*/ 613470 w 840336"/>
                <a:gd name="connsiteY60" fmla="*/ 233038 h 541233"/>
                <a:gd name="connsiteX61" fmla="*/ 671155 w 840336"/>
                <a:gd name="connsiteY61" fmla="*/ 283600 h 541233"/>
                <a:gd name="connsiteX62" fmla="*/ 679700 w 840336"/>
                <a:gd name="connsiteY62" fmla="*/ 431728 h 541233"/>
                <a:gd name="connsiteX63" fmla="*/ 627713 w 840336"/>
                <a:gd name="connsiteY63" fmla="*/ 537126 h 541233"/>
                <a:gd name="connsiteX64" fmla="*/ 627713 w 840336"/>
                <a:gd name="connsiteY64" fmla="*/ 537126 h 541233"/>
                <a:gd name="connsiteX65" fmla="*/ 686822 w 840336"/>
                <a:gd name="connsiteY65" fmla="*/ 450243 h 541233"/>
                <a:gd name="connsiteX66" fmla="*/ 696080 w 840336"/>
                <a:gd name="connsiteY66" fmla="*/ 387574 h 541233"/>
                <a:gd name="connsiteX67" fmla="*/ 690383 w 840336"/>
                <a:gd name="connsiteY67" fmla="*/ 287161 h 541233"/>
                <a:gd name="connsiteX68" fmla="*/ 672579 w 840336"/>
                <a:gd name="connsiteY68" fmla="*/ 253690 h 541233"/>
                <a:gd name="connsiteX69" fmla="*/ 561483 w 840336"/>
                <a:gd name="connsiteY69" fmla="*/ 170369 h 541233"/>
                <a:gd name="connsiteX70" fmla="*/ 545104 w 840336"/>
                <a:gd name="connsiteY70" fmla="*/ 152565 h 541233"/>
                <a:gd name="connsiteX71" fmla="*/ 575014 w 840336"/>
                <a:gd name="connsiteY71" fmla="*/ 121230 h 541233"/>
                <a:gd name="connsiteX72" fmla="*/ 700353 w 840336"/>
                <a:gd name="connsiteY72" fmla="*/ 151141 h 541233"/>
                <a:gd name="connsiteX73" fmla="*/ 736672 w 840336"/>
                <a:gd name="connsiteY73" fmla="*/ 176778 h 541233"/>
                <a:gd name="connsiteX74" fmla="*/ 787235 w 840336"/>
                <a:gd name="connsiteY74" fmla="*/ 282888 h 541233"/>
                <a:gd name="connsiteX75" fmla="*/ 792220 w 840336"/>
                <a:gd name="connsiteY75" fmla="*/ 345557 h 541233"/>
                <a:gd name="connsiteX76" fmla="*/ 785810 w 840336"/>
                <a:gd name="connsiteY76" fmla="*/ 407514 h 541233"/>
                <a:gd name="connsiteX77" fmla="*/ 810736 w 840336"/>
                <a:gd name="connsiteY77" fmla="*/ 330602 h 541233"/>
                <a:gd name="connsiteX78" fmla="*/ 794356 w 840336"/>
                <a:gd name="connsiteY78" fmla="*/ 253690 h 541233"/>
                <a:gd name="connsiteX79" fmla="*/ 750203 w 840336"/>
                <a:gd name="connsiteY79" fmla="*/ 152565 h 541233"/>
                <a:gd name="connsiteX80" fmla="*/ 750203 w 840336"/>
                <a:gd name="connsiteY80" fmla="*/ 152565 h 541233"/>
                <a:gd name="connsiteX81" fmla="*/ 719581 w 840336"/>
                <a:gd name="connsiteY81" fmla="*/ 136185 h 541233"/>
                <a:gd name="connsiteX82" fmla="*/ 559347 w 840336"/>
                <a:gd name="connsiteY82" fmla="*/ 92032 h 541233"/>
                <a:gd name="connsiteX83" fmla="*/ 537983 w 840336"/>
                <a:gd name="connsiteY83" fmla="*/ 84198 h 541233"/>
                <a:gd name="connsiteX84" fmla="*/ 530149 w 840336"/>
                <a:gd name="connsiteY84" fmla="*/ 69243 h 541233"/>
                <a:gd name="connsiteX85" fmla="*/ 542255 w 840336"/>
                <a:gd name="connsiteY85" fmla="*/ 62834 h 541233"/>
                <a:gd name="connsiteX86" fmla="*/ 713884 w 840336"/>
                <a:gd name="connsiteY86" fmla="*/ 22954 h 541233"/>
                <a:gd name="connsiteX87" fmla="*/ 739521 w 840336"/>
                <a:gd name="connsiteY87" fmla="*/ 29363 h 541233"/>
                <a:gd name="connsiteX88" fmla="*/ 824267 w 840336"/>
                <a:gd name="connsiteY88" fmla="*/ 95593 h 541233"/>
                <a:gd name="connsiteX89" fmla="*/ 827115 w 840336"/>
                <a:gd name="connsiteY89" fmla="*/ 225916 h 541233"/>
                <a:gd name="connsiteX90" fmla="*/ 831388 w 840336"/>
                <a:gd name="connsiteY90" fmla="*/ 225916 h 541233"/>
                <a:gd name="connsiteX91" fmla="*/ 844207 w 840336"/>
                <a:gd name="connsiteY91" fmla="*/ 113397 h 541233"/>
                <a:gd name="connsiteX92" fmla="*/ 832813 w 840336"/>
                <a:gd name="connsiteY92" fmla="*/ 82774 h 541233"/>
                <a:gd name="connsiteX93" fmla="*/ 389143 w 840336"/>
                <a:gd name="connsiteY93" fmla="*/ 215234 h 541233"/>
                <a:gd name="connsiteX94" fmla="*/ 356384 w 840336"/>
                <a:gd name="connsiteY94" fmla="*/ 185324 h 541233"/>
                <a:gd name="connsiteX95" fmla="*/ 388431 w 840336"/>
                <a:gd name="connsiteY95" fmla="*/ 151141 h 541233"/>
                <a:gd name="connsiteX96" fmla="*/ 420478 w 840336"/>
                <a:gd name="connsiteY96" fmla="*/ 183187 h 541233"/>
                <a:gd name="connsiteX97" fmla="*/ 389143 w 840336"/>
                <a:gd name="connsiteY97" fmla="*/ 215234 h 541233"/>
                <a:gd name="connsiteX98" fmla="*/ 457510 w 840336"/>
                <a:gd name="connsiteY98" fmla="*/ 215946 h 541233"/>
                <a:gd name="connsiteX99" fmla="*/ 426175 w 840336"/>
                <a:gd name="connsiteY99" fmla="*/ 181051 h 541233"/>
                <a:gd name="connsiteX100" fmla="*/ 459646 w 840336"/>
                <a:gd name="connsiteY100" fmla="*/ 150428 h 541233"/>
                <a:gd name="connsiteX101" fmla="*/ 489556 w 840336"/>
                <a:gd name="connsiteY101" fmla="*/ 183899 h 541233"/>
                <a:gd name="connsiteX102" fmla="*/ 457510 w 840336"/>
                <a:gd name="connsiteY102" fmla="*/ 215946 h 5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40336" h="541233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81BE75F-9F8E-49B2-A8EE-2461C0087152}"/>
              </a:ext>
            </a:extLst>
          </p:cNvPr>
          <p:cNvSpPr/>
          <p:nvPr/>
        </p:nvSpPr>
        <p:spPr>
          <a:xfrm>
            <a:off x="6746836" y="2304359"/>
            <a:ext cx="996989" cy="912278"/>
          </a:xfrm>
          <a:custGeom>
            <a:avLst/>
            <a:gdLst>
              <a:gd name="connsiteX0" fmla="*/ 196215 w 1457325"/>
              <a:gd name="connsiteY0" fmla="*/ 1022762 h 1333500"/>
              <a:gd name="connsiteX1" fmla="*/ 101918 w 1457325"/>
              <a:gd name="connsiteY1" fmla="*/ 1059910 h 1333500"/>
              <a:gd name="connsiteX2" fmla="*/ 12383 w 1457325"/>
              <a:gd name="connsiteY2" fmla="*/ 1097057 h 1333500"/>
              <a:gd name="connsiteX3" fmla="*/ 20003 w 1457325"/>
              <a:gd name="connsiteY3" fmla="*/ 1073245 h 1333500"/>
              <a:gd name="connsiteX4" fmla="*/ 64770 w 1457325"/>
              <a:gd name="connsiteY4" fmla="*/ 1028477 h 1333500"/>
              <a:gd name="connsiteX5" fmla="*/ 0 w 1457325"/>
              <a:gd name="connsiteY5" fmla="*/ 1054195 h 1333500"/>
              <a:gd name="connsiteX6" fmla="*/ 20955 w 1457325"/>
              <a:gd name="connsiteY6" fmla="*/ 1021810 h 1333500"/>
              <a:gd name="connsiteX7" fmla="*/ 184785 w 1457325"/>
              <a:gd name="connsiteY7" fmla="*/ 909415 h 1333500"/>
              <a:gd name="connsiteX8" fmla="*/ 348615 w 1457325"/>
              <a:gd name="connsiteY8" fmla="*/ 832262 h 1333500"/>
              <a:gd name="connsiteX9" fmla="*/ 476250 w 1457325"/>
              <a:gd name="connsiteY9" fmla="*/ 713200 h 1333500"/>
              <a:gd name="connsiteX10" fmla="*/ 629603 w 1457325"/>
              <a:gd name="connsiteY10" fmla="*/ 549370 h 1333500"/>
              <a:gd name="connsiteX11" fmla="*/ 822960 w 1457325"/>
              <a:gd name="connsiteY11" fmla="*/ 341724 h 1333500"/>
              <a:gd name="connsiteX12" fmla="*/ 982028 w 1457325"/>
              <a:gd name="connsiteY12" fmla="*/ 147415 h 1333500"/>
              <a:gd name="connsiteX13" fmla="*/ 1045845 w 1457325"/>
              <a:gd name="connsiteY13" fmla="*/ 34067 h 1333500"/>
              <a:gd name="connsiteX14" fmla="*/ 1262063 w 1457325"/>
              <a:gd name="connsiteY14" fmla="*/ 52165 h 1333500"/>
              <a:gd name="connsiteX15" fmla="*/ 1355408 w 1457325"/>
              <a:gd name="connsiteY15" fmla="*/ 72167 h 1333500"/>
              <a:gd name="connsiteX16" fmla="*/ 1461135 w 1457325"/>
              <a:gd name="connsiteY16" fmla="*/ 131222 h 1333500"/>
              <a:gd name="connsiteX17" fmla="*/ 1397318 w 1457325"/>
              <a:gd name="connsiteY17" fmla="*/ 130270 h 1333500"/>
              <a:gd name="connsiteX18" fmla="*/ 1285875 w 1457325"/>
              <a:gd name="connsiteY18" fmla="*/ 151224 h 1333500"/>
              <a:gd name="connsiteX19" fmla="*/ 1294448 w 1457325"/>
              <a:gd name="connsiteY19" fmla="*/ 325532 h 1333500"/>
              <a:gd name="connsiteX20" fmla="*/ 1241108 w 1457325"/>
              <a:gd name="connsiteY20" fmla="*/ 578897 h 1333500"/>
              <a:gd name="connsiteX21" fmla="*/ 1022033 w 1457325"/>
              <a:gd name="connsiteY21" fmla="*/ 831310 h 1333500"/>
              <a:gd name="connsiteX22" fmla="*/ 1023938 w 1457325"/>
              <a:gd name="connsiteY22" fmla="*/ 835120 h 1333500"/>
              <a:gd name="connsiteX23" fmla="*/ 1054418 w 1457325"/>
              <a:gd name="connsiteY23" fmla="*/ 832262 h 1333500"/>
              <a:gd name="connsiteX24" fmla="*/ 1076325 w 1457325"/>
              <a:gd name="connsiteY24" fmla="*/ 853217 h 1333500"/>
              <a:gd name="connsiteX25" fmla="*/ 1075373 w 1457325"/>
              <a:gd name="connsiteY25" fmla="*/ 867504 h 1333500"/>
              <a:gd name="connsiteX26" fmla="*/ 1050608 w 1457325"/>
              <a:gd name="connsiteY26" fmla="*/ 912272 h 1333500"/>
              <a:gd name="connsiteX27" fmla="*/ 982028 w 1457325"/>
              <a:gd name="connsiteY27" fmla="*/ 927512 h 1333500"/>
              <a:gd name="connsiteX28" fmla="*/ 945833 w 1457325"/>
              <a:gd name="connsiteY28" fmla="*/ 888460 h 1333500"/>
              <a:gd name="connsiteX29" fmla="*/ 933450 w 1457325"/>
              <a:gd name="connsiteY29" fmla="*/ 896079 h 1333500"/>
              <a:gd name="connsiteX30" fmla="*/ 814388 w 1457325"/>
              <a:gd name="connsiteY30" fmla="*/ 1008475 h 1333500"/>
              <a:gd name="connsiteX31" fmla="*/ 821055 w 1457325"/>
              <a:gd name="connsiteY31" fmla="*/ 1143730 h 1333500"/>
              <a:gd name="connsiteX32" fmla="*/ 870585 w 1457325"/>
              <a:gd name="connsiteY32" fmla="*/ 1242790 h 1333500"/>
              <a:gd name="connsiteX33" fmla="*/ 959168 w 1457325"/>
              <a:gd name="connsiteY33" fmla="*/ 1215167 h 1333500"/>
              <a:gd name="connsiteX34" fmla="*/ 991553 w 1457325"/>
              <a:gd name="connsiteY34" fmla="*/ 1204690 h 1333500"/>
              <a:gd name="connsiteX35" fmla="*/ 1016318 w 1457325"/>
              <a:gd name="connsiteY35" fmla="*/ 1226597 h 1333500"/>
              <a:gd name="connsiteX36" fmla="*/ 971550 w 1457325"/>
              <a:gd name="connsiteY36" fmla="*/ 1221835 h 1333500"/>
              <a:gd name="connsiteX37" fmla="*/ 972503 w 1457325"/>
              <a:gd name="connsiteY37" fmla="*/ 1252315 h 1333500"/>
              <a:gd name="connsiteX38" fmla="*/ 1057275 w 1457325"/>
              <a:gd name="connsiteY38" fmla="*/ 1253267 h 1333500"/>
              <a:gd name="connsiteX39" fmla="*/ 1066800 w 1457325"/>
              <a:gd name="connsiteY39" fmla="*/ 1269460 h 1333500"/>
              <a:gd name="connsiteX40" fmla="*/ 1024890 w 1457325"/>
              <a:gd name="connsiteY40" fmla="*/ 1253267 h 1333500"/>
              <a:gd name="connsiteX41" fmla="*/ 1023938 w 1457325"/>
              <a:gd name="connsiteY41" fmla="*/ 1256125 h 1333500"/>
              <a:gd name="connsiteX42" fmla="*/ 1008698 w 1457325"/>
              <a:gd name="connsiteY42" fmla="*/ 1281842 h 1333500"/>
              <a:gd name="connsiteX43" fmla="*/ 903923 w 1457325"/>
              <a:gd name="connsiteY43" fmla="*/ 1278032 h 1333500"/>
              <a:gd name="connsiteX44" fmla="*/ 863918 w 1457325"/>
              <a:gd name="connsiteY44" fmla="*/ 1275175 h 1333500"/>
              <a:gd name="connsiteX45" fmla="*/ 882015 w 1457325"/>
              <a:gd name="connsiteY45" fmla="*/ 1291367 h 1333500"/>
              <a:gd name="connsiteX46" fmla="*/ 922973 w 1457325"/>
              <a:gd name="connsiteY46" fmla="*/ 1289462 h 1333500"/>
              <a:gd name="connsiteX47" fmla="*/ 957263 w 1457325"/>
              <a:gd name="connsiteY47" fmla="*/ 1338992 h 1333500"/>
              <a:gd name="connsiteX48" fmla="*/ 932498 w 1457325"/>
              <a:gd name="connsiteY48" fmla="*/ 1303750 h 1333500"/>
              <a:gd name="connsiteX49" fmla="*/ 932498 w 1457325"/>
              <a:gd name="connsiteY49" fmla="*/ 1323752 h 1333500"/>
              <a:gd name="connsiteX50" fmla="*/ 911543 w 1457325"/>
              <a:gd name="connsiteY50" fmla="*/ 1327562 h 1333500"/>
              <a:gd name="connsiteX51" fmla="*/ 836295 w 1457325"/>
              <a:gd name="connsiteY51" fmla="*/ 1290415 h 1333500"/>
              <a:gd name="connsiteX52" fmla="*/ 802958 w 1457325"/>
              <a:gd name="connsiteY52" fmla="*/ 1280890 h 1333500"/>
              <a:gd name="connsiteX53" fmla="*/ 741045 w 1457325"/>
              <a:gd name="connsiteY53" fmla="*/ 1293272 h 1333500"/>
              <a:gd name="connsiteX54" fmla="*/ 717233 w 1457325"/>
              <a:gd name="connsiteY54" fmla="*/ 1295177 h 1333500"/>
              <a:gd name="connsiteX55" fmla="*/ 701040 w 1457325"/>
              <a:gd name="connsiteY55" fmla="*/ 1263745 h 1333500"/>
              <a:gd name="connsiteX56" fmla="*/ 649605 w 1457325"/>
              <a:gd name="connsiteY56" fmla="*/ 1274222 h 1333500"/>
              <a:gd name="connsiteX57" fmla="*/ 684848 w 1457325"/>
              <a:gd name="connsiteY57" fmla="*/ 1244695 h 1333500"/>
              <a:gd name="connsiteX58" fmla="*/ 712470 w 1457325"/>
              <a:gd name="connsiteY58" fmla="*/ 1250410 h 1333500"/>
              <a:gd name="connsiteX59" fmla="*/ 794385 w 1457325"/>
              <a:gd name="connsiteY59" fmla="*/ 1252315 h 1333500"/>
              <a:gd name="connsiteX60" fmla="*/ 797243 w 1457325"/>
              <a:gd name="connsiteY60" fmla="*/ 1177067 h 1333500"/>
              <a:gd name="connsiteX61" fmla="*/ 762000 w 1457325"/>
              <a:gd name="connsiteY61" fmla="*/ 1041812 h 1333500"/>
              <a:gd name="connsiteX62" fmla="*/ 746760 w 1457325"/>
              <a:gd name="connsiteY62" fmla="*/ 977995 h 1333500"/>
              <a:gd name="connsiteX63" fmla="*/ 746760 w 1457325"/>
              <a:gd name="connsiteY63" fmla="*/ 960850 h 1333500"/>
              <a:gd name="connsiteX64" fmla="*/ 714375 w 1457325"/>
              <a:gd name="connsiteY64" fmla="*/ 957040 h 1333500"/>
              <a:gd name="connsiteX65" fmla="*/ 461010 w 1457325"/>
              <a:gd name="connsiteY65" fmla="*/ 978947 h 1333500"/>
              <a:gd name="connsiteX66" fmla="*/ 325755 w 1457325"/>
              <a:gd name="connsiteY66" fmla="*/ 1080865 h 1333500"/>
              <a:gd name="connsiteX67" fmla="*/ 220028 w 1457325"/>
              <a:gd name="connsiteY67" fmla="*/ 1165637 h 1333500"/>
              <a:gd name="connsiteX68" fmla="*/ 125730 w 1457325"/>
              <a:gd name="connsiteY68" fmla="*/ 1218025 h 1333500"/>
              <a:gd name="connsiteX69" fmla="*/ 26670 w 1457325"/>
              <a:gd name="connsiteY69" fmla="*/ 1196117 h 1333500"/>
              <a:gd name="connsiteX70" fmla="*/ 98108 w 1457325"/>
              <a:gd name="connsiteY70" fmla="*/ 1097057 h 1333500"/>
              <a:gd name="connsiteX71" fmla="*/ 200025 w 1457325"/>
              <a:gd name="connsiteY71" fmla="*/ 1021810 h 1333500"/>
              <a:gd name="connsiteX72" fmla="*/ 196215 w 1457325"/>
              <a:gd name="connsiteY72" fmla="*/ 1022762 h 1333500"/>
              <a:gd name="connsiteX73" fmla="*/ 1022033 w 1457325"/>
              <a:gd name="connsiteY73" fmla="*/ 877982 h 1333500"/>
              <a:gd name="connsiteX74" fmla="*/ 986790 w 1457325"/>
              <a:gd name="connsiteY74" fmla="*/ 876077 h 1333500"/>
              <a:gd name="connsiteX75" fmla="*/ 982028 w 1457325"/>
              <a:gd name="connsiteY75" fmla="*/ 888460 h 1333500"/>
              <a:gd name="connsiteX76" fmla="*/ 1018223 w 1457325"/>
              <a:gd name="connsiteY76" fmla="*/ 900842 h 1333500"/>
              <a:gd name="connsiteX77" fmla="*/ 1022033 w 1457325"/>
              <a:gd name="connsiteY77" fmla="*/ 877982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57325" h="1333500">
                <a:moveTo>
                  <a:pt x="196215" y="1022762"/>
                </a:moveTo>
                <a:cubicBezTo>
                  <a:pt x="167640" y="1014190"/>
                  <a:pt x="123825" y="1046575"/>
                  <a:pt x="101918" y="1059910"/>
                </a:cubicBezTo>
                <a:cubicBezTo>
                  <a:pt x="88583" y="1067530"/>
                  <a:pt x="20003" y="1121822"/>
                  <a:pt x="12383" y="1097057"/>
                </a:cubicBezTo>
                <a:cubicBezTo>
                  <a:pt x="9525" y="1088485"/>
                  <a:pt x="14288" y="1079912"/>
                  <a:pt x="20003" y="1073245"/>
                </a:cubicBezTo>
                <a:cubicBezTo>
                  <a:pt x="30480" y="1062767"/>
                  <a:pt x="75248" y="1043717"/>
                  <a:pt x="64770" y="1028477"/>
                </a:cubicBezTo>
                <a:cubicBezTo>
                  <a:pt x="58103" y="1030382"/>
                  <a:pt x="0" y="1049432"/>
                  <a:pt x="0" y="1054195"/>
                </a:cubicBezTo>
                <a:cubicBezTo>
                  <a:pt x="953" y="1039907"/>
                  <a:pt x="10478" y="1030382"/>
                  <a:pt x="20955" y="1021810"/>
                </a:cubicBezTo>
                <a:cubicBezTo>
                  <a:pt x="72390" y="980852"/>
                  <a:pt x="123825" y="937990"/>
                  <a:pt x="184785" y="909415"/>
                </a:cubicBezTo>
                <a:cubicBezTo>
                  <a:pt x="239078" y="883697"/>
                  <a:pt x="294323" y="857979"/>
                  <a:pt x="348615" y="832262"/>
                </a:cubicBezTo>
                <a:cubicBezTo>
                  <a:pt x="400050" y="808450"/>
                  <a:pt x="438150" y="754157"/>
                  <a:pt x="476250" y="713200"/>
                </a:cubicBezTo>
                <a:cubicBezTo>
                  <a:pt x="527685" y="658907"/>
                  <a:pt x="578168" y="603662"/>
                  <a:pt x="629603" y="549370"/>
                </a:cubicBezTo>
                <a:cubicBezTo>
                  <a:pt x="694373" y="479837"/>
                  <a:pt x="758190" y="411257"/>
                  <a:pt x="822960" y="341724"/>
                </a:cubicBezTo>
                <a:cubicBezTo>
                  <a:pt x="875348" y="286479"/>
                  <a:pt x="961073" y="223615"/>
                  <a:pt x="982028" y="147415"/>
                </a:cubicBezTo>
                <a:cubicBezTo>
                  <a:pt x="993458" y="104552"/>
                  <a:pt x="1019175" y="68357"/>
                  <a:pt x="1045845" y="34067"/>
                </a:cubicBezTo>
                <a:cubicBezTo>
                  <a:pt x="1089660" y="-21178"/>
                  <a:pt x="1225868" y="-4985"/>
                  <a:pt x="1262063" y="52165"/>
                </a:cubicBezTo>
                <a:cubicBezTo>
                  <a:pt x="1275398" y="72167"/>
                  <a:pt x="1334453" y="66452"/>
                  <a:pt x="1355408" y="72167"/>
                </a:cubicBezTo>
                <a:cubicBezTo>
                  <a:pt x="1368743" y="75977"/>
                  <a:pt x="1477328" y="114077"/>
                  <a:pt x="1461135" y="131222"/>
                </a:cubicBezTo>
                <a:cubicBezTo>
                  <a:pt x="1462088" y="130270"/>
                  <a:pt x="1401128" y="130270"/>
                  <a:pt x="1397318" y="130270"/>
                </a:cubicBezTo>
                <a:cubicBezTo>
                  <a:pt x="1363028" y="135032"/>
                  <a:pt x="1314450" y="131222"/>
                  <a:pt x="1285875" y="151224"/>
                </a:cubicBezTo>
                <a:cubicBezTo>
                  <a:pt x="1228725" y="190277"/>
                  <a:pt x="1281113" y="277907"/>
                  <a:pt x="1294448" y="325532"/>
                </a:cubicBezTo>
                <a:cubicBezTo>
                  <a:pt x="1319213" y="411257"/>
                  <a:pt x="1279208" y="504602"/>
                  <a:pt x="1241108" y="578897"/>
                </a:cubicBezTo>
                <a:cubicBezTo>
                  <a:pt x="1187768" y="682720"/>
                  <a:pt x="1107758" y="755110"/>
                  <a:pt x="1022033" y="831310"/>
                </a:cubicBezTo>
                <a:cubicBezTo>
                  <a:pt x="1022985" y="832262"/>
                  <a:pt x="1022985" y="834167"/>
                  <a:pt x="1023938" y="835120"/>
                </a:cubicBezTo>
                <a:cubicBezTo>
                  <a:pt x="1034415" y="834167"/>
                  <a:pt x="1043940" y="834167"/>
                  <a:pt x="1054418" y="832262"/>
                </a:cubicBezTo>
                <a:cubicBezTo>
                  <a:pt x="1069658" y="830357"/>
                  <a:pt x="1077278" y="837977"/>
                  <a:pt x="1076325" y="853217"/>
                </a:cubicBezTo>
                <a:cubicBezTo>
                  <a:pt x="1076325" y="857979"/>
                  <a:pt x="1075373" y="862742"/>
                  <a:pt x="1075373" y="867504"/>
                </a:cubicBezTo>
                <a:cubicBezTo>
                  <a:pt x="1075373" y="886554"/>
                  <a:pt x="1072515" y="899890"/>
                  <a:pt x="1050608" y="912272"/>
                </a:cubicBezTo>
                <a:cubicBezTo>
                  <a:pt x="1027748" y="924654"/>
                  <a:pt x="1005840" y="928465"/>
                  <a:pt x="982028" y="927512"/>
                </a:cubicBezTo>
                <a:cubicBezTo>
                  <a:pt x="958215" y="927512"/>
                  <a:pt x="945833" y="914177"/>
                  <a:pt x="945833" y="888460"/>
                </a:cubicBezTo>
                <a:cubicBezTo>
                  <a:pt x="941070" y="891317"/>
                  <a:pt x="937260" y="893222"/>
                  <a:pt x="933450" y="896079"/>
                </a:cubicBezTo>
                <a:cubicBezTo>
                  <a:pt x="891540" y="927512"/>
                  <a:pt x="836295" y="957040"/>
                  <a:pt x="814388" y="1008475"/>
                </a:cubicBezTo>
                <a:cubicBezTo>
                  <a:pt x="796290" y="1051337"/>
                  <a:pt x="809625" y="1100867"/>
                  <a:pt x="821055" y="1143730"/>
                </a:cubicBezTo>
                <a:cubicBezTo>
                  <a:pt x="828675" y="1169447"/>
                  <a:pt x="835343" y="1243742"/>
                  <a:pt x="870585" y="1242790"/>
                </a:cubicBezTo>
                <a:cubicBezTo>
                  <a:pt x="902018" y="1241837"/>
                  <a:pt x="930593" y="1227550"/>
                  <a:pt x="959168" y="1215167"/>
                </a:cubicBezTo>
                <a:cubicBezTo>
                  <a:pt x="969645" y="1210405"/>
                  <a:pt x="980123" y="1202785"/>
                  <a:pt x="991553" y="1204690"/>
                </a:cubicBezTo>
                <a:cubicBezTo>
                  <a:pt x="1004888" y="1206595"/>
                  <a:pt x="1008698" y="1224692"/>
                  <a:pt x="1016318" y="1226597"/>
                </a:cubicBezTo>
                <a:cubicBezTo>
                  <a:pt x="1002030" y="1222787"/>
                  <a:pt x="988695" y="1204690"/>
                  <a:pt x="971550" y="1221835"/>
                </a:cubicBezTo>
                <a:cubicBezTo>
                  <a:pt x="989648" y="1231360"/>
                  <a:pt x="982028" y="1241837"/>
                  <a:pt x="972503" y="1252315"/>
                </a:cubicBezTo>
                <a:cubicBezTo>
                  <a:pt x="1002030" y="1241837"/>
                  <a:pt x="1030605" y="1225645"/>
                  <a:pt x="1057275" y="1253267"/>
                </a:cubicBezTo>
                <a:cubicBezTo>
                  <a:pt x="1061085" y="1258030"/>
                  <a:pt x="1064895" y="1262792"/>
                  <a:pt x="1066800" y="1269460"/>
                </a:cubicBezTo>
                <a:cubicBezTo>
                  <a:pt x="1052513" y="1263745"/>
                  <a:pt x="1042988" y="1246600"/>
                  <a:pt x="1024890" y="1253267"/>
                </a:cubicBezTo>
                <a:cubicBezTo>
                  <a:pt x="1023938" y="1254220"/>
                  <a:pt x="1022985" y="1256125"/>
                  <a:pt x="1023938" y="1256125"/>
                </a:cubicBezTo>
                <a:cubicBezTo>
                  <a:pt x="1031558" y="1276127"/>
                  <a:pt x="1029653" y="1278032"/>
                  <a:pt x="1008698" y="1281842"/>
                </a:cubicBezTo>
                <a:cubicBezTo>
                  <a:pt x="973455" y="1288510"/>
                  <a:pt x="939165" y="1286605"/>
                  <a:pt x="903923" y="1278032"/>
                </a:cubicBezTo>
                <a:cubicBezTo>
                  <a:pt x="891540" y="1275175"/>
                  <a:pt x="878205" y="1276127"/>
                  <a:pt x="863918" y="1275175"/>
                </a:cubicBezTo>
                <a:cubicBezTo>
                  <a:pt x="864870" y="1289462"/>
                  <a:pt x="873443" y="1291367"/>
                  <a:pt x="882015" y="1291367"/>
                </a:cubicBezTo>
                <a:cubicBezTo>
                  <a:pt x="895350" y="1291367"/>
                  <a:pt x="909638" y="1290415"/>
                  <a:pt x="922973" y="1289462"/>
                </a:cubicBezTo>
                <a:cubicBezTo>
                  <a:pt x="947738" y="1287557"/>
                  <a:pt x="967740" y="1315180"/>
                  <a:pt x="957263" y="1338992"/>
                </a:cubicBezTo>
                <a:cubicBezTo>
                  <a:pt x="950595" y="1326610"/>
                  <a:pt x="950595" y="1308512"/>
                  <a:pt x="932498" y="1303750"/>
                </a:cubicBezTo>
                <a:cubicBezTo>
                  <a:pt x="932498" y="1312322"/>
                  <a:pt x="936308" y="1321847"/>
                  <a:pt x="932498" y="1323752"/>
                </a:cubicBezTo>
                <a:cubicBezTo>
                  <a:pt x="927735" y="1327562"/>
                  <a:pt x="919163" y="1326610"/>
                  <a:pt x="911543" y="1327562"/>
                </a:cubicBezTo>
                <a:cubicBezTo>
                  <a:pt x="880110" y="1329467"/>
                  <a:pt x="858203" y="1307560"/>
                  <a:pt x="836295" y="1290415"/>
                </a:cubicBezTo>
                <a:cubicBezTo>
                  <a:pt x="825818" y="1281842"/>
                  <a:pt x="815340" y="1278032"/>
                  <a:pt x="802958" y="1280890"/>
                </a:cubicBezTo>
                <a:cubicBezTo>
                  <a:pt x="782003" y="1284700"/>
                  <a:pt x="762000" y="1289462"/>
                  <a:pt x="741045" y="1293272"/>
                </a:cubicBezTo>
                <a:cubicBezTo>
                  <a:pt x="733425" y="1295177"/>
                  <a:pt x="725805" y="1295177"/>
                  <a:pt x="717233" y="1295177"/>
                </a:cubicBezTo>
                <a:cubicBezTo>
                  <a:pt x="696278" y="1295177"/>
                  <a:pt x="689610" y="1281842"/>
                  <a:pt x="701040" y="1263745"/>
                </a:cubicBezTo>
                <a:cubicBezTo>
                  <a:pt x="683895" y="1250410"/>
                  <a:pt x="674370" y="1252315"/>
                  <a:pt x="649605" y="1274222"/>
                </a:cubicBezTo>
                <a:cubicBezTo>
                  <a:pt x="650558" y="1258982"/>
                  <a:pt x="666750" y="1243742"/>
                  <a:pt x="684848" y="1244695"/>
                </a:cubicBezTo>
                <a:cubicBezTo>
                  <a:pt x="694373" y="1244695"/>
                  <a:pt x="703898" y="1246600"/>
                  <a:pt x="712470" y="1250410"/>
                </a:cubicBezTo>
                <a:cubicBezTo>
                  <a:pt x="730568" y="1258982"/>
                  <a:pt x="777240" y="1264697"/>
                  <a:pt x="794385" y="1252315"/>
                </a:cubicBezTo>
                <a:cubicBezTo>
                  <a:pt x="815340" y="1238027"/>
                  <a:pt x="802958" y="1197070"/>
                  <a:pt x="797243" y="1177067"/>
                </a:cubicBezTo>
                <a:cubicBezTo>
                  <a:pt x="785813" y="1132300"/>
                  <a:pt x="773430" y="1086580"/>
                  <a:pt x="762000" y="1041812"/>
                </a:cubicBezTo>
                <a:cubicBezTo>
                  <a:pt x="756285" y="1020857"/>
                  <a:pt x="753428" y="997997"/>
                  <a:pt x="746760" y="977995"/>
                </a:cubicBezTo>
                <a:cubicBezTo>
                  <a:pt x="744855" y="972279"/>
                  <a:pt x="751523" y="965612"/>
                  <a:pt x="746760" y="960850"/>
                </a:cubicBezTo>
                <a:cubicBezTo>
                  <a:pt x="742950" y="957040"/>
                  <a:pt x="721043" y="957992"/>
                  <a:pt x="714375" y="957040"/>
                </a:cubicBezTo>
                <a:cubicBezTo>
                  <a:pt x="628650" y="948467"/>
                  <a:pt x="542925" y="948467"/>
                  <a:pt x="461010" y="978947"/>
                </a:cubicBezTo>
                <a:cubicBezTo>
                  <a:pt x="411480" y="997045"/>
                  <a:pt x="366713" y="1048479"/>
                  <a:pt x="325755" y="1080865"/>
                </a:cubicBezTo>
                <a:cubicBezTo>
                  <a:pt x="290513" y="1109440"/>
                  <a:pt x="255270" y="1137062"/>
                  <a:pt x="220028" y="1165637"/>
                </a:cubicBezTo>
                <a:cubicBezTo>
                  <a:pt x="192405" y="1188497"/>
                  <a:pt x="160973" y="1209452"/>
                  <a:pt x="125730" y="1218025"/>
                </a:cubicBezTo>
                <a:cubicBezTo>
                  <a:pt x="108585" y="1222787"/>
                  <a:pt x="20003" y="1234217"/>
                  <a:pt x="26670" y="1196117"/>
                </a:cubicBezTo>
                <a:cubicBezTo>
                  <a:pt x="34290" y="1154207"/>
                  <a:pt x="66675" y="1122775"/>
                  <a:pt x="98108" y="1097057"/>
                </a:cubicBezTo>
                <a:cubicBezTo>
                  <a:pt x="130493" y="1070387"/>
                  <a:pt x="165735" y="1045622"/>
                  <a:pt x="200025" y="1021810"/>
                </a:cubicBezTo>
                <a:cubicBezTo>
                  <a:pt x="200025" y="1023715"/>
                  <a:pt x="198120" y="1022762"/>
                  <a:pt x="196215" y="1022762"/>
                </a:cubicBezTo>
                <a:close/>
                <a:moveTo>
                  <a:pt x="1022033" y="877982"/>
                </a:moveTo>
                <a:cubicBezTo>
                  <a:pt x="1009650" y="877029"/>
                  <a:pt x="998220" y="877029"/>
                  <a:pt x="986790" y="876077"/>
                </a:cubicBezTo>
                <a:cubicBezTo>
                  <a:pt x="985838" y="879887"/>
                  <a:pt x="983933" y="884650"/>
                  <a:pt x="982028" y="888460"/>
                </a:cubicBezTo>
                <a:cubicBezTo>
                  <a:pt x="994410" y="893222"/>
                  <a:pt x="1005840" y="897032"/>
                  <a:pt x="1018223" y="900842"/>
                </a:cubicBezTo>
                <a:cubicBezTo>
                  <a:pt x="1019175" y="892270"/>
                  <a:pt x="1021080" y="885602"/>
                  <a:pt x="1022033" y="87798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69A86B3-76A4-4CFB-9AC6-7CBFAEBEB828}"/>
              </a:ext>
            </a:extLst>
          </p:cNvPr>
          <p:cNvSpPr/>
          <p:nvPr/>
        </p:nvSpPr>
        <p:spPr>
          <a:xfrm>
            <a:off x="9723123" y="2332426"/>
            <a:ext cx="972387" cy="877717"/>
          </a:xfrm>
          <a:custGeom>
            <a:avLst/>
            <a:gdLst>
              <a:gd name="connsiteX0" fmla="*/ 84966 w 3320516"/>
              <a:gd name="connsiteY0" fmla="*/ 695558 h 2997236"/>
              <a:gd name="connsiteX1" fmla="*/ 318624 w 3320516"/>
              <a:gd name="connsiteY1" fmla="*/ 669006 h 2997236"/>
              <a:gd name="connsiteX2" fmla="*/ 184347 w 3320516"/>
              <a:gd name="connsiteY2" fmla="*/ 519556 h 2997236"/>
              <a:gd name="connsiteX3" fmla="*/ 155519 w 3320516"/>
              <a:gd name="connsiteY3" fmla="*/ 511212 h 2997236"/>
              <a:gd name="connsiteX4" fmla="*/ 0 w 3320516"/>
              <a:gd name="connsiteY4" fmla="*/ 408797 h 2997236"/>
              <a:gd name="connsiteX5" fmla="*/ 25035 w 3320516"/>
              <a:gd name="connsiteY5" fmla="*/ 382245 h 2997236"/>
              <a:gd name="connsiteX6" fmla="*/ 154002 w 3320516"/>
              <a:gd name="connsiteY6" fmla="*/ 467970 h 2997236"/>
              <a:gd name="connsiteX7" fmla="*/ 149450 w 3320516"/>
              <a:gd name="connsiteY7" fmla="*/ 342796 h 2997236"/>
              <a:gd name="connsiteX8" fmla="*/ 389177 w 3320516"/>
              <a:gd name="connsiteY8" fmla="*/ 608316 h 2997236"/>
              <a:gd name="connsiteX9" fmla="*/ 738146 w 3320516"/>
              <a:gd name="connsiteY9" fmla="*/ 687972 h 2997236"/>
              <a:gd name="connsiteX10" fmla="*/ 1004424 w 3320516"/>
              <a:gd name="connsiteY10" fmla="*/ 1047562 h 2997236"/>
              <a:gd name="connsiteX11" fmla="*/ 1015045 w 3320516"/>
              <a:gd name="connsiteY11" fmla="*/ 1027837 h 2997236"/>
              <a:gd name="connsiteX12" fmla="*/ 1198633 w 3320516"/>
              <a:gd name="connsiteY12" fmla="*/ 470246 h 2997236"/>
              <a:gd name="connsiteX13" fmla="*/ 1257806 w 3320516"/>
              <a:gd name="connsiteY13" fmla="*/ 339761 h 2997236"/>
              <a:gd name="connsiteX14" fmla="*/ 1315462 w 3320516"/>
              <a:gd name="connsiteY14" fmla="*/ 230519 h 2997236"/>
              <a:gd name="connsiteX15" fmla="*/ 1266909 w 3320516"/>
              <a:gd name="connsiteY15" fmla="*/ 57552 h 2997236"/>
              <a:gd name="connsiteX16" fmla="*/ 1234288 w 3320516"/>
              <a:gd name="connsiteY16" fmla="*/ 22655 h 2997236"/>
              <a:gd name="connsiteX17" fmla="*/ 1364014 w 3320516"/>
              <a:gd name="connsiteY17" fmla="*/ 93207 h 2997236"/>
              <a:gd name="connsiteX18" fmla="*/ 1430015 w 3320516"/>
              <a:gd name="connsiteY18" fmla="*/ 229760 h 2997236"/>
              <a:gd name="connsiteX19" fmla="*/ 1678845 w 3320516"/>
              <a:gd name="connsiteY19" fmla="*/ 77276 h 2997236"/>
              <a:gd name="connsiteX20" fmla="*/ 1672017 w 3320516"/>
              <a:gd name="connsiteY20" fmla="*/ 90173 h 2997236"/>
              <a:gd name="connsiteX21" fmla="*/ 1660638 w 3320516"/>
              <a:gd name="connsiteY21" fmla="*/ 105346 h 2997236"/>
              <a:gd name="connsiteX22" fmla="*/ 1705397 w 3320516"/>
              <a:gd name="connsiteY22" fmla="*/ 99276 h 2997236"/>
              <a:gd name="connsiteX23" fmla="*/ 1667465 w 3320516"/>
              <a:gd name="connsiteY23" fmla="*/ 132656 h 2997236"/>
              <a:gd name="connsiteX24" fmla="*/ 1617396 w 3320516"/>
              <a:gd name="connsiteY24" fmla="*/ 206243 h 2997236"/>
              <a:gd name="connsiteX25" fmla="*/ 1660638 w 3320516"/>
              <a:gd name="connsiteY25" fmla="*/ 270726 h 2997236"/>
              <a:gd name="connsiteX26" fmla="*/ 1676569 w 3320516"/>
              <a:gd name="connsiteY26" fmla="*/ 284382 h 2997236"/>
              <a:gd name="connsiteX27" fmla="*/ 1753949 w 3320516"/>
              <a:gd name="connsiteY27" fmla="*/ 217622 h 2997236"/>
              <a:gd name="connsiteX28" fmla="*/ 1785811 w 3320516"/>
              <a:gd name="connsiteY28" fmla="*/ 80310 h 2997236"/>
              <a:gd name="connsiteX29" fmla="*/ 1700845 w 3320516"/>
              <a:gd name="connsiteY29" fmla="*/ 21896 h 2997236"/>
              <a:gd name="connsiteX30" fmla="*/ 1791122 w 3320516"/>
              <a:gd name="connsiteY30" fmla="*/ 655 h 2997236"/>
              <a:gd name="connsiteX31" fmla="*/ 1912502 w 3320516"/>
              <a:gd name="connsiteY31" fmla="*/ 61345 h 2997236"/>
              <a:gd name="connsiteX32" fmla="*/ 2007331 w 3320516"/>
              <a:gd name="connsiteY32" fmla="*/ 148587 h 2997236"/>
              <a:gd name="connsiteX33" fmla="*/ 2077125 w 3320516"/>
              <a:gd name="connsiteY33" fmla="*/ 41621 h 2997236"/>
              <a:gd name="connsiteX34" fmla="*/ 2090021 w 3320516"/>
              <a:gd name="connsiteY34" fmla="*/ 84104 h 2997236"/>
              <a:gd name="connsiteX35" fmla="*/ 2118090 w 3320516"/>
              <a:gd name="connsiteY35" fmla="*/ 42379 h 2997236"/>
              <a:gd name="connsiteX36" fmla="*/ 2130987 w 3320516"/>
              <a:gd name="connsiteY36" fmla="*/ 82587 h 2997236"/>
              <a:gd name="connsiteX37" fmla="*/ 2405611 w 3320516"/>
              <a:gd name="connsiteY37" fmla="*/ 175898 h 2997236"/>
              <a:gd name="connsiteX38" fmla="*/ 2445059 w 3320516"/>
              <a:gd name="connsiteY38" fmla="*/ 300313 h 2997236"/>
              <a:gd name="connsiteX39" fmla="*/ 2408645 w 3320516"/>
              <a:gd name="connsiteY39" fmla="*/ 270726 h 2997236"/>
              <a:gd name="connsiteX40" fmla="*/ 2153746 w 3320516"/>
              <a:gd name="connsiteY40" fmla="*/ 334451 h 2997236"/>
              <a:gd name="connsiteX41" fmla="*/ 2124160 w 3320516"/>
              <a:gd name="connsiteY41" fmla="*/ 449004 h 2997236"/>
              <a:gd name="connsiteX42" fmla="*/ 1987607 w 3320516"/>
              <a:gd name="connsiteY42" fmla="*/ 1007354 h 2997236"/>
              <a:gd name="connsiteX43" fmla="*/ 1880640 w 3320516"/>
              <a:gd name="connsiteY43" fmla="*/ 1337358 h 2997236"/>
              <a:gd name="connsiteX44" fmla="*/ 1870019 w 3320516"/>
              <a:gd name="connsiteY44" fmla="*/ 1373013 h 2997236"/>
              <a:gd name="connsiteX45" fmla="*/ 2350989 w 3320516"/>
              <a:gd name="connsiteY45" fmla="*/ 1222805 h 2997236"/>
              <a:gd name="connsiteX46" fmla="*/ 2475405 w 3320516"/>
              <a:gd name="connsiteY46" fmla="*/ 1237219 h 2997236"/>
              <a:gd name="connsiteX47" fmla="*/ 2712097 w 3320516"/>
              <a:gd name="connsiteY47" fmla="*/ 1050596 h 2997236"/>
              <a:gd name="connsiteX48" fmla="*/ 2894168 w 3320516"/>
              <a:gd name="connsiteY48" fmla="*/ 765352 h 2997236"/>
              <a:gd name="connsiteX49" fmla="*/ 2926788 w 3320516"/>
              <a:gd name="connsiteY49" fmla="*/ 708455 h 2997236"/>
              <a:gd name="connsiteX50" fmla="*/ 3139963 w 3320516"/>
              <a:gd name="connsiteY50" fmla="*/ 713007 h 2997236"/>
              <a:gd name="connsiteX51" fmla="*/ 3164998 w 3320516"/>
              <a:gd name="connsiteY51" fmla="*/ 755490 h 2997236"/>
              <a:gd name="connsiteX52" fmla="*/ 2936651 w 3320516"/>
              <a:gd name="connsiteY52" fmla="*/ 801766 h 2997236"/>
              <a:gd name="connsiteX53" fmla="*/ 2904788 w 3320516"/>
              <a:gd name="connsiteY53" fmla="*/ 904940 h 2997236"/>
              <a:gd name="connsiteX54" fmla="*/ 2908581 w 3320516"/>
              <a:gd name="connsiteY54" fmla="*/ 924664 h 2997236"/>
              <a:gd name="connsiteX55" fmla="*/ 3000376 w 3320516"/>
              <a:gd name="connsiteY55" fmla="*/ 1011906 h 2997236"/>
              <a:gd name="connsiteX56" fmla="*/ 3080032 w 3320516"/>
              <a:gd name="connsiteY56" fmla="*/ 1031631 h 2997236"/>
              <a:gd name="connsiteX57" fmla="*/ 3105825 w 3320516"/>
              <a:gd name="connsiteY57" fmla="*/ 1039217 h 2997236"/>
              <a:gd name="connsiteX58" fmla="*/ 3155894 w 3320516"/>
              <a:gd name="connsiteY58" fmla="*/ 1075631 h 2997236"/>
              <a:gd name="connsiteX59" fmla="*/ 3277275 w 3320516"/>
              <a:gd name="connsiteY59" fmla="*/ 1069562 h 2997236"/>
              <a:gd name="connsiteX60" fmla="*/ 3304585 w 3320516"/>
              <a:gd name="connsiteY60" fmla="*/ 1053631 h 2997236"/>
              <a:gd name="connsiteX61" fmla="*/ 3320516 w 3320516"/>
              <a:gd name="connsiteY61" fmla="*/ 1088528 h 2997236"/>
              <a:gd name="connsiteX62" fmla="*/ 3087618 w 3320516"/>
              <a:gd name="connsiteY62" fmla="*/ 1082459 h 2997236"/>
              <a:gd name="connsiteX63" fmla="*/ 3065617 w 3320516"/>
              <a:gd name="connsiteY63" fmla="*/ 1076390 h 2997236"/>
              <a:gd name="connsiteX64" fmla="*/ 2922995 w 3320516"/>
              <a:gd name="connsiteY64" fmla="*/ 1040734 h 2997236"/>
              <a:gd name="connsiteX65" fmla="*/ 2873684 w 3320516"/>
              <a:gd name="connsiteY65" fmla="*/ 995975 h 2997236"/>
              <a:gd name="connsiteX66" fmla="*/ 2877478 w 3320516"/>
              <a:gd name="connsiteY66" fmla="*/ 1086252 h 2997236"/>
              <a:gd name="connsiteX67" fmla="*/ 2993548 w 3320516"/>
              <a:gd name="connsiteY67" fmla="*/ 1192460 h 2997236"/>
              <a:gd name="connsiteX68" fmla="*/ 3007203 w 3320516"/>
              <a:gd name="connsiteY68" fmla="*/ 1217495 h 2997236"/>
              <a:gd name="connsiteX69" fmla="*/ 3072445 w 3320516"/>
              <a:gd name="connsiteY69" fmla="*/ 1385151 h 2997236"/>
              <a:gd name="connsiteX70" fmla="*/ 3152860 w 3320516"/>
              <a:gd name="connsiteY70" fmla="*/ 1457980 h 2997236"/>
              <a:gd name="connsiteX71" fmla="*/ 3105825 w 3320516"/>
              <a:gd name="connsiteY71" fmla="*/ 1458738 h 2997236"/>
              <a:gd name="connsiteX72" fmla="*/ 3007203 w 3320516"/>
              <a:gd name="connsiteY72" fmla="*/ 1361634 h 2997236"/>
              <a:gd name="connsiteX73" fmla="*/ 2954099 w 3320516"/>
              <a:gd name="connsiteY73" fmla="*/ 1245564 h 2997236"/>
              <a:gd name="connsiteX74" fmla="*/ 2938168 w 3320516"/>
              <a:gd name="connsiteY74" fmla="*/ 1215977 h 2997236"/>
              <a:gd name="connsiteX75" fmla="*/ 2829684 w 3320516"/>
              <a:gd name="connsiteY75" fmla="*/ 1100666 h 2997236"/>
              <a:gd name="connsiteX76" fmla="*/ 2816028 w 3320516"/>
              <a:gd name="connsiteY76" fmla="*/ 1119631 h 2997236"/>
              <a:gd name="connsiteX77" fmla="*/ 2746235 w 3320516"/>
              <a:gd name="connsiteY77" fmla="*/ 1242529 h 2997236"/>
              <a:gd name="connsiteX78" fmla="*/ 2646854 w 3320516"/>
              <a:gd name="connsiteY78" fmla="*/ 1356323 h 2997236"/>
              <a:gd name="connsiteX79" fmla="*/ 2464025 w 3320516"/>
              <a:gd name="connsiteY79" fmla="*/ 1395772 h 2997236"/>
              <a:gd name="connsiteX80" fmla="*/ 2428370 w 3320516"/>
              <a:gd name="connsiteY80" fmla="*/ 1399565 h 2997236"/>
              <a:gd name="connsiteX81" fmla="*/ 2148436 w 3320516"/>
              <a:gd name="connsiteY81" fmla="*/ 1558877 h 2997236"/>
              <a:gd name="connsiteX82" fmla="*/ 1836639 w 3320516"/>
              <a:gd name="connsiteY82" fmla="*/ 1646878 h 2997236"/>
              <a:gd name="connsiteX83" fmla="*/ 1787329 w 3320516"/>
              <a:gd name="connsiteY83" fmla="*/ 1700741 h 2997236"/>
              <a:gd name="connsiteX84" fmla="*/ 1829812 w 3320516"/>
              <a:gd name="connsiteY84" fmla="*/ 2408541 h 2997236"/>
              <a:gd name="connsiteX85" fmla="*/ 1973951 w 3320516"/>
              <a:gd name="connsiteY85" fmla="*/ 2790131 h 2997236"/>
              <a:gd name="connsiteX86" fmla="*/ 2030848 w 3320516"/>
              <a:gd name="connsiteY86" fmla="*/ 2862960 h 2997236"/>
              <a:gd name="connsiteX87" fmla="*/ 2190160 w 3320516"/>
              <a:gd name="connsiteY87" fmla="*/ 2997236 h 2997236"/>
              <a:gd name="connsiteX88" fmla="*/ 738146 w 3320516"/>
              <a:gd name="connsiteY88" fmla="*/ 2997236 h 2997236"/>
              <a:gd name="connsiteX89" fmla="*/ 736628 w 3320516"/>
              <a:gd name="connsiteY89" fmla="*/ 2991168 h 2997236"/>
              <a:gd name="connsiteX90" fmla="*/ 787456 w 3320516"/>
              <a:gd name="connsiteY90" fmla="*/ 2949443 h 2997236"/>
              <a:gd name="connsiteX91" fmla="*/ 886078 w 3320516"/>
              <a:gd name="connsiteY91" fmla="*/ 2715786 h 2997236"/>
              <a:gd name="connsiteX92" fmla="*/ 842836 w 3320516"/>
              <a:gd name="connsiteY92" fmla="*/ 2118745 h 2997236"/>
              <a:gd name="connsiteX93" fmla="*/ 911113 w 3320516"/>
              <a:gd name="connsiteY93" fmla="*/ 1365427 h 2997236"/>
              <a:gd name="connsiteX94" fmla="*/ 891388 w 3320516"/>
              <a:gd name="connsiteY94" fmla="*/ 1312323 h 2997236"/>
              <a:gd name="connsiteX95" fmla="*/ 732076 w 3320516"/>
              <a:gd name="connsiteY95" fmla="*/ 1131770 h 2997236"/>
              <a:gd name="connsiteX96" fmla="*/ 603110 w 3320516"/>
              <a:gd name="connsiteY96" fmla="*/ 862457 h 2997236"/>
              <a:gd name="connsiteX97" fmla="*/ 505247 w 3320516"/>
              <a:gd name="connsiteY97" fmla="*/ 779007 h 2997236"/>
              <a:gd name="connsiteX98" fmla="*/ 383107 w 3320516"/>
              <a:gd name="connsiteY98" fmla="*/ 729697 h 2997236"/>
              <a:gd name="connsiteX99" fmla="*/ 344417 w 3320516"/>
              <a:gd name="connsiteY99" fmla="*/ 726662 h 2997236"/>
              <a:gd name="connsiteX100" fmla="*/ 243520 w 3320516"/>
              <a:gd name="connsiteY100" fmla="*/ 762318 h 2997236"/>
              <a:gd name="connsiteX101" fmla="*/ 107725 w 3320516"/>
              <a:gd name="connsiteY101" fmla="*/ 746387 h 2997236"/>
              <a:gd name="connsiteX102" fmla="*/ 84966 w 3320516"/>
              <a:gd name="connsiteY102" fmla="*/ 695558 h 2997236"/>
              <a:gd name="connsiteX103" fmla="*/ 1832846 w 3320516"/>
              <a:gd name="connsiteY103" fmla="*/ 833629 h 2997236"/>
              <a:gd name="connsiteX104" fmla="*/ 1832846 w 3320516"/>
              <a:gd name="connsiteY104" fmla="*/ 782042 h 2997236"/>
              <a:gd name="connsiteX105" fmla="*/ 1772914 w 3320516"/>
              <a:gd name="connsiteY105" fmla="*/ 784318 h 2997236"/>
              <a:gd name="connsiteX106" fmla="*/ 1757742 w 3320516"/>
              <a:gd name="connsiteY106" fmla="*/ 791145 h 2997236"/>
              <a:gd name="connsiteX107" fmla="*/ 1503602 w 3320516"/>
              <a:gd name="connsiteY107" fmla="*/ 1094597 h 2997236"/>
              <a:gd name="connsiteX108" fmla="*/ 1536223 w 3320516"/>
              <a:gd name="connsiteY108" fmla="*/ 1130252 h 2997236"/>
              <a:gd name="connsiteX109" fmla="*/ 1680362 w 3320516"/>
              <a:gd name="connsiteY109" fmla="*/ 1074873 h 2997236"/>
              <a:gd name="connsiteX110" fmla="*/ 1817674 w 3320516"/>
              <a:gd name="connsiteY110" fmla="*/ 977768 h 2997236"/>
              <a:gd name="connsiteX111" fmla="*/ 1881399 w 3320516"/>
              <a:gd name="connsiteY111" fmla="*/ 854870 h 2997236"/>
              <a:gd name="connsiteX112" fmla="*/ 1848019 w 3320516"/>
              <a:gd name="connsiteY112" fmla="*/ 828318 h 2997236"/>
              <a:gd name="connsiteX113" fmla="*/ 1832846 w 3320516"/>
              <a:gd name="connsiteY113" fmla="*/ 833629 h 2997236"/>
              <a:gd name="connsiteX114" fmla="*/ 1184978 w 3320516"/>
              <a:gd name="connsiteY114" fmla="*/ 1442048 h 2997236"/>
              <a:gd name="connsiteX115" fmla="*/ 1206978 w 3320516"/>
              <a:gd name="connsiteY115" fmla="*/ 1400324 h 2997236"/>
              <a:gd name="connsiteX116" fmla="*/ 1244151 w 3320516"/>
              <a:gd name="connsiteY116" fmla="*/ 1347220 h 2997236"/>
              <a:gd name="connsiteX117" fmla="*/ 1313944 w 3320516"/>
              <a:gd name="connsiteY117" fmla="*/ 1349496 h 2997236"/>
              <a:gd name="connsiteX118" fmla="*/ 1369324 w 3320516"/>
              <a:gd name="connsiteY118" fmla="*/ 1361634 h 2997236"/>
              <a:gd name="connsiteX119" fmla="*/ 1436842 w 3320516"/>
              <a:gd name="connsiteY119" fmla="*/ 1380600 h 2997236"/>
              <a:gd name="connsiteX120" fmla="*/ 1480843 w 3320516"/>
              <a:gd name="connsiteY120" fmla="*/ 1439773 h 2997236"/>
              <a:gd name="connsiteX121" fmla="*/ 1605258 w 3320516"/>
              <a:gd name="connsiteY121" fmla="*/ 1424600 h 2997236"/>
              <a:gd name="connsiteX122" fmla="*/ 1540016 w 3320516"/>
              <a:gd name="connsiteY122" fmla="*/ 1334324 h 2997236"/>
              <a:gd name="connsiteX123" fmla="*/ 1526360 w 3320516"/>
              <a:gd name="connsiteY123" fmla="*/ 1325978 h 2997236"/>
              <a:gd name="connsiteX124" fmla="*/ 1450498 w 3320516"/>
              <a:gd name="connsiteY124" fmla="*/ 1245564 h 2997236"/>
              <a:gd name="connsiteX125" fmla="*/ 1362497 w 3320516"/>
              <a:gd name="connsiteY125" fmla="*/ 1214460 h 2997236"/>
              <a:gd name="connsiteX126" fmla="*/ 1250220 w 3320516"/>
              <a:gd name="connsiteY126" fmla="*/ 1250115 h 2997236"/>
              <a:gd name="connsiteX127" fmla="*/ 1245668 w 3320516"/>
              <a:gd name="connsiteY127" fmla="*/ 1259978 h 2997236"/>
              <a:gd name="connsiteX128" fmla="*/ 1166012 w 3320516"/>
              <a:gd name="connsiteY128" fmla="*/ 1322944 h 2997236"/>
              <a:gd name="connsiteX129" fmla="*/ 1147046 w 3320516"/>
              <a:gd name="connsiteY129" fmla="*/ 1330530 h 2997236"/>
              <a:gd name="connsiteX130" fmla="*/ 1096218 w 3320516"/>
              <a:gd name="connsiteY130" fmla="*/ 1391979 h 2997236"/>
              <a:gd name="connsiteX131" fmla="*/ 1184978 w 3320516"/>
              <a:gd name="connsiteY131" fmla="*/ 1442048 h 2997236"/>
              <a:gd name="connsiteX132" fmla="*/ 1255530 w 3320516"/>
              <a:gd name="connsiteY132" fmla="*/ 675834 h 2997236"/>
              <a:gd name="connsiteX133" fmla="*/ 1235047 w 3320516"/>
              <a:gd name="connsiteY133" fmla="*/ 743352 h 2997236"/>
              <a:gd name="connsiteX134" fmla="*/ 1250978 w 3320516"/>
              <a:gd name="connsiteY134" fmla="*/ 907974 h 2997236"/>
              <a:gd name="connsiteX135" fmla="*/ 1298013 w 3320516"/>
              <a:gd name="connsiteY135" fmla="*/ 1046045 h 2997236"/>
              <a:gd name="connsiteX136" fmla="*/ 1345807 w 3320516"/>
              <a:gd name="connsiteY136" fmla="*/ 1046045 h 2997236"/>
              <a:gd name="connsiteX137" fmla="*/ 1354152 w 3320516"/>
              <a:gd name="connsiteY137" fmla="*/ 1025562 h 2997236"/>
              <a:gd name="connsiteX138" fmla="*/ 1379945 w 3320516"/>
              <a:gd name="connsiteY138" fmla="*/ 816180 h 2997236"/>
              <a:gd name="connsiteX139" fmla="*/ 1329876 w 3320516"/>
              <a:gd name="connsiteY139" fmla="*/ 665972 h 2997236"/>
              <a:gd name="connsiteX140" fmla="*/ 1282082 w 3320516"/>
              <a:gd name="connsiteY140" fmla="*/ 669765 h 2997236"/>
              <a:gd name="connsiteX141" fmla="*/ 1272220 w 3320516"/>
              <a:gd name="connsiteY141" fmla="*/ 690248 h 2997236"/>
              <a:gd name="connsiteX142" fmla="*/ 1255530 w 3320516"/>
              <a:gd name="connsiteY142" fmla="*/ 675834 h 299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320516" h="299723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accent4"/>
          </a:solidFill>
          <a:ln w="7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666D9-419C-401A-A719-6608B7C7BB18}"/>
              </a:ext>
            </a:extLst>
          </p:cNvPr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8B17B3-E985-4E3E-B271-8222C89D7B5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E2CDE7-50AC-449A-9F1F-A02C64DB7AB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5293EE-A8D5-4155-BA40-860E135BE052}"/>
              </a:ext>
            </a:extLst>
          </p:cNvPr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3A2711-407B-43CF-B7ED-64C8CD5A9DA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EEB6DD-33B5-47EE-BDE3-3B0E9DC817D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CE0D50-9330-43B3-A629-90661FE7B766}"/>
              </a:ext>
            </a:extLst>
          </p:cNvPr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90B9DF-653F-4E61-A9DD-01E2028FB26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00FFD1-9A64-478E-9D48-1629A064790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98111-0699-4F02-9440-7770C3BEF376}"/>
              </a:ext>
            </a:extLst>
          </p:cNvPr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2F16C-CFE2-4982-9A50-1615C3C1CD8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C88D68-9B56-4398-BF6E-E4250CAA4AA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BA1151-BB47-46EA-86D6-E287588A8860}"/>
              </a:ext>
            </a:extLst>
          </p:cNvPr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E2FCD3-19EC-494B-A7BF-D6CDFFB15A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B9DDB3-2389-419C-A0F9-B03FF1533C1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F791D-8BAE-42A4-8560-0104763D51E9}"/>
              </a:ext>
            </a:extLst>
          </p:cNvPr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6E6E0C9A-65CE-4254-9C46-D50866777044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1E770D5D-5909-4C38-B145-5E68DC8D1594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9D410278-6083-445D-B26E-47619754D5ED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960C8B1E-8B7A-4F6E-BFAB-E4C23DDC0834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9BB92F77-8D96-4C18-9D94-E1E206E724AE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0AE83E-3F57-4198-8B0C-77D598A71B86}"/>
              </a:ext>
            </a:extLst>
          </p:cNvPr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9AA77B-FAE3-46CD-8E5A-00C36574FD5D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1DFC18-1EA5-46AF-B3A1-3BCCD7383C72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9EDEF5-F0A5-4E47-9EA7-7DF5D57F516F}"/>
              </a:ext>
            </a:extLst>
          </p:cNvPr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AFF82A-2EB5-4931-BDCC-55A699D76354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DCEB61-2729-42D4-8AA2-98CAAC146B6A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4D6C0F-D33C-46D0-BD1C-1FE0B857A889}"/>
              </a:ext>
            </a:extLst>
          </p:cNvPr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F4ACC4-E793-4069-9699-A43B5EB5C308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F27058-E81A-4ABE-AD4D-28B5F0E4266E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8F25D2-409B-47A0-9F79-1EE5090DAB68}"/>
              </a:ext>
            </a:extLst>
          </p:cNvPr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7E50A6-3009-491A-BDDF-6C89E096158B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B37F99-BDB1-441A-BDC9-71CD9536017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F11F64-1E45-4CE6-9716-A8300CB28120}"/>
              </a:ext>
            </a:extLst>
          </p:cNvPr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EB3070-0DB5-4E81-A73C-660F92C3984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D1C1B0-C904-447F-A84A-D58C6A1477AB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15BF28A7-AD1D-401D-8FAA-F3754766C1F1}"/>
              </a:ext>
            </a:extLst>
          </p:cNvPr>
          <p:cNvSpPr/>
          <p:nvPr/>
        </p:nvSpPr>
        <p:spPr>
          <a:xfrm rot="13127924">
            <a:off x="5196123" y="2539064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0CEBF1DC-BBD7-4B15-B83C-E78A7427D83D}"/>
              </a:ext>
            </a:extLst>
          </p:cNvPr>
          <p:cNvSpPr/>
          <p:nvPr/>
        </p:nvSpPr>
        <p:spPr>
          <a:xfrm rot="17280108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9C97E3DD-F2B3-4019-A4EF-FA723C9CEB95}"/>
              </a:ext>
            </a:extLst>
          </p:cNvPr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86260572-F639-452A-96BE-F3F3C1061D66}"/>
              </a:ext>
            </a:extLst>
          </p:cNvPr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0BA800B3-06DB-4A5D-BAEF-3237244EA0D4}"/>
              </a:ext>
            </a:extLst>
          </p:cNvPr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FF181B92-4061-43BA-B91F-F19768B79253}"/>
              </a:ext>
            </a:extLst>
          </p:cNvPr>
          <p:cNvSpPr/>
          <p:nvPr/>
        </p:nvSpPr>
        <p:spPr>
          <a:xfrm rot="16200000" flipH="1">
            <a:off x="5692264" y="3651334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D458A9EC-0558-4BF6-8E85-9EBA801C52B7}"/>
              </a:ext>
            </a:extLst>
          </p:cNvPr>
          <p:cNvSpPr/>
          <p:nvPr/>
        </p:nvSpPr>
        <p:spPr>
          <a:xfrm flipH="1">
            <a:off x="6858646" y="40590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EBB0E6EF-84F2-40F4-8791-1088F1FE81F1}"/>
              </a:ext>
            </a:extLst>
          </p:cNvPr>
          <p:cNvSpPr/>
          <p:nvPr/>
        </p:nvSpPr>
        <p:spPr>
          <a:xfrm rot="18805991">
            <a:off x="6373862" y="3090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43CE5D7A-21E8-4CCA-A581-83ADDB9F4E69}"/>
              </a:ext>
            </a:extLst>
          </p:cNvPr>
          <p:cNvSpPr/>
          <p:nvPr/>
        </p:nvSpPr>
        <p:spPr>
          <a:xfrm>
            <a:off x="5287890" y="313474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FEE26219-4EB7-4C93-8047-07B4223FEABA}"/>
              </a:ext>
            </a:extLst>
          </p:cNvPr>
          <p:cNvSpPr/>
          <p:nvPr/>
        </p:nvSpPr>
        <p:spPr>
          <a:xfrm>
            <a:off x="5972742" y="46928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17B26DDD-FB61-41DE-B2FC-BF1D94002D57}"/>
              </a:ext>
            </a:extLst>
          </p:cNvPr>
          <p:cNvSpPr/>
          <p:nvPr/>
        </p:nvSpPr>
        <p:spPr>
          <a:xfrm>
            <a:off x="5214980" y="41712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2FCB6022-E9C1-4B86-8407-0018B97B8675}"/>
              </a:ext>
            </a:extLst>
          </p:cNvPr>
          <p:cNvSpPr/>
          <p:nvPr/>
        </p:nvSpPr>
        <p:spPr>
          <a:xfrm>
            <a:off x="652861" y="78105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097CF711-E8CD-43EB-AD48-9C08BD839323}"/>
              </a:ext>
            </a:extLst>
          </p:cNvPr>
          <p:cNvSpPr/>
          <p:nvPr/>
        </p:nvSpPr>
        <p:spPr>
          <a:xfrm>
            <a:off x="652861" y="163923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33702-31F7-4C11-855A-18892A5CFE46}"/>
              </a:ext>
            </a:extLst>
          </p:cNvPr>
          <p:cNvSpPr txBox="1"/>
          <p:nvPr/>
        </p:nvSpPr>
        <p:spPr>
          <a:xfrm>
            <a:off x="652861" y="2569704"/>
            <a:ext cx="393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695C6-28FE-4894-829F-ECFA811C6959}"/>
              </a:ext>
            </a:extLst>
          </p:cNvPr>
          <p:cNvSpPr txBox="1"/>
          <p:nvPr/>
        </p:nvSpPr>
        <p:spPr>
          <a:xfrm>
            <a:off x="2241985" y="3937908"/>
            <a:ext cx="120048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90E23-35C8-4EF4-B606-581EAA0A09AF}"/>
              </a:ext>
            </a:extLst>
          </p:cNvPr>
          <p:cNvSpPr txBox="1"/>
          <p:nvPr/>
        </p:nvSpPr>
        <p:spPr>
          <a:xfrm>
            <a:off x="668135" y="3134431"/>
            <a:ext cx="385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1A29A-2969-4F82-9F6A-00C944F90176}"/>
              </a:ext>
            </a:extLst>
          </p:cNvPr>
          <p:cNvSpPr txBox="1"/>
          <p:nvPr/>
        </p:nvSpPr>
        <p:spPr>
          <a:xfrm>
            <a:off x="807652" y="3937908"/>
            <a:ext cx="120048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CHRISTMAS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41BF9-CB6D-4CD1-8342-338DDEA2359A}"/>
              </a:ext>
            </a:extLst>
          </p:cNvPr>
          <p:cNvSpPr txBox="1"/>
          <p:nvPr/>
        </p:nvSpPr>
        <p:spPr>
          <a:xfrm>
            <a:off x="3676318" y="3940128"/>
            <a:ext cx="120048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BIG SALE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2F1266-532C-4D66-AEDE-8F4E39478DFF}"/>
              </a:ext>
            </a:extLst>
          </p:cNvPr>
          <p:cNvSpPr/>
          <p:nvPr/>
        </p:nvSpPr>
        <p:spPr>
          <a:xfrm>
            <a:off x="802547" y="4649489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3FDEA-A719-4EBC-A1A0-ED3E8748B3D7}"/>
              </a:ext>
            </a:extLst>
          </p:cNvPr>
          <p:cNvSpPr txBox="1"/>
          <p:nvPr/>
        </p:nvSpPr>
        <p:spPr>
          <a:xfrm>
            <a:off x="1557455" y="4614358"/>
            <a:ext cx="35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A246AE-F8E3-4020-9742-584B33DAC8A1}"/>
              </a:ext>
            </a:extLst>
          </p:cNvPr>
          <p:cNvSpPr/>
          <p:nvPr/>
        </p:nvSpPr>
        <p:spPr>
          <a:xfrm>
            <a:off x="802651" y="5656250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9933E-CC8F-4D9A-95AA-05ABD010F8D8}"/>
              </a:ext>
            </a:extLst>
          </p:cNvPr>
          <p:cNvSpPr txBox="1"/>
          <p:nvPr/>
        </p:nvSpPr>
        <p:spPr>
          <a:xfrm>
            <a:off x="1557455" y="5621119"/>
            <a:ext cx="35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6B4173F-51AB-400F-B281-84AAA0DB4631}"/>
              </a:ext>
            </a:extLst>
          </p:cNvPr>
          <p:cNvSpPr/>
          <p:nvPr/>
        </p:nvSpPr>
        <p:spPr>
          <a:xfrm>
            <a:off x="982311" y="5793152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B808871C-EC63-4B6E-B1F0-B81D440900AB}"/>
              </a:ext>
            </a:extLst>
          </p:cNvPr>
          <p:cNvSpPr/>
          <p:nvPr/>
        </p:nvSpPr>
        <p:spPr>
          <a:xfrm>
            <a:off x="885318" y="4810014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0B9ABF-D6FC-42A2-9E2D-F8F73C2B32DA}"/>
              </a:ext>
            </a:extLst>
          </p:cNvPr>
          <p:cNvGrpSpPr/>
          <p:nvPr/>
        </p:nvGrpSpPr>
        <p:grpSpPr>
          <a:xfrm>
            <a:off x="1740878" y="1760747"/>
            <a:ext cx="2658341" cy="924721"/>
            <a:chOff x="2714218" y="4244551"/>
            <a:chExt cx="1857782" cy="9247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AC702F-4989-44FD-838A-68C917D8F0CE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Content Placeholder 3">
              <a:extLst>
                <a:ext uri="{FF2B5EF4-FFF2-40B4-BE49-F238E27FC236}">
                  <a16:creationId xmlns:a16="http://schemas.microsoft.com/office/drawing/2014/main" id="{3AAC3816-44E6-405A-843A-2D579003FCED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3FDFC5-16FF-4803-8E75-30606597AFC8}"/>
              </a:ext>
            </a:extLst>
          </p:cNvPr>
          <p:cNvGrpSpPr/>
          <p:nvPr/>
        </p:nvGrpSpPr>
        <p:grpSpPr>
          <a:xfrm>
            <a:off x="7775204" y="1760747"/>
            <a:ext cx="2819527" cy="924721"/>
            <a:chOff x="2714218" y="4244551"/>
            <a:chExt cx="1857782" cy="9247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0D37B1-A4B6-4854-A782-95C4EE1A8113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Content Placeholder 3">
              <a:extLst>
                <a:ext uri="{FF2B5EF4-FFF2-40B4-BE49-F238E27FC236}">
                  <a16:creationId xmlns:a16="http://schemas.microsoft.com/office/drawing/2014/main" id="{BD655BEE-5245-4EB3-8D01-FB4246E29BA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96B0FB5E-8919-4234-8B19-047AB64515C3}"/>
              </a:ext>
            </a:extLst>
          </p:cNvPr>
          <p:cNvSpPr/>
          <p:nvPr/>
        </p:nvSpPr>
        <p:spPr>
          <a:xfrm>
            <a:off x="4603192" y="1724943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78A735-5A89-4CB9-8BA1-F509B5B9BEC0}"/>
              </a:ext>
            </a:extLst>
          </p:cNvPr>
          <p:cNvSpPr/>
          <p:nvPr/>
        </p:nvSpPr>
        <p:spPr>
          <a:xfrm>
            <a:off x="6620040" y="1724943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29846A-8AC7-473A-8660-6456841702E8}"/>
              </a:ext>
            </a:extLst>
          </p:cNvPr>
          <p:cNvGrpSpPr/>
          <p:nvPr/>
        </p:nvGrpSpPr>
        <p:grpSpPr>
          <a:xfrm>
            <a:off x="784882" y="3372825"/>
            <a:ext cx="2658341" cy="924721"/>
            <a:chOff x="2714218" y="4244551"/>
            <a:chExt cx="1857782" cy="92472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B4E821-DF20-46E6-9578-B1DE28C18B6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1" name="Content Placeholder 3">
              <a:extLst>
                <a:ext uri="{FF2B5EF4-FFF2-40B4-BE49-F238E27FC236}">
                  <a16:creationId xmlns:a16="http://schemas.microsoft.com/office/drawing/2014/main" id="{1564B865-8A4F-44D9-B4B5-ADF111275DD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8E759C-4C1C-4F1A-A641-87D51DF891E4}"/>
              </a:ext>
            </a:extLst>
          </p:cNvPr>
          <p:cNvGrpSpPr/>
          <p:nvPr/>
        </p:nvGrpSpPr>
        <p:grpSpPr>
          <a:xfrm>
            <a:off x="8731201" y="3372825"/>
            <a:ext cx="2819527" cy="924721"/>
            <a:chOff x="2714218" y="4244551"/>
            <a:chExt cx="1857782" cy="9247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F31082-F33C-4A78-847A-B229CE9D94C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Content Placeholder 3">
              <a:extLst>
                <a:ext uri="{FF2B5EF4-FFF2-40B4-BE49-F238E27FC236}">
                  <a16:creationId xmlns:a16="http://schemas.microsoft.com/office/drawing/2014/main" id="{CB791FF4-5598-47AB-A533-5EFC7365EEFC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F3C74EB9-131A-40BE-B807-BA1504C5B3CF}"/>
              </a:ext>
            </a:extLst>
          </p:cNvPr>
          <p:cNvSpPr/>
          <p:nvPr/>
        </p:nvSpPr>
        <p:spPr>
          <a:xfrm>
            <a:off x="7547321" y="3337020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F08403-D4ED-40FE-B7CB-74297A6D50A5}"/>
              </a:ext>
            </a:extLst>
          </p:cNvPr>
          <p:cNvSpPr/>
          <p:nvPr/>
        </p:nvSpPr>
        <p:spPr>
          <a:xfrm>
            <a:off x="3648355" y="3337020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707026-4686-4A1D-A925-F06F73D391DF}"/>
              </a:ext>
            </a:extLst>
          </p:cNvPr>
          <p:cNvGrpSpPr/>
          <p:nvPr/>
        </p:nvGrpSpPr>
        <p:grpSpPr>
          <a:xfrm>
            <a:off x="1740878" y="4984903"/>
            <a:ext cx="2658341" cy="924721"/>
            <a:chOff x="2714218" y="4244551"/>
            <a:chExt cx="1857782" cy="92472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40E770-8E81-4B11-818C-C0D46108D51F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9" name="Content Placeholder 3">
              <a:extLst>
                <a:ext uri="{FF2B5EF4-FFF2-40B4-BE49-F238E27FC236}">
                  <a16:creationId xmlns:a16="http://schemas.microsoft.com/office/drawing/2014/main" id="{56BB064D-5E71-4117-8F1E-B0183A0D591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CAFB35-256A-48AA-9B93-0D735CF9D957}"/>
              </a:ext>
            </a:extLst>
          </p:cNvPr>
          <p:cNvGrpSpPr/>
          <p:nvPr/>
        </p:nvGrpSpPr>
        <p:grpSpPr>
          <a:xfrm>
            <a:off x="7775204" y="4984903"/>
            <a:ext cx="2819527" cy="924721"/>
            <a:chOff x="2714218" y="4244551"/>
            <a:chExt cx="1857782" cy="9247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BF3827-FA21-4E15-840C-98256C75919F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Content Placeholder 3">
              <a:extLst>
                <a:ext uri="{FF2B5EF4-FFF2-40B4-BE49-F238E27FC236}">
                  <a16:creationId xmlns:a16="http://schemas.microsoft.com/office/drawing/2014/main" id="{2F2782BF-6367-44CE-BB04-3560175C27C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5C4799B0-A2BD-4C88-AD29-BB3C61B0A324}"/>
              </a:ext>
            </a:extLst>
          </p:cNvPr>
          <p:cNvSpPr/>
          <p:nvPr/>
        </p:nvSpPr>
        <p:spPr>
          <a:xfrm>
            <a:off x="4603192" y="4949098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9BC00A9-4AF9-4C14-A020-66ABF77ED4CD}"/>
              </a:ext>
            </a:extLst>
          </p:cNvPr>
          <p:cNvSpPr/>
          <p:nvPr/>
        </p:nvSpPr>
        <p:spPr>
          <a:xfrm>
            <a:off x="6620040" y="4949098"/>
            <a:ext cx="996327" cy="996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B14B2A4F-E447-4F0C-9F13-72AB26C716CD}"/>
              </a:ext>
            </a:extLst>
          </p:cNvPr>
          <p:cNvSpPr/>
          <p:nvPr/>
        </p:nvSpPr>
        <p:spPr>
          <a:xfrm>
            <a:off x="4910660" y="525005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84877C87-500C-4CE1-97CD-EEE6E2EBEC6F}"/>
              </a:ext>
            </a:extLst>
          </p:cNvPr>
          <p:cNvSpPr/>
          <p:nvPr/>
        </p:nvSpPr>
        <p:spPr>
          <a:xfrm>
            <a:off x="4935398" y="2040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Chord 15">
            <a:extLst>
              <a:ext uri="{FF2B5EF4-FFF2-40B4-BE49-F238E27FC236}">
                <a16:creationId xmlns:a16="http://schemas.microsoft.com/office/drawing/2014/main" id="{137C2006-5691-4364-9DF9-CFC894A976B7}"/>
              </a:ext>
            </a:extLst>
          </p:cNvPr>
          <p:cNvSpPr/>
          <p:nvPr/>
        </p:nvSpPr>
        <p:spPr>
          <a:xfrm>
            <a:off x="4057862" y="361641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0CFC1D12-D337-45E5-A2DC-452E1359C661}"/>
              </a:ext>
            </a:extLst>
          </p:cNvPr>
          <p:cNvSpPr/>
          <p:nvPr/>
        </p:nvSpPr>
        <p:spPr>
          <a:xfrm>
            <a:off x="7856442" y="371103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038F714D-E6CA-4D06-B590-606D62A4C32F}"/>
              </a:ext>
            </a:extLst>
          </p:cNvPr>
          <p:cNvSpPr>
            <a:spLocks noChangeAspect="1"/>
          </p:cNvSpPr>
          <p:nvPr/>
        </p:nvSpPr>
        <p:spPr>
          <a:xfrm>
            <a:off x="6920936" y="20172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27">
            <a:extLst>
              <a:ext uri="{FF2B5EF4-FFF2-40B4-BE49-F238E27FC236}">
                <a16:creationId xmlns:a16="http://schemas.microsoft.com/office/drawing/2014/main" id="{51ABFF43-7EC2-4148-8922-8F0A615BB32C}"/>
              </a:ext>
            </a:extLst>
          </p:cNvPr>
          <p:cNvSpPr/>
          <p:nvPr/>
        </p:nvSpPr>
        <p:spPr>
          <a:xfrm>
            <a:off x="6956444" y="531422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0EE48AE-8FD1-4B97-9243-F2FBECB3AD71}"/>
              </a:ext>
            </a:extLst>
          </p:cNvPr>
          <p:cNvGrpSpPr/>
          <p:nvPr/>
        </p:nvGrpSpPr>
        <p:grpSpPr>
          <a:xfrm>
            <a:off x="5096551" y="2659221"/>
            <a:ext cx="1636109" cy="2266644"/>
            <a:chOff x="9380399" y="3193660"/>
            <a:chExt cx="2596141" cy="359666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4127D7C-E346-465C-A4F7-6265E1DACDA6}"/>
                </a:ext>
              </a:extLst>
            </p:cNvPr>
            <p:cNvSpPr/>
            <p:nvPr/>
          </p:nvSpPr>
          <p:spPr>
            <a:xfrm>
              <a:off x="9380399" y="3193660"/>
              <a:ext cx="2596141" cy="3596660"/>
            </a:xfrm>
            <a:custGeom>
              <a:avLst/>
              <a:gdLst>
                <a:gd name="connsiteX0" fmla="*/ 738 w 4951523"/>
                <a:gd name="connsiteY0" fmla="*/ 3756029 h 6859778"/>
                <a:gd name="connsiteX1" fmla="*/ 138784 w 4951523"/>
                <a:gd name="connsiteY1" fmla="*/ 3700663 h 6859778"/>
                <a:gd name="connsiteX2" fmla="*/ 473933 w 4951523"/>
                <a:gd name="connsiteY2" fmla="*/ 3638653 h 6859778"/>
                <a:gd name="connsiteX3" fmla="*/ 614932 w 4951523"/>
                <a:gd name="connsiteY3" fmla="*/ 3581810 h 6859778"/>
                <a:gd name="connsiteX4" fmla="*/ 1043095 w 4951523"/>
                <a:gd name="connsiteY4" fmla="*/ 3394304 h 6859778"/>
                <a:gd name="connsiteX5" fmla="*/ 1129466 w 4951523"/>
                <a:gd name="connsiteY5" fmla="*/ 3369943 h 6859778"/>
                <a:gd name="connsiteX6" fmla="*/ 1168591 w 4951523"/>
                <a:gd name="connsiteY6" fmla="*/ 3341153 h 6859778"/>
                <a:gd name="connsiteX7" fmla="*/ 1218052 w 4951523"/>
                <a:gd name="connsiteY7" fmla="*/ 3220086 h 6859778"/>
                <a:gd name="connsiteX8" fmla="*/ 1239460 w 4951523"/>
                <a:gd name="connsiteY8" fmla="*/ 3194987 h 6859778"/>
                <a:gd name="connsiteX9" fmla="*/ 1376767 w 4951523"/>
                <a:gd name="connsiteY9" fmla="*/ 3107877 h 6859778"/>
                <a:gd name="connsiteX10" fmla="*/ 1403343 w 4951523"/>
                <a:gd name="connsiteY10" fmla="*/ 3071705 h 6859778"/>
                <a:gd name="connsiteX11" fmla="*/ 1508908 w 4951523"/>
                <a:gd name="connsiteY11" fmla="*/ 2952853 h 6859778"/>
                <a:gd name="connsiteX12" fmla="*/ 1643262 w 4951523"/>
                <a:gd name="connsiteY12" fmla="*/ 2926277 h 6859778"/>
                <a:gd name="connsiteX13" fmla="*/ 1762853 w 4951523"/>
                <a:gd name="connsiteY13" fmla="*/ 2935874 h 6859778"/>
                <a:gd name="connsiteX14" fmla="*/ 1782047 w 4951523"/>
                <a:gd name="connsiteY14" fmla="*/ 2927753 h 6859778"/>
                <a:gd name="connsiteX15" fmla="*/ 1909019 w 4951523"/>
                <a:gd name="connsiteY15" fmla="*/ 2901178 h 6859778"/>
                <a:gd name="connsiteX16" fmla="*/ 1979888 w 4951523"/>
                <a:gd name="connsiteY16" fmla="*/ 2934397 h 6859778"/>
                <a:gd name="connsiteX17" fmla="*/ 1987270 w 4951523"/>
                <a:gd name="connsiteY17" fmla="*/ 2862791 h 6859778"/>
                <a:gd name="connsiteX18" fmla="*/ 2060353 w 4951523"/>
                <a:gd name="connsiteY18" fmla="*/ 2326110 h 6859778"/>
                <a:gd name="connsiteX19" fmla="*/ 2141556 w 4951523"/>
                <a:gd name="connsiteY19" fmla="*/ 1877276 h 6859778"/>
                <a:gd name="connsiteX20" fmla="*/ 2200613 w 4951523"/>
                <a:gd name="connsiteY20" fmla="*/ 1265297 h 6859778"/>
                <a:gd name="connsiteX21" fmla="*/ 2223498 w 4951523"/>
                <a:gd name="connsiteY21" fmla="*/ 1055645 h 6859778"/>
                <a:gd name="connsiteX22" fmla="*/ 2241215 w 4951523"/>
                <a:gd name="connsiteY22" fmla="*/ 989206 h 6859778"/>
                <a:gd name="connsiteX23" fmla="*/ 2341612 w 4951523"/>
                <a:gd name="connsiteY23" fmla="*/ 716805 h 6859778"/>
                <a:gd name="connsiteX24" fmla="*/ 2804472 w 4951523"/>
                <a:gd name="connsiteY24" fmla="*/ 169789 h 6859778"/>
                <a:gd name="connsiteX25" fmla="*/ 3199416 w 4951523"/>
                <a:gd name="connsiteY25" fmla="*/ 11073 h 6859778"/>
                <a:gd name="connsiteX26" fmla="*/ 3225253 w 4951523"/>
                <a:gd name="connsiteY26" fmla="*/ 0 h 6859778"/>
                <a:gd name="connsiteX27" fmla="*/ 3450408 w 4951523"/>
                <a:gd name="connsiteY27" fmla="*/ 0 h 6859778"/>
                <a:gd name="connsiteX28" fmla="*/ 3534565 w 4951523"/>
                <a:gd name="connsiteY28" fmla="*/ 7382 h 6859778"/>
                <a:gd name="connsiteX29" fmla="*/ 3933200 w 4951523"/>
                <a:gd name="connsiteY29" fmla="*/ 145428 h 6859778"/>
                <a:gd name="connsiteX30" fmla="*/ 4367269 w 4951523"/>
                <a:gd name="connsiteY30" fmla="*/ 653319 h 6859778"/>
                <a:gd name="connsiteX31" fmla="*/ 4530414 w 4951523"/>
                <a:gd name="connsiteY31" fmla="*/ 1470521 h 6859778"/>
                <a:gd name="connsiteX32" fmla="*/ 4566587 w 4951523"/>
                <a:gd name="connsiteY32" fmla="*/ 1762115 h 6859778"/>
                <a:gd name="connsiteX33" fmla="*/ 4716444 w 4951523"/>
                <a:gd name="connsiteY33" fmla="*/ 2729912 h 6859778"/>
                <a:gd name="connsiteX34" fmla="*/ 4760737 w 4951523"/>
                <a:gd name="connsiteY34" fmla="*/ 3026674 h 6859778"/>
                <a:gd name="connsiteX35" fmla="*/ 4774763 w 4951523"/>
                <a:gd name="connsiteY35" fmla="*/ 3218609 h 6859778"/>
                <a:gd name="connsiteX36" fmla="*/ 4847108 w 4951523"/>
                <a:gd name="connsiteY36" fmla="*/ 3985613 h 6859778"/>
                <a:gd name="connsiteX37" fmla="*/ 4887709 w 4951523"/>
                <a:gd name="connsiteY37" fmla="*/ 4362840 h 6859778"/>
                <a:gd name="connsiteX38" fmla="*/ 4903212 w 4951523"/>
                <a:gd name="connsiteY38" fmla="*/ 5138702 h 6859778"/>
                <a:gd name="connsiteX39" fmla="*/ 4926834 w 4951523"/>
                <a:gd name="connsiteY39" fmla="*/ 5471636 h 6859778"/>
                <a:gd name="connsiteX40" fmla="*/ 4943813 w 4951523"/>
                <a:gd name="connsiteY40" fmla="*/ 5701220 h 6859778"/>
                <a:gd name="connsiteX41" fmla="*/ 4951195 w 4951523"/>
                <a:gd name="connsiteY41" fmla="*/ 6184750 h 6859778"/>
                <a:gd name="connsiteX42" fmla="*/ 4946766 w 4951523"/>
                <a:gd name="connsiteY42" fmla="*/ 6296958 h 6859778"/>
                <a:gd name="connsiteX43" fmla="*/ 4853752 w 4951523"/>
                <a:gd name="connsiteY43" fmla="*/ 6452721 h 6859778"/>
                <a:gd name="connsiteX44" fmla="*/ 4604235 w 4951523"/>
                <a:gd name="connsiteY44" fmla="*/ 6552380 h 6859778"/>
                <a:gd name="connsiteX45" fmla="*/ 4303783 w 4951523"/>
                <a:gd name="connsiteY45" fmla="*/ 6579694 h 6859778"/>
                <a:gd name="connsiteX46" fmla="*/ 4259490 w 4951523"/>
                <a:gd name="connsiteY46" fmla="*/ 6619557 h 6859778"/>
                <a:gd name="connsiteX47" fmla="*/ 4162784 w 4951523"/>
                <a:gd name="connsiteY47" fmla="*/ 6812231 h 6859778"/>
                <a:gd name="connsiteX48" fmla="*/ 4028429 w 4951523"/>
                <a:gd name="connsiteY48" fmla="*/ 6854309 h 6859778"/>
                <a:gd name="connsiteX49" fmla="*/ 3713950 w 4951523"/>
                <a:gd name="connsiteY49" fmla="*/ 6851357 h 6859778"/>
                <a:gd name="connsiteX50" fmla="*/ 3483628 w 4951523"/>
                <a:gd name="connsiteY50" fmla="*/ 6774582 h 6859778"/>
                <a:gd name="connsiteX51" fmla="*/ 3305719 w 4951523"/>
                <a:gd name="connsiteY51" fmla="*/ 6688950 h 6859778"/>
                <a:gd name="connsiteX52" fmla="*/ 3146264 w 4951523"/>
                <a:gd name="connsiteY52" fmla="*/ 6705928 h 6859778"/>
                <a:gd name="connsiteX53" fmla="*/ 3064323 w 4951523"/>
                <a:gd name="connsiteY53" fmla="*/ 6692641 h 6859778"/>
                <a:gd name="connsiteX54" fmla="*/ 3060632 w 4951523"/>
                <a:gd name="connsiteY54" fmla="*/ 6659421 h 6859778"/>
                <a:gd name="connsiteX55" fmla="*/ 3025936 w 4951523"/>
                <a:gd name="connsiteY55" fmla="*/ 6607008 h 6859778"/>
                <a:gd name="connsiteX56" fmla="*/ 3002313 w 4951523"/>
                <a:gd name="connsiteY56" fmla="*/ 6602579 h 6859778"/>
                <a:gd name="connsiteX57" fmla="*/ 2970570 w 4951523"/>
                <a:gd name="connsiteY57" fmla="*/ 6570836 h 6859778"/>
                <a:gd name="connsiteX58" fmla="*/ 2927015 w 4951523"/>
                <a:gd name="connsiteY58" fmla="*/ 6533186 h 6859778"/>
                <a:gd name="connsiteX59" fmla="*/ 2566029 w 4951523"/>
                <a:gd name="connsiteY59" fmla="*/ 6568621 h 6859778"/>
                <a:gd name="connsiteX60" fmla="*/ 2324633 w 4951523"/>
                <a:gd name="connsiteY60" fmla="*/ 6598888 h 6859778"/>
                <a:gd name="connsiteX61" fmla="*/ 2007940 w 4951523"/>
                <a:gd name="connsiteY61" fmla="*/ 6495538 h 6859778"/>
                <a:gd name="connsiteX62" fmla="*/ 1922307 w 4951523"/>
                <a:gd name="connsiteY62" fmla="*/ 6485941 h 6859778"/>
                <a:gd name="connsiteX63" fmla="*/ 1775403 w 4951523"/>
                <a:gd name="connsiteY63" fmla="*/ 6557547 h 6859778"/>
                <a:gd name="connsiteX64" fmla="*/ 1662456 w 4951523"/>
                <a:gd name="connsiteY64" fmla="*/ 6598149 h 6859778"/>
                <a:gd name="connsiteX65" fmla="*/ 1601184 w 4951523"/>
                <a:gd name="connsiteY65" fmla="*/ 6585600 h 6859778"/>
                <a:gd name="connsiteX66" fmla="*/ 1347239 w 4951523"/>
                <a:gd name="connsiteY66" fmla="*/ 6430575 h 6859778"/>
                <a:gd name="connsiteX67" fmla="*/ 1278585 w 4951523"/>
                <a:gd name="connsiteY67" fmla="*/ 6401047 h 6859778"/>
                <a:gd name="connsiteX68" fmla="*/ 1000279 w 4951523"/>
                <a:gd name="connsiteY68" fmla="*/ 6291791 h 6859778"/>
                <a:gd name="connsiteX69" fmla="*/ 476147 w 4951523"/>
                <a:gd name="connsiteY69" fmla="*/ 6035631 h 6859778"/>
                <a:gd name="connsiteX70" fmla="*/ 358033 w 4951523"/>
                <a:gd name="connsiteY70" fmla="*/ 5978788 h 6859778"/>
                <a:gd name="connsiteX71" fmla="*/ 327767 w 4951523"/>
                <a:gd name="connsiteY71" fmla="*/ 5918255 h 6859778"/>
                <a:gd name="connsiteX72" fmla="*/ 369107 w 4951523"/>
                <a:gd name="connsiteY72" fmla="*/ 5724843 h 6859778"/>
                <a:gd name="connsiteX73" fmla="*/ 410447 w 4951523"/>
                <a:gd name="connsiteY73" fmla="*/ 5366072 h 6859778"/>
                <a:gd name="connsiteX74" fmla="*/ 414876 w 4951523"/>
                <a:gd name="connsiteY74" fmla="*/ 5213999 h 6859778"/>
                <a:gd name="connsiteX75" fmla="*/ 332196 w 4951523"/>
                <a:gd name="connsiteY75" fmla="*/ 4750402 h 6859778"/>
                <a:gd name="connsiteX76" fmla="*/ 211129 w 4951523"/>
                <a:gd name="connsiteY76" fmla="*/ 4410086 h 6859778"/>
                <a:gd name="connsiteX77" fmla="*/ 196365 w 4951523"/>
                <a:gd name="connsiteY77" fmla="*/ 4325929 h 6859778"/>
                <a:gd name="connsiteX78" fmla="*/ 129926 w 4951523"/>
                <a:gd name="connsiteY78" fmla="*/ 4104465 h 6859778"/>
                <a:gd name="connsiteX79" fmla="*/ 34696 w 4951523"/>
                <a:gd name="connsiteY79" fmla="*/ 3909577 h 6859778"/>
                <a:gd name="connsiteX80" fmla="*/ 0 w 4951523"/>
                <a:gd name="connsiteY80" fmla="*/ 3792939 h 6859778"/>
                <a:gd name="connsiteX81" fmla="*/ 738 w 4951523"/>
                <a:gd name="connsiteY81" fmla="*/ 3756029 h 68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951523" h="6859778">
                  <a:moveTo>
                    <a:pt x="738" y="3756029"/>
                  </a:moveTo>
                  <a:cubicBezTo>
                    <a:pt x="33958" y="3706568"/>
                    <a:pt x="84156" y="3695495"/>
                    <a:pt x="138784" y="3700663"/>
                  </a:cubicBezTo>
                  <a:cubicBezTo>
                    <a:pt x="256160" y="3710998"/>
                    <a:pt x="366892" y="3684422"/>
                    <a:pt x="473933" y="3638653"/>
                  </a:cubicBezTo>
                  <a:cubicBezTo>
                    <a:pt x="520440" y="3618721"/>
                    <a:pt x="567686" y="3601004"/>
                    <a:pt x="614932" y="3581810"/>
                  </a:cubicBezTo>
                  <a:cubicBezTo>
                    <a:pt x="758883" y="3522753"/>
                    <a:pt x="900620" y="3457791"/>
                    <a:pt x="1043095" y="3394304"/>
                  </a:cubicBezTo>
                  <a:cubicBezTo>
                    <a:pt x="1071147" y="3381754"/>
                    <a:pt x="1098461" y="3369943"/>
                    <a:pt x="1129466" y="3369943"/>
                  </a:cubicBezTo>
                  <a:cubicBezTo>
                    <a:pt x="1149398" y="3369943"/>
                    <a:pt x="1161209" y="3361085"/>
                    <a:pt x="1168591" y="3341153"/>
                  </a:cubicBezTo>
                  <a:cubicBezTo>
                    <a:pt x="1184094" y="3300551"/>
                    <a:pt x="1201811" y="3260688"/>
                    <a:pt x="1218052" y="3220086"/>
                  </a:cubicBezTo>
                  <a:cubicBezTo>
                    <a:pt x="1222481" y="3209013"/>
                    <a:pt x="1227648" y="3200154"/>
                    <a:pt x="1239460" y="3194987"/>
                  </a:cubicBezTo>
                  <a:cubicBezTo>
                    <a:pt x="1288920" y="3172102"/>
                    <a:pt x="1332475" y="3138882"/>
                    <a:pt x="1376767" y="3107877"/>
                  </a:cubicBezTo>
                  <a:cubicBezTo>
                    <a:pt x="1390055" y="3098281"/>
                    <a:pt x="1395961" y="3084993"/>
                    <a:pt x="1403343" y="3071705"/>
                  </a:cubicBezTo>
                  <a:cubicBezTo>
                    <a:pt x="1429919" y="3024459"/>
                    <a:pt x="1462400" y="2982381"/>
                    <a:pt x="1508908" y="2952853"/>
                  </a:cubicBezTo>
                  <a:cubicBezTo>
                    <a:pt x="1549509" y="2927015"/>
                    <a:pt x="1592326" y="2912251"/>
                    <a:pt x="1643262" y="2926277"/>
                  </a:cubicBezTo>
                  <a:cubicBezTo>
                    <a:pt x="1681650" y="2936612"/>
                    <a:pt x="1722989" y="2936612"/>
                    <a:pt x="1762853" y="2935874"/>
                  </a:cubicBezTo>
                  <a:cubicBezTo>
                    <a:pt x="1770235" y="2935874"/>
                    <a:pt x="1776879" y="2934397"/>
                    <a:pt x="1782047" y="2927753"/>
                  </a:cubicBezTo>
                  <a:cubicBezTo>
                    <a:pt x="1816743" y="2883461"/>
                    <a:pt x="1862512" y="2890104"/>
                    <a:pt x="1909019" y="2901178"/>
                  </a:cubicBezTo>
                  <a:cubicBezTo>
                    <a:pt x="1933380" y="2907083"/>
                    <a:pt x="1954788" y="2919633"/>
                    <a:pt x="1979888" y="2934397"/>
                  </a:cubicBezTo>
                  <a:cubicBezTo>
                    <a:pt x="1982840" y="2909298"/>
                    <a:pt x="1985055" y="2885675"/>
                    <a:pt x="1987270" y="2862791"/>
                  </a:cubicBezTo>
                  <a:cubicBezTo>
                    <a:pt x="2002772" y="2682667"/>
                    <a:pt x="2027133" y="2504019"/>
                    <a:pt x="2060353" y="2326110"/>
                  </a:cubicBezTo>
                  <a:cubicBezTo>
                    <a:pt x="2087667" y="2176252"/>
                    <a:pt x="2117195" y="2027133"/>
                    <a:pt x="2141556" y="1877276"/>
                  </a:cubicBezTo>
                  <a:cubicBezTo>
                    <a:pt x="2152630" y="1807884"/>
                    <a:pt x="2186587" y="1399652"/>
                    <a:pt x="2200613" y="1265297"/>
                  </a:cubicBezTo>
                  <a:cubicBezTo>
                    <a:pt x="2207996" y="1195167"/>
                    <a:pt x="2216116" y="1125775"/>
                    <a:pt x="2223498" y="1055645"/>
                  </a:cubicBezTo>
                  <a:cubicBezTo>
                    <a:pt x="2225713" y="1032760"/>
                    <a:pt x="2229404" y="1009876"/>
                    <a:pt x="2241215" y="989206"/>
                  </a:cubicBezTo>
                  <a:cubicBezTo>
                    <a:pt x="2289937" y="904311"/>
                    <a:pt x="2306916" y="806867"/>
                    <a:pt x="2341612" y="716805"/>
                  </a:cubicBezTo>
                  <a:cubicBezTo>
                    <a:pt x="2432412" y="480577"/>
                    <a:pt x="2579317" y="293809"/>
                    <a:pt x="2804472" y="169789"/>
                  </a:cubicBezTo>
                  <a:cubicBezTo>
                    <a:pt x="2929968" y="101135"/>
                    <a:pt x="3059893" y="45031"/>
                    <a:pt x="3199416" y="11073"/>
                  </a:cubicBezTo>
                  <a:cubicBezTo>
                    <a:pt x="3208274" y="8859"/>
                    <a:pt x="3218609" y="9597"/>
                    <a:pt x="3225253" y="0"/>
                  </a:cubicBezTo>
                  <a:cubicBezTo>
                    <a:pt x="3300551" y="0"/>
                    <a:pt x="3375111" y="0"/>
                    <a:pt x="3450408" y="0"/>
                  </a:cubicBezTo>
                  <a:cubicBezTo>
                    <a:pt x="3478460" y="6644"/>
                    <a:pt x="3506512" y="5906"/>
                    <a:pt x="3534565" y="7382"/>
                  </a:cubicBezTo>
                  <a:cubicBezTo>
                    <a:pt x="3680731" y="16979"/>
                    <a:pt x="3810656" y="70868"/>
                    <a:pt x="3933200" y="145428"/>
                  </a:cubicBezTo>
                  <a:cubicBezTo>
                    <a:pt x="4128088" y="264280"/>
                    <a:pt x="4258014" y="456216"/>
                    <a:pt x="4367269" y="653319"/>
                  </a:cubicBezTo>
                  <a:cubicBezTo>
                    <a:pt x="4475786" y="888809"/>
                    <a:pt x="4524508" y="1387841"/>
                    <a:pt x="4530414" y="1470521"/>
                  </a:cubicBezTo>
                  <a:cubicBezTo>
                    <a:pt x="4537058" y="1568703"/>
                    <a:pt x="4551822" y="1665409"/>
                    <a:pt x="4566587" y="1762115"/>
                  </a:cubicBezTo>
                  <a:cubicBezTo>
                    <a:pt x="4616785" y="2084714"/>
                    <a:pt x="4667722" y="2407313"/>
                    <a:pt x="4716444" y="2729912"/>
                  </a:cubicBezTo>
                  <a:cubicBezTo>
                    <a:pt x="4731208" y="2828833"/>
                    <a:pt x="4750402" y="2927015"/>
                    <a:pt x="4760737" y="3026674"/>
                  </a:cubicBezTo>
                  <a:cubicBezTo>
                    <a:pt x="4767381" y="3090160"/>
                    <a:pt x="4771072" y="3154385"/>
                    <a:pt x="4774763" y="3218609"/>
                  </a:cubicBezTo>
                  <a:cubicBezTo>
                    <a:pt x="4779930" y="3296860"/>
                    <a:pt x="4836772" y="3895551"/>
                    <a:pt x="4847108" y="3985613"/>
                  </a:cubicBezTo>
                  <a:cubicBezTo>
                    <a:pt x="4861872" y="4111109"/>
                    <a:pt x="4875898" y="4237344"/>
                    <a:pt x="4887709" y="4362840"/>
                  </a:cubicBezTo>
                  <a:cubicBezTo>
                    <a:pt x="4911332" y="4621214"/>
                    <a:pt x="4901736" y="4879589"/>
                    <a:pt x="4903212" y="5138702"/>
                  </a:cubicBezTo>
                  <a:cubicBezTo>
                    <a:pt x="4903950" y="5250172"/>
                    <a:pt x="4913547" y="5360904"/>
                    <a:pt x="4926834" y="5471636"/>
                  </a:cubicBezTo>
                  <a:cubicBezTo>
                    <a:pt x="4936431" y="5547672"/>
                    <a:pt x="4941599" y="5624446"/>
                    <a:pt x="4943813" y="5701220"/>
                  </a:cubicBezTo>
                  <a:cubicBezTo>
                    <a:pt x="4948981" y="5862151"/>
                    <a:pt x="4952672" y="6023819"/>
                    <a:pt x="4951195" y="6184750"/>
                  </a:cubicBezTo>
                  <a:cubicBezTo>
                    <a:pt x="4950457" y="6221660"/>
                    <a:pt x="4948243" y="6259309"/>
                    <a:pt x="4946766" y="6296958"/>
                  </a:cubicBezTo>
                  <a:cubicBezTo>
                    <a:pt x="4944552" y="6367088"/>
                    <a:pt x="4905427" y="6413596"/>
                    <a:pt x="4853752" y="6452721"/>
                  </a:cubicBezTo>
                  <a:cubicBezTo>
                    <a:pt x="4779930" y="6508087"/>
                    <a:pt x="4692821" y="6531710"/>
                    <a:pt x="4604235" y="6552380"/>
                  </a:cubicBezTo>
                  <a:cubicBezTo>
                    <a:pt x="4505315" y="6576003"/>
                    <a:pt x="4404918" y="6582647"/>
                    <a:pt x="4303783" y="6579694"/>
                  </a:cubicBezTo>
                  <a:cubicBezTo>
                    <a:pt x="4265396" y="6578956"/>
                    <a:pt x="4263919" y="6581909"/>
                    <a:pt x="4259490" y="6619557"/>
                  </a:cubicBezTo>
                  <a:cubicBezTo>
                    <a:pt x="4250631" y="6694855"/>
                    <a:pt x="4227747" y="6762771"/>
                    <a:pt x="4162784" y="6812231"/>
                  </a:cubicBezTo>
                  <a:cubicBezTo>
                    <a:pt x="4122182" y="6843236"/>
                    <a:pt x="4076413" y="6850618"/>
                    <a:pt x="4028429" y="6854309"/>
                  </a:cubicBezTo>
                  <a:cubicBezTo>
                    <a:pt x="3923603" y="6861691"/>
                    <a:pt x="3818038" y="6862430"/>
                    <a:pt x="3713950" y="6851357"/>
                  </a:cubicBezTo>
                  <a:cubicBezTo>
                    <a:pt x="3632009" y="6842498"/>
                    <a:pt x="3553020" y="6821090"/>
                    <a:pt x="3483628" y="6774582"/>
                  </a:cubicBezTo>
                  <a:cubicBezTo>
                    <a:pt x="3428262" y="6737672"/>
                    <a:pt x="3369205" y="6708881"/>
                    <a:pt x="3305719" y="6688950"/>
                  </a:cubicBezTo>
                  <a:cubicBezTo>
                    <a:pt x="3249614" y="6671232"/>
                    <a:pt x="3196463" y="6675661"/>
                    <a:pt x="3146264" y="6705928"/>
                  </a:cubicBezTo>
                  <a:cubicBezTo>
                    <a:pt x="3120427" y="6721431"/>
                    <a:pt x="3083516" y="6714787"/>
                    <a:pt x="3064323" y="6692641"/>
                  </a:cubicBezTo>
                  <a:cubicBezTo>
                    <a:pt x="3055464" y="6682306"/>
                    <a:pt x="3058417" y="6671232"/>
                    <a:pt x="3060632" y="6659421"/>
                  </a:cubicBezTo>
                  <a:cubicBezTo>
                    <a:pt x="3067276" y="6624725"/>
                    <a:pt x="3060632" y="6614390"/>
                    <a:pt x="3025936" y="6607008"/>
                  </a:cubicBezTo>
                  <a:cubicBezTo>
                    <a:pt x="3017815" y="6605531"/>
                    <a:pt x="3010433" y="6603317"/>
                    <a:pt x="3002313" y="6602579"/>
                  </a:cubicBezTo>
                  <a:cubicBezTo>
                    <a:pt x="2982381" y="6601102"/>
                    <a:pt x="2972784" y="6591505"/>
                    <a:pt x="2970570" y="6570836"/>
                  </a:cubicBezTo>
                  <a:cubicBezTo>
                    <a:pt x="2966879" y="6539092"/>
                    <a:pt x="2959496" y="6534663"/>
                    <a:pt x="2927015" y="6533186"/>
                  </a:cubicBezTo>
                  <a:cubicBezTo>
                    <a:pt x="2804472" y="6526543"/>
                    <a:pt x="2684881" y="6544998"/>
                    <a:pt x="2566029" y="6568621"/>
                  </a:cubicBezTo>
                  <a:cubicBezTo>
                    <a:pt x="2486302" y="6584123"/>
                    <a:pt x="2406575" y="6595934"/>
                    <a:pt x="2324633" y="6598888"/>
                  </a:cubicBezTo>
                  <a:cubicBezTo>
                    <a:pt x="2205043" y="6603317"/>
                    <a:pt x="2102431" y="6563453"/>
                    <a:pt x="2007940" y="6495538"/>
                  </a:cubicBezTo>
                  <a:cubicBezTo>
                    <a:pt x="1979149" y="6474868"/>
                    <a:pt x="1954788" y="6470438"/>
                    <a:pt x="1922307" y="6485941"/>
                  </a:cubicBezTo>
                  <a:cubicBezTo>
                    <a:pt x="1872847" y="6509563"/>
                    <a:pt x="1824863" y="6534663"/>
                    <a:pt x="1775403" y="6557547"/>
                  </a:cubicBezTo>
                  <a:cubicBezTo>
                    <a:pt x="1739230" y="6574527"/>
                    <a:pt x="1702320" y="6590029"/>
                    <a:pt x="1662456" y="6598149"/>
                  </a:cubicBezTo>
                  <a:cubicBezTo>
                    <a:pt x="1640310" y="6602579"/>
                    <a:pt x="1620378" y="6598149"/>
                    <a:pt x="1601184" y="6585600"/>
                  </a:cubicBezTo>
                  <a:cubicBezTo>
                    <a:pt x="1517766" y="6532448"/>
                    <a:pt x="1432872" y="6481511"/>
                    <a:pt x="1347239" y="6430575"/>
                  </a:cubicBezTo>
                  <a:cubicBezTo>
                    <a:pt x="1325831" y="6418025"/>
                    <a:pt x="1302946" y="6408429"/>
                    <a:pt x="1278585" y="6401047"/>
                  </a:cubicBezTo>
                  <a:cubicBezTo>
                    <a:pt x="1183356" y="6371518"/>
                    <a:pt x="1089603" y="6338298"/>
                    <a:pt x="1000279" y="6291791"/>
                  </a:cubicBezTo>
                  <a:cubicBezTo>
                    <a:pt x="827537" y="6201729"/>
                    <a:pt x="651842" y="6119049"/>
                    <a:pt x="476147" y="6035631"/>
                  </a:cubicBezTo>
                  <a:cubicBezTo>
                    <a:pt x="436284" y="6017176"/>
                    <a:pt x="398635" y="5995767"/>
                    <a:pt x="358033" y="5978788"/>
                  </a:cubicBezTo>
                  <a:cubicBezTo>
                    <a:pt x="324076" y="5964024"/>
                    <a:pt x="319646" y="5953689"/>
                    <a:pt x="327767" y="5918255"/>
                  </a:cubicBezTo>
                  <a:cubicBezTo>
                    <a:pt x="343269" y="5854030"/>
                    <a:pt x="357295" y="5789806"/>
                    <a:pt x="369107" y="5724843"/>
                  </a:cubicBezTo>
                  <a:cubicBezTo>
                    <a:pt x="389777" y="5605991"/>
                    <a:pt x="406017" y="5487138"/>
                    <a:pt x="410447" y="5366072"/>
                  </a:cubicBezTo>
                  <a:cubicBezTo>
                    <a:pt x="412661" y="5315135"/>
                    <a:pt x="414876" y="5264198"/>
                    <a:pt x="414876" y="5213999"/>
                  </a:cubicBezTo>
                  <a:cubicBezTo>
                    <a:pt x="414876" y="5054546"/>
                    <a:pt x="390515" y="4900259"/>
                    <a:pt x="332196" y="4750402"/>
                  </a:cubicBezTo>
                  <a:cubicBezTo>
                    <a:pt x="288641" y="4638193"/>
                    <a:pt x="252469" y="4523032"/>
                    <a:pt x="211129" y="4410086"/>
                  </a:cubicBezTo>
                  <a:cubicBezTo>
                    <a:pt x="200794" y="4382772"/>
                    <a:pt x="200056" y="4353981"/>
                    <a:pt x="196365" y="4325929"/>
                  </a:cubicBezTo>
                  <a:cubicBezTo>
                    <a:pt x="186030" y="4248417"/>
                    <a:pt x="166098" y="4173857"/>
                    <a:pt x="129926" y="4104465"/>
                  </a:cubicBezTo>
                  <a:cubicBezTo>
                    <a:pt x="96706" y="4040240"/>
                    <a:pt x="65701" y="3974540"/>
                    <a:pt x="34696" y="3909577"/>
                  </a:cubicBezTo>
                  <a:cubicBezTo>
                    <a:pt x="16979" y="3871928"/>
                    <a:pt x="8859" y="3832803"/>
                    <a:pt x="0" y="3792939"/>
                  </a:cubicBezTo>
                  <a:cubicBezTo>
                    <a:pt x="738" y="3781128"/>
                    <a:pt x="738" y="3768578"/>
                    <a:pt x="738" y="3756029"/>
                  </a:cubicBezTo>
                  <a:close/>
                </a:path>
              </a:pathLst>
            </a:custGeom>
            <a:solidFill>
              <a:srgbClr val="000000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D309E8-6095-46ED-A69F-41AFEFCD821B}"/>
                </a:ext>
              </a:extLst>
            </p:cNvPr>
            <p:cNvSpPr/>
            <p:nvPr/>
          </p:nvSpPr>
          <p:spPr>
            <a:xfrm>
              <a:off x="9463713" y="4977081"/>
              <a:ext cx="1408004" cy="1586175"/>
            </a:xfrm>
            <a:custGeom>
              <a:avLst/>
              <a:gdLst>
                <a:gd name="connsiteX0" fmla="*/ 1080508 w 1408004"/>
                <a:gd name="connsiteY0" fmla="*/ 1057553 h 1586175"/>
                <a:gd name="connsiteX1" fmla="*/ 1098360 w 1408004"/>
                <a:gd name="connsiteY1" fmla="*/ 1069939 h 1586175"/>
                <a:gd name="connsiteX2" fmla="*/ 1308531 w 1408004"/>
                <a:gd name="connsiteY2" fmla="*/ 1264239 h 1586175"/>
                <a:gd name="connsiteX3" fmla="*/ 1408004 w 1408004"/>
                <a:gd name="connsiteY3" fmla="*/ 1337005 h 1586175"/>
                <a:gd name="connsiteX4" fmla="*/ 893221 w 1408004"/>
                <a:gd name="connsiteY4" fmla="*/ 1558787 h 1586175"/>
                <a:gd name="connsiteX5" fmla="*/ 889351 w 1408004"/>
                <a:gd name="connsiteY5" fmla="*/ 1555303 h 1586175"/>
                <a:gd name="connsiteX6" fmla="*/ 939281 w 1408004"/>
                <a:gd name="connsiteY6" fmla="*/ 1415577 h 1586175"/>
                <a:gd name="connsiteX7" fmla="*/ 1069331 w 1408004"/>
                <a:gd name="connsiteY7" fmla="*/ 1076518 h 1586175"/>
                <a:gd name="connsiteX8" fmla="*/ 1080508 w 1408004"/>
                <a:gd name="connsiteY8" fmla="*/ 1057553 h 1586175"/>
                <a:gd name="connsiteX9" fmla="*/ 945860 w 1408004"/>
                <a:gd name="connsiteY9" fmla="*/ 256932 h 1586175"/>
                <a:gd name="connsiteX10" fmla="*/ 950117 w 1408004"/>
                <a:gd name="connsiteY10" fmla="*/ 266801 h 1586175"/>
                <a:gd name="connsiteX11" fmla="*/ 1018239 w 1408004"/>
                <a:gd name="connsiteY11" fmla="*/ 707656 h 1586175"/>
                <a:gd name="connsiteX12" fmla="*/ 1047655 w 1408004"/>
                <a:gd name="connsiteY12" fmla="*/ 962724 h 1586175"/>
                <a:gd name="connsiteX13" fmla="*/ 1038752 w 1408004"/>
                <a:gd name="connsiteY13" fmla="*/ 1031232 h 1586175"/>
                <a:gd name="connsiteX14" fmla="*/ 969857 w 1408004"/>
                <a:gd name="connsiteY14" fmla="*/ 1186441 h 1586175"/>
                <a:gd name="connsiteX15" fmla="*/ 913734 w 1408004"/>
                <a:gd name="connsiteY15" fmla="*/ 1336231 h 1586175"/>
                <a:gd name="connsiteX16" fmla="*/ 847161 w 1408004"/>
                <a:gd name="connsiteY16" fmla="*/ 1518146 h 1586175"/>
                <a:gd name="connsiteX17" fmla="*/ 842129 w 1408004"/>
                <a:gd name="connsiteY17" fmla="*/ 1529757 h 1586175"/>
                <a:gd name="connsiteX18" fmla="*/ 835936 w 1408004"/>
                <a:gd name="connsiteY18" fmla="*/ 1480214 h 1586175"/>
                <a:gd name="connsiteX19" fmla="*/ 820841 w 1408004"/>
                <a:gd name="connsiteY19" fmla="*/ 1199988 h 1586175"/>
                <a:gd name="connsiteX20" fmla="*/ 804198 w 1408004"/>
                <a:gd name="connsiteY20" fmla="*/ 848156 h 1586175"/>
                <a:gd name="connsiteX21" fmla="*/ 769750 w 1408004"/>
                <a:gd name="connsiteY21" fmla="*/ 555930 h 1586175"/>
                <a:gd name="connsiteX22" fmla="*/ 737625 w 1408004"/>
                <a:gd name="connsiteY22" fmla="*/ 338019 h 1586175"/>
                <a:gd name="connsiteX23" fmla="*/ 748462 w 1408004"/>
                <a:gd name="connsiteY23" fmla="*/ 319441 h 1586175"/>
                <a:gd name="connsiteX24" fmla="*/ 934635 w 1408004"/>
                <a:gd name="connsiteY24" fmla="*/ 257512 h 1586175"/>
                <a:gd name="connsiteX25" fmla="*/ 945860 w 1408004"/>
                <a:gd name="connsiteY25" fmla="*/ 256932 h 1586175"/>
                <a:gd name="connsiteX26" fmla="*/ 5900 w 1408004"/>
                <a:gd name="connsiteY26" fmla="*/ 228386 h 1586175"/>
                <a:gd name="connsiteX27" fmla="*/ 12287 w 1408004"/>
                <a:gd name="connsiteY27" fmla="*/ 228870 h 1586175"/>
                <a:gd name="connsiteX28" fmla="*/ 136918 w 1408004"/>
                <a:gd name="connsiteY28" fmla="*/ 237385 h 1586175"/>
                <a:gd name="connsiteX29" fmla="*/ 246454 w 1408004"/>
                <a:gd name="connsiteY29" fmla="*/ 241642 h 1586175"/>
                <a:gd name="connsiteX30" fmla="*/ 265807 w 1408004"/>
                <a:gd name="connsiteY30" fmla="*/ 255189 h 1586175"/>
                <a:gd name="connsiteX31" fmla="*/ 287482 w 1408004"/>
                <a:gd name="connsiteY31" fmla="*/ 300475 h 1586175"/>
                <a:gd name="connsiteX32" fmla="*/ 391599 w 1408004"/>
                <a:gd name="connsiteY32" fmla="*/ 335697 h 1586175"/>
                <a:gd name="connsiteX33" fmla="*/ 439981 w 1408004"/>
                <a:gd name="connsiteY33" fmla="*/ 310152 h 1586175"/>
                <a:gd name="connsiteX34" fmla="*/ 537131 w 1408004"/>
                <a:gd name="connsiteY34" fmla="*/ 290411 h 1586175"/>
                <a:gd name="connsiteX35" fmla="*/ 662537 w 1408004"/>
                <a:gd name="connsiteY35" fmla="*/ 320989 h 1586175"/>
                <a:gd name="connsiteX36" fmla="*/ 675310 w 1408004"/>
                <a:gd name="connsiteY36" fmla="*/ 339954 h 1586175"/>
                <a:gd name="connsiteX37" fmla="*/ 695824 w 1408004"/>
                <a:gd name="connsiteY37" fmla="*/ 505613 h 1586175"/>
                <a:gd name="connsiteX38" fmla="*/ 716337 w 1408004"/>
                <a:gd name="connsiteY38" fmla="*/ 644178 h 1586175"/>
                <a:gd name="connsiteX39" fmla="*/ 736852 w 1408004"/>
                <a:gd name="connsiteY39" fmla="*/ 700688 h 1586175"/>
                <a:gd name="connsiteX40" fmla="*/ 751172 w 1408004"/>
                <a:gd name="connsiteY40" fmla="*/ 764165 h 1586175"/>
                <a:gd name="connsiteX41" fmla="*/ 753107 w 1408004"/>
                <a:gd name="connsiteY41" fmla="*/ 911245 h 1586175"/>
                <a:gd name="connsiteX42" fmla="*/ 769364 w 1408004"/>
                <a:gd name="connsiteY42" fmla="*/ 1088903 h 1586175"/>
                <a:gd name="connsiteX43" fmla="*/ 781750 w 1408004"/>
                <a:gd name="connsiteY43" fmla="*/ 1270819 h 1586175"/>
                <a:gd name="connsiteX44" fmla="*/ 788330 w 1408004"/>
                <a:gd name="connsiteY44" fmla="*/ 1568462 h 1586175"/>
                <a:gd name="connsiteX45" fmla="*/ 770138 w 1408004"/>
                <a:gd name="connsiteY45" fmla="*/ 1581235 h 1586175"/>
                <a:gd name="connsiteX46" fmla="*/ 198460 w 1408004"/>
                <a:gd name="connsiteY46" fmla="*/ 1333521 h 1586175"/>
                <a:gd name="connsiteX47" fmla="*/ 172140 w 1408004"/>
                <a:gd name="connsiteY47" fmla="*/ 1278946 h 1586175"/>
                <a:gd name="connsiteX48" fmla="*/ 206201 w 1408004"/>
                <a:gd name="connsiteY48" fmla="*/ 1077292 h 1586175"/>
                <a:gd name="connsiteX49" fmla="*/ 214716 w 1408004"/>
                <a:gd name="connsiteY49" fmla="*/ 961175 h 1586175"/>
                <a:gd name="connsiteX50" fmla="*/ 199621 w 1408004"/>
                <a:gd name="connsiteY50" fmla="*/ 853575 h 1586175"/>
                <a:gd name="connsiteX51" fmla="*/ 54089 w 1408004"/>
                <a:gd name="connsiteY51" fmla="*/ 362403 h 1586175"/>
                <a:gd name="connsiteX52" fmla="*/ 4546 w 1408004"/>
                <a:gd name="connsiteY52" fmla="*/ 242029 h 1586175"/>
                <a:gd name="connsiteX53" fmla="*/ 675 w 1408004"/>
                <a:gd name="connsiteY53" fmla="*/ 230805 h 1586175"/>
                <a:gd name="connsiteX54" fmla="*/ 5900 w 1408004"/>
                <a:gd name="connsiteY54" fmla="*/ 228386 h 1586175"/>
                <a:gd name="connsiteX55" fmla="*/ 1246020 w 1408004"/>
                <a:gd name="connsiteY55" fmla="*/ 137042 h 1586175"/>
                <a:gd name="connsiteX56" fmla="*/ 1249310 w 1408004"/>
                <a:gd name="connsiteY56" fmla="*/ 146815 h 1586175"/>
                <a:gd name="connsiteX57" fmla="*/ 1249310 w 1408004"/>
                <a:gd name="connsiteY57" fmla="*/ 312474 h 1586175"/>
                <a:gd name="connsiteX58" fmla="*/ 1245440 w 1408004"/>
                <a:gd name="connsiteY58" fmla="*/ 389498 h 1586175"/>
                <a:gd name="connsiteX59" fmla="*/ 1243891 w 1408004"/>
                <a:gd name="connsiteY59" fmla="*/ 392207 h 1586175"/>
                <a:gd name="connsiteX60" fmla="*/ 1243891 w 1408004"/>
                <a:gd name="connsiteY60" fmla="*/ 516064 h 1586175"/>
                <a:gd name="connsiteX61" fmla="*/ 1243891 w 1408004"/>
                <a:gd name="connsiteY61" fmla="*/ 517612 h 1586175"/>
                <a:gd name="connsiteX62" fmla="*/ 1245827 w 1408004"/>
                <a:gd name="connsiteY62" fmla="*/ 516838 h 1586175"/>
                <a:gd name="connsiteX63" fmla="*/ 1249310 w 1408004"/>
                <a:gd name="connsiteY63" fmla="*/ 567155 h 1586175"/>
                <a:gd name="connsiteX64" fmla="*/ 1288015 w 1408004"/>
                <a:gd name="connsiteY64" fmla="*/ 776551 h 1586175"/>
                <a:gd name="connsiteX65" fmla="*/ 1392133 w 1408004"/>
                <a:gd name="connsiteY65" fmla="*/ 1211986 h 1586175"/>
                <a:gd name="connsiteX66" fmla="*/ 1408002 w 1408004"/>
                <a:gd name="connsiteY66" fmla="*/ 1265787 h 1586175"/>
                <a:gd name="connsiteX67" fmla="*/ 1392907 w 1408004"/>
                <a:gd name="connsiteY67" fmla="*/ 1260368 h 1586175"/>
                <a:gd name="connsiteX68" fmla="*/ 1247762 w 1408004"/>
                <a:gd name="connsiteY68" fmla="*/ 1146574 h 1586175"/>
                <a:gd name="connsiteX69" fmla="*/ 1137064 w 1408004"/>
                <a:gd name="connsiteY69" fmla="*/ 1032781 h 1586175"/>
                <a:gd name="connsiteX70" fmla="*/ 1104939 w 1408004"/>
                <a:gd name="connsiteY70" fmla="*/ 965047 h 1586175"/>
                <a:gd name="connsiteX71" fmla="*/ 1084038 w 1408004"/>
                <a:gd name="connsiteY71" fmla="*/ 778487 h 1586175"/>
                <a:gd name="connsiteX72" fmla="*/ 1058493 w 1408004"/>
                <a:gd name="connsiteY72" fmla="*/ 637986 h 1586175"/>
                <a:gd name="connsiteX73" fmla="*/ 1007401 w 1408004"/>
                <a:gd name="connsiteY73" fmla="*/ 298153 h 1586175"/>
                <a:gd name="connsiteX74" fmla="*/ 1004305 w 1408004"/>
                <a:gd name="connsiteY74" fmla="*/ 250545 h 1586175"/>
                <a:gd name="connsiteX75" fmla="*/ 1014368 w 1408004"/>
                <a:gd name="connsiteY75" fmla="*/ 234289 h 1586175"/>
                <a:gd name="connsiteX76" fmla="*/ 1235763 w 1408004"/>
                <a:gd name="connsiteY76" fmla="*/ 138299 h 1586175"/>
                <a:gd name="connsiteX77" fmla="*/ 1246020 w 1408004"/>
                <a:gd name="connsiteY77" fmla="*/ 137042 h 1586175"/>
                <a:gd name="connsiteX78" fmla="*/ 534954 w 1408004"/>
                <a:gd name="connsiteY78" fmla="*/ 30940 h 1586175"/>
                <a:gd name="connsiteX79" fmla="*/ 540615 w 1408004"/>
                <a:gd name="connsiteY79" fmla="*/ 41923 h 1586175"/>
                <a:gd name="connsiteX80" fmla="*/ 554549 w 1408004"/>
                <a:gd name="connsiteY80" fmla="*/ 90304 h 1586175"/>
                <a:gd name="connsiteX81" fmla="*/ 620348 w 1408004"/>
                <a:gd name="connsiteY81" fmla="*/ 129397 h 1586175"/>
                <a:gd name="connsiteX82" fmla="*/ 657892 w 1408004"/>
                <a:gd name="connsiteY82" fmla="*/ 125913 h 1586175"/>
                <a:gd name="connsiteX83" fmla="*/ 679954 w 1408004"/>
                <a:gd name="connsiteY83" fmla="*/ 111592 h 1586175"/>
                <a:gd name="connsiteX84" fmla="*/ 690404 w 1408004"/>
                <a:gd name="connsiteY84" fmla="*/ 110044 h 1586175"/>
                <a:gd name="connsiteX85" fmla="*/ 719433 w 1408004"/>
                <a:gd name="connsiteY85" fmla="*/ 158813 h 1586175"/>
                <a:gd name="connsiteX86" fmla="*/ 742657 w 1408004"/>
                <a:gd name="connsiteY86" fmla="*/ 243965 h 1586175"/>
                <a:gd name="connsiteX87" fmla="*/ 733368 w 1408004"/>
                <a:gd name="connsiteY87" fmla="*/ 257125 h 1586175"/>
                <a:gd name="connsiteX88" fmla="*/ 621896 w 1408004"/>
                <a:gd name="connsiteY88" fmla="*/ 249383 h 1586175"/>
                <a:gd name="connsiteX89" fmla="*/ 447722 w 1408004"/>
                <a:gd name="connsiteY89" fmla="*/ 220354 h 1586175"/>
                <a:gd name="connsiteX90" fmla="*/ 426047 w 1408004"/>
                <a:gd name="connsiteY90" fmla="*/ 231966 h 1586175"/>
                <a:gd name="connsiteX91" fmla="*/ 396631 w 1408004"/>
                <a:gd name="connsiteY91" fmla="*/ 277639 h 1586175"/>
                <a:gd name="connsiteX92" fmla="*/ 331219 w 1408004"/>
                <a:gd name="connsiteY92" fmla="*/ 265253 h 1586175"/>
                <a:gd name="connsiteX93" fmla="*/ 321542 w 1408004"/>
                <a:gd name="connsiteY93" fmla="*/ 211839 h 1586175"/>
                <a:gd name="connsiteX94" fmla="*/ 307221 w 1408004"/>
                <a:gd name="connsiteY94" fmla="*/ 195583 h 1586175"/>
                <a:gd name="connsiteX95" fmla="*/ 201943 w 1408004"/>
                <a:gd name="connsiteY95" fmla="*/ 180488 h 1586175"/>
                <a:gd name="connsiteX96" fmla="*/ 186848 w 1408004"/>
                <a:gd name="connsiteY96" fmla="*/ 175456 h 1586175"/>
                <a:gd name="connsiteX97" fmla="*/ 321542 w 1408004"/>
                <a:gd name="connsiteY97" fmla="*/ 130558 h 1586175"/>
                <a:gd name="connsiteX98" fmla="*/ 511973 w 1408004"/>
                <a:gd name="connsiteY98" fmla="*/ 37665 h 1586175"/>
                <a:gd name="connsiteX99" fmla="*/ 523197 w 1408004"/>
                <a:gd name="connsiteY99" fmla="*/ 31859 h 1586175"/>
                <a:gd name="connsiteX100" fmla="*/ 534954 w 1408004"/>
                <a:gd name="connsiteY100" fmla="*/ 30940 h 1586175"/>
                <a:gd name="connsiteX101" fmla="*/ 770912 w 1408004"/>
                <a:gd name="connsiteY101" fmla="*/ 121 h 1586175"/>
                <a:gd name="connsiteX102" fmla="*/ 802263 w 1408004"/>
                <a:gd name="connsiteY102" fmla="*/ 121 h 1586175"/>
                <a:gd name="connsiteX103" fmla="*/ 984952 w 1408004"/>
                <a:gd name="connsiteY103" fmla="*/ 15603 h 1586175"/>
                <a:gd name="connsiteX104" fmla="*/ 1061589 w 1408004"/>
                <a:gd name="connsiteY104" fmla="*/ 22957 h 1586175"/>
                <a:gd name="connsiteX105" fmla="*/ 1074362 w 1408004"/>
                <a:gd name="connsiteY105" fmla="*/ 37278 h 1586175"/>
                <a:gd name="connsiteX106" fmla="*/ 1068169 w 1408004"/>
                <a:gd name="connsiteY106" fmla="*/ 122430 h 1586175"/>
                <a:gd name="connsiteX107" fmla="*/ 1056945 w 1408004"/>
                <a:gd name="connsiteY107" fmla="*/ 139073 h 1586175"/>
                <a:gd name="connsiteX108" fmla="*/ 1020949 w 1408004"/>
                <a:gd name="connsiteY108" fmla="*/ 157652 h 1586175"/>
                <a:gd name="connsiteX109" fmla="*/ 814649 w 1408004"/>
                <a:gd name="connsiteY109" fmla="*/ 238546 h 1586175"/>
                <a:gd name="connsiteX110" fmla="*/ 794135 w 1408004"/>
                <a:gd name="connsiteY110" fmla="*/ 228096 h 1586175"/>
                <a:gd name="connsiteX111" fmla="*/ 740334 w 1408004"/>
                <a:gd name="connsiteY111" fmla="*/ 40762 h 1586175"/>
                <a:gd name="connsiteX112" fmla="*/ 746528 w 1408004"/>
                <a:gd name="connsiteY112" fmla="*/ 24892 h 1586175"/>
                <a:gd name="connsiteX113" fmla="*/ 752720 w 1408004"/>
                <a:gd name="connsiteY113" fmla="*/ 14829 h 1586175"/>
                <a:gd name="connsiteX114" fmla="*/ 770912 w 1408004"/>
                <a:gd name="connsiteY114" fmla="*/ 121 h 15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408004" h="1586175">
                  <a:moveTo>
                    <a:pt x="1080508" y="1057553"/>
                  </a:moveTo>
                  <a:cubicBezTo>
                    <a:pt x="1084136" y="1056779"/>
                    <a:pt x="1088878" y="1061230"/>
                    <a:pt x="1098360" y="1069939"/>
                  </a:cubicBezTo>
                  <a:cubicBezTo>
                    <a:pt x="1168417" y="1134576"/>
                    <a:pt x="1234990" y="1203085"/>
                    <a:pt x="1308531" y="1264239"/>
                  </a:cubicBezTo>
                  <a:cubicBezTo>
                    <a:pt x="1339108" y="1289785"/>
                    <a:pt x="1371233" y="1312621"/>
                    <a:pt x="1408004" y="1337005"/>
                  </a:cubicBezTo>
                  <a:cubicBezTo>
                    <a:pt x="1234216" y="1411320"/>
                    <a:pt x="1066622" y="1491826"/>
                    <a:pt x="893221" y="1558787"/>
                  </a:cubicBezTo>
                  <a:cubicBezTo>
                    <a:pt x="891286" y="1557625"/>
                    <a:pt x="890512" y="1556465"/>
                    <a:pt x="889351" y="1555303"/>
                  </a:cubicBezTo>
                  <a:cubicBezTo>
                    <a:pt x="905994" y="1508857"/>
                    <a:pt x="922251" y="1462023"/>
                    <a:pt x="939281" y="1415577"/>
                  </a:cubicBezTo>
                  <a:cubicBezTo>
                    <a:pt x="980696" y="1301783"/>
                    <a:pt x="1022497" y="1188377"/>
                    <a:pt x="1069331" y="1076518"/>
                  </a:cubicBezTo>
                  <a:cubicBezTo>
                    <a:pt x="1074363" y="1064326"/>
                    <a:pt x="1076879" y="1058327"/>
                    <a:pt x="1080508" y="1057553"/>
                  </a:cubicBezTo>
                  <a:close/>
                  <a:moveTo>
                    <a:pt x="945860" y="256932"/>
                  </a:moveTo>
                  <a:cubicBezTo>
                    <a:pt x="948182" y="258383"/>
                    <a:pt x="949343" y="261576"/>
                    <a:pt x="950117" y="266801"/>
                  </a:cubicBezTo>
                  <a:cubicBezTo>
                    <a:pt x="973727" y="413495"/>
                    <a:pt x="997725" y="560188"/>
                    <a:pt x="1018239" y="707656"/>
                  </a:cubicBezTo>
                  <a:cubicBezTo>
                    <a:pt x="1029850" y="792420"/>
                    <a:pt x="1041074" y="877185"/>
                    <a:pt x="1047655" y="962724"/>
                  </a:cubicBezTo>
                  <a:cubicBezTo>
                    <a:pt x="1049590" y="986334"/>
                    <a:pt x="1048428" y="1008396"/>
                    <a:pt x="1038752" y="1031232"/>
                  </a:cubicBezTo>
                  <a:cubicBezTo>
                    <a:pt x="1016303" y="1083098"/>
                    <a:pt x="993854" y="1134963"/>
                    <a:pt x="969857" y="1186441"/>
                  </a:cubicBezTo>
                  <a:cubicBezTo>
                    <a:pt x="947408" y="1234823"/>
                    <a:pt x="932312" y="1286301"/>
                    <a:pt x="913734" y="1336231"/>
                  </a:cubicBezTo>
                  <a:cubicBezTo>
                    <a:pt x="891285" y="1396611"/>
                    <a:pt x="869223" y="1457378"/>
                    <a:pt x="847161" y="1518146"/>
                  </a:cubicBezTo>
                  <a:cubicBezTo>
                    <a:pt x="846000" y="1520855"/>
                    <a:pt x="844452" y="1524339"/>
                    <a:pt x="842129" y="1529757"/>
                  </a:cubicBezTo>
                  <a:cubicBezTo>
                    <a:pt x="836711" y="1511953"/>
                    <a:pt x="837098" y="1496084"/>
                    <a:pt x="835936" y="1480214"/>
                  </a:cubicBezTo>
                  <a:cubicBezTo>
                    <a:pt x="830131" y="1386935"/>
                    <a:pt x="824712" y="1293655"/>
                    <a:pt x="820841" y="1199988"/>
                  </a:cubicBezTo>
                  <a:cubicBezTo>
                    <a:pt x="815810" y="1082710"/>
                    <a:pt x="813100" y="965433"/>
                    <a:pt x="804198" y="848156"/>
                  </a:cubicBezTo>
                  <a:cubicBezTo>
                    <a:pt x="796844" y="750231"/>
                    <a:pt x="785233" y="652694"/>
                    <a:pt x="769750" y="555930"/>
                  </a:cubicBezTo>
                  <a:cubicBezTo>
                    <a:pt x="758139" y="483551"/>
                    <a:pt x="748462" y="410785"/>
                    <a:pt x="737625" y="338019"/>
                  </a:cubicBezTo>
                  <a:cubicBezTo>
                    <a:pt x="736077" y="328343"/>
                    <a:pt x="738012" y="322924"/>
                    <a:pt x="748462" y="319441"/>
                  </a:cubicBezTo>
                  <a:cubicBezTo>
                    <a:pt x="810778" y="299314"/>
                    <a:pt x="872707" y="278413"/>
                    <a:pt x="934635" y="257512"/>
                  </a:cubicBezTo>
                  <a:cubicBezTo>
                    <a:pt x="940054" y="255770"/>
                    <a:pt x="943537" y="255480"/>
                    <a:pt x="945860" y="256932"/>
                  </a:cubicBezTo>
                  <a:close/>
                  <a:moveTo>
                    <a:pt x="5900" y="228386"/>
                  </a:moveTo>
                  <a:cubicBezTo>
                    <a:pt x="8029" y="228386"/>
                    <a:pt x="10352" y="228870"/>
                    <a:pt x="12287" y="228870"/>
                  </a:cubicBezTo>
                  <a:cubicBezTo>
                    <a:pt x="53702" y="231579"/>
                    <a:pt x="95116" y="235062"/>
                    <a:pt x="136918" y="237385"/>
                  </a:cubicBezTo>
                  <a:cubicBezTo>
                    <a:pt x="173301" y="239320"/>
                    <a:pt x="209684" y="240868"/>
                    <a:pt x="246454" y="241642"/>
                  </a:cubicBezTo>
                  <a:cubicBezTo>
                    <a:pt x="256905" y="242029"/>
                    <a:pt x="262324" y="244739"/>
                    <a:pt x="265807" y="255189"/>
                  </a:cubicBezTo>
                  <a:cubicBezTo>
                    <a:pt x="270839" y="271446"/>
                    <a:pt x="277806" y="286541"/>
                    <a:pt x="287482" y="300475"/>
                  </a:cubicBezTo>
                  <a:cubicBezTo>
                    <a:pt x="313415" y="338019"/>
                    <a:pt x="347862" y="349631"/>
                    <a:pt x="391599" y="335697"/>
                  </a:cubicBezTo>
                  <a:cubicBezTo>
                    <a:pt x="409404" y="329891"/>
                    <a:pt x="425660" y="321376"/>
                    <a:pt x="439981" y="310152"/>
                  </a:cubicBezTo>
                  <a:cubicBezTo>
                    <a:pt x="469397" y="286928"/>
                    <a:pt x="502297" y="285380"/>
                    <a:pt x="537131" y="290411"/>
                  </a:cubicBezTo>
                  <a:cubicBezTo>
                    <a:pt x="579708" y="296604"/>
                    <a:pt x="621122" y="308216"/>
                    <a:pt x="662537" y="320989"/>
                  </a:cubicBezTo>
                  <a:cubicBezTo>
                    <a:pt x="673374" y="324473"/>
                    <a:pt x="674149" y="331439"/>
                    <a:pt x="675310" y="339954"/>
                  </a:cubicBezTo>
                  <a:cubicBezTo>
                    <a:pt x="682277" y="395303"/>
                    <a:pt x="688470" y="450265"/>
                    <a:pt x="695824" y="505613"/>
                  </a:cubicBezTo>
                  <a:cubicBezTo>
                    <a:pt x="702016" y="552060"/>
                    <a:pt x="708983" y="598119"/>
                    <a:pt x="716337" y="644178"/>
                  </a:cubicBezTo>
                  <a:cubicBezTo>
                    <a:pt x="719434" y="664306"/>
                    <a:pt x="727949" y="682884"/>
                    <a:pt x="736852" y="700688"/>
                  </a:cubicBezTo>
                  <a:cubicBezTo>
                    <a:pt x="746915" y="721202"/>
                    <a:pt x="750785" y="742103"/>
                    <a:pt x="751172" y="764165"/>
                  </a:cubicBezTo>
                  <a:cubicBezTo>
                    <a:pt x="751560" y="806741"/>
                    <a:pt x="755430" y="849317"/>
                    <a:pt x="753107" y="911245"/>
                  </a:cubicBezTo>
                  <a:cubicBezTo>
                    <a:pt x="748076" y="958466"/>
                    <a:pt x="763945" y="1023104"/>
                    <a:pt x="769364" y="1088903"/>
                  </a:cubicBezTo>
                  <a:cubicBezTo>
                    <a:pt x="774396" y="1149671"/>
                    <a:pt x="779040" y="1210051"/>
                    <a:pt x="781750" y="1270819"/>
                  </a:cubicBezTo>
                  <a:cubicBezTo>
                    <a:pt x="786394" y="1369904"/>
                    <a:pt x="788716" y="1468989"/>
                    <a:pt x="788330" y="1568462"/>
                  </a:cubicBezTo>
                  <a:cubicBezTo>
                    <a:pt x="788330" y="1588977"/>
                    <a:pt x="788330" y="1589364"/>
                    <a:pt x="770138" y="1581235"/>
                  </a:cubicBezTo>
                  <a:cubicBezTo>
                    <a:pt x="581643" y="1494148"/>
                    <a:pt x="388890" y="1416738"/>
                    <a:pt x="198460" y="1333521"/>
                  </a:cubicBezTo>
                  <a:cubicBezTo>
                    <a:pt x="171366" y="1321909"/>
                    <a:pt x="163238" y="1306427"/>
                    <a:pt x="172140" y="1278946"/>
                  </a:cubicBezTo>
                  <a:cubicBezTo>
                    <a:pt x="193041" y="1213148"/>
                    <a:pt x="197686" y="1145026"/>
                    <a:pt x="206201" y="1077292"/>
                  </a:cubicBezTo>
                  <a:cubicBezTo>
                    <a:pt x="210846" y="1038586"/>
                    <a:pt x="213555" y="999881"/>
                    <a:pt x="214716" y="961175"/>
                  </a:cubicBezTo>
                  <a:cubicBezTo>
                    <a:pt x="215877" y="924406"/>
                    <a:pt x="210071" y="888796"/>
                    <a:pt x="199621" y="853575"/>
                  </a:cubicBezTo>
                  <a:cubicBezTo>
                    <a:pt x="150852" y="689851"/>
                    <a:pt x="102857" y="526127"/>
                    <a:pt x="54089" y="362403"/>
                  </a:cubicBezTo>
                  <a:cubicBezTo>
                    <a:pt x="41703" y="320602"/>
                    <a:pt x="25834" y="279961"/>
                    <a:pt x="4546" y="242029"/>
                  </a:cubicBezTo>
                  <a:cubicBezTo>
                    <a:pt x="2611" y="238546"/>
                    <a:pt x="-1647" y="234675"/>
                    <a:pt x="675" y="230805"/>
                  </a:cubicBezTo>
                  <a:cubicBezTo>
                    <a:pt x="1836" y="228870"/>
                    <a:pt x="3771" y="228386"/>
                    <a:pt x="5900" y="228386"/>
                  </a:cubicBezTo>
                  <a:close/>
                  <a:moveTo>
                    <a:pt x="1246020" y="137042"/>
                  </a:moveTo>
                  <a:cubicBezTo>
                    <a:pt x="1248052" y="138396"/>
                    <a:pt x="1248923" y="141590"/>
                    <a:pt x="1249310" y="146815"/>
                  </a:cubicBezTo>
                  <a:cubicBezTo>
                    <a:pt x="1252407" y="202163"/>
                    <a:pt x="1252019" y="257126"/>
                    <a:pt x="1249310" y="312474"/>
                  </a:cubicBezTo>
                  <a:cubicBezTo>
                    <a:pt x="1248149" y="338019"/>
                    <a:pt x="1250471" y="363952"/>
                    <a:pt x="1245440" y="389498"/>
                  </a:cubicBezTo>
                  <a:cubicBezTo>
                    <a:pt x="1241956" y="388724"/>
                    <a:pt x="1243891" y="391433"/>
                    <a:pt x="1243891" y="392207"/>
                  </a:cubicBezTo>
                  <a:cubicBezTo>
                    <a:pt x="1243891" y="433622"/>
                    <a:pt x="1243891" y="474649"/>
                    <a:pt x="1243891" y="516064"/>
                  </a:cubicBezTo>
                  <a:cubicBezTo>
                    <a:pt x="1243891" y="517999"/>
                    <a:pt x="1243504" y="515677"/>
                    <a:pt x="1243891" y="517612"/>
                  </a:cubicBezTo>
                  <a:cubicBezTo>
                    <a:pt x="1243891" y="517612"/>
                    <a:pt x="1244665" y="517612"/>
                    <a:pt x="1245827" y="516838"/>
                  </a:cubicBezTo>
                  <a:cubicBezTo>
                    <a:pt x="1250084" y="533482"/>
                    <a:pt x="1248149" y="550512"/>
                    <a:pt x="1249310" y="567155"/>
                  </a:cubicBezTo>
                  <a:cubicBezTo>
                    <a:pt x="1253181" y="638760"/>
                    <a:pt x="1272146" y="707268"/>
                    <a:pt x="1288015" y="776551"/>
                  </a:cubicBezTo>
                  <a:cubicBezTo>
                    <a:pt x="1321302" y="922084"/>
                    <a:pt x="1353814" y="1067616"/>
                    <a:pt x="1392133" y="1211986"/>
                  </a:cubicBezTo>
                  <a:cubicBezTo>
                    <a:pt x="1396778" y="1229791"/>
                    <a:pt x="1402583" y="1247596"/>
                    <a:pt x="1408002" y="1265787"/>
                  </a:cubicBezTo>
                  <a:cubicBezTo>
                    <a:pt x="1401035" y="1266561"/>
                    <a:pt x="1397164" y="1262690"/>
                    <a:pt x="1392907" y="1260368"/>
                  </a:cubicBezTo>
                  <a:cubicBezTo>
                    <a:pt x="1339106" y="1229404"/>
                    <a:pt x="1290338" y="1191860"/>
                    <a:pt x="1247762" y="1146574"/>
                  </a:cubicBezTo>
                  <a:cubicBezTo>
                    <a:pt x="1211379" y="1108256"/>
                    <a:pt x="1174221" y="1070712"/>
                    <a:pt x="1137064" y="1032781"/>
                  </a:cubicBezTo>
                  <a:cubicBezTo>
                    <a:pt x="1118098" y="1013041"/>
                    <a:pt x="1108809" y="991753"/>
                    <a:pt x="1104939" y="965047"/>
                  </a:cubicBezTo>
                  <a:cubicBezTo>
                    <a:pt x="1096424" y="903118"/>
                    <a:pt x="1089069" y="840802"/>
                    <a:pt x="1084038" y="778487"/>
                  </a:cubicBezTo>
                  <a:cubicBezTo>
                    <a:pt x="1080168" y="731266"/>
                    <a:pt x="1067007" y="684820"/>
                    <a:pt x="1058493" y="637986"/>
                  </a:cubicBezTo>
                  <a:cubicBezTo>
                    <a:pt x="1037591" y="525353"/>
                    <a:pt x="1018239" y="412334"/>
                    <a:pt x="1007401" y="298153"/>
                  </a:cubicBezTo>
                  <a:cubicBezTo>
                    <a:pt x="1005853" y="282284"/>
                    <a:pt x="1005466" y="266415"/>
                    <a:pt x="1004305" y="250545"/>
                  </a:cubicBezTo>
                  <a:cubicBezTo>
                    <a:pt x="1003531" y="242417"/>
                    <a:pt x="1007014" y="237772"/>
                    <a:pt x="1014368" y="234289"/>
                  </a:cubicBezTo>
                  <a:cubicBezTo>
                    <a:pt x="1088295" y="202163"/>
                    <a:pt x="1161449" y="168877"/>
                    <a:pt x="1235763" y="138299"/>
                  </a:cubicBezTo>
                  <a:cubicBezTo>
                    <a:pt x="1240795" y="136171"/>
                    <a:pt x="1243988" y="135687"/>
                    <a:pt x="1246020" y="137042"/>
                  </a:cubicBezTo>
                  <a:close/>
                  <a:moveTo>
                    <a:pt x="534954" y="30940"/>
                  </a:moveTo>
                  <a:cubicBezTo>
                    <a:pt x="537906" y="32343"/>
                    <a:pt x="539841" y="35730"/>
                    <a:pt x="540615" y="41923"/>
                  </a:cubicBezTo>
                  <a:cubicBezTo>
                    <a:pt x="542550" y="58566"/>
                    <a:pt x="547195" y="74822"/>
                    <a:pt x="554549" y="90304"/>
                  </a:cubicBezTo>
                  <a:cubicBezTo>
                    <a:pt x="568870" y="120495"/>
                    <a:pt x="587449" y="131332"/>
                    <a:pt x="620348" y="129397"/>
                  </a:cubicBezTo>
                  <a:cubicBezTo>
                    <a:pt x="633121" y="128623"/>
                    <a:pt x="645507" y="127462"/>
                    <a:pt x="657892" y="125913"/>
                  </a:cubicBezTo>
                  <a:cubicBezTo>
                    <a:pt x="667569" y="125140"/>
                    <a:pt x="676083" y="122043"/>
                    <a:pt x="679954" y="111592"/>
                  </a:cubicBezTo>
                  <a:cubicBezTo>
                    <a:pt x="682276" y="104625"/>
                    <a:pt x="685760" y="104238"/>
                    <a:pt x="690404" y="110044"/>
                  </a:cubicBezTo>
                  <a:cubicBezTo>
                    <a:pt x="702403" y="124752"/>
                    <a:pt x="714789" y="138686"/>
                    <a:pt x="719433" y="158813"/>
                  </a:cubicBezTo>
                  <a:cubicBezTo>
                    <a:pt x="726014" y="187455"/>
                    <a:pt x="734529" y="215710"/>
                    <a:pt x="742657" y="243965"/>
                  </a:cubicBezTo>
                  <a:cubicBezTo>
                    <a:pt x="745366" y="253254"/>
                    <a:pt x="743044" y="256351"/>
                    <a:pt x="733368" y="257125"/>
                  </a:cubicBezTo>
                  <a:cubicBezTo>
                    <a:pt x="695823" y="259835"/>
                    <a:pt x="658666" y="255189"/>
                    <a:pt x="621896" y="249383"/>
                  </a:cubicBezTo>
                  <a:cubicBezTo>
                    <a:pt x="563838" y="240094"/>
                    <a:pt x="505780" y="230418"/>
                    <a:pt x="447722" y="220354"/>
                  </a:cubicBezTo>
                  <a:cubicBezTo>
                    <a:pt x="436885" y="218419"/>
                    <a:pt x="430692" y="221129"/>
                    <a:pt x="426047" y="231966"/>
                  </a:cubicBezTo>
                  <a:cubicBezTo>
                    <a:pt x="419080" y="248997"/>
                    <a:pt x="410178" y="264866"/>
                    <a:pt x="396631" y="277639"/>
                  </a:cubicBezTo>
                  <a:cubicBezTo>
                    <a:pt x="374569" y="299314"/>
                    <a:pt x="343604" y="293508"/>
                    <a:pt x="331219" y="265253"/>
                  </a:cubicBezTo>
                  <a:cubicBezTo>
                    <a:pt x="323865" y="248223"/>
                    <a:pt x="321156" y="230031"/>
                    <a:pt x="321542" y="211839"/>
                  </a:cubicBezTo>
                  <a:cubicBezTo>
                    <a:pt x="321929" y="201002"/>
                    <a:pt x="317672" y="197131"/>
                    <a:pt x="307221" y="195583"/>
                  </a:cubicBezTo>
                  <a:cubicBezTo>
                    <a:pt x="272000" y="190938"/>
                    <a:pt x="236778" y="185520"/>
                    <a:pt x="201943" y="180488"/>
                  </a:cubicBezTo>
                  <a:cubicBezTo>
                    <a:pt x="197299" y="179714"/>
                    <a:pt x="191880" y="180488"/>
                    <a:pt x="186848" y="175456"/>
                  </a:cubicBezTo>
                  <a:cubicBezTo>
                    <a:pt x="233295" y="163458"/>
                    <a:pt x="277806" y="148362"/>
                    <a:pt x="321542" y="130558"/>
                  </a:cubicBezTo>
                  <a:cubicBezTo>
                    <a:pt x="386955" y="103851"/>
                    <a:pt x="450044" y="72113"/>
                    <a:pt x="511973" y="37665"/>
                  </a:cubicBezTo>
                  <a:cubicBezTo>
                    <a:pt x="515456" y="35730"/>
                    <a:pt x="519327" y="33021"/>
                    <a:pt x="523197" y="31859"/>
                  </a:cubicBezTo>
                  <a:cubicBezTo>
                    <a:pt x="528036" y="30118"/>
                    <a:pt x="532003" y="29537"/>
                    <a:pt x="534954" y="30940"/>
                  </a:cubicBezTo>
                  <a:close/>
                  <a:moveTo>
                    <a:pt x="770912" y="121"/>
                  </a:moveTo>
                  <a:cubicBezTo>
                    <a:pt x="780201" y="895"/>
                    <a:pt x="789103" y="121"/>
                    <a:pt x="802263" y="121"/>
                  </a:cubicBezTo>
                  <a:cubicBezTo>
                    <a:pt x="860708" y="2443"/>
                    <a:pt x="923024" y="9797"/>
                    <a:pt x="984952" y="15603"/>
                  </a:cubicBezTo>
                  <a:cubicBezTo>
                    <a:pt x="1010498" y="17925"/>
                    <a:pt x="1036044" y="21022"/>
                    <a:pt x="1061589" y="22957"/>
                  </a:cubicBezTo>
                  <a:cubicBezTo>
                    <a:pt x="1071653" y="23731"/>
                    <a:pt x="1075523" y="26441"/>
                    <a:pt x="1074362" y="37278"/>
                  </a:cubicBezTo>
                  <a:cubicBezTo>
                    <a:pt x="1071653" y="65533"/>
                    <a:pt x="1069717" y="94175"/>
                    <a:pt x="1068169" y="122430"/>
                  </a:cubicBezTo>
                  <a:cubicBezTo>
                    <a:pt x="1067782" y="130558"/>
                    <a:pt x="1063137" y="135590"/>
                    <a:pt x="1056945" y="139073"/>
                  </a:cubicBezTo>
                  <a:cubicBezTo>
                    <a:pt x="1044946" y="145653"/>
                    <a:pt x="1033334" y="152233"/>
                    <a:pt x="1020949" y="157652"/>
                  </a:cubicBezTo>
                  <a:cubicBezTo>
                    <a:pt x="953214" y="187068"/>
                    <a:pt x="884706" y="214162"/>
                    <a:pt x="814649" y="238546"/>
                  </a:cubicBezTo>
                  <a:cubicBezTo>
                    <a:pt x="802263" y="242804"/>
                    <a:pt x="797619" y="240482"/>
                    <a:pt x="794135" y="228096"/>
                  </a:cubicBezTo>
                  <a:cubicBezTo>
                    <a:pt x="776717" y="165393"/>
                    <a:pt x="758139" y="103077"/>
                    <a:pt x="740334" y="40762"/>
                  </a:cubicBezTo>
                  <a:cubicBezTo>
                    <a:pt x="738399" y="33795"/>
                    <a:pt x="735690" y="27215"/>
                    <a:pt x="746528" y="24892"/>
                  </a:cubicBezTo>
                  <a:cubicBezTo>
                    <a:pt x="751172" y="24118"/>
                    <a:pt x="752720" y="18699"/>
                    <a:pt x="752720" y="14829"/>
                  </a:cubicBezTo>
                  <a:cubicBezTo>
                    <a:pt x="752720" y="2056"/>
                    <a:pt x="760074" y="-653"/>
                    <a:pt x="770912" y="121"/>
                  </a:cubicBezTo>
                  <a:close/>
                </a:path>
              </a:pathLst>
            </a:custGeom>
            <a:solidFill>
              <a:schemeClr val="accent1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8B23947-160C-4541-8AFC-C2C3170E0EFF}"/>
                </a:ext>
              </a:extLst>
            </p:cNvPr>
            <p:cNvSpPr/>
            <p:nvPr/>
          </p:nvSpPr>
          <p:spPr>
            <a:xfrm>
              <a:off x="10594973" y="4922898"/>
              <a:ext cx="315835" cy="466250"/>
            </a:xfrm>
            <a:custGeom>
              <a:avLst/>
              <a:gdLst>
                <a:gd name="connsiteX0" fmla="*/ 602382 w 602381"/>
                <a:gd name="connsiteY0" fmla="*/ 559789 h 889262"/>
                <a:gd name="connsiteX1" fmla="*/ 588356 w 602381"/>
                <a:gd name="connsiteY1" fmla="*/ 684547 h 889262"/>
                <a:gd name="connsiteX2" fmla="*/ 584665 w 602381"/>
                <a:gd name="connsiteY2" fmla="*/ 753939 h 889262"/>
                <a:gd name="connsiteX3" fmla="*/ 582450 w 602381"/>
                <a:gd name="connsiteY3" fmla="*/ 787896 h 889262"/>
                <a:gd name="connsiteX4" fmla="*/ 404541 w 602381"/>
                <a:gd name="connsiteY4" fmla="*/ 886817 h 889262"/>
                <a:gd name="connsiteX5" fmla="*/ 369107 w 602381"/>
                <a:gd name="connsiteY5" fmla="*/ 838833 h 889262"/>
                <a:gd name="connsiteX6" fmla="*/ 428164 w 602381"/>
                <a:gd name="connsiteY6" fmla="*/ 713337 h 889262"/>
                <a:gd name="connsiteX7" fmla="*/ 445142 w 602381"/>
                <a:gd name="connsiteY7" fmla="*/ 594484 h 889262"/>
                <a:gd name="connsiteX8" fmla="*/ 321123 w 602381"/>
                <a:gd name="connsiteY8" fmla="*/ 264503 h 889262"/>
                <a:gd name="connsiteX9" fmla="*/ 245087 w 602381"/>
                <a:gd name="connsiteY9" fmla="*/ 232760 h 889262"/>
                <a:gd name="connsiteX10" fmla="*/ 0 w 602381"/>
                <a:gd name="connsiteY10" fmla="*/ 331681 h 889262"/>
                <a:gd name="connsiteX11" fmla="*/ 19932 w 602381"/>
                <a:gd name="connsiteY11" fmla="*/ 202493 h 889262"/>
                <a:gd name="connsiteX12" fmla="*/ 45031 w 602381"/>
                <a:gd name="connsiteY12" fmla="*/ 43778 h 889262"/>
                <a:gd name="connsiteX13" fmla="*/ 66439 w 602381"/>
                <a:gd name="connsiteY13" fmla="*/ 17940 h 889262"/>
                <a:gd name="connsiteX14" fmla="*/ 120329 w 602381"/>
                <a:gd name="connsiteY14" fmla="*/ 3176 h 889262"/>
                <a:gd name="connsiteX15" fmla="*/ 194888 w 602381"/>
                <a:gd name="connsiteY15" fmla="*/ 11296 h 889262"/>
                <a:gd name="connsiteX16" fmla="*/ 455477 w 602381"/>
                <a:gd name="connsiteY16" fmla="*/ 81427 h 889262"/>
                <a:gd name="connsiteX17" fmla="*/ 516749 w 602381"/>
                <a:gd name="connsiteY17" fmla="*/ 144913 h 889262"/>
                <a:gd name="connsiteX18" fmla="*/ 532990 w 602381"/>
                <a:gd name="connsiteY18" fmla="*/ 184038 h 889262"/>
                <a:gd name="connsiteX19" fmla="*/ 602382 w 602381"/>
                <a:gd name="connsiteY19" fmla="*/ 437245 h 889262"/>
                <a:gd name="connsiteX20" fmla="*/ 602382 w 602381"/>
                <a:gd name="connsiteY20" fmla="*/ 559789 h 88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381" h="889262">
                  <a:moveTo>
                    <a:pt x="602382" y="559789"/>
                  </a:moveTo>
                  <a:cubicBezTo>
                    <a:pt x="602382" y="601867"/>
                    <a:pt x="597953" y="643945"/>
                    <a:pt x="588356" y="684547"/>
                  </a:cubicBezTo>
                  <a:cubicBezTo>
                    <a:pt x="580235" y="707431"/>
                    <a:pt x="586879" y="731054"/>
                    <a:pt x="584665" y="753939"/>
                  </a:cubicBezTo>
                  <a:cubicBezTo>
                    <a:pt x="583926" y="765012"/>
                    <a:pt x="586141" y="776823"/>
                    <a:pt x="582450" y="787896"/>
                  </a:cubicBezTo>
                  <a:cubicBezTo>
                    <a:pt x="532990" y="838095"/>
                    <a:pt x="471718" y="867623"/>
                    <a:pt x="404541" y="886817"/>
                  </a:cubicBezTo>
                  <a:cubicBezTo>
                    <a:pt x="371321" y="896414"/>
                    <a:pt x="357295" y="877220"/>
                    <a:pt x="369107" y="838833"/>
                  </a:cubicBezTo>
                  <a:cubicBezTo>
                    <a:pt x="382394" y="794540"/>
                    <a:pt x="400850" y="750248"/>
                    <a:pt x="428164" y="713337"/>
                  </a:cubicBezTo>
                  <a:cubicBezTo>
                    <a:pt x="456216" y="674950"/>
                    <a:pt x="454739" y="636563"/>
                    <a:pt x="445142" y="594484"/>
                  </a:cubicBezTo>
                  <a:cubicBezTo>
                    <a:pt x="418567" y="479323"/>
                    <a:pt x="369845" y="371544"/>
                    <a:pt x="321123" y="264503"/>
                  </a:cubicBezTo>
                  <a:cubicBezTo>
                    <a:pt x="297500" y="212828"/>
                    <a:pt x="297500" y="212828"/>
                    <a:pt x="245087" y="232760"/>
                  </a:cubicBezTo>
                  <a:cubicBezTo>
                    <a:pt x="164621" y="263765"/>
                    <a:pt x="83418" y="294032"/>
                    <a:pt x="0" y="331681"/>
                  </a:cubicBezTo>
                  <a:cubicBezTo>
                    <a:pt x="7382" y="285911"/>
                    <a:pt x="13288" y="243833"/>
                    <a:pt x="19932" y="202493"/>
                  </a:cubicBezTo>
                  <a:cubicBezTo>
                    <a:pt x="28052" y="149342"/>
                    <a:pt x="37649" y="96929"/>
                    <a:pt x="45031" y="43778"/>
                  </a:cubicBezTo>
                  <a:cubicBezTo>
                    <a:pt x="47246" y="29013"/>
                    <a:pt x="51675" y="20893"/>
                    <a:pt x="66439" y="17940"/>
                  </a:cubicBezTo>
                  <a:cubicBezTo>
                    <a:pt x="84895" y="14249"/>
                    <a:pt x="102612" y="8343"/>
                    <a:pt x="120329" y="3176"/>
                  </a:cubicBezTo>
                  <a:cubicBezTo>
                    <a:pt x="146166" y="-4206"/>
                    <a:pt x="169789" y="2438"/>
                    <a:pt x="194888" y="11296"/>
                  </a:cubicBezTo>
                  <a:cubicBezTo>
                    <a:pt x="279783" y="40825"/>
                    <a:pt x="367630" y="62233"/>
                    <a:pt x="455477" y="81427"/>
                  </a:cubicBezTo>
                  <a:cubicBezTo>
                    <a:pt x="493865" y="89547"/>
                    <a:pt x="510105" y="110955"/>
                    <a:pt x="516749" y="144913"/>
                  </a:cubicBezTo>
                  <a:cubicBezTo>
                    <a:pt x="519702" y="159677"/>
                    <a:pt x="526346" y="171488"/>
                    <a:pt x="532990" y="184038"/>
                  </a:cubicBezTo>
                  <a:cubicBezTo>
                    <a:pt x="575806" y="263027"/>
                    <a:pt x="598691" y="347183"/>
                    <a:pt x="602382" y="437245"/>
                  </a:cubicBezTo>
                  <a:cubicBezTo>
                    <a:pt x="599429" y="477847"/>
                    <a:pt x="599429" y="518449"/>
                    <a:pt x="602382" y="559789"/>
                  </a:cubicBezTo>
                  <a:close/>
                </a:path>
              </a:pathLst>
            </a:custGeom>
            <a:solidFill>
              <a:schemeClr val="accent4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BF84F3D-263F-4320-8A6A-D99E8ABA4248}"/>
                </a:ext>
              </a:extLst>
            </p:cNvPr>
            <p:cNvSpPr/>
            <p:nvPr/>
          </p:nvSpPr>
          <p:spPr>
            <a:xfrm>
              <a:off x="10047773" y="4883864"/>
              <a:ext cx="118796" cy="178878"/>
            </a:xfrm>
            <a:custGeom>
              <a:avLst/>
              <a:gdLst>
                <a:gd name="connsiteX0" fmla="*/ 560 w 226575"/>
                <a:gd name="connsiteY0" fmla="*/ 143326 h 341167"/>
                <a:gd name="connsiteX1" fmla="*/ 24182 w 226575"/>
                <a:gd name="connsiteY1" fmla="*/ 95342 h 341167"/>
                <a:gd name="connsiteX2" fmla="*/ 115721 w 226575"/>
                <a:gd name="connsiteY2" fmla="*/ 9709 h 341167"/>
                <a:gd name="connsiteX3" fmla="*/ 151893 w 226575"/>
                <a:gd name="connsiteY3" fmla="*/ 7495 h 341167"/>
                <a:gd name="connsiteX4" fmla="*/ 190280 w 226575"/>
                <a:gd name="connsiteY4" fmla="*/ 31117 h 341167"/>
                <a:gd name="connsiteX5" fmla="*/ 226453 w 226575"/>
                <a:gd name="connsiteY5" fmla="*/ 90174 h 341167"/>
                <a:gd name="connsiteX6" fmla="*/ 165181 w 226575"/>
                <a:gd name="connsiteY6" fmla="*/ 242984 h 341167"/>
                <a:gd name="connsiteX7" fmla="*/ 72166 w 226575"/>
                <a:gd name="connsiteY7" fmla="*/ 334523 h 341167"/>
                <a:gd name="connsiteX8" fmla="*/ 42638 w 226575"/>
                <a:gd name="connsiteY8" fmla="*/ 327141 h 341167"/>
                <a:gd name="connsiteX9" fmla="*/ 560 w 226575"/>
                <a:gd name="connsiteY9" fmla="*/ 143326 h 3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575" h="341167">
                  <a:moveTo>
                    <a:pt x="560" y="143326"/>
                  </a:moveTo>
                  <a:cubicBezTo>
                    <a:pt x="-2393" y="127823"/>
                    <a:pt x="6465" y="110844"/>
                    <a:pt x="24182" y="95342"/>
                  </a:cubicBezTo>
                  <a:cubicBezTo>
                    <a:pt x="55926" y="68028"/>
                    <a:pt x="86192" y="39238"/>
                    <a:pt x="115721" y="9709"/>
                  </a:cubicBezTo>
                  <a:cubicBezTo>
                    <a:pt x="128270" y="-2840"/>
                    <a:pt x="138606" y="-2840"/>
                    <a:pt x="151893" y="7495"/>
                  </a:cubicBezTo>
                  <a:cubicBezTo>
                    <a:pt x="163705" y="17091"/>
                    <a:pt x="176993" y="25950"/>
                    <a:pt x="190280" y="31117"/>
                  </a:cubicBezTo>
                  <a:cubicBezTo>
                    <a:pt x="219071" y="41452"/>
                    <a:pt x="224976" y="64337"/>
                    <a:pt x="226453" y="90174"/>
                  </a:cubicBezTo>
                  <a:cubicBezTo>
                    <a:pt x="228667" y="149970"/>
                    <a:pt x="200615" y="197953"/>
                    <a:pt x="165181" y="242984"/>
                  </a:cubicBezTo>
                  <a:cubicBezTo>
                    <a:pt x="137867" y="277681"/>
                    <a:pt x="101695" y="302780"/>
                    <a:pt x="72166" y="334523"/>
                  </a:cubicBezTo>
                  <a:cubicBezTo>
                    <a:pt x="64046" y="343381"/>
                    <a:pt x="48543" y="345596"/>
                    <a:pt x="42638" y="327141"/>
                  </a:cubicBezTo>
                  <a:cubicBezTo>
                    <a:pt x="24921" y="269560"/>
                    <a:pt x="4989" y="212718"/>
                    <a:pt x="560" y="143326"/>
                  </a:cubicBezTo>
                  <a:close/>
                </a:path>
              </a:pathLst>
            </a:custGeom>
            <a:solidFill>
              <a:schemeClr val="accent4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0AF3774-B903-44A5-B842-210AF03C3ECA}"/>
                </a:ext>
              </a:extLst>
            </p:cNvPr>
            <p:cNvSpPr/>
            <p:nvPr/>
          </p:nvSpPr>
          <p:spPr>
            <a:xfrm>
              <a:off x="10149861" y="3267681"/>
              <a:ext cx="1735316" cy="3475373"/>
            </a:xfrm>
            <a:custGeom>
              <a:avLst/>
              <a:gdLst>
                <a:gd name="connsiteX0" fmla="*/ 773720 w 1735316"/>
                <a:gd name="connsiteY0" fmla="*/ 3059469 h 3475373"/>
                <a:gd name="connsiteX1" fmla="*/ 778752 w 1735316"/>
                <a:gd name="connsiteY1" fmla="*/ 3069243 h 3475373"/>
                <a:gd name="connsiteX2" fmla="*/ 794622 w 1735316"/>
                <a:gd name="connsiteY2" fmla="*/ 3239159 h 3475373"/>
                <a:gd name="connsiteX3" fmla="*/ 794622 w 1735316"/>
                <a:gd name="connsiteY3" fmla="*/ 3285605 h 3475373"/>
                <a:gd name="connsiteX4" fmla="*/ 786106 w 1735316"/>
                <a:gd name="connsiteY4" fmla="*/ 3294508 h 3475373"/>
                <a:gd name="connsiteX5" fmla="*/ 544198 w 1735316"/>
                <a:gd name="connsiteY5" fmla="*/ 3323924 h 3475373"/>
                <a:gd name="connsiteX6" fmla="*/ 366927 w 1735316"/>
                <a:gd name="connsiteY6" fmla="*/ 3322762 h 3475373"/>
                <a:gd name="connsiteX7" fmla="*/ 332479 w 1735316"/>
                <a:gd name="connsiteY7" fmla="*/ 3310764 h 3475373"/>
                <a:gd name="connsiteX8" fmla="*/ 312352 w 1735316"/>
                <a:gd name="connsiteY8" fmla="*/ 3291798 h 3475373"/>
                <a:gd name="connsiteX9" fmla="*/ 319706 w 1735316"/>
                <a:gd name="connsiteY9" fmla="*/ 3271671 h 3475373"/>
                <a:gd name="connsiteX10" fmla="*/ 529877 w 1735316"/>
                <a:gd name="connsiteY10" fmla="*/ 3179940 h 3475373"/>
                <a:gd name="connsiteX11" fmla="*/ 764044 w 1735316"/>
                <a:gd name="connsiteY11" fmla="*/ 3063050 h 3475373"/>
                <a:gd name="connsiteX12" fmla="*/ 773720 w 1735316"/>
                <a:gd name="connsiteY12" fmla="*/ 3059469 h 3475373"/>
                <a:gd name="connsiteX13" fmla="*/ 739175 w 1735316"/>
                <a:gd name="connsiteY13" fmla="*/ 2129863 h 3475373"/>
                <a:gd name="connsiteX14" fmla="*/ 741594 w 1735316"/>
                <a:gd name="connsiteY14" fmla="*/ 2138379 h 3475373"/>
                <a:gd name="connsiteX15" fmla="*/ 767527 w 1735316"/>
                <a:gd name="connsiteY15" fmla="*/ 2480921 h 3475373"/>
                <a:gd name="connsiteX16" fmla="*/ 780687 w 1735316"/>
                <a:gd name="connsiteY16" fmla="*/ 2978672 h 3475373"/>
                <a:gd name="connsiteX17" fmla="*/ 780687 w 1735316"/>
                <a:gd name="connsiteY17" fmla="*/ 2984865 h 3475373"/>
                <a:gd name="connsiteX18" fmla="*/ 711017 w 1735316"/>
                <a:gd name="connsiteY18" fmla="*/ 2720894 h 3475373"/>
                <a:gd name="connsiteX19" fmla="*/ 658765 w 1735316"/>
                <a:gd name="connsiteY19" fmla="*/ 2458859 h 3475373"/>
                <a:gd name="connsiteX20" fmla="*/ 627801 w 1735316"/>
                <a:gd name="connsiteY20" fmla="*/ 2199146 h 3475373"/>
                <a:gd name="connsiteX21" fmla="*/ 639413 w 1735316"/>
                <a:gd name="connsiteY21" fmla="*/ 2178632 h 3475373"/>
                <a:gd name="connsiteX22" fmla="*/ 730370 w 1735316"/>
                <a:gd name="connsiteY22" fmla="*/ 2131799 h 3475373"/>
                <a:gd name="connsiteX23" fmla="*/ 739175 w 1735316"/>
                <a:gd name="connsiteY23" fmla="*/ 2129863 h 3475373"/>
                <a:gd name="connsiteX24" fmla="*/ 65364 w 1735316"/>
                <a:gd name="connsiteY24" fmla="*/ 1524365 h 3475373"/>
                <a:gd name="connsiteX25" fmla="*/ 97538 w 1735316"/>
                <a:gd name="connsiteY25" fmla="*/ 1526833 h 3475373"/>
                <a:gd name="connsiteX26" fmla="*/ 144758 w 1735316"/>
                <a:gd name="connsiteY26" fmla="*/ 1555862 h 3475373"/>
                <a:gd name="connsiteX27" fmla="*/ 232619 w 1735316"/>
                <a:gd name="connsiteY27" fmla="*/ 1689395 h 3475373"/>
                <a:gd name="connsiteX28" fmla="*/ 171464 w 1735316"/>
                <a:gd name="connsiteY28" fmla="*/ 1676235 h 3475373"/>
                <a:gd name="connsiteX29" fmla="*/ 122309 w 1735316"/>
                <a:gd name="connsiteY29" fmla="*/ 1622048 h 3475373"/>
                <a:gd name="connsiteX30" fmla="*/ 111859 w 1735316"/>
                <a:gd name="connsiteY30" fmla="*/ 1613532 h 3475373"/>
                <a:gd name="connsiteX31" fmla="*/ 4645 w 1735316"/>
                <a:gd name="connsiteY31" fmla="*/ 1555862 h 3475373"/>
                <a:gd name="connsiteX32" fmla="*/ 0 w 1735316"/>
                <a:gd name="connsiteY32" fmla="*/ 1550056 h 3475373"/>
                <a:gd name="connsiteX33" fmla="*/ 36383 w 1735316"/>
                <a:gd name="connsiteY33" fmla="*/ 1537283 h 3475373"/>
                <a:gd name="connsiteX34" fmla="*/ 65364 w 1735316"/>
                <a:gd name="connsiteY34" fmla="*/ 1524365 h 3475373"/>
                <a:gd name="connsiteX35" fmla="*/ 208235 w 1735316"/>
                <a:gd name="connsiteY35" fmla="*/ 1519091 h 3475373"/>
                <a:gd name="connsiteX36" fmla="*/ 372734 w 1735316"/>
                <a:gd name="connsiteY36" fmla="*/ 1694427 h 3475373"/>
                <a:gd name="connsiteX37" fmla="*/ 293000 w 1735316"/>
                <a:gd name="connsiteY37" fmla="*/ 1690556 h 3475373"/>
                <a:gd name="connsiteX38" fmla="*/ 283711 w 1735316"/>
                <a:gd name="connsiteY38" fmla="*/ 1683976 h 3475373"/>
                <a:gd name="connsiteX39" fmla="*/ 208622 w 1735316"/>
                <a:gd name="connsiteY39" fmla="*/ 1524897 h 3475373"/>
                <a:gd name="connsiteX40" fmla="*/ 208235 w 1735316"/>
                <a:gd name="connsiteY40" fmla="*/ 1519091 h 3475373"/>
                <a:gd name="connsiteX41" fmla="*/ 1335335 w 1735316"/>
                <a:gd name="connsiteY41" fmla="*/ 881615 h 3475373"/>
                <a:gd name="connsiteX42" fmla="*/ 1328755 w 1735316"/>
                <a:gd name="connsiteY42" fmla="*/ 894775 h 3475373"/>
                <a:gd name="connsiteX43" fmla="*/ 1331465 w 1735316"/>
                <a:gd name="connsiteY43" fmla="*/ 991538 h 3475373"/>
                <a:gd name="connsiteX44" fmla="*/ 1343463 w 1735316"/>
                <a:gd name="connsiteY44" fmla="*/ 1200160 h 3475373"/>
                <a:gd name="connsiteX45" fmla="*/ 1357010 w 1735316"/>
                <a:gd name="connsiteY45" fmla="*/ 1385946 h 3475373"/>
                <a:gd name="connsiteX46" fmla="*/ 1359719 w 1735316"/>
                <a:gd name="connsiteY46" fmla="*/ 1479226 h 3475373"/>
                <a:gd name="connsiteX47" fmla="*/ 1384878 w 1735316"/>
                <a:gd name="connsiteY47" fmla="*/ 1443230 h 3475373"/>
                <a:gd name="connsiteX48" fmla="*/ 1390683 w 1735316"/>
                <a:gd name="connsiteY48" fmla="*/ 1387494 h 3475373"/>
                <a:gd name="connsiteX49" fmla="*/ 1373266 w 1735316"/>
                <a:gd name="connsiteY49" fmla="*/ 1022502 h 3475373"/>
                <a:gd name="connsiteX50" fmla="*/ 1353526 w 1735316"/>
                <a:gd name="connsiteY50" fmla="*/ 892452 h 3475373"/>
                <a:gd name="connsiteX51" fmla="*/ 1335335 w 1735316"/>
                <a:gd name="connsiteY51" fmla="*/ 881615 h 3475373"/>
                <a:gd name="connsiteX52" fmla="*/ 870919 w 1735316"/>
                <a:gd name="connsiteY52" fmla="*/ 493787 h 3475373"/>
                <a:gd name="connsiteX53" fmla="*/ 801201 w 1735316"/>
                <a:gd name="connsiteY53" fmla="*/ 553007 h 3475373"/>
                <a:gd name="connsiteX54" fmla="*/ 794621 w 1735316"/>
                <a:gd name="connsiteY54" fmla="*/ 571585 h 3475373"/>
                <a:gd name="connsiteX55" fmla="*/ 776042 w 1735316"/>
                <a:gd name="connsiteY55" fmla="*/ 721375 h 3475373"/>
                <a:gd name="connsiteX56" fmla="*/ 819005 w 1735316"/>
                <a:gd name="connsiteY56" fmla="*/ 1032566 h 3475373"/>
                <a:gd name="connsiteX57" fmla="*/ 868161 w 1735316"/>
                <a:gd name="connsiteY57" fmla="*/ 1133974 h 3475373"/>
                <a:gd name="connsiteX58" fmla="*/ 971892 w 1735316"/>
                <a:gd name="connsiteY58" fmla="*/ 1131264 h 3475373"/>
                <a:gd name="connsiteX59" fmla="*/ 1005952 w 1735316"/>
                <a:gd name="connsiteY59" fmla="*/ 1055015 h 3475373"/>
                <a:gd name="connsiteX60" fmla="*/ 1028014 w 1735316"/>
                <a:gd name="connsiteY60" fmla="*/ 828201 h 3475373"/>
                <a:gd name="connsiteX61" fmla="*/ 1005565 w 1735316"/>
                <a:gd name="connsiteY61" fmla="*/ 612612 h 3475373"/>
                <a:gd name="connsiteX62" fmla="*/ 958344 w 1735316"/>
                <a:gd name="connsiteY62" fmla="*/ 521655 h 3475373"/>
                <a:gd name="connsiteX63" fmla="*/ 870919 w 1735316"/>
                <a:gd name="connsiteY63" fmla="*/ 493787 h 3475373"/>
                <a:gd name="connsiteX64" fmla="*/ 608448 w 1735316"/>
                <a:gd name="connsiteY64" fmla="*/ 489142 h 3475373"/>
                <a:gd name="connsiteX65" fmla="*/ 526005 w 1735316"/>
                <a:gd name="connsiteY65" fmla="*/ 526300 h 3475373"/>
                <a:gd name="connsiteX66" fmla="*/ 486526 w 1735316"/>
                <a:gd name="connsiteY66" fmla="*/ 661381 h 3475373"/>
                <a:gd name="connsiteX67" fmla="*/ 466786 w 1735316"/>
                <a:gd name="connsiteY67" fmla="*/ 931545 h 3475373"/>
                <a:gd name="connsiteX68" fmla="*/ 467174 w 1735316"/>
                <a:gd name="connsiteY68" fmla="*/ 1060047 h 3475373"/>
                <a:gd name="connsiteX69" fmla="*/ 480333 w 1735316"/>
                <a:gd name="connsiteY69" fmla="*/ 1119266 h 3475373"/>
                <a:gd name="connsiteX70" fmla="*/ 519813 w 1735316"/>
                <a:gd name="connsiteY70" fmla="*/ 1132813 h 3475373"/>
                <a:gd name="connsiteX71" fmla="*/ 568969 w 1735316"/>
                <a:gd name="connsiteY71" fmla="*/ 1088689 h 3475373"/>
                <a:gd name="connsiteX72" fmla="*/ 598772 w 1735316"/>
                <a:gd name="connsiteY72" fmla="*/ 1020954 h 3475373"/>
                <a:gd name="connsiteX73" fmla="*/ 649089 w 1735316"/>
                <a:gd name="connsiteY73" fmla="*/ 813106 h 3475373"/>
                <a:gd name="connsiteX74" fmla="*/ 668054 w 1735316"/>
                <a:gd name="connsiteY74" fmla="*/ 631578 h 3475373"/>
                <a:gd name="connsiteX75" fmla="*/ 651798 w 1735316"/>
                <a:gd name="connsiteY75" fmla="*/ 534041 h 3475373"/>
                <a:gd name="connsiteX76" fmla="*/ 608448 w 1735316"/>
                <a:gd name="connsiteY76" fmla="*/ 489142 h 3475373"/>
                <a:gd name="connsiteX77" fmla="*/ 1019838 w 1735316"/>
                <a:gd name="connsiteY77" fmla="*/ 2858 h 3475373"/>
                <a:gd name="connsiteX78" fmla="*/ 1151485 w 1735316"/>
                <a:gd name="connsiteY78" fmla="*/ 29323 h 3475373"/>
                <a:gd name="connsiteX79" fmla="*/ 1291985 w 1735316"/>
                <a:gd name="connsiteY79" fmla="*/ 98605 h 3475373"/>
                <a:gd name="connsiteX80" fmla="*/ 1500994 w 1735316"/>
                <a:gd name="connsiteY80" fmla="*/ 419086 h 3475373"/>
                <a:gd name="connsiteX81" fmla="*/ 1529636 w 1735316"/>
                <a:gd name="connsiteY81" fmla="*/ 600227 h 3475373"/>
                <a:gd name="connsiteX82" fmla="*/ 1536215 w 1735316"/>
                <a:gd name="connsiteY82" fmla="*/ 717891 h 3475373"/>
                <a:gd name="connsiteX83" fmla="*/ 1548989 w 1735316"/>
                <a:gd name="connsiteY83" fmla="*/ 865746 h 3475373"/>
                <a:gd name="connsiteX84" fmla="*/ 1567180 w 1735316"/>
                <a:gd name="connsiteY84" fmla="*/ 1022889 h 3475373"/>
                <a:gd name="connsiteX85" fmla="*/ 1588468 w 1735316"/>
                <a:gd name="connsiteY85" fmla="*/ 1237704 h 3475373"/>
                <a:gd name="connsiteX86" fmla="*/ 1598144 w 1735316"/>
                <a:gd name="connsiteY86" fmla="*/ 1418458 h 3475373"/>
                <a:gd name="connsiteX87" fmla="*/ 1610917 w 1735316"/>
                <a:gd name="connsiteY87" fmla="*/ 1564765 h 3475373"/>
                <a:gd name="connsiteX88" fmla="*/ 1634528 w 1735316"/>
                <a:gd name="connsiteY88" fmla="*/ 1765258 h 3475373"/>
                <a:gd name="connsiteX89" fmla="*/ 1658137 w 1735316"/>
                <a:gd name="connsiteY89" fmla="*/ 1971171 h 3475373"/>
                <a:gd name="connsiteX90" fmla="*/ 1679425 w 1735316"/>
                <a:gd name="connsiteY90" fmla="*/ 2163537 h 3475373"/>
                <a:gd name="connsiteX91" fmla="*/ 1701487 w 1735316"/>
                <a:gd name="connsiteY91" fmla="*/ 2368287 h 3475373"/>
                <a:gd name="connsiteX92" fmla="*/ 1708455 w 1735316"/>
                <a:gd name="connsiteY92" fmla="*/ 2592392 h 3475373"/>
                <a:gd name="connsiteX93" fmla="*/ 1704584 w 1735316"/>
                <a:gd name="connsiteY93" fmla="*/ 2829268 h 3475373"/>
                <a:gd name="connsiteX94" fmla="*/ 1719292 w 1735316"/>
                <a:gd name="connsiteY94" fmla="*/ 2944611 h 3475373"/>
                <a:gd name="connsiteX95" fmla="*/ 1732839 w 1735316"/>
                <a:gd name="connsiteY95" fmla="*/ 3196582 h 3475373"/>
                <a:gd name="connsiteX96" fmla="*/ 1734774 w 1735316"/>
                <a:gd name="connsiteY96" fmla="*/ 3234513 h 3475373"/>
                <a:gd name="connsiteX97" fmla="*/ 1722389 w 1735316"/>
                <a:gd name="connsiteY97" fmla="*/ 3254640 h 3475373"/>
                <a:gd name="connsiteX98" fmla="*/ 1617884 w 1735316"/>
                <a:gd name="connsiteY98" fmla="*/ 3292571 h 3475373"/>
                <a:gd name="connsiteX99" fmla="*/ 1471191 w 1735316"/>
                <a:gd name="connsiteY99" fmla="*/ 3304570 h 3475373"/>
                <a:gd name="connsiteX100" fmla="*/ 1458031 w 1735316"/>
                <a:gd name="connsiteY100" fmla="*/ 3291023 h 3475373"/>
                <a:gd name="connsiteX101" fmla="*/ 1456870 w 1735316"/>
                <a:gd name="connsiteY101" fmla="*/ 3013119 h 3475373"/>
                <a:gd name="connsiteX102" fmla="*/ 1445645 w 1735316"/>
                <a:gd name="connsiteY102" fmla="*/ 2698831 h 3475373"/>
                <a:gd name="connsiteX103" fmla="*/ 1429002 w 1735316"/>
                <a:gd name="connsiteY103" fmla="*/ 2541301 h 3475373"/>
                <a:gd name="connsiteX104" fmla="*/ 1422422 w 1735316"/>
                <a:gd name="connsiteY104" fmla="*/ 2365965 h 3475373"/>
                <a:gd name="connsiteX105" fmla="*/ 1426679 w 1735316"/>
                <a:gd name="connsiteY105" fmla="*/ 2106252 h 3475373"/>
                <a:gd name="connsiteX106" fmla="*/ 1406553 w 1735316"/>
                <a:gd name="connsiteY106" fmla="*/ 1856216 h 3475373"/>
                <a:gd name="connsiteX107" fmla="*/ 1387974 w 1735316"/>
                <a:gd name="connsiteY107" fmla="*/ 1646820 h 3475373"/>
                <a:gd name="connsiteX108" fmla="*/ 1374040 w 1735316"/>
                <a:gd name="connsiteY108" fmla="*/ 1638304 h 3475373"/>
                <a:gd name="connsiteX109" fmla="*/ 1350817 w 1735316"/>
                <a:gd name="connsiteY109" fmla="*/ 1675075 h 3475373"/>
                <a:gd name="connsiteX110" fmla="*/ 1350817 w 1735316"/>
                <a:gd name="connsiteY110" fmla="*/ 1804351 h 3475373"/>
                <a:gd name="connsiteX111" fmla="*/ 1363590 w 1735316"/>
                <a:gd name="connsiteY111" fmla="*/ 1883696 h 3475373"/>
                <a:gd name="connsiteX112" fmla="*/ 1391070 w 1735316"/>
                <a:gd name="connsiteY112" fmla="*/ 2041227 h 3475373"/>
                <a:gd name="connsiteX113" fmla="*/ 1382555 w 1735316"/>
                <a:gd name="connsiteY113" fmla="*/ 2401961 h 3475373"/>
                <a:gd name="connsiteX114" fmla="*/ 1384104 w 1735316"/>
                <a:gd name="connsiteY114" fmla="*/ 2564911 h 3475373"/>
                <a:gd name="connsiteX115" fmla="*/ 1391070 w 1735316"/>
                <a:gd name="connsiteY115" fmla="*/ 3080079 h 3475373"/>
                <a:gd name="connsiteX116" fmla="*/ 1376750 w 1735316"/>
                <a:gd name="connsiteY116" fmla="*/ 3388174 h 3475373"/>
                <a:gd name="connsiteX117" fmla="*/ 1375975 w 1735316"/>
                <a:gd name="connsiteY117" fmla="*/ 3407914 h 3475373"/>
                <a:gd name="connsiteX118" fmla="*/ 1349269 w 1735316"/>
                <a:gd name="connsiteY118" fmla="*/ 3447393 h 3475373"/>
                <a:gd name="connsiteX119" fmla="*/ 1164257 w 1735316"/>
                <a:gd name="connsiteY119" fmla="*/ 3465197 h 3475373"/>
                <a:gd name="connsiteX120" fmla="*/ 1077557 w 1735316"/>
                <a:gd name="connsiteY120" fmla="*/ 3430363 h 3475373"/>
                <a:gd name="connsiteX121" fmla="*/ 916156 w 1735316"/>
                <a:gd name="connsiteY121" fmla="*/ 3385852 h 3475373"/>
                <a:gd name="connsiteX122" fmla="*/ 901835 w 1735316"/>
                <a:gd name="connsiteY122" fmla="*/ 3370756 h 3475373"/>
                <a:gd name="connsiteX123" fmla="*/ 884805 w 1735316"/>
                <a:gd name="connsiteY123" fmla="*/ 3052985 h 3475373"/>
                <a:gd name="connsiteX124" fmla="*/ 853066 w 1735316"/>
                <a:gd name="connsiteY124" fmla="*/ 2801401 h 3475373"/>
                <a:gd name="connsiteX125" fmla="*/ 844550 w 1735316"/>
                <a:gd name="connsiteY125" fmla="*/ 2610970 h 3475373"/>
                <a:gd name="connsiteX126" fmla="*/ 865452 w 1735316"/>
                <a:gd name="connsiteY126" fmla="*/ 2232819 h 3475373"/>
                <a:gd name="connsiteX127" fmla="*/ 868161 w 1735316"/>
                <a:gd name="connsiteY127" fmla="*/ 1969235 h 3475373"/>
                <a:gd name="connsiteX128" fmla="*/ 823650 w 1735316"/>
                <a:gd name="connsiteY128" fmla="*/ 1765258 h 3475373"/>
                <a:gd name="connsiteX129" fmla="*/ 797330 w 1735316"/>
                <a:gd name="connsiteY129" fmla="*/ 1721521 h 3475373"/>
                <a:gd name="connsiteX130" fmla="*/ 924284 w 1735316"/>
                <a:gd name="connsiteY130" fmla="*/ 1937884 h 3475373"/>
                <a:gd name="connsiteX131" fmla="*/ 942863 w 1735316"/>
                <a:gd name="connsiteY131" fmla="*/ 1844217 h 3475373"/>
                <a:gd name="connsiteX132" fmla="*/ 851517 w 1735316"/>
                <a:gd name="connsiteY132" fmla="*/ 1703330 h 3475373"/>
                <a:gd name="connsiteX133" fmla="*/ 795008 w 1735316"/>
                <a:gd name="connsiteY133" fmla="*/ 1660754 h 3475373"/>
                <a:gd name="connsiteX134" fmla="*/ 916156 w 1735316"/>
                <a:gd name="connsiteY134" fmla="*/ 1653012 h 3475373"/>
                <a:gd name="connsiteX135" fmla="*/ 961441 w 1735316"/>
                <a:gd name="connsiteY135" fmla="*/ 1689395 h 3475373"/>
                <a:gd name="connsiteX136" fmla="*/ 985438 w 1735316"/>
                <a:gd name="connsiteY136" fmla="*/ 1703330 h 3475373"/>
                <a:gd name="connsiteX137" fmla="*/ 1003243 w 1735316"/>
                <a:gd name="connsiteY137" fmla="*/ 1717264 h 3475373"/>
                <a:gd name="connsiteX138" fmla="*/ 1033433 w 1735316"/>
                <a:gd name="connsiteY138" fmla="*/ 1774160 h 3475373"/>
                <a:gd name="connsiteX139" fmla="*/ 1045819 w 1735316"/>
                <a:gd name="connsiteY139" fmla="*/ 1778418 h 3475373"/>
                <a:gd name="connsiteX140" fmla="*/ 1058204 w 1735316"/>
                <a:gd name="connsiteY140" fmla="*/ 1771838 h 3475373"/>
                <a:gd name="connsiteX141" fmla="*/ 1062462 w 1735316"/>
                <a:gd name="connsiteY141" fmla="*/ 1747067 h 3475373"/>
                <a:gd name="connsiteX142" fmla="*/ 972279 w 1735316"/>
                <a:gd name="connsiteY142" fmla="*/ 1629015 h 3475373"/>
                <a:gd name="connsiteX143" fmla="*/ 967247 w 1735316"/>
                <a:gd name="connsiteY143" fmla="*/ 1620113 h 3475373"/>
                <a:gd name="connsiteX144" fmla="*/ 1070203 w 1735316"/>
                <a:gd name="connsiteY144" fmla="*/ 1585665 h 3475373"/>
                <a:gd name="connsiteX145" fmla="*/ 1113166 w 1735316"/>
                <a:gd name="connsiteY145" fmla="*/ 1565538 h 3475373"/>
                <a:gd name="connsiteX146" fmla="*/ 1140647 w 1735316"/>
                <a:gd name="connsiteY146" fmla="*/ 1557411 h 3475373"/>
                <a:gd name="connsiteX147" fmla="*/ 1149162 w 1735316"/>
                <a:gd name="connsiteY147" fmla="*/ 1541928 h 3475373"/>
                <a:gd name="connsiteX148" fmla="*/ 1139099 w 1735316"/>
                <a:gd name="connsiteY148" fmla="*/ 1536896 h 3475373"/>
                <a:gd name="connsiteX149" fmla="*/ 1040400 w 1735316"/>
                <a:gd name="connsiteY149" fmla="*/ 1551217 h 3475373"/>
                <a:gd name="connsiteX150" fmla="*/ 1125939 w 1735316"/>
                <a:gd name="connsiteY150" fmla="*/ 1449809 h 3475373"/>
                <a:gd name="connsiteX151" fmla="*/ 1089556 w 1735316"/>
                <a:gd name="connsiteY151" fmla="*/ 1454841 h 3475373"/>
                <a:gd name="connsiteX152" fmla="*/ 1043109 w 1735316"/>
                <a:gd name="connsiteY152" fmla="*/ 1480774 h 3475373"/>
                <a:gd name="connsiteX153" fmla="*/ 921961 w 1735316"/>
                <a:gd name="connsiteY153" fmla="*/ 1578311 h 3475373"/>
                <a:gd name="connsiteX154" fmla="*/ 904157 w 1735316"/>
                <a:gd name="connsiteY154" fmla="*/ 1581408 h 3475373"/>
                <a:gd name="connsiteX155" fmla="*/ 825198 w 1735316"/>
                <a:gd name="connsiteY155" fmla="*/ 1570957 h 3475373"/>
                <a:gd name="connsiteX156" fmla="*/ 769075 w 1735316"/>
                <a:gd name="connsiteY156" fmla="*/ 1602308 h 3475373"/>
                <a:gd name="connsiteX157" fmla="*/ 760173 w 1735316"/>
                <a:gd name="connsiteY157" fmla="*/ 1616629 h 3475373"/>
                <a:gd name="connsiteX158" fmla="*/ 723016 w 1735316"/>
                <a:gd name="connsiteY158" fmla="*/ 1632499 h 3475373"/>
                <a:gd name="connsiteX159" fmla="*/ 673473 w 1735316"/>
                <a:gd name="connsiteY159" fmla="*/ 1642562 h 3475373"/>
                <a:gd name="connsiteX160" fmla="*/ 640573 w 1735316"/>
                <a:gd name="connsiteY160" fmla="*/ 1637143 h 3475373"/>
                <a:gd name="connsiteX161" fmla="*/ 560840 w 1735316"/>
                <a:gd name="connsiteY161" fmla="*/ 1579473 h 3475373"/>
                <a:gd name="connsiteX162" fmla="*/ 423823 w 1735316"/>
                <a:gd name="connsiteY162" fmla="*/ 1630177 h 3475373"/>
                <a:gd name="connsiteX163" fmla="*/ 400600 w 1735316"/>
                <a:gd name="connsiteY163" fmla="*/ 1666172 h 3475373"/>
                <a:gd name="connsiteX164" fmla="*/ 394794 w 1735316"/>
                <a:gd name="connsiteY164" fmla="*/ 1659206 h 3475373"/>
                <a:gd name="connsiteX165" fmla="*/ 325899 w 1735316"/>
                <a:gd name="connsiteY165" fmla="*/ 1524898 h 3475373"/>
                <a:gd name="connsiteX166" fmla="*/ 322028 w 1735316"/>
                <a:gd name="connsiteY166" fmla="*/ 1496256 h 3475373"/>
                <a:gd name="connsiteX167" fmla="*/ 340220 w 1735316"/>
                <a:gd name="connsiteY167" fmla="*/ 1394461 h 3475373"/>
                <a:gd name="connsiteX168" fmla="*/ 367701 w 1735316"/>
                <a:gd name="connsiteY168" fmla="*/ 1230350 h 3475373"/>
                <a:gd name="connsiteX169" fmla="*/ 412212 w 1735316"/>
                <a:gd name="connsiteY169" fmla="*/ 925352 h 3475373"/>
                <a:gd name="connsiteX170" fmla="*/ 447434 w 1735316"/>
                <a:gd name="connsiteY170" fmla="*/ 664478 h 3475373"/>
                <a:gd name="connsiteX171" fmla="*/ 480720 w 1735316"/>
                <a:gd name="connsiteY171" fmla="*/ 391218 h 3475373"/>
                <a:gd name="connsiteX172" fmla="*/ 614254 w 1735316"/>
                <a:gd name="connsiteY172" fmla="*/ 157050 h 3475373"/>
                <a:gd name="connsiteX173" fmla="*/ 885578 w 1735316"/>
                <a:gd name="connsiteY173" fmla="*/ 5712 h 3475373"/>
                <a:gd name="connsiteX174" fmla="*/ 1019838 w 1735316"/>
                <a:gd name="connsiteY174" fmla="*/ 2858 h 347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735316" h="3475373">
                  <a:moveTo>
                    <a:pt x="773720" y="3059469"/>
                  </a:moveTo>
                  <a:cubicBezTo>
                    <a:pt x="776042" y="3059953"/>
                    <a:pt x="777591" y="3062662"/>
                    <a:pt x="778752" y="3069243"/>
                  </a:cubicBezTo>
                  <a:cubicBezTo>
                    <a:pt x="788041" y="3125365"/>
                    <a:pt x="791525" y="3182262"/>
                    <a:pt x="794622" y="3239159"/>
                  </a:cubicBezTo>
                  <a:cubicBezTo>
                    <a:pt x="794622" y="3254641"/>
                    <a:pt x="794234" y="3270123"/>
                    <a:pt x="794622" y="3285605"/>
                  </a:cubicBezTo>
                  <a:cubicBezTo>
                    <a:pt x="794622" y="3292185"/>
                    <a:pt x="792686" y="3294508"/>
                    <a:pt x="786106" y="3294508"/>
                  </a:cubicBezTo>
                  <a:cubicBezTo>
                    <a:pt x="704825" y="3297217"/>
                    <a:pt x="625092" y="3313473"/>
                    <a:pt x="544198" y="3323924"/>
                  </a:cubicBezTo>
                  <a:cubicBezTo>
                    <a:pt x="484978" y="3331278"/>
                    <a:pt x="426146" y="3334374"/>
                    <a:pt x="366927" y="3322762"/>
                  </a:cubicBezTo>
                  <a:cubicBezTo>
                    <a:pt x="354928" y="3320440"/>
                    <a:pt x="343317" y="3316570"/>
                    <a:pt x="332479" y="3310764"/>
                  </a:cubicBezTo>
                  <a:cubicBezTo>
                    <a:pt x="323964" y="3306119"/>
                    <a:pt x="316997" y="3300313"/>
                    <a:pt x="312352" y="3291798"/>
                  </a:cubicBezTo>
                  <a:cubicBezTo>
                    <a:pt x="307708" y="3282509"/>
                    <a:pt x="307321" y="3276703"/>
                    <a:pt x="319706" y="3271671"/>
                  </a:cubicBezTo>
                  <a:cubicBezTo>
                    <a:pt x="390537" y="3242642"/>
                    <a:pt x="460594" y="3212065"/>
                    <a:pt x="529877" y="3179940"/>
                  </a:cubicBezTo>
                  <a:cubicBezTo>
                    <a:pt x="609222" y="3143556"/>
                    <a:pt x="687795" y="3105626"/>
                    <a:pt x="764044" y="3063050"/>
                  </a:cubicBezTo>
                  <a:cubicBezTo>
                    <a:pt x="768302" y="3060728"/>
                    <a:pt x="771398" y="3058986"/>
                    <a:pt x="773720" y="3059469"/>
                  </a:cubicBezTo>
                  <a:close/>
                  <a:moveTo>
                    <a:pt x="739175" y="2129863"/>
                  </a:moveTo>
                  <a:cubicBezTo>
                    <a:pt x="740723" y="2131121"/>
                    <a:pt x="741207" y="2134121"/>
                    <a:pt x="741594" y="2138379"/>
                  </a:cubicBezTo>
                  <a:cubicBezTo>
                    <a:pt x="752432" y="2252172"/>
                    <a:pt x="761334" y="2366353"/>
                    <a:pt x="767527" y="2480921"/>
                  </a:cubicBezTo>
                  <a:cubicBezTo>
                    <a:pt x="776429" y="2646967"/>
                    <a:pt x="779139" y="2812626"/>
                    <a:pt x="780687" y="2978672"/>
                  </a:cubicBezTo>
                  <a:cubicBezTo>
                    <a:pt x="781074" y="2980607"/>
                    <a:pt x="781074" y="2982543"/>
                    <a:pt x="780687" y="2984865"/>
                  </a:cubicBezTo>
                  <a:cubicBezTo>
                    <a:pt x="747787" y="2898552"/>
                    <a:pt x="730757" y="2809142"/>
                    <a:pt x="711017" y="2720894"/>
                  </a:cubicBezTo>
                  <a:cubicBezTo>
                    <a:pt x="691664" y="2633807"/>
                    <a:pt x="673860" y="2546720"/>
                    <a:pt x="658765" y="2458859"/>
                  </a:cubicBezTo>
                  <a:cubicBezTo>
                    <a:pt x="644057" y="2372933"/>
                    <a:pt x="630510" y="2286620"/>
                    <a:pt x="627801" y="2199146"/>
                  </a:cubicBezTo>
                  <a:cubicBezTo>
                    <a:pt x="627414" y="2189083"/>
                    <a:pt x="629736" y="2183277"/>
                    <a:pt x="639413" y="2178632"/>
                  </a:cubicBezTo>
                  <a:cubicBezTo>
                    <a:pt x="670377" y="2164698"/>
                    <a:pt x="700954" y="2149603"/>
                    <a:pt x="730370" y="2131799"/>
                  </a:cubicBezTo>
                  <a:cubicBezTo>
                    <a:pt x="735015" y="2129089"/>
                    <a:pt x="737627" y="2128605"/>
                    <a:pt x="739175" y="2129863"/>
                  </a:cubicBezTo>
                  <a:close/>
                  <a:moveTo>
                    <a:pt x="65364" y="1524365"/>
                  </a:moveTo>
                  <a:cubicBezTo>
                    <a:pt x="75766" y="1523059"/>
                    <a:pt x="86701" y="1524317"/>
                    <a:pt x="97538" y="1526833"/>
                  </a:cubicBezTo>
                  <a:cubicBezTo>
                    <a:pt x="116503" y="1531090"/>
                    <a:pt x="131211" y="1542702"/>
                    <a:pt x="144758" y="1555862"/>
                  </a:cubicBezTo>
                  <a:cubicBezTo>
                    <a:pt x="183076" y="1593793"/>
                    <a:pt x="207847" y="1640626"/>
                    <a:pt x="232619" y="1689395"/>
                  </a:cubicBezTo>
                  <a:cubicBezTo>
                    <a:pt x="209783" y="1691330"/>
                    <a:pt x="189656" y="1692104"/>
                    <a:pt x="171464" y="1676235"/>
                  </a:cubicBezTo>
                  <a:cubicBezTo>
                    <a:pt x="152886" y="1659979"/>
                    <a:pt x="132372" y="1645658"/>
                    <a:pt x="122309" y="1622048"/>
                  </a:cubicBezTo>
                  <a:cubicBezTo>
                    <a:pt x="120373" y="1617016"/>
                    <a:pt x="115729" y="1615855"/>
                    <a:pt x="111859" y="1613532"/>
                  </a:cubicBezTo>
                  <a:cubicBezTo>
                    <a:pt x="76636" y="1593019"/>
                    <a:pt x="41415" y="1573279"/>
                    <a:pt x="4645" y="1555862"/>
                  </a:cubicBezTo>
                  <a:cubicBezTo>
                    <a:pt x="2322" y="1554701"/>
                    <a:pt x="387" y="1554701"/>
                    <a:pt x="0" y="1550056"/>
                  </a:cubicBezTo>
                  <a:cubicBezTo>
                    <a:pt x="15482" y="1554314"/>
                    <a:pt x="25545" y="1546960"/>
                    <a:pt x="36383" y="1537283"/>
                  </a:cubicBezTo>
                  <a:cubicBezTo>
                    <a:pt x="45092" y="1529542"/>
                    <a:pt x="54962" y="1525672"/>
                    <a:pt x="65364" y="1524365"/>
                  </a:cubicBezTo>
                  <a:close/>
                  <a:moveTo>
                    <a:pt x="208235" y="1519091"/>
                  </a:moveTo>
                  <a:cubicBezTo>
                    <a:pt x="301902" y="1540766"/>
                    <a:pt x="337124" y="1615855"/>
                    <a:pt x="372734" y="1694427"/>
                  </a:cubicBezTo>
                  <a:cubicBezTo>
                    <a:pt x="344091" y="1692878"/>
                    <a:pt x="318546" y="1691717"/>
                    <a:pt x="293000" y="1690556"/>
                  </a:cubicBezTo>
                  <a:cubicBezTo>
                    <a:pt x="287968" y="1690169"/>
                    <a:pt x="285646" y="1688234"/>
                    <a:pt x="283711" y="1683976"/>
                  </a:cubicBezTo>
                  <a:cubicBezTo>
                    <a:pt x="258939" y="1630950"/>
                    <a:pt x="233394" y="1577923"/>
                    <a:pt x="208622" y="1524897"/>
                  </a:cubicBezTo>
                  <a:cubicBezTo>
                    <a:pt x="208235" y="1523736"/>
                    <a:pt x="208235" y="1522188"/>
                    <a:pt x="208235" y="1519091"/>
                  </a:cubicBezTo>
                  <a:close/>
                  <a:moveTo>
                    <a:pt x="1335335" y="881615"/>
                  </a:moveTo>
                  <a:cubicBezTo>
                    <a:pt x="1324110" y="881615"/>
                    <a:pt x="1328755" y="890130"/>
                    <a:pt x="1328755" y="894775"/>
                  </a:cubicBezTo>
                  <a:cubicBezTo>
                    <a:pt x="1329529" y="926900"/>
                    <a:pt x="1329916" y="959412"/>
                    <a:pt x="1331465" y="991538"/>
                  </a:cubicBezTo>
                  <a:cubicBezTo>
                    <a:pt x="1334947" y="1061208"/>
                    <a:pt x="1338431" y="1130877"/>
                    <a:pt x="1343463" y="1200160"/>
                  </a:cubicBezTo>
                  <a:cubicBezTo>
                    <a:pt x="1348108" y="1262089"/>
                    <a:pt x="1354300" y="1324017"/>
                    <a:pt x="1357010" y="1385946"/>
                  </a:cubicBezTo>
                  <a:cubicBezTo>
                    <a:pt x="1358558" y="1416136"/>
                    <a:pt x="1360493" y="1446326"/>
                    <a:pt x="1359719" y="1479226"/>
                  </a:cubicBezTo>
                  <a:cubicBezTo>
                    <a:pt x="1374427" y="1468775"/>
                    <a:pt x="1382168" y="1457551"/>
                    <a:pt x="1384878" y="1443230"/>
                  </a:cubicBezTo>
                  <a:cubicBezTo>
                    <a:pt x="1388361" y="1424651"/>
                    <a:pt x="1390296" y="1406072"/>
                    <a:pt x="1390683" y="1387494"/>
                  </a:cubicBezTo>
                  <a:cubicBezTo>
                    <a:pt x="1393005" y="1265572"/>
                    <a:pt x="1387974" y="1143650"/>
                    <a:pt x="1373266" y="1022502"/>
                  </a:cubicBezTo>
                  <a:cubicBezTo>
                    <a:pt x="1367847" y="978765"/>
                    <a:pt x="1360493" y="935802"/>
                    <a:pt x="1353526" y="892452"/>
                  </a:cubicBezTo>
                  <a:cubicBezTo>
                    <a:pt x="1351204" y="879292"/>
                    <a:pt x="1343463" y="881615"/>
                    <a:pt x="1335335" y="881615"/>
                  </a:cubicBezTo>
                  <a:close/>
                  <a:moveTo>
                    <a:pt x="870919" y="493787"/>
                  </a:moveTo>
                  <a:cubicBezTo>
                    <a:pt x="841358" y="499690"/>
                    <a:pt x="814748" y="520107"/>
                    <a:pt x="801201" y="553007"/>
                  </a:cubicBezTo>
                  <a:cubicBezTo>
                    <a:pt x="798491" y="559199"/>
                    <a:pt x="796556" y="565392"/>
                    <a:pt x="794621" y="571585"/>
                  </a:cubicBezTo>
                  <a:cubicBezTo>
                    <a:pt x="779526" y="620354"/>
                    <a:pt x="776816" y="671058"/>
                    <a:pt x="776042" y="721375"/>
                  </a:cubicBezTo>
                  <a:cubicBezTo>
                    <a:pt x="774494" y="827040"/>
                    <a:pt x="790363" y="930770"/>
                    <a:pt x="819005" y="1032566"/>
                  </a:cubicBezTo>
                  <a:cubicBezTo>
                    <a:pt x="829456" y="1069336"/>
                    <a:pt x="842228" y="1104945"/>
                    <a:pt x="868161" y="1133974"/>
                  </a:cubicBezTo>
                  <a:cubicBezTo>
                    <a:pt x="899126" y="1168809"/>
                    <a:pt x="942476" y="1167647"/>
                    <a:pt x="971892" y="1131264"/>
                  </a:cubicBezTo>
                  <a:cubicBezTo>
                    <a:pt x="990083" y="1108816"/>
                    <a:pt x="998985" y="1082109"/>
                    <a:pt x="1005952" y="1055015"/>
                  </a:cubicBezTo>
                  <a:cubicBezTo>
                    <a:pt x="1024918" y="980701"/>
                    <a:pt x="1026079" y="904451"/>
                    <a:pt x="1028014" y="828201"/>
                  </a:cubicBezTo>
                  <a:cubicBezTo>
                    <a:pt x="1026853" y="755822"/>
                    <a:pt x="1024918" y="683056"/>
                    <a:pt x="1005565" y="612612"/>
                  </a:cubicBezTo>
                  <a:cubicBezTo>
                    <a:pt x="996276" y="578939"/>
                    <a:pt x="983890" y="546813"/>
                    <a:pt x="958344" y="521655"/>
                  </a:cubicBezTo>
                  <a:cubicBezTo>
                    <a:pt x="932992" y="496496"/>
                    <a:pt x="900480" y="487884"/>
                    <a:pt x="870919" y="493787"/>
                  </a:cubicBezTo>
                  <a:close/>
                  <a:moveTo>
                    <a:pt x="608448" y="489142"/>
                  </a:moveTo>
                  <a:cubicBezTo>
                    <a:pt x="574387" y="477918"/>
                    <a:pt x="544971" y="491078"/>
                    <a:pt x="526005" y="526300"/>
                  </a:cubicBezTo>
                  <a:cubicBezTo>
                    <a:pt x="503170" y="568488"/>
                    <a:pt x="493880" y="614935"/>
                    <a:pt x="486526" y="661381"/>
                  </a:cubicBezTo>
                  <a:cubicBezTo>
                    <a:pt x="471818" y="756209"/>
                    <a:pt x="468721" y="851812"/>
                    <a:pt x="466786" y="931545"/>
                  </a:cubicBezTo>
                  <a:cubicBezTo>
                    <a:pt x="466786" y="985345"/>
                    <a:pt x="466399" y="1022502"/>
                    <a:pt x="467174" y="1060047"/>
                  </a:cubicBezTo>
                  <a:cubicBezTo>
                    <a:pt x="467560" y="1080173"/>
                    <a:pt x="468334" y="1101074"/>
                    <a:pt x="480333" y="1119266"/>
                  </a:cubicBezTo>
                  <a:cubicBezTo>
                    <a:pt x="490009" y="1134361"/>
                    <a:pt x="502782" y="1139392"/>
                    <a:pt x="519813" y="1132813"/>
                  </a:cubicBezTo>
                  <a:cubicBezTo>
                    <a:pt x="541488" y="1124297"/>
                    <a:pt x="557357" y="1108816"/>
                    <a:pt x="568969" y="1088689"/>
                  </a:cubicBezTo>
                  <a:cubicBezTo>
                    <a:pt x="581354" y="1067014"/>
                    <a:pt x="590644" y="1044177"/>
                    <a:pt x="598772" y="1020954"/>
                  </a:cubicBezTo>
                  <a:cubicBezTo>
                    <a:pt x="621995" y="953220"/>
                    <a:pt x="635542" y="883163"/>
                    <a:pt x="649089" y="813106"/>
                  </a:cubicBezTo>
                  <a:cubicBezTo>
                    <a:pt x="660700" y="753113"/>
                    <a:pt x="669602" y="692345"/>
                    <a:pt x="668054" y="631578"/>
                  </a:cubicBezTo>
                  <a:cubicBezTo>
                    <a:pt x="667280" y="598291"/>
                    <a:pt x="664958" y="565392"/>
                    <a:pt x="651798" y="534041"/>
                  </a:cubicBezTo>
                  <a:cubicBezTo>
                    <a:pt x="643283" y="513527"/>
                    <a:pt x="630510" y="496496"/>
                    <a:pt x="608448" y="489142"/>
                  </a:cubicBezTo>
                  <a:close/>
                  <a:moveTo>
                    <a:pt x="1019838" y="2858"/>
                  </a:moveTo>
                  <a:cubicBezTo>
                    <a:pt x="1064107" y="7261"/>
                    <a:pt x="1107941" y="16550"/>
                    <a:pt x="1151485" y="29323"/>
                  </a:cubicBezTo>
                  <a:cubicBezTo>
                    <a:pt x="1202188" y="44418"/>
                    <a:pt x="1251731" y="62222"/>
                    <a:pt x="1291985" y="98605"/>
                  </a:cubicBezTo>
                  <a:cubicBezTo>
                    <a:pt x="1359719" y="150084"/>
                    <a:pt x="1466933" y="242589"/>
                    <a:pt x="1500994" y="419086"/>
                  </a:cubicBezTo>
                  <a:cubicBezTo>
                    <a:pt x="1516476" y="465145"/>
                    <a:pt x="1522282" y="552232"/>
                    <a:pt x="1529636" y="600227"/>
                  </a:cubicBezTo>
                  <a:cubicBezTo>
                    <a:pt x="1535829" y="638932"/>
                    <a:pt x="1538151" y="678412"/>
                    <a:pt x="1536215" y="717891"/>
                  </a:cubicBezTo>
                  <a:cubicBezTo>
                    <a:pt x="1533893" y="767821"/>
                    <a:pt x="1543957" y="816590"/>
                    <a:pt x="1548989" y="865746"/>
                  </a:cubicBezTo>
                  <a:cubicBezTo>
                    <a:pt x="1554407" y="917998"/>
                    <a:pt x="1561761" y="970250"/>
                    <a:pt x="1567180" y="1022889"/>
                  </a:cubicBezTo>
                  <a:cubicBezTo>
                    <a:pt x="1574534" y="1094494"/>
                    <a:pt x="1582275" y="1166099"/>
                    <a:pt x="1588468" y="1237704"/>
                  </a:cubicBezTo>
                  <a:cubicBezTo>
                    <a:pt x="1593887" y="1297698"/>
                    <a:pt x="1599692" y="1358078"/>
                    <a:pt x="1598144" y="1418458"/>
                  </a:cubicBezTo>
                  <a:cubicBezTo>
                    <a:pt x="1596983" y="1467614"/>
                    <a:pt x="1605499" y="1515996"/>
                    <a:pt x="1610917" y="1564765"/>
                  </a:cubicBezTo>
                  <a:cubicBezTo>
                    <a:pt x="1617884" y="1631725"/>
                    <a:pt x="1626786" y="1698298"/>
                    <a:pt x="1634528" y="1765258"/>
                  </a:cubicBezTo>
                  <a:cubicBezTo>
                    <a:pt x="1642655" y="1833767"/>
                    <a:pt x="1650396" y="1902662"/>
                    <a:pt x="1658137" y="1971171"/>
                  </a:cubicBezTo>
                  <a:cubicBezTo>
                    <a:pt x="1665105" y="2035422"/>
                    <a:pt x="1672458" y="2099285"/>
                    <a:pt x="1679425" y="2163537"/>
                  </a:cubicBezTo>
                  <a:cubicBezTo>
                    <a:pt x="1687166" y="2231658"/>
                    <a:pt x="1693747" y="2300166"/>
                    <a:pt x="1701487" y="2368287"/>
                  </a:cubicBezTo>
                  <a:cubicBezTo>
                    <a:pt x="1709616" y="2442989"/>
                    <a:pt x="1711938" y="2517303"/>
                    <a:pt x="1708455" y="2592392"/>
                  </a:cubicBezTo>
                  <a:cubicBezTo>
                    <a:pt x="1704971" y="2671350"/>
                    <a:pt x="1698391" y="2749923"/>
                    <a:pt x="1704584" y="2829268"/>
                  </a:cubicBezTo>
                  <a:cubicBezTo>
                    <a:pt x="1707681" y="2867974"/>
                    <a:pt x="1715035" y="2905905"/>
                    <a:pt x="1719292" y="2944611"/>
                  </a:cubicBezTo>
                  <a:cubicBezTo>
                    <a:pt x="1728969" y="3028214"/>
                    <a:pt x="1732839" y="3112205"/>
                    <a:pt x="1732839" y="3196582"/>
                  </a:cubicBezTo>
                  <a:cubicBezTo>
                    <a:pt x="1732839" y="3208581"/>
                    <a:pt x="1736710" y="3220580"/>
                    <a:pt x="1734774" y="3234513"/>
                  </a:cubicBezTo>
                  <a:cubicBezTo>
                    <a:pt x="1733613" y="3243416"/>
                    <a:pt x="1730129" y="3249609"/>
                    <a:pt x="1722389" y="3254640"/>
                  </a:cubicBezTo>
                  <a:cubicBezTo>
                    <a:pt x="1690650" y="3275928"/>
                    <a:pt x="1654654" y="3285992"/>
                    <a:pt x="1617884" y="3292571"/>
                  </a:cubicBezTo>
                  <a:cubicBezTo>
                    <a:pt x="1569503" y="3301474"/>
                    <a:pt x="1520347" y="3303796"/>
                    <a:pt x="1471191" y="3304570"/>
                  </a:cubicBezTo>
                  <a:cubicBezTo>
                    <a:pt x="1459966" y="3304570"/>
                    <a:pt x="1458031" y="3301087"/>
                    <a:pt x="1458031" y="3291023"/>
                  </a:cubicBezTo>
                  <a:cubicBezTo>
                    <a:pt x="1458031" y="3198517"/>
                    <a:pt x="1458418" y="3105624"/>
                    <a:pt x="1456870" y="3013119"/>
                  </a:cubicBezTo>
                  <a:cubicBezTo>
                    <a:pt x="1455321" y="2908227"/>
                    <a:pt x="1453386" y="2803336"/>
                    <a:pt x="1445645" y="2698831"/>
                  </a:cubicBezTo>
                  <a:cubicBezTo>
                    <a:pt x="1441775" y="2646192"/>
                    <a:pt x="1434420" y="2593940"/>
                    <a:pt x="1429002" y="2541301"/>
                  </a:cubicBezTo>
                  <a:cubicBezTo>
                    <a:pt x="1423196" y="2482856"/>
                    <a:pt x="1422035" y="2424410"/>
                    <a:pt x="1422422" y="2365965"/>
                  </a:cubicBezTo>
                  <a:cubicBezTo>
                    <a:pt x="1422809" y="2279265"/>
                    <a:pt x="1425518" y="2192952"/>
                    <a:pt x="1426679" y="2106252"/>
                  </a:cubicBezTo>
                  <a:cubicBezTo>
                    <a:pt x="1427841" y="2022262"/>
                    <a:pt x="1417390" y="1939045"/>
                    <a:pt x="1406553" y="1856216"/>
                  </a:cubicBezTo>
                  <a:cubicBezTo>
                    <a:pt x="1397263" y="1786546"/>
                    <a:pt x="1389135" y="1716876"/>
                    <a:pt x="1387974" y="1646820"/>
                  </a:cubicBezTo>
                  <a:cubicBezTo>
                    <a:pt x="1387974" y="1633273"/>
                    <a:pt x="1384104" y="1633660"/>
                    <a:pt x="1374040" y="1638304"/>
                  </a:cubicBezTo>
                  <a:cubicBezTo>
                    <a:pt x="1358171" y="1645658"/>
                    <a:pt x="1350043" y="1655722"/>
                    <a:pt x="1350817" y="1675075"/>
                  </a:cubicBezTo>
                  <a:cubicBezTo>
                    <a:pt x="1352365" y="1718038"/>
                    <a:pt x="1351978" y="1761388"/>
                    <a:pt x="1350817" y="1804351"/>
                  </a:cubicBezTo>
                  <a:cubicBezTo>
                    <a:pt x="1350043" y="1831831"/>
                    <a:pt x="1352752" y="1858538"/>
                    <a:pt x="1363590" y="1883696"/>
                  </a:cubicBezTo>
                  <a:cubicBezTo>
                    <a:pt x="1385265" y="1934013"/>
                    <a:pt x="1389523" y="1987427"/>
                    <a:pt x="1391070" y="2041227"/>
                  </a:cubicBezTo>
                  <a:cubicBezTo>
                    <a:pt x="1394167" y="2161601"/>
                    <a:pt x="1386039" y="2281975"/>
                    <a:pt x="1382555" y="2401961"/>
                  </a:cubicBezTo>
                  <a:cubicBezTo>
                    <a:pt x="1381007" y="2456149"/>
                    <a:pt x="1383716" y="2510723"/>
                    <a:pt x="1384104" y="2564911"/>
                  </a:cubicBezTo>
                  <a:cubicBezTo>
                    <a:pt x="1385652" y="2736762"/>
                    <a:pt x="1391070" y="2908227"/>
                    <a:pt x="1391070" y="3080079"/>
                  </a:cubicBezTo>
                  <a:cubicBezTo>
                    <a:pt x="1391070" y="3183035"/>
                    <a:pt x="1386426" y="3285604"/>
                    <a:pt x="1376750" y="3388174"/>
                  </a:cubicBezTo>
                  <a:cubicBezTo>
                    <a:pt x="1376362" y="3394753"/>
                    <a:pt x="1375589" y="3401333"/>
                    <a:pt x="1375975" y="3407914"/>
                  </a:cubicBezTo>
                  <a:cubicBezTo>
                    <a:pt x="1377137" y="3428040"/>
                    <a:pt x="1365525" y="3438878"/>
                    <a:pt x="1349269" y="3447393"/>
                  </a:cubicBezTo>
                  <a:cubicBezTo>
                    <a:pt x="1290050" y="3479518"/>
                    <a:pt x="1228121" y="3481840"/>
                    <a:pt x="1164257" y="3465197"/>
                  </a:cubicBezTo>
                  <a:cubicBezTo>
                    <a:pt x="1133680" y="3457069"/>
                    <a:pt x="1104651" y="3447006"/>
                    <a:pt x="1077557" y="3430363"/>
                  </a:cubicBezTo>
                  <a:cubicBezTo>
                    <a:pt x="1028401" y="3400560"/>
                    <a:pt x="973440" y="3387399"/>
                    <a:pt x="916156" y="3385852"/>
                  </a:cubicBezTo>
                  <a:cubicBezTo>
                    <a:pt x="904544" y="3385464"/>
                    <a:pt x="901835" y="3381981"/>
                    <a:pt x="901835" y="3370756"/>
                  </a:cubicBezTo>
                  <a:cubicBezTo>
                    <a:pt x="902609" y="3264704"/>
                    <a:pt x="894868" y="3158651"/>
                    <a:pt x="884805" y="3052985"/>
                  </a:cubicBezTo>
                  <a:cubicBezTo>
                    <a:pt x="876676" y="2968995"/>
                    <a:pt x="863903" y="2885391"/>
                    <a:pt x="853066" y="2801401"/>
                  </a:cubicBezTo>
                  <a:cubicBezTo>
                    <a:pt x="844938" y="2738311"/>
                    <a:pt x="843390" y="2674834"/>
                    <a:pt x="844550" y="2610970"/>
                  </a:cubicBezTo>
                  <a:cubicBezTo>
                    <a:pt x="847260" y="2484791"/>
                    <a:pt x="858485" y="2358998"/>
                    <a:pt x="865452" y="2232819"/>
                  </a:cubicBezTo>
                  <a:cubicBezTo>
                    <a:pt x="870097" y="2144958"/>
                    <a:pt x="875128" y="2057097"/>
                    <a:pt x="868161" y="1969235"/>
                  </a:cubicBezTo>
                  <a:cubicBezTo>
                    <a:pt x="862355" y="1899179"/>
                    <a:pt x="853840" y="1829896"/>
                    <a:pt x="823650" y="1765258"/>
                  </a:cubicBezTo>
                  <a:cubicBezTo>
                    <a:pt x="816683" y="1749776"/>
                    <a:pt x="807781" y="1735455"/>
                    <a:pt x="797330" y="1721521"/>
                  </a:cubicBezTo>
                  <a:cubicBezTo>
                    <a:pt x="871644" y="1774160"/>
                    <a:pt x="896803" y="1856216"/>
                    <a:pt x="924284" y="1937884"/>
                  </a:cubicBezTo>
                  <a:cubicBezTo>
                    <a:pt x="949442" y="1908855"/>
                    <a:pt x="950217" y="1877504"/>
                    <a:pt x="942863" y="1844217"/>
                  </a:cubicBezTo>
                  <a:cubicBezTo>
                    <a:pt x="930090" y="1785772"/>
                    <a:pt x="895255" y="1741648"/>
                    <a:pt x="851517" y="1703330"/>
                  </a:cubicBezTo>
                  <a:cubicBezTo>
                    <a:pt x="834487" y="1688235"/>
                    <a:pt x="815909" y="1675462"/>
                    <a:pt x="795008" y="1660754"/>
                  </a:cubicBezTo>
                  <a:cubicBezTo>
                    <a:pt x="837196" y="1650303"/>
                    <a:pt x="875902" y="1641401"/>
                    <a:pt x="916156" y="1653012"/>
                  </a:cubicBezTo>
                  <a:cubicBezTo>
                    <a:pt x="936282" y="1658818"/>
                    <a:pt x="952926" y="1669656"/>
                    <a:pt x="961441" y="1689395"/>
                  </a:cubicBezTo>
                  <a:cubicBezTo>
                    <a:pt x="966085" y="1700620"/>
                    <a:pt x="976536" y="1701007"/>
                    <a:pt x="985438" y="1703330"/>
                  </a:cubicBezTo>
                  <a:cubicBezTo>
                    <a:pt x="993954" y="1705652"/>
                    <a:pt x="999372" y="1709522"/>
                    <a:pt x="1003243" y="1717264"/>
                  </a:cubicBezTo>
                  <a:cubicBezTo>
                    <a:pt x="1012919" y="1736229"/>
                    <a:pt x="1024143" y="1754808"/>
                    <a:pt x="1033433" y="1774160"/>
                  </a:cubicBezTo>
                  <a:cubicBezTo>
                    <a:pt x="1036917" y="1781127"/>
                    <a:pt x="1040013" y="1781514"/>
                    <a:pt x="1045819" y="1778418"/>
                  </a:cubicBezTo>
                  <a:cubicBezTo>
                    <a:pt x="1050076" y="1776096"/>
                    <a:pt x="1054334" y="1774160"/>
                    <a:pt x="1058204" y="1771838"/>
                  </a:cubicBezTo>
                  <a:cubicBezTo>
                    <a:pt x="1070203" y="1764097"/>
                    <a:pt x="1071364" y="1758678"/>
                    <a:pt x="1062462" y="1747067"/>
                  </a:cubicBezTo>
                  <a:cubicBezTo>
                    <a:pt x="1032659" y="1707587"/>
                    <a:pt x="1002469" y="1668495"/>
                    <a:pt x="972279" y="1629015"/>
                  </a:cubicBezTo>
                  <a:cubicBezTo>
                    <a:pt x="970343" y="1626693"/>
                    <a:pt x="967247" y="1624758"/>
                    <a:pt x="967247" y="1620113"/>
                  </a:cubicBezTo>
                  <a:cubicBezTo>
                    <a:pt x="1001695" y="1609662"/>
                    <a:pt x="1036529" y="1599599"/>
                    <a:pt x="1070203" y="1585665"/>
                  </a:cubicBezTo>
                  <a:cubicBezTo>
                    <a:pt x="1084524" y="1579473"/>
                    <a:pt x="1099232" y="1572892"/>
                    <a:pt x="1113166" y="1565538"/>
                  </a:cubicBezTo>
                  <a:cubicBezTo>
                    <a:pt x="1122068" y="1560507"/>
                    <a:pt x="1130197" y="1556249"/>
                    <a:pt x="1140647" y="1557411"/>
                  </a:cubicBezTo>
                  <a:cubicBezTo>
                    <a:pt x="1154581" y="1558959"/>
                    <a:pt x="1148388" y="1547734"/>
                    <a:pt x="1149162" y="1541928"/>
                  </a:cubicBezTo>
                  <a:cubicBezTo>
                    <a:pt x="1150323" y="1532252"/>
                    <a:pt x="1143743" y="1536122"/>
                    <a:pt x="1139099" y="1536896"/>
                  </a:cubicBezTo>
                  <a:cubicBezTo>
                    <a:pt x="1106586" y="1542315"/>
                    <a:pt x="1072912" y="1541154"/>
                    <a:pt x="1040400" y="1551217"/>
                  </a:cubicBezTo>
                  <a:cubicBezTo>
                    <a:pt x="1064397" y="1514061"/>
                    <a:pt x="1091491" y="1480000"/>
                    <a:pt x="1125939" y="1449809"/>
                  </a:cubicBezTo>
                  <a:cubicBezTo>
                    <a:pt x="1112005" y="1446326"/>
                    <a:pt x="1100393" y="1450584"/>
                    <a:pt x="1089556" y="1454841"/>
                  </a:cubicBezTo>
                  <a:cubicBezTo>
                    <a:pt x="1072912" y="1461421"/>
                    <a:pt x="1057430" y="1470324"/>
                    <a:pt x="1043109" y="1480774"/>
                  </a:cubicBezTo>
                  <a:cubicBezTo>
                    <a:pt x="1001308" y="1511351"/>
                    <a:pt x="959506" y="1541928"/>
                    <a:pt x="921961" y="1578311"/>
                  </a:cubicBezTo>
                  <a:cubicBezTo>
                    <a:pt x="916156" y="1583730"/>
                    <a:pt x="910737" y="1582956"/>
                    <a:pt x="904157" y="1581408"/>
                  </a:cubicBezTo>
                  <a:cubicBezTo>
                    <a:pt x="878224" y="1574828"/>
                    <a:pt x="851905" y="1570183"/>
                    <a:pt x="825198" y="1570957"/>
                  </a:cubicBezTo>
                  <a:cubicBezTo>
                    <a:pt x="801201" y="1571344"/>
                    <a:pt x="780300" y="1578311"/>
                    <a:pt x="769075" y="1602308"/>
                  </a:cubicBezTo>
                  <a:cubicBezTo>
                    <a:pt x="766753" y="1607340"/>
                    <a:pt x="763270" y="1611985"/>
                    <a:pt x="760173" y="1616629"/>
                  </a:cubicBezTo>
                  <a:cubicBezTo>
                    <a:pt x="747787" y="1635982"/>
                    <a:pt x="744304" y="1639466"/>
                    <a:pt x="723016" y="1632499"/>
                  </a:cubicBezTo>
                  <a:cubicBezTo>
                    <a:pt x="702889" y="1625919"/>
                    <a:pt x="688568" y="1632499"/>
                    <a:pt x="673473" y="1642562"/>
                  </a:cubicBezTo>
                  <a:cubicBezTo>
                    <a:pt x="655281" y="1654561"/>
                    <a:pt x="655281" y="1654174"/>
                    <a:pt x="640573" y="1637143"/>
                  </a:cubicBezTo>
                  <a:cubicBezTo>
                    <a:pt x="618511" y="1611598"/>
                    <a:pt x="594127" y="1589149"/>
                    <a:pt x="560840" y="1579473"/>
                  </a:cubicBezTo>
                  <a:cubicBezTo>
                    <a:pt x="510136" y="1564765"/>
                    <a:pt x="458271" y="1584504"/>
                    <a:pt x="423823" y="1630177"/>
                  </a:cubicBezTo>
                  <a:cubicBezTo>
                    <a:pt x="415308" y="1641401"/>
                    <a:pt x="407180" y="1653787"/>
                    <a:pt x="400600" y="1666172"/>
                  </a:cubicBezTo>
                  <a:cubicBezTo>
                    <a:pt x="395181" y="1666172"/>
                    <a:pt x="395955" y="1661915"/>
                    <a:pt x="394794" y="1659206"/>
                  </a:cubicBezTo>
                  <a:cubicBezTo>
                    <a:pt x="374668" y="1613146"/>
                    <a:pt x="354541" y="1566700"/>
                    <a:pt x="325899" y="1524898"/>
                  </a:cubicBezTo>
                  <a:cubicBezTo>
                    <a:pt x="319706" y="1516383"/>
                    <a:pt x="321641" y="1505932"/>
                    <a:pt x="322028" y="1496256"/>
                  </a:cubicBezTo>
                  <a:cubicBezTo>
                    <a:pt x="323577" y="1461421"/>
                    <a:pt x="329382" y="1427360"/>
                    <a:pt x="340220" y="1394461"/>
                  </a:cubicBezTo>
                  <a:cubicBezTo>
                    <a:pt x="357637" y="1341047"/>
                    <a:pt x="360347" y="1285312"/>
                    <a:pt x="367701" y="1230350"/>
                  </a:cubicBezTo>
                  <a:cubicBezTo>
                    <a:pt x="381247" y="1128555"/>
                    <a:pt x="394020" y="1026373"/>
                    <a:pt x="412212" y="925352"/>
                  </a:cubicBezTo>
                  <a:cubicBezTo>
                    <a:pt x="428081" y="839039"/>
                    <a:pt x="438918" y="751952"/>
                    <a:pt x="447434" y="664478"/>
                  </a:cubicBezTo>
                  <a:cubicBezTo>
                    <a:pt x="455562" y="583583"/>
                    <a:pt x="476076" y="400894"/>
                    <a:pt x="480720" y="391218"/>
                  </a:cubicBezTo>
                  <a:cubicBezTo>
                    <a:pt x="518265" y="309162"/>
                    <a:pt x="556196" y="227494"/>
                    <a:pt x="614254" y="157050"/>
                  </a:cubicBezTo>
                  <a:cubicBezTo>
                    <a:pt x="684698" y="71125"/>
                    <a:pt x="776042" y="21969"/>
                    <a:pt x="885578" y="5712"/>
                  </a:cubicBezTo>
                  <a:cubicBezTo>
                    <a:pt x="930864" y="-1061"/>
                    <a:pt x="975568" y="-1545"/>
                    <a:pt x="1019838" y="28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5194775-34D6-4222-A575-1E322187D1A4}"/>
                </a:ext>
              </a:extLst>
            </p:cNvPr>
            <p:cNvSpPr/>
            <p:nvPr/>
          </p:nvSpPr>
          <p:spPr>
            <a:xfrm>
              <a:off x="10707219" y="5349548"/>
              <a:ext cx="2322" cy="161014"/>
            </a:xfrm>
            <a:custGeom>
              <a:avLst/>
              <a:gdLst>
                <a:gd name="connsiteX0" fmla="*/ 4429 w 4429"/>
                <a:gd name="connsiteY0" fmla="*/ 275353 h 307096"/>
                <a:gd name="connsiteX1" fmla="*/ 3691 w 4429"/>
                <a:gd name="connsiteY1" fmla="*/ 291594 h 307096"/>
                <a:gd name="connsiteX2" fmla="*/ 0 w 4429"/>
                <a:gd name="connsiteY2" fmla="*/ 307097 h 307096"/>
                <a:gd name="connsiteX3" fmla="*/ 0 w 4429"/>
                <a:gd name="connsiteY3" fmla="*/ 738 h 307096"/>
                <a:gd name="connsiteX4" fmla="*/ 2215 w 4429"/>
                <a:gd name="connsiteY4" fmla="*/ 0 h 307096"/>
                <a:gd name="connsiteX5" fmla="*/ 4429 w 4429"/>
                <a:gd name="connsiteY5" fmla="*/ 31005 h 307096"/>
                <a:gd name="connsiteX6" fmla="*/ 4429 w 4429"/>
                <a:gd name="connsiteY6" fmla="*/ 275353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" h="307096">
                  <a:moveTo>
                    <a:pt x="4429" y="275353"/>
                  </a:moveTo>
                  <a:cubicBezTo>
                    <a:pt x="4429" y="280521"/>
                    <a:pt x="3691" y="285689"/>
                    <a:pt x="3691" y="291594"/>
                  </a:cubicBezTo>
                  <a:cubicBezTo>
                    <a:pt x="3691" y="296762"/>
                    <a:pt x="3691" y="301929"/>
                    <a:pt x="0" y="307097"/>
                  </a:cubicBezTo>
                  <a:cubicBezTo>
                    <a:pt x="0" y="205223"/>
                    <a:pt x="0" y="102612"/>
                    <a:pt x="0" y="738"/>
                  </a:cubicBezTo>
                  <a:cubicBezTo>
                    <a:pt x="738" y="738"/>
                    <a:pt x="1476" y="738"/>
                    <a:pt x="2215" y="0"/>
                  </a:cubicBezTo>
                  <a:cubicBezTo>
                    <a:pt x="2953" y="10335"/>
                    <a:pt x="3691" y="20670"/>
                    <a:pt x="4429" y="31005"/>
                  </a:cubicBezTo>
                  <a:cubicBezTo>
                    <a:pt x="4429" y="112208"/>
                    <a:pt x="4429" y="194150"/>
                    <a:pt x="4429" y="275353"/>
                  </a:cubicBezTo>
                  <a:close/>
                </a:path>
              </a:pathLst>
            </a:custGeom>
            <a:solidFill>
              <a:srgbClr val="818181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8AC738-BABC-497D-B177-378DFBAE6358}"/>
              </a:ext>
            </a:extLst>
          </p:cNvPr>
          <p:cNvGrpSpPr/>
          <p:nvPr/>
        </p:nvGrpSpPr>
        <p:grpSpPr>
          <a:xfrm>
            <a:off x="956579" y="2879102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id="{7E246FA3-CE9D-4EE8-97E7-6CD1F3570CC8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BE831394-F512-4E42-8035-836E47119E9B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4E7CA8-4F36-4AFD-8AFA-324826428D6C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F4C4BD7D-D5AC-42B4-A4A7-FB2EF057A9C1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17526EC2-83F7-4E20-9178-58CE34F33115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FBFB3A-15CE-4CED-8A11-180100E60FFD}"/>
              </a:ext>
            </a:extLst>
          </p:cNvPr>
          <p:cNvGrpSpPr/>
          <p:nvPr/>
        </p:nvGrpSpPr>
        <p:grpSpPr>
          <a:xfrm>
            <a:off x="1000595" y="1800408"/>
            <a:ext cx="2232248" cy="1074303"/>
            <a:chOff x="4965552" y="1736224"/>
            <a:chExt cx="2232248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484F67-2BB8-4C64-A7CF-08A21DA8476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AE0637-C75C-4D0B-9C2E-5AF047650E7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B9C3A9-79E1-4F41-8C45-5D38D6FE06E1}"/>
              </a:ext>
            </a:extLst>
          </p:cNvPr>
          <p:cNvSpPr txBox="1"/>
          <p:nvPr/>
        </p:nvSpPr>
        <p:spPr>
          <a:xfrm>
            <a:off x="1461107" y="43317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FB0A7-5443-4E3A-8610-80548C37283E}"/>
              </a:ext>
            </a:extLst>
          </p:cNvPr>
          <p:cNvGrpSpPr/>
          <p:nvPr/>
        </p:nvGrpSpPr>
        <p:grpSpPr>
          <a:xfrm>
            <a:off x="4968850" y="1800408"/>
            <a:ext cx="2232248" cy="1074303"/>
            <a:chOff x="4965552" y="1736224"/>
            <a:chExt cx="2232248" cy="1074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04936E-627E-45CC-8398-41FFC050217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507CD2-A2AC-4A5C-8EF8-944B6FEED6B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079B0-1AF6-41A6-98F3-A4360AB19332}"/>
              </a:ext>
            </a:extLst>
          </p:cNvPr>
          <p:cNvGrpSpPr/>
          <p:nvPr/>
        </p:nvGrpSpPr>
        <p:grpSpPr>
          <a:xfrm>
            <a:off x="8986036" y="1800408"/>
            <a:ext cx="2232248" cy="1074303"/>
            <a:chOff x="4965552" y="1736224"/>
            <a:chExt cx="2232248" cy="10743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42E073-61DA-463A-85F2-A974A4C3927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8B6570-97C2-41A2-A4A8-6F476F19E9B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AE61F-EEAB-4AD9-AB9E-FBFFC4B192DB}"/>
              </a:ext>
            </a:extLst>
          </p:cNvPr>
          <p:cNvGrpSpPr/>
          <p:nvPr/>
        </p:nvGrpSpPr>
        <p:grpSpPr>
          <a:xfrm>
            <a:off x="2981285" y="4950654"/>
            <a:ext cx="2232248" cy="1074303"/>
            <a:chOff x="4965552" y="1736224"/>
            <a:chExt cx="2232248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E8FCD4-DD77-467C-AA4E-62BD4EEB0F0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54722D-024C-4DF7-A7FD-696EC6B3A20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16BDE3-84F4-40A0-96A2-A32DF4BBFB3A}"/>
              </a:ext>
            </a:extLst>
          </p:cNvPr>
          <p:cNvGrpSpPr/>
          <p:nvPr/>
        </p:nvGrpSpPr>
        <p:grpSpPr>
          <a:xfrm>
            <a:off x="6962265" y="4950654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489F48-213F-4503-8139-09E9B517150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0175C5-E7FE-4F78-9518-57429C4984A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0A9A84-35C2-44CC-B151-3111749F91DC}"/>
              </a:ext>
            </a:extLst>
          </p:cNvPr>
          <p:cNvSpPr txBox="1"/>
          <p:nvPr/>
        </p:nvSpPr>
        <p:spPr>
          <a:xfrm>
            <a:off x="5441236" y="433047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A4A7D-3088-4F09-8068-1882F2E76AC7}"/>
              </a:ext>
            </a:extLst>
          </p:cNvPr>
          <p:cNvSpPr txBox="1"/>
          <p:nvPr/>
        </p:nvSpPr>
        <p:spPr>
          <a:xfrm>
            <a:off x="9448524" y="432923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B1F33-97FD-4661-A156-3C7977839BE9}"/>
              </a:ext>
            </a:extLst>
          </p:cNvPr>
          <p:cNvSpPr txBox="1"/>
          <p:nvPr/>
        </p:nvSpPr>
        <p:spPr>
          <a:xfrm>
            <a:off x="3421579" y="30905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C1520A-C003-48E3-B64B-3AD1D8DFBA92}"/>
              </a:ext>
            </a:extLst>
          </p:cNvPr>
          <p:cNvSpPr txBox="1"/>
          <p:nvPr/>
        </p:nvSpPr>
        <p:spPr>
          <a:xfrm>
            <a:off x="7401714" y="308929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4F56CF0B-2356-4AF3-ABE0-CAAB41C22279}"/>
              </a:ext>
            </a:extLst>
          </p:cNvPr>
          <p:cNvSpPr/>
          <p:nvPr/>
        </p:nvSpPr>
        <p:spPr>
          <a:xfrm>
            <a:off x="1957840" y="390456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59B5D57-ADEB-408F-B55C-382D3ECA37FB}"/>
              </a:ext>
            </a:extLst>
          </p:cNvPr>
          <p:cNvSpPr/>
          <p:nvPr/>
        </p:nvSpPr>
        <p:spPr>
          <a:xfrm rot="2700000">
            <a:off x="6003832" y="375958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0E1A66C-B753-4A1F-B4FC-639D65F6DD7A}"/>
              </a:ext>
            </a:extLst>
          </p:cNvPr>
          <p:cNvSpPr/>
          <p:nvPr/>
        </p:nvSpPr>
        <p:spPr>
          <a:xfrm>
            <a:off x="3930129" y="3528823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0AC78014-58B5-4D88-9014-B9440680F3DD}"/>
              </a:ext>
            </a:extLst>
          </p:cNvPr>
          <p:cNvSpPr/>
          <p:nvPr/>
        </p:nvSpPr>
        <p:spPr>
          <a:xfrm>
            <a:off x="7902784" y="3493960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44D9CC3-A36F-4D3B-BD5D-7608E2200EED}"/>
              </a:ext>
            </a:extLst>
          </p:cNvPr>
          <p:cNvSpPr/>
          <p:nvPr/>
        </p:nvSpPr>
        <p:spPr>
          <a:xfrm>
            <a:off x="9956945" y="386967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B353A-5271-4CE5-8F56-BE76F358E30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01E0C-30ED-4DEC-BF27-FC3930696291}"/>
              </a:ext>
            </a:extLst>
          </p:cNvPr>
          <p:cNvSpPr/>
          <p:nvPr/>
        </p:nvSpPr>
        <p:spPr>
          <a:xfrm>
            <a:off x="8445500" y="0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8ECF3-D1E5-4639-86CF-4CD936A490AD}"/>
              </a:ext>
            </a:extLst>
          </p:cNvPr>
          <p:cNvSpPr txBox="1"/>
          <p:nvPr/>
        </p:nvSpPr>
        <p:spPr>
          <a:xfrm>
            <a:off x="677972" y="4442898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471BC-6389-432E-A52B-8CC9B341580B}"/>
              </a:ext>
            </a:extLst>
          </p:cNvPr>
          <p:cNvSpPr txBox="1"/>
          <p:nvPr/>
        </p:nvSpPr>
        <p:spPr>
          <a:xfrm>
            <a:off x="573486" y="579395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7DA7025-F402-40A8-B718-A711E9AB589E}"/>
              </a:ext>
            </a:extLst>
          </p:cNvPr>
          <p:cNvSpPr txBox="1">
            <a:spLocks/>
          </p:cNvSpPr>
          <p:nvPr/>
        </p:nvSpPr>
        <p:spPr>
          <a:xfrm>
            <a:off x="8832304" y="1241115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B0772-DC36-4068-8161-A170A334BAAE}"/>
              </a:ext>
            </a:extLst>
          </p:cNvPr>
          <p:cNvSpPr txBox="1"/>
          <p:nvPr/>
        </p:nvSpPr>
        <p:spPr>
          <a:xfrm>
            <a:off x="9322902" y="3888900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3C0ED-4526-43C2-80DA-703BC94D0299}"/>
              </a:ext>
            </a:extLst>
          </p:cNvPr>
          <p:cNvSpPr txBox="1"/>
          <p:nvPr/>
        </p:nvSpPr>
        <p:spPr>
          <a:xfrm>
            <a:off x="677972" y="3266962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9FB3F-DB40-48D6-9FF8-6DCCC1E736E2}"/>
              </a:ext>
            </a:extLst>
          </p:cNvPr>
          <p:cNvSpPr txBox="1"/>
          <p:nvPr/>
        </p:nvSpPr>
        <p:spPr>
          <a:xfrm>
            <a:off x="8845824" y="579395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CD122-3074-452A-8C31-2E0DF3589212}"/>
              </a:ext>
            </a:extLst>
          </p:cNvPr>
          <p:cNvSpPr txBox="1"/>
          <p:nvPr/>
        </p:nvSpPr>
        <p:spPr>
          <a:xfrm>
            <a:off x="8832305" y="2682187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71864-FD99-4B73-9BD9-BD07BE35EE12}"/>
              </a:ext>
            </a:extLst>
          </p:cNvPr>
          <p:cNvSpPr txBox="1"/>
          <p:nvPr/>
        </p:nvSpPr>
        <p:spPr>
          <a:xfrm>
            <a:off x="8832304" y="1851190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BAFFBD-D0E9-4C6A-B258-36D93A19282C}"/>
              </a:ext>
            </a:extLst>
          </p:cNvPr>
          <p:cNvSpPr/>
          <p:nvPr/>
        </p:nvSpPr>
        <p:spPr>
          <a:xfrm>
            <a:off x="626711" y="1045211"/>
            <a:ext cx="1943099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3A8F2-FE68-400A-8B5C-B7B5BF4139CB}"/>
              </a:ext>
            </a:extLst>
          </p:cNvPr>
          <p:cNvSpPr/>
          <p:nvPr/>
        </p:nvSpPr>
        <p:spPr>
          <a:xfrm>
            <a:off x="831421" y="2719191"/>
            <a:ext cx="258613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</a:rPr>
              <a:t>OCTOBER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9D2E0-90E4-4125-B28C-028DF7598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15521"/>
              </p:ext>
            </p:extLst>
          </p:nvPr>
        </p:nvGraphicFramePr>
        <p:xfrm>
          <a:off x="4475174" y="411480"/>
          <a:ext cx="6760274" cy="6035040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77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8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705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984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17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27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966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426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031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64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364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95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71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8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846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65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244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289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63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105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677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34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03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220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88B463-A2CF-4BAC-8181-9E487AECEB1C}"/>
              </a:ext>
            </a:extLst>
          </p:cNvPr>
          <p:cNvSpPr txBox="1"/>
          <p:nvPr/>
        </p:nvSpPr>
        <p:spPr>
          <a:xfrm>
            <a:off x="1442071" y="467806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34990A-0EED-4C02-AAE6-BB3E6F9EA937}"/>
              </a:ext>
            </a:extLst>
          </p:cNvPr>
          <p:cNvGrpSpPr/>
          <p:nvPr/>
        </p:nvGrpSpPr>
        <p:grpSpPr>
          <a:xfrm>
            <a:off x="2436910" y="1336749"/>
            <a:ext cx="1113547" cy="1355915"/>
            <a:chOff x="183552" y="5547606"/>
            <a:chExt cx="861183" cy="10486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5B7A4F-9B1C-406C-940B-AC06B075CA32}"/>
                </a:ext>
              </a:extLst>
            </p:cNvPr>
            <p:cNvSpPr/>
            <p:nvPr/>
          </p:nvSpPr>
          <p:spPr>
            <a:xfrm>
              <a:off x="183552" y="5547606"/>
              <a:ext cx="861183" cy="1048623"/>
            </a:xfrm>
            <a:custGeom>
              <a:avLst/>
              <a:gdLst>
                <a:gd name="connsiteX0" fmla="*/ 2653871 w 2686104"/>
                <a:gd name="connsiteY0" fmla="*/ 526827 h 3270746"/>
                <a:gd name="connsiteX1" fmla="*/ 2584039 w 2686104"/>
                <a:gd name="connsiteY1" fmla="*/ 446277 h 3270746"/>
                <a:gd name="connsiteX2" fmla="*/ 2394680 w 2686104"/>
                <a:gd name="connsiteY2" fmla="*/ 380017 h 3270746"/>
                <a:gd name="connsiteX3" fmla="*/ 2068580 w 2686104"/>
                <a:gd name="connsiteY3" fmla="*/ 448550 h 3270746"/>
                <a:gd name="connsiteX4" fmla="*/ 1895136 w 2686104"/>
                <a:gd name="connsiteY4" fmla="*/ 583343 h 3270746"/>
                <a:gd name="connsiteX5" fmla="*/ 1795747 w 2686104"/>
                <a:gd name="connsiteY5" fmla="*/ 751590 h 3270746"/>
                <a:gd name="connsiteX6" fmla="*/ 1764566 w 2686104"/>
                <a:gd name="connsiteY6" fmla="*/ 773351 h 3270746"/>
                <a:gd name="connsiteX7" fmla="*/ 1543701 w 2686104"/>
                <a:gd name="connsiteY7" fmla="*/ 768155 h 3270746"/>
                <a:gd name="connsiteX8" fmla="*/ 1526487 w 2686104"/>
                <a:gd name="connsiteY8" fmla="*/ 746393 h 3270746"/>
                <a:gd name="connsiteX9" fmla="*/ 1536555 w 2686104"/>
                <a:gd name="connsiteY9" fmla="*/ 665517 h 3270746"/>
                <a:gd name="connsiteX10" fmla="*/ 1500827 w 2686104"/>
                <a:gd name="connsiteY10" fmla="*/ 481355 h 3270746"/>
                <a:gd name="connsiteX11" fmla="*/ 1506024 w 2686104"/>
                <a:gd name="connsiteY11" fmla="*/ 441080 h 3270746"/>
                <a:gd name="connsiteX12" fmla="*/ 1580079 w 2686104"/>
                <a:gd name="connsiteY12" fmla="*/ 311809 h 3270746"/>
                <a:gd name="connsiteX13" fmla="*/ 1620679 w 2686104"/>
                <a:gd name="connsiteY13" fmla="*/ 16565 h 3270746"/>
                <a:gd name="connsiteX14" fmla="*/ 1612234 w 2686104"/>
                <a:gd name="connsiteY14" fmla="*/ 0 h 3270746"/>
                <a:gd name="connsiteX15" fmla="*/ 1567736 w 2686104"/>
                <a:gd name="connsiteY15" fmla="*/ 7470 h 3270746"/>
                <a:gd name="connsiteX16" fmla="*/ 1335179 w 2686104"/>
                <a:gd name="connsiteY16" fmla="*/ 133168 h 3270746"/>
                <a:gd name="connsiteX17" fmla="*/ 1270219 w 2686104"/>
                <a:gd name="connsiteY17" fmla="*/ 180589 h 3270746"/>
                <a:gd name="connsiteX18" fmla="*/ 1204284 w 2686104"/>
                <a:gd name="connsiteY18" fmla="*/ 190983 h 3270746"/>
                <a:gd name="connsiteX19" fmla="*/ 815172 w 2686104"/>
                <a:gd name="connsiteY19" fmla="*/ 184162 h 3270746"/>
                <a:gd name="connsiteX20" fmla="*/ 735271 w 2686104"/>
                <a:gd name="connsiteY20" fmla="*/ 168247 h 3270746"/>
                <a:gd name="connsiteX21" fmla="*/ 512133 w 2686104"/>
                <a:gd name="connsiteY21" fmla="*/ 52618 h 3270746"/>
                <a:gd name="connsiteX22" fmla="*/ 407547 w 2686104"/>
                <a:gd name="connsiteY22" fmla="*/ 19488 h 3270746"/>
                <a:gd name="connsiteX23" fmla="*/ 391632 w 2686104"/>
                <a:gd name="connsiteY23" fmla="*/ 31506 h 3270746"/>
                <a:gd name="connsiteX24" fmla="*/ 398777 w 2686104"/>
                <a:gd name="connsiteY24" fmla="*/ 111732 h 3270746"/>
                <a:gd name="connsiteX25" fmla="*/ 493944 w 2686104"/>
                <a:gd name="connsiteY25" fmla="*/ 418019 h 3270746"/>
                <a:gd name="connsiteX26" fmla="*/ 496217 w 2686104"/>
                <a:gd name="connsiteY26" fmla="*/ 447251 h 3270746"/>
                <a:gd name="connsiteX27" fmla="*/ 484525 w 2686104"/>
                <a:gd name="connsiteY27" fmla="*/ 483629 h 3270746"/>
                <a:gd name="connsiteX28" fmla="*/ 470558 w 2686104"/>
                <a:gd name="connsiteY28" fmla="*/ 743470 h 3270746"/>
                <a:gd name="connsiteX29" fmla="*/ 450096 w 2686104"/>
                <a:gd name="connsiteY29" fmla="*/ 771403 h 3270746"/>
                <a:gd name="connsiteX30" fmla="*/ 10640 w 2686104"/>
                <a:gd name="connsiteY30" fmla="*/ 796737 h 3270746"/>
                <a:gd name="connsiteX31" fmla="*/ 246 w 2686104"/>
                <a:gd name="connsiteY31" fmla="*/ 806156 h 3270746"/>
                <a:gd name="connsiteX32" fmla="*/ 12913 w 2686104"/>
                <a:gd name="connsiteY32" fmla="*/ 814276 h 3270746"/>
                <a:gd name="connsiteX33" fmla="*/ 468934 w 2686104"/>
                <a:gd name="connsiteY33" fmla="*/ 790891 h 3270746"/>
                <a:gd name="connsiteX34" fmla="*/ 490371 w 2686104"/>
                <a:gd name="connsiteY34" fmla="*/ 806156 h 3270746"/>
                <a:gd name="connsiteX35" fmla="*/ 505961 w 2686104"/>
                <a:gd name="connsiteY35" fmla="*/ 839611 h 3270746"/>
                <a:gd name="connsiteX36" fmla="*/ 491345 w 2686104"/>
                <a:gd name="connsiteY36" fmla="*/ 870142 h 3270746"/>
                <a:gd name="connsiteX37" fmla="*/ 35000 w 2686104"/>
                <a:gd name="connsiteY37" fmla="*/ 972779 h 3270746"/>
                <a:gd name="connsiteX38" fmla="*/ 30128 w 2686104"/>
                <a:gd name="connsiteY38" fmla="*/ 983823 h 3270746"/>
                <a:gd name="connsiteX39" fmla="*/ 42795 w 2686104"/>
                <a:gd name="connsiteY39" fmla="*/ 988045 h 3270746"/>
                <a:gd name="connsiteX40" fmla="*/ 512782 w 2686104"/>
                <a:gd name="connsiteY40" fmla="*/ 885733 h 3270746"/>
                <a:gd name="connsiteX41" fmla="*/ 543638 w 2686104"/>
                <a:gd name="connsiteY41" fmla="*/ 898725 h 3270746"/>
                <a:gd name="connsiteX42" fmla="*/ 571247 w 2686104"/>
                <a:gd name="connsiteY42" fmla="*/ 932179 h 3270746"/>
                <a:gd name="connsiteX43" fmla="*/ 565075 w 2686104"/>
                <a:gd name="connsiteY43" fmla="*/ 960437 h 3270746"/>
                <a:gd name="connsiteX44" fmla="*/ 249044 w 2686104"/>
                <a:gd name="connsiteY44" fmla="*/ 1126085 h 3270746"/>
                <a:gd name="connsiteX45" fmla="*/ 245796 w 2686104"/>
                <a:gd name="connsiteY45" fmla="*/ 1138428 h 3270746"/>
                <a:gd name="connsiteX46" fmla="*/ 260737 w 2686104"/>
                <a:gd name="connsiteY46" fmla="*/ 1140052 h 3270746"/>
                <a:gd name="connsiteX47" fmla="*/ 587162 w 2686104"/>
                <a:gd name="connsiteY47" fmla="*/ 972454 h 3270746"/>
                <a:gd name="connsiteX48" fmla="*/ 617043 w 2686104"/>
                <a:gd name="connsiteY48" fmla="*/ 977002 h 3270746"/>
                <a:gd name="connsiteX49" fmla="*/ 645301 w 2686104"/>
                <a:gd name="connsiteY49" fmla="*/ 1006559 h 3270746"/>
                <a:gd name="connsiteX50" fmla="*/ 698569 w 2686104"/>
                <a:gd name="connsiteY50" fmla="*/ 1142326 h 3270746"/>
                <a:gd name="connsiteX51" fmla="*/ 676482 w 2686104"/>
                <a:gd name="connsiteY51" fmla="*/ 1307974 h 3270746"/>
                <a:gd name="connsiteX52" fmla="*/ 620291 w 2686104"/>
                <a:gd name="connsiteY52" fmla="*/ 1525916 h 3270746"/>
                <a:gd name="connsiteX53" fmla="*/ 582939 w 2686104"/>
                <a:gd name="connsiteY53" fmla="*/ 1828305 h 3270746"/>
                <a:gd name="connsiteX54" fmla="*/ 618018 w 2686104"/>
                <a:gd name="connsiteY54" fmla="*/ 2103737 h 3270746"/>
                <a:gd name="connsiteX55" fmla="*/ 737220 w 2686104"/>
                <a:gd name="connsiteY55" fmla="*/ 2424316 h 3270746"/>
                <a:gd name="connsiteX56" fmla="*/ 797958 w 2686104"/>
                <a:gd name="connsiteY56" fmla="*/ 2580220 h 3270746"/>
                <a:gd name="connsiteX57" fmla="*/ 825566 w 2686104"/>
                <a:gd name="connsiteY57" fmla="*/ 3029095 h 3270746"/>
                <a:gd name="connsiteX58" fmla="*/ 806727 w 2686104"/>
                <a:gd name="connsiteY58" fmla="*/ 3048258 h 3270746"/>
                <a:gd name="connsiteX59" fmla="*/ 765153 w 2686104"/>
                <a:gd name="connsiteY59" fmla="*/ 3054105 h 3270746"/>
                <a:gd name="connsiteX60" fmla="*/ 711561 w 2686104"/>
                <a:gd name="connsiteY60" fmla="*/ 3076516 h 3270746"/>
                <a:gd name="connsiteX61" fmla="*/ 684277 w 2686104"/>
                <a:gd name="connsiteY61" fmla="*/ 3166811 h 3270746"/>
                <a:gd name="connsiteX62" fmla="*/ 707013 w 2686104"/>
                <a:gd name="connsiteY62" fmla="*/ 3204163 h 3270746"/>
                <a:gd name="connsiteX63" fmla="*/ 777820 w 2686104"/>
                <a:gd name="connsiteY63" fmla="*/ 3235344 h 3270746"/>
                <a:gd name="connsiteX64" fmla="*/ 899296 w 2686104"/>
                <a:gd name="connsiteY64" fmla="*/ 3251909 h 3270746"/>
                <a:gd name="connsiteX65" fmla="*/ 1319588 w 2686104"/>
                <a:gd name="connsiteY65" fmla="*/ 3273670 h 3270746"/>
                <a:gd name="connsiteX66" fmla="*/ 1820107 w 2686104"/>
                <a:gd name="connsiteY66" fmla="*/ 3264251 h 3270746"/>
                <a:gd name="connsiteX67" fmla="*/ 2172841 w 2686104"/>
                <a:gd name="connsiteY67" fmla="*/ 3225275 h 3270746"/>
                <a:gd name="connsiteX68" fmla="*/ 2246246 w 2686104"/>
                <a:gd name="connsiteY68" fmla="*/ 3214232 h 3270746"/>
                <a:gd name="connsiteX69" fmla="*/ 2352781 w 2686104"/>
                <a:gd name="connsiteY69" fmla="*/ 3141801 h 3270746"/>
                <a:gd name="connsiteX70" fmla="*/ 2513882 w 2686104"/>
                <a:gd name="connsiteY70" fmla="*/ 2756587 h 3270746"/>
                <a:gd name="connsiteX71" fmla="*/ 2592159 w 2686104"/>
                <a:gd name="connsiteY71" fmla="*/ 2352859 h 3270746"/>
                <a:gd name="connsiteX72" fmla="*/ 2605801 w 2686104"/>
                <a:gd name="connsiteY72" fmla="*/ 2116404 h 3270746"/>
                <a:gd name="connsiteX73" fmla="*/ 2570722 w 2686104"/>
                <a:gd name="connsiteY73" fmla="*/ 1936139 h 3270746"/>
                <a:gd name="connsiteX74" fmla="*/ 2323873 w 2686104"/>
                <a:gd name="connsiteY74" fmla="*/ 1543455 h 3270746"/>
                <a:gd name="connsiteX75" fmla="*/ 2166020 w 2686104"/>
                <a:gd name="connsiteY75" fmla="*/ 1383328 h 3270746"/>
                <a:gd name="connsiteX76" fmla="*/ 2028629 w 2686104"/>
                <a:gd name="connsiteY76" fmla="*/ 1201114 h 3270746"/>
                <a:gd name="connsiteX77" fmla="*/ 1974063 w 2686104"/>
                <a:gd name="connsiteY77" fmla="*/ 877613 h 3270746"/>
                <a:gd name="connsiteX78" fmla="*/ 2077999 w 2686104"/>
                <a:gd name="connsiteY78" fmla="*/ 683382 h 3270746"/>
                <a:gd name="connsiteX79" fmla="*/ 2266059 w 2686104"/>
                <a:gd name="connsiteY79" fmla="*/ 584967 h 3270746"/>
                <a:gd name="connsiteX80" fmla="*/ 2431058 w 2686104"/>
                <a:gd name="connsiteY80" fmla="*/ 594061 h 3270746"/>
                <a:gd name="connsiteX81" fmla="*/ 2481727 w 2686104"/>
                <a:gd name="connsiteY81" fmla="*/ 625242 h 3270746"/>
                <a:gd name="connsiteX82" fmla="*/ 2496667 w 2686104"/>
                <a:gd name="connsiteY82" fmla="*/ 684356 h 3270746"/>
                <a:gd name="connsiteX83" fmla="*/ 2374542 w 2686104"/>
                <a:gd name="connsiteY83" fmla="*/ 765231 h 3270746"/>
                <a:gd name="connsiteX84" fmla="*/ 2304710 w 2686104"/>
                <a:gd name="connsiteY84" fmla="*/ 749966 h 3270746"/>
                <a:gd name="connsiteX85" fmla="*/ 2253716 w 2686104"/>
                <a:gd name="connsiteY85" fmla="*/ 761009 h 3270746"/>
                <a:gd name="connsiteX86" fmla="*/ 2230980 w 2686104"/>
                <a:gd name="connsiteY86" fmla="*/ 855526 h 3270746"/>
                <a:gd name="connsiteX87" fmla="*/ 2277102 w 2686104"/>
                <a:gd name="connsiteY87" fmla="*/ 907169 h 3270746"/>
                <a:gd name="connsiteX88" fmla="*/ 2421963 w 2686104"/>
                <a:gd name="connsiteY88" fmla="*/ 936402 h 3270746"/>
                <a:gd name="connsiteX89" fmla="*/ 2622365 w 2686104"/>
                <a:gd name="connsiteY89" fmla="*/ 823696 h 3270746"/>
                <a:gd name="connsiteX90" fmla="*/ 2653871 w 2686104"/>
                <a:gd name="connsiteY90" fmla="*/ 526827 h 3270746"/>
                <a:gd name="connsiteX91" fmla="*/ 1476142 w 2686104"/>
                <a:gd name="connsiteY91" fmla="*/ 862347 h 3270746"/>
                <a:gd name="connsiteX92" fmla="*/ 1506024 w 2686104"/>
                <a:gd name="connsiteY92" fmla="*/ 793164 h 3270746"/>
                <a:gd name="connsiteX93" fmla="*/ 1519991 w 2686104"/>
                <a:gd name="connsiteY93" fmla="*/ 780172 h 3270746"/>
                <a:gd name="connsiteX94" fmla="*/ 1780481 w 2686104"/>
                <a:gd name="connsiteY94" fmla="*/ 786019 h 3270746"/>
                <a:gd name="connsiteX95" fmla="*/ 1788926 w 2686104"/>
                <a:gd name="connsiteY95" fmla="*/ 800635 h 3270746"/>
                <a:gd name="connsiteX96" fmla="*/ 1772686 w 2686104"/>
                <a:gd name="connsiteY96" fmla="*/ 915614 h 3270746"/>
                <a:gd name="connsiteX97" fmla="*/ 1760668 w 2686104"/>
                <a:gd name="connsiteY97" fmla="*/ 923409 h 3270746"/>
                <a:gd name="connsiteX98" fmla="*/ 1517067 w 2686104"/>
                <a:gd name="connsiteY98" fmla="*/ 878587 h 3270746"/>
                <a:gd name="connsiteX99" fmla="*/ 1482963 w 2686104"/>
                <a:gd name="connsiteY99" fmla="*/ 874365 h 3270746"/>
                <a:gd name="connsiteX100" fmla="*/ 1476142 w 2686104"/>
                <a:gd name="connsiteY100" fmla="*/ 862347 h 3270746"/>
                <a:gd name="connsiteX101" fmla="*/ 2157250 w 2686104"/>
                <a:gd name="connsiteY101" fmla="*/ 1683444 h 3270746"/>
                <a:gd name="connsiteX102" fmla="*/ 2283923 w 2686104"/>
                <a:gd name="connsiteY102" fmla="*/ 1818561 h 3270746"/>
                <a:gd name="connsiteX103" fmla="*/ 2419690 w 2686104"/>
                <a:gd name="connsiteY103" fmla="*/ 2227811 h 3270746"/>
                <a:gd name="connsiteX104" fmla="*/ 2304385 w 2686104"/>
                <a:gd name="connsiteY104" fmla="*/ 2811478 h 3270746"/>
                <a:gd name="connsiteX105" fmla="*/ 2241374 w 2686104"/>
                <a:gd name="connsiteY105" fmla="*/ 2941074 h 3270746"/>
                <a:gd name="connsiteX106" fmla="*/ 2196551 w 2686104"/>
                <a:gd name="connsiteY106" fmla="*/ 2989469 h 3270746"/>
                <a:gd name="connsiteX107" fmla="*/ 2100410 w 2686104"/>
                <a:gd name="connsiteY107" fmla="*/ 2948869 h 3270746"/>
                <a:gd name="connsiteX108" fmla="*/ 2101709 w 2686104"/>
                <a:gd name="connsiteY108" fmla="*/ 2847206 h 3270746"/>
                <a:gd name="connsiteX109" fmla="*/ 2134514 w 2686104"/>
                <a:gd name="connsiteY109" fmla="*/ 2542218 h 3270746"/>
                <a:gd name="connsiteX110" fmla="*/ 2055263 w 2686104"/>
                <a:gd name="connsiteY110" fmla="*/ 2087497 h 3270746"/>
                <a:gd name="connsiteX111" fmla="*/ 1830825 w 2686104"/>
                <a:gd name="connsiteY111" fmla="*/ 1716249 h 3270746"/>
                <a:gd name="connsiteX112" fmla="*/ 1544675 w 2686104"/>
                <a:gd name="connsiteY112" fmla="*/ 1439194 h 3270746"/>
                <a:gd name="connsiteX113" fmla="*/ 1455680 w 2686104"/>
                <a:gd name="connsiteY113" fmla="*/ 1364165 h 3270746"/>
                <a:gd name="connsiteX114" fmla="*/ 1351744 w 2686104"/>
                <a:gd name="connsiteY114" fmla="*/ 1174806 h 3270746"/>
                <a:gd name="connsiteX115" fmla="*/ 1348171 w 2686104"/>
                <a:gd name="connsiteY115" fmla="*/ 1077041 h 3270746"/>
                <a:gd name="connsiteX116" fmla="*/ 1401438 w 2686104"/>
                <a:gd name="connsiteY116" fmla="*/ 976677 h 3270746"/>
                <a:gd name="connsiteX117" fmla="*/ 1415080 w 2686104"/>
                <a:gd name="connsiteY117" fmla="*/ 976027 h 3270746"/>
                <a:gd name="connsiteX118" fmla="*/ 1714222 w 2686104"/>
                <a:gd name="connsiteY118" fmla="*/ 1132582 h 3270746"/>
                <a:gd name="connsiteX119" fmla="*/ 1725590 w 2686104"/>
                <a:gd name="connsiteY119" fmla="*/ 1135180 h 3270746"/>
                <a:gd name="connsiteX120" fmla="*/ 1718444 w 2686104"/>
                <a:gd name="connsiteY120" fmla="*/ 1122513 h 3270746"/>
                <a:gd name="connsiteX121" fmla="*/ 1422875 w 2686104"/>
                <a:gd name="connsiteY121" fmla="*/ 967258 h 3270746"/>
                <a:gd name="connsiteX122" fmla="*/ 1418003 w 2686104"/>
                <a:gd name="connsiteY122" fmla="*/ 953616 h 3270746"/>
                <a:gd name="connsiteX123" fmla="*/ 1461526 w 2686104"/>
                <a:gd name="connsiteY123" fmla="*/ 888981 h 3270746"/>
                <a:gd name="connsiteX124" fmla="*/ 1477117 w 2686104"/>
                <a:gd name="connsiteY124" fmla="*/ 884758 h 3270746"/>
                <a:gd name="connsiteX125" fmla="*/ 1762617 w 2686104"/>
                <a:gd name="connsiteY125" fmla="*/ 935427 h 3270746"/>
                <a:gd name="connsiteX126" fmla="*/ 1772036 w 2686104"/>
                <a:gd name="connsiteY126" fmla="*/ 944197 h 3270746"/>
                <a:gd name="connsiteX127" fmla="*/ 1772036 w 2686104"/>
                <a:gd name="connsiteY127" fmla="*/ 979925 h 3270746"/>
                <a:gd name="connsiteX128" fmla="*/ 1902281 w 2686104"/>
                <a:gd name="connsiteY128" fmla="*/ 1368387 h 3270746"/>
                <a:gd name="connsiteX129" fmla="*/ 2157250 w 2686104"/>
                <a:gd name="connsiteY129" fmla="*/ 1683444 h 32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686104" h="3270746">
                  <a:moveTo>
                    <a:pt x="2653871" y="526827"/>
                  </a:moveTo>
                  <a:cubicBezTo>
                    <a:pt x="2636657" y="494997"/>
                    <a:pt x="2610997" y="469987"/>
                    <a:pt x="2584039" y="446277"/>
                  </a:cubicBezTo>
                  <a:cubicBezTo>
                    <a:pt x="2529797" y="398856"/>
                    <a:pt x="2463863" y="386189"/>
                    <a:pt x="2394680" y="380017"/>
                  </a:cubicBezTo>
                  <a:cubicBezTo>
                    <a:pt x="2302761" y="371897"/>
                    <a:pt x="2196876" y="386838"/>
                    <a:pt x="2068580" y="448550"/>
                  </a:cubicBezTo>
                  <a:cubicBezTo>
                    <a:pt x="2001671" y="480706"/>
                    <a:pt x="1944181" y="526503"/>
                    <a:pt x="1895136" y="583343"/>
                  </a:cubicBezTo>
                  <a:cubicBezTo>
                    <a:pt x="1851612" y="633362"/>
                    <a:pt x="1816859" y="688254"/>
                    <a:pt x="1795747" y="751590"/>
                  </a:cubicBezTo>
                  <a:cubicBezTo>
                    <a:pt x="1788601" y="772702"/>
                    <a:pt x="1787627" y="774001"/>
                    <a:pt x="1764566" y="773351"/>
                  </a:cubicBezTo>
                  <a:cubicBezTo>
                    <a:pt x="1714871" y="771727"/>
                    <a:pt x="1567736" y="768479"/>
                    <a:pt x="1543701" y="768155"/>
                  </a:cubicBezTo>
                  <a:cubicBezTo>
                    <a:pt x="1525837" y="767830"/>
                    <a:pt x="1522589" y="763932"/>
                    <a:pt x="1526487" y="746393"/>
                  </a:cubicBezTo>
                  <a:cubicBezTo>
                    <a:pt x="1532333" y="719759"/>
                    <a:pt x="1535906" y="692801"/>
                    <a:pt x="1536555" y="665517"/>
                  </a:cubicBezTo>
                  <a:cubicBezTo>
                    <a:pt x="1538504" y="601532"/>
                    <a:pt x="1525512" y="540144"/>
                    <a:pt x="1500827" y="481355"/>
                  </a:cubicBezTo>
                  <a:cubicBezTo>
                    <a:pt x="1494331" y="466414"/>
                    <a:pt x="1495955" y="454397"/>
                    <a:pt x="1506024" y="441080"/>
                  </a:cubicBezTo>
                  <a:cubicBezTo>
                    <a:pt x="1535906" y="400805"/>
                    <a:pt x="1560266" y="357606"/>
                    <a:pt x="1580079" y="311809"/>
                  </a:cubicBezTo>
                  <a:cubicBezTo>
                    <a:pt x="1621329" y="216967"/>
                    <a:pt x="1630748" y="118228"/>
                    <a:pt x="1620679" y="16565"/>
                  </a:cubicBezTo>
                  <a:cubicBezTo>
                    <a:pt x="1620029" y="10069"/>
                    <a:pt x="1617431" y="4222"/>
                    <a:pt x="1612234" y="0"/>
                  </a:cubicBezTo>
                  <a:cubicBezTo>
                    <a:pt x="1610610" y="0"/>
                    <a:pt x="1580728" y="3248"/>
                    <a:pt x="1567736" y="7470"/>
                  </a:cubicBezTo>
                  <a:cubicBezTo>
                    <a:pt x="1482963" y="36053"/>
                    <a:pt x="1405011" y="77303"/>
                    <a:pt x="1335179" y="133168"/>
                  </a:cubicBezTo>
                  <a:cubicBezTo>
                    <a:pt x="1314391" y="150058"/>
                    <a:pt x="1292955" y="166623"/>
                    <a:pt x="1270219" y="180589"/>
                  </a:cubicBezTo>
                  <a:cubicBezTo>
                    <a:pt x="1249756" y="193257"/>
                    <a:pt x="1228644" y="197154"/>
                    <a:pt x="1204284" y="190983"/>
                  </a:cubicBezTo>
                  <a:cubicBezTo>
                    <a:pt x="1085732" y="159802"/>
                    <a:pt x="914561" y="157529"/>
                    <a:pt x="815172" y="184162"/>
                  </a:cubicBezTo>
                  <a:cubicBezTo>
                    <a:pt x="786265" y="191957"/>
                    <a:pt x="760281" y="184812"/>
                    <a:pt x="735271" y="168247"/>
                  </a:cubicBezTo>
                  <a:cubicBezTo>
                    <a:pt x="665114" y="121476"/>
                    <a:pt x="590735" y="83149"/>
                    <a:pt x="512133" y="52618"/>
                  </a:cubicBezTo>
                  <a:cubicBezTo>
                    <a:pt x="478029" y="38976"/>
                    <a:pt x="443275" y="27933"/>
                    <a:pt x="407547" y="19488"/>
                  </a:cubicBezTo>
                  <a:cubicBezTo>
                    <a:pt x="394880" y="16565"/>
                    <a:pt x="392281" y="18838"/>
                    <a:pt x="391632" y="31506"/>
                  </a:cubicBezTo>
                  <a:cubicBezTo>
                    <a:pt x="391307" y="36703"/>
                    <a:pt x="396179" y="89970"/>
                    <a:pt x="398777" y="111732"/>
                  </a:cubicBezTo>
                  <a:cubicBezTo>
                    <a:pt x="412744" y="219241"/>
                    <a:pt x="435480" y="324152"/>
                    <a:pt x="493944" y="418019"/>
                  </a:cubicBezTo>
                  <a:cubicBezTo>
                    <a:pt x="499790" y="427438"/>
                    <a:pt x="500440" y="437182"/>
                    <a:pt x="496217" y="447251"/>
                  </a:cubicBezTo>
                  <a:cubicBezTo>
                    <a:pt x="491345" y="459269"/>
                    <a:pt x="488097" y="471611"/>
                    <a:pt x="484525" y="483629"/>
                  </a:cubicBezTo>
                  <a:cubicBezTo>
                    <a:pt x="459190" y="569052"/>
                    <a:pt x="451395" y="655773"/>
                    <a:pt x="470558" y="743470"/>
                  </a:cubicBezTo>
                  <a:cubicBezTo>
                    <a:pt x="475430" y="766531"/>
                    <a:pt x="474131" y="771403"/>
                    <a:pt x="450096" y="771403"/>
                  </a:cubicBezTo>
                  <a:cubicBezTo>
                    <a:pt x="374742" y="771403"/>
                    <a:pt x="27854" y="793489"/>
                    <a:pt x="10640" y="796737"/>
                  </a:cubicBezTo>
                  <a:cubicBezTo>
                    <a:pt x="2845" y="798361"/>
                    <a:pt x="-1053" y="798361"/>
                    <a:pt x="246" y="806156"/>
                  </a:cubicBezTo>
                  <a:cubicBezTo>
                    <a:pt x="1221" y="813952"/>
                    <a:pt x="5768" y="815251"/>
                    <a:pt x="12913" y="814276"/>
                  </a:cubicBezTo>
                  <a:cubicBezTo>
                    <a:pt x="24281" y="812977"/>
                    <a:pt x="419889" y="787318"/>
                    <a:pt x="468934" y="790891"/>
                  </a:cubicBezTo>
                  <a:cubicBezTo>
                    <a:pt x="479328" y="791540"/>
                    <a:pt x="486473" y="796412"/>
                    <a:pt x="490371" y="806156"/>
                  </a:cubicBezTo>
                  <a:cubicBezTo>
                    <a:pt x="494918" y="817524"/>
                    <a:pt x="500440" y="828568"/>
                    <a:pt x="505961" y="839611"/>
                  </a:cubicBezTo>
                  <a:cubicBezTo>
                    <a:pt x="517005" y="861697"/>
                    <a:pt x="515706" y="867219"/>
                    <a:pt x="491345" y="870142"/>
                  </a:cubicBezTo>
                  <a:cubicBezTo>
                    <a:pt x="430283" y="877613"/>
                    <a:pt x="43120" y="967907"/>
                    <a:pt x="35000" y="972779"/>
                  </a:cubicBezTo>
                  <a:cubicBezTo>
                    <a:pt x="29478" y="976027"/>
                    <a:pt x="27854" y="977976"/>
                    <a:pt x="30128" y="983823"/>
                  </a:cubicBezTo>
                  <a:cubicBezTo>
                    <a:pt x="32402" y="990319"/>
                    <a:pt x="37923" y="989344"/>
                    <a:pt x="42795" y="988045"/>
                  </a:cubicBezTo>
                  <a:cubicBezTo>
                    <a:pt x="46693" y="987071"/>
                    <a:pt x="419240" y="898075"/>
                    <a:pt x="512782" y="885733"/>
                  </a:cubicBezTo>
                  <a:cubicBezTo>
                    <a:pt x="525774" y="884109"/>
                    <a:pt x="535843" y="887681"/>
                    <a:pt x="543638" y="898725"/>
                  </a:cubicBezTo>
                  <a:cubicBezTo>
                    <a:pt x="552083" y="910417"/>
                    <a:pt x="561503" y="921461"/>
                    <a:pt x="571247" y="932179"/>
                  </a:cubicBezTo>
                  <a:cubicBezTo>
                    <a:pt x="584888" y="946795"/>
                    <a:pt x="584239" y="953291"/>
                    <a:pt x="565075" y="960437"/>
                  </a:cubicBezTo>
                  <a:cubicBezTo>
                    <a:pt x="540066" y="969856"/>
                    <a:pt x="257164" y="1119914"/>
                    <a:pt x="249044" y="1126085"/>
                  </a:cubicBezTo>
                  <a:cubicBezTo>
                    <a:pt x="243847" y="1130308"/>
                    <a:pt x="241898" y="1132906"/>
                    <a:pt x="245796" y="1138428"/>
                  </a:cubicBezTo>
                  <a:cubicBezTo>
                    <a:pt x="249693" y="1143950"/>
                    <a:pt x="255540" y="1142650"/>
                    <a:pt x="260737" y="1140052"/>
                  </a:cubicBezTo>
                  <a:cubicBezTo>
                    <a:pt x="263335" y="1138753"/>
                    <a:pt x="492320" y="1006559"/>
                    <a:pt x="587162" y="972454"/>
                  </a:cubicBezTo>
                  <a:cubicBezTo>
                    <a:pt x="598205" y="968557"/>
                    <a:pt x="607624" y="969531"/>
                    <a:pt x="617043" y="977002"/>
                  </a:cubicBezTo>
                  <a:cubicBezTo>
                    <a:pt x="628087" y="985447"/>
                    <a:pt x="636207" y="996490"/>
                    <a:pt x="645301" y="1006559"/>
                  </a:cubicBezTo>
                  <a:cubicBezTo>
                    <a:pt x="680055" y="1045210"/>
                    <a:pt x="698244" y="1089708"/>
                    <a:pt x="698569" y="1142326"/>
                  </a:cubicBezTo>
                  <a:cubicBezTo>
                    <a:pt x="698893" y="1198516"/>
                    <a:pt x="688825" y="1253407"/>
                    <a:pt x="676482" y="1307974"/>
                  </a:cubicBezTo>
                  <a:cubicBezTo>
                    <a:pt x="659917" y="1381054"/>
                    <a:pt x="637831" y="1452835"/>
                    <a:pt x="620291" y="1525916"/>
                  </a:cubicBezTo>
                  <a:cubicBezTo>
                    <a:pt x="596581" y="1625305"/>
                    <a:pt x="583264" y="1725993"/>
                    <a:pt x="582939" y="1828305"/>
                  </a:cubicBezTo>
                  <a:cubicBezTo>
                    <a:pt x="582939" y="1862085"/>
                    <a:pt x="603402" y="2046247"/>
                    <a:pt x="618018" y="2103737"/>
                  </a:cubicBezTo>
                  <a:cubicBezTo>
                    <a:pt x="645951" y="2214819"/>
                    <a:pt x="689149" y="2320704"/>
                    <a:pt x="737220" y="2424316"/>
                  </a:cubicBezTo>
                  <a:cubicBezTo>
                    <a:pt x="760930" y="2474984"/>
                    <a:pt x="783342" y="2525978"/>
                    <a:pt x="797958" y="2580220"/>
                  </a:cubicBezTo>
                  <a:cubicBezTo>
                    <a:pt x="815172" y="2644531"/>
                    <a:pt x="847652" y="2893978"/>
                    <a:pt x="825566" y="3029095"/>
                  </a:cubicBezTo>
                  <a:cubicBezTo>
                    <a:pt x="823292" y="3042737"/>
                    <a:pt x="820694" y="3046959"/>
                    <a:pt x="806727" y="3048258"/>
                  </a:cubicBezTo>
                  <a:cubicBezTo>
                    <a:pt x="792761" y="3049233"/>
                    <a:pt x="778794" y="3051506"/>
                    <a:pt x="765153" y="3054105"/>
                  </a:cubicBezTo>
                  <a:cubicBezTo>
                    <a:pt x="745990" y="3058002"/>
                    <a:pt x="726501" y="3062225"/>
                    <a:pt x="711561" y="3076516"/>
                  </a:cubicBezTo>
                  <a:cubicBezTo>
                    <a:pt x="685577" y="3101201"/>
                    <a:pt x="678756" y="3132382"/>
                    <a:pt x="684277" y="3166811"/>
                  </a:cubicBezTo>
                  <a:cubicBezTo>
                    <a:pt x="686551" y="3182076"/>
                    <a:pt x="694346" y="3194419"/>
                    <a:pt x="707013" y="3204163"/>
                  </a:cubicBezTo>
                  <a:cubicBezTo>
                    <a:pt x="728125" y="3220403"/>
                    <a:pt x="752161" y="3229173"/>
                    <a:pt x="777820" y="3235344"/>
                  </a:cubicBezTo>
                  <a:cubicBezTo>
                    <a:pt x="817771" y="3245088"/>
                    <a:pt x="858695" y="3247361"/>
                    <a:pt x="899296" y="3251909"/>
                  </a:cubicBezTo>
                  <a:cubicBezTo>
                    <a:pt x="963931" y="3259054"/>
                    <a:pt x="1244234" y="3273021"/>
                    <a:pt x="1319588" y="3273670"/>
                  </a:cubicBezTo>
                  <a:cubicBezTo>
                    <a:pt x="1424499" y="3274320"/>
                    <a:pt x="1758395" y="3269123"/>
                    <a:pt x="1820107" y="3264251"/>
                  </a:cubicBezTo>
                  <a:cubicBezTo>
                    <a:pt x="1872400" y="3260029"/>
                    <a:pt x="2107556" y="3235019"/>
                    <a:pt x="2172841" y="3225275"/>
                  </a:cubicBezTo>
                  <a:cubicBezTo>
                    <a:pt x="2197201" y="3221702"/>
                    <a:pt x="2221886" y="3218454"/>
                    <a:pt x="2246246" y="3214232"/>
                  </a:cubicBezTo>
                  <a:cubicBezTo>
                    <a:pt x="2292368" y="3205787"/>
                    <a:pt x="2326796" y="3177854"/>
                    <a:pt x="2352781" y="3141801"/>
                  </a:cubicBezTo>
                  <a:cubicBezTo>
                    <a:pt x="2433006" y="3029095"/>
                    <a:pt x="2491471" y="2842984"/>
                    <a:pt x="2513882" y="2756587"/>
                  </a:cubicBezTo>
                  <a:cubicBezTo>
                    <a:pt x="2548636" y="2623743"/>
                    <a:pt x="2572996" y="2488626"/>
                    <a:pt x="2592159" y="2352859"/>
                  </a:cubicBezTo>
                  <a:cubicBezTo>
                    <a:pt x="2603202" y="2274582"/>
                    <a:pt x="2612297" y="2195980"/>
                    <a:pt x="2605801" y="2116404"/>
                  </a:cubicBezTo>
                  <a:cubicBezTo>
                    <a:pt x="2600929" y="2055017"/>
                    <a:pt x="2589561" y="1994928"/>
                    <a:pt x="2570722" y="1936139"/>
                  </a:cubicBezTo>
                  <a:cubicBezTo>
                    <a:pt x="2521352" y="1784782"/>
                    <a:pt x="2432357" y="1657785"/>
                    <a:pt x="2323873" y="1543455"/>
                  </a:cubicBezTo>
                  <a:cubicBezTo>
                    <a:pt x="2272230" y="1488888"/>
                    <a:pt x="2217014" y="1438219"/>
                    <a:pt x="2166020" y="1383328"/>
                  </a:cubicBezTo>
                  <a:cubicBezTo>
                    <a:pt x="2114052" y="1327137"/>
                    <a:pt x="2065981" y="1268348"/>
                    <a:pt x="2028629" y="1201114"/>
                  </a:cubicBezTo>
                  <a:cubicBezTo>
                    <a:pt x="1971789" y="1099777"/>
                    <a:pt x="1948403" y="992917"/>
                    <a:pt x="1974063" y="877613"/>
                  </a:cubicBezTo>
                  <a:cubicBezTo>
                    <a:pt x="1990627" y="803233"/>
                    <a:pt x="2021159" y="735999"/>
                    <a:pt x="2077999" y="683382"/>
                  </a:cubicBezTo>
                  <a:cubicBezTo>
                    <a:pt x="2131591" y="633687"/>
                    <a:pt x="2194602" y="600882"/>
                    <a:pt x="2266059" y="584967"/>
                  </a:cubicBezTo>
                  <a:cubicBezTo>
                    <a:pt x="2321924" y="572300"/>
                    <a:pt x="2376816" y="574898"/>
                    <a:pt x="2431058" y="594061"/>
                  </a:cubicBezTo>
                  <a:cubicBezTo>
                    <a:pt x="2450221" y="600882"/>
                    <a:pt x="2467760" y="609976"/>
                    <a:pt x="2481727" y="625242"/>
                  </a:cubicBezTo>
                  <a:cubicBezTo>
                    <a:pt x="2497317" y="642132"/>
                    <a:pt x="2502514" y="661620"/>
                    <a:pt x="2496667" y="684356"/>
                  </a:cubicBezTo>
                  <a:cubicBezTo>
                    <a:pt x="2481402" y="741521"/>
                    <a:pt x="2419365" y="770103"/>
                    <a:pt x="2374542" y="765231"/>
                  </a:cubicBezTo>
                  <a:cubicBezTo>
                    <a:pt x="2350832" y="762633"/>
                    <a:pt x="2328420" y="753863"/>
                    <a:pt x="2304710" y="749966"/>
                  </a:cubicBezTo>
                  <a:cubicBezTo>
                    <a:pt x="2286196" y="747043"/>
                    <a:pt x="2268982" y="750291"/>
                    <a:pt x="2253716" y="761009"/>
                  </a:cubicBezTo>
                  <a:cubicBezTo>
                    <a:pt x="2226433" y="780172"/>
                    <a:pt x="2216364" y="823046"/>
                    <a:pt x="2230980" y="855526"/>
                  </a:cubicBezTo>
                  <a:cubicBezTo>
                    <a:pt x="2241049" y="877613"/>
                    <a:pt x="2257289" y="894502"/>
                    <a:pt x="2277102" y="907169"/>
                  </a:cubicBezTo>
                  <a:cubicBezTo>
                    <a:pt x="2321275" y="936077"/>
                    <a:pt x="2370970" y="943547"/>
                    <a:pt x="2421963" y="936402"/>
                  </a:cubicBezTo>
                  <a:cubicBezTo>
                    <a:pt x="2502839" y="924709"/>
                    <a:pt x="2571047" y="886707"/>
                    <a:pt x="2622365" y="823696"/>
                  </a:cubicBezTo>
                  <a:cubicBezTo>
                    <a:pt x="2668812" y="765881"/>
                    <a:pt x="2727276" y="661945"/>
                    <a:pt x="2653871" y="526827"/>
                  </a:cubicBezTo>
                  <a:close/>
                  <a:moveTo>
                    <a:pt x="1476142" y="862347"/>
                  </a:moveTo>
                  <a:cubicBezTo>
                    <a:pt x="1488485" y="840585"/>
                    <a:pt x="1498229" y="817200"/>
                    <a:pt x="1506024" y="793164"/>
                  </a:cubicBezTo>
                  <a:cubicBezTo>
                    <a:pt x="1508622" y="785369"/>
                    <a:pt x="1512520" y="780497"/>
                    <a:pt x="1519991" y="780172"/>
                  </a:cubicBezTo>
                  <a:cubicBezTo>
                    <a:pt x="1561240" y="779198"/>
                    <a:pt x="1735009" y="782771"/>
                    <a:pt x="1780481" y="786019"/>
                  </a:cubicBezTo>
                  <a:cubicBezTo>
                    <a:pt x="1788926" y="786668"/>
                    <a:pt x="1791200" y="791540"/>
                    <a:pt x="1788926" y="800635"/>
                  </a:cubicBezTo>
                  <a:cubicBezTo>
                    <a:pt x="1779831" y="838312"/>
                    <a:pt x="1773985" y="876638"/>
                    <a:pt x="1772686" y="915614"/>
                  </a:cubicBezTo>
                  <a:cubicBezTo>
                    <a:pt x="1772361" y="925358"/>
                    <a:pt x="1768463" y="925358"/>
                    <a:pt x="1760668" y="923409"/>
                  </a:cubicBezTo>
                  <a:cubicBezTo>
                    <a:pt x="1680442" y="904246"/>
                    <a:pt x="1598917" y="889955"/>
                    <a:pt x="1517067" y="878587"/>
                  </a:cubicBezTo>
                  <a:cubicBezTo>
                    <a:pt x="1505699" y="876963"/>
                    <a:pt x="1494331" y="875339"/>
                    <a:pt x="1482963" y="874365"/>
                  </a:cubicBezTo>
                  <a:cubicBezTo>
                    <a:pt x="1474843" y="873390"/>
                    <a:pt x="1470621" y="872091"/>
                    <a:pt x="1476142" y="862347"/>
                  </a:cubicBezTo>
                  <a:close/>
                  <a:moveTo>
                    <a:pt x="2157250" y="1683444"/>
                  </a:moveTo>
                  <a:cubicBezTo>
                    <a:pt x="2199799" y="1728267"/>
                    <a:pt x="2245271" y="1770166"/>
                    <a:pt x="2283923" y="1818561"/>
                  </a:cubicBezTo>
                  <a:cubicBezTo>
                    <a:pt x="2379414" y="1938413"/>
                    <a:pt x="2423912" y="2075154"/>
                    <a:pt x="2419690" y="2227811"/>
                  </a:cubicBezTo>
                  <a:cubicBezTo>
                    <a:pt x="2414168" y="2428863"/>
                    <a:pt x="2376166" y="2623419"/>
                    <a:pt x="2304385" y="2811478"/>
                  </a:cubicBezTo>
                  <a:cubicBezTo>
                    <a:pt x="2287171" y="2856626"/>
                    <a:pt x="2266708" y="2900149"/>
                    <a:pt x="2241374" y="2941074"/>
                  </a:cubicBezTo>
                  <a:cubicBezTo>
                    <a:pt x="2229681" y="2960237"/>
                    <a:pt x="2215714" y="2977127"/>
                    <a:pt x="2196551" y="2989469"/>
                  </a:cubicBezTo>
                  <a:cubicBezTo>
                    <a:pt x="2155302" y="3015454"/>
                    <a:pt x="2110479" y="2996615"/>
                    <a:pt x="2100410" y="2948869"/>
                  </a:cubicBezTo>
                  <a:cubicBezTo>
                    <a:pt x="2093265" y="2914765"/>
                    <a:pt x="2098137" y="2880986"/>
                    <a:pt x="2101709" y="2847206"/>
                  </a:cubicBezTo>
                  <a:cubicBezTo>
                    <a:pt x="2112428" y="2745544"/>
                    <a:pt x="2127693" y="2644531"/>
                    <a:pt x="2134514" y="2542218"/>
                  </a:cubicBezTo>
                  <a:cubicBezTo>
                    <a:pt x="2144908" y="2384040"/>
                    <a:pt x="2119249" y="2232358"/>
                    <a:pt x="2055263" y="2087497"/>
                  </a:cubicBezTo>
                  <a:cubicBezTo>
                    <a:pt x="1996474" y="1954003"/>
                    <a:pt x="1928590" y="1826032"/>
                    <a:pt x="1830825" y="1716249"/>
                  </a:cubicBezTo>
                  <a:cubicBezTo>
                    <a:pt x="1742479" y="1616860"/>
                    <a:pt x="1646988" y="1524292"/>
                    <a:pt x="1544675" y="1439194"/>
                  </a:cubicBezTo>
                  <a:cubicBezTo>
                    <a:pt x="1514794" y="1414509"/>
                    <a:pt x="1485562" y="1389174"/>
                    <a:pt x="1455680" y="1364165"/>
                  </a:cubicBezTo>
                  <a:cubicBezTo>
                    <a:pt x="1396241" y="1314795"/>
                    <a:pt x="1363112" y="1250809"/>
                    <a:pt x="1351744" y="1174806"/>
                  </a:cubicBezTo>
                  <a:cubicBezTo>
                    <a:pt x="1346872" y="1142326"/>
                    <a:pt x="1342974" y="1109845"/>
                    <a:pt x="1348171" y="1077041"/>
                  </a:cubicBezTo>
                  <a:cubicBezTo>
                    <a:pt x="1354342" y="1037415"/>
                    <a:pt x="1378377" y="1007208"/>
                    <a:pt x="1401438" y="976677"/>
                  </a:cubicBezTo>
                  <a:cubicBezTo>
                    <a:pt x="1405661" y="970830"/>
                    <a:pt x="1410533" y="974403"/>
                    <a:pt x="1415080" y="976027"/>
                  </a:cubicBezTo>
                  <a:cubicBezTo>
                    <a:pt x="1528435" y="1012730"/>
                    <a:pt x="1687588" y="1114068"/>
                    <a:pt x="1714222" y="1132582"/>
                  </a:cubicBezTo>
                  <a:cubicBezTo>
                    <a:pt x="1717470" y="1134855"/>
                    <a:pt x="1721692" y="1141676"/>
                    <a:pt x="1725590" y="1135180"/>
                  </a:cubicBezTo>
                  <a:cubicBezTo>
                    <a:pt x="1729162" y="1129333"/>
                    <a:pt x="1721692" y="1124786"/>
                    <a:pt x="1718444" y="1122513"/>
                  </a:cubicBezTo>
                  <a:cubicBezTo>
                    <a:pt x="1626850" y="1057877"/>
                    <a:pt x="1527461" y="1007208"/>
                    <a:pt x="1422875" y="967258"/>
                  </a:cubicBezTo>
                  <a:cubicBezTo>
                    <a:pt x="1411507" y="963035"/>
                    <a:pt x="1410533" y="963035"/>
                    <a:pt x="1418003" y="953616"/>
                  </a:cubicBezTo>
                  <a:cubicBezTo>
                    <a:pt x="1433918" y="933154"/>
                    <a:pt x="1448534" y="911717"/>
                    <a:pt x="1461526" y="888981"/>
                  </a:cubicBezTo>
                  <a:cubicBezTo>
                    <a:pt x="1465424" y="882160"/>
                    <a:pt x="1469646" y="883784"/>
                    <a:pt x="1477117" y="884758"/>
                  </a:cubicBezTo>
                  <a:cubicBezTo>
                    <a:pt x="1572933" y="897101"/>
                    <a:pt x="1668425" y="913016"/>
                    <a:pt x="1762617" y="935427"/>
                  </a:cubicBezTo>
                  <a:cubicBezTo>
                    <a:pt x="1769763" y="937051"/>
                    <a:pt x="1772361" y="937051"/>
                    <a:pt x="1772036" y="944197"/>
                  </a:cubicBezTo>
                  <a:cubicBezTo>
                    <a:pt x="1771387" y="956214"/>
                    <a:pt x="1772036" y="967907"/>
                    <a:pt x="1772036" y="979925"/>
                  </a:cubicBezTo>
                  <a:cubicBezTo>
                    <a:pt x="1774959" y="1123162"/>
                    <a:pt x="1825304" y="1249835"/>
                    <a:pt x="1902281" y="1368387"/>
                  </a:cubicBezTo>
                  <a:cubicBezTo>
                    <a:pt x="1976011" y="1482392"/>
                    <a:pt x="2063708" y="1585354"/>
                    <a:pt x="2157250" y="1683444"/>
                  </a:cubicBezTo>
                  <a:close/>
                </a:path>
              </a:pathLst>
            </a:custGeom>
            <a:solidFill>
              <a:srgbClr val="2A2A2A"/>
            </a:solidFill>
            <a:ln w="3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C3C4AC-EFB9-4544-8AF4-F5EC0A8F7228}"/>
                </a:ext>
              </a:extLst>
            </p:cNvPr>
            <p:cNvSpPr/>
            <p:nvPr/>
          </p:nvSpPr>
          <p:spPr>
            <a:xfrm>
              <a:off x="524535" y="5712038"/>
              <a:ext cx="91638" cy="49984"/>
            </a:xfrm>
            <a:custGeom>
              <a:avLst/>
              <a:gdLst>
                <a:gd name="connsiteX0" fmla="*/ 140480 w 285824"/>
                <a:gd name="connsiteY0" fmla="*/ 13306 h 155904"/>
                <a:gd name="connsiteX1" fmla="*/ 132035 w 285824"/>
                <a:gd name="connsiteY1" fmla="*/ 104576 h 155904"/>
                <a:gd name="connsiteX2" fmla="*/ 141779 w 285824"/>
                <a:gd name="connsiteY2" fmla="*/ 144201 h 155904"/>
                <a:gd name="connsiteX3" fmla="*/ 135283 w 285824"/>
                <a:gd name="connsiteY3" fmla="*/ 154270 h 155904"/>
                <a:gd name="connsiteX4" fmla="*/ 5363 w 285824"/>
                <a:gd name="connsiteY4" fmla="*/ 141603 h 155904"/>
                <a:gd name="connsiteX5" fmla="*/ 2440 w 285824"/>
                <a:gd name="connsiteY5" fmla="*/ 129910 h 155904"/>
                <a:gd name="connsiteX6" fmla="*/ 134959 w 285824"/>
                <a:gd name="connsiteY6" fmla="*/ 10058 h 155904"/>
                <a:gd name="connsiteX7" fmla="*/ 277546 w 285824"/>
                <a:gd name="connsiteY7" fmla="*/ 9734 h 155904"/>
                <a:gd name="connsiteX8" fmla="*/ 285341 w 285824"/>
                <a:gd name="connsiteY8" fmla="*/ 22076 h 155904"/>
                <a:gd name="connsiteX9" fmla="*/ 158994 w 285824"/>
                <a:gd name="connsiteY9" fmla="*/ 149723 h 155904"/>
                <a:gd name="connsiteX10" fmla="*/ 148275 w 285824"/>
                <a:gd name="connsiteY10" fmla="*/ 150048 h 155904"/>
                <a:gd name="connsiteX11" fmla="*/ 149899 w 285824"/>
                <a:gd name="connsiteY11" fmla="*/ 139329 h 155904"/>
                <a:gd name="connsiteX12" fmla="*/ 140480 w 285824"/>
                <a:gd name="connsiteY12" fmla="*/ 13306 h 15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824" h="155904">
                  <a:moveTo>
                    <a:pt x="140480" y="13306"/>
                  </a:moveTo>
                  <a:cubicBezTo>
                    <a:pt x="128463" y="42863"/>
                    <a:pt x="127488" y="73719"/>
                    <a:pt x="132035" y="104576"/>
                  </a:cubicBezTo>
                  <a:cubicBezTo>
                    <a:pt x="133984" y="118217"/>
                    <a:pt x="137232" y="131209"/>
                    <a:pt x="141779" y="144201"/>
                  </a:cubicBezTo>
                  <a:cubicBezTo>
                    <a:pt x="144053" y="151022"/>
                    <a:pt x="142104" y="153296"/>
                    <a:pt x="135283" y="154270"/>
                  </a:cubicBezTo>
                  <a:cubicBezTo>
                    <a:pt x="90786" y="160441"/>
                    <a:pt x="47912" y="153621"/>
                    <a:pt x="5363" y="141603"/>
                  </a:cubicBezTo>
                  <a:cubicBezTo>
                    <a:pt x="-3082" y="139329"/>
                    <a:pt x="491" y="134133"/>
                    <a:pt x="2440" y="129910"/>
                  </a:cubicBezTo>
                  <a:cubicBezTo>
                    <a:pt x="30373" y="72095"/>
                    <a:pt x="72597" y="29871"/>
                    <a:pt x="134959" y="10058"/>
                  </a:cubicBezTo>
                  <a:cubicBezTo>
                    <a:pt x="182380" y="-4882"/>
                    <a:pt x="229801" y="-1634"/>
                    <a:pt x="277546" y="9734"/>
                  </a:cubicBezTo>
                  <a:cubicBezTo>
                    <a:pt x="284692" y="11358"/>
                    <a:pt x="287940" y="13956"/>
                    <a:pt x="285341" y="22076"/>
                  </a:cubicBezTo>
                  <a:cubicBezTo>
                    <a:pt x="264879" y="86062"/>
                    <a:pt x="224929" y="130884"/>
                    <a:pt x="158994" y="149723"/>
                  </a:cubicBezTo>
                  <a:cubicBezTo>
                    <a:pt x="155421" y="150697"/>
                    <a:pt x="151199" y="153296"/>
                    <a:pt x="148275" y="150048"/>
                  </a:cubicBezTo>
                  <a:cubicBezTo>
                    <a:pt x="145352" y="146800"/>
                    <a:pt x="148925" y="142902"/>
                    <a:pt x="149899" y="139329"/>
                  </a:cubicBezTo>
                  <a:cubicBezTo>
                    <a:pt x="161592" y="96131"/>
                    <a:pt x="159644" y="54231"/>
                    <a:pt x="140480" y="13306"/>
                  </a:cubicBezTo>
                  <a:close/>
                </a:path>
              </a:pathLst>
            </a:custGeom>
            <a:solidFill>
              <a:schemeClr val="accent2"/>
            </a:solidFill>
            <a:ln w="3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B1A791-DD01-402C-A2EB-E3E8DE63C98F}"/>
                </a:ext>
              </a:extLst>
            </p:cNvPr>
            <p:cNvSpPr/>
            <p:nvPr/>
          </p:nvSpPr>
          <p:spPr>
            <a:xfrm>
              <a:off x="383922" y="5712124"/>
              <a:ext cx="91737" cy="50278"/>
            </a:xfrm>
            <a:custGeom>
              <a:avLst/>
              <a:gdLst>
                <a:gd name="connsiteX0" fmla="*/ 126793 w 457167"/>
                <a:gd name="connsiteY0" fmla="*/ 71 h 250558"/>
                <a:gd name="connsiteX1" fmla="*/ 231878 w 457167"/>
                <a:gd name="connsiteY1" fmla="*/ 13044 h 250558"/>
                <a:gd name="connsiteX2" fmla="*/ 453987 w 457167"/>
                <a:gd name="connsiteY2" fmla="*/ 206611 h 250558"/>
                <a:gd name="connsiteX3" fmla="*/ 443088 w 457167"/>
                <a:gd name="connsiteY3" fmla="*/ 228926 h 250558"/>
                <a:gd name="connsiteX4" fmla="*/ 229284 w 457167"/>
                <a:gd name="connsiteY4" fmla="*/ 246051 h 250558"/>
                <a:gd name="connsiteX5" fmla="*/ 229319 w 457167"/>
                <a:gd name="connsiteY5" fmla="*/ 244857 h 250558"/>
                <a:gd name="connsiteX6" fmla="*/ 242515 w 457167"/>
                <a:gd name="connsiteY6" fmla="*/ 190847 h 250558"/>
                <a:gd name="connsiteX7" fmla="*/ 251078 w 457167"/>
                <a:gd name="connsiteY7" fmla="*/ 135514 h 250558"/>
                <a:gd name="connsiteX8" fmla="*/ 235510 w 457167"/>
                <a:gd name="connsiteY8" fmla="*/ 19272 h 250558"/>
                <a:gd name="connsiteX9" fmla="*/ 223575 w 457167"/>
                <a:gd name="connsiteY9" fmla="*/ 40030 h 250558"/>
                <a:gd name="connsiteX10" fmla="*/ 218903 w 457167"/>
                <a:gd name="connsiteY10" fmla="*/ 222697 h 250558"/>
                <a:gd name="connsiteX11" fmla="*/ 215791 w 457167"/>
                <a:gd name="connsiteY11" fmla="*/ 242416 h 250558"/>
                <a:gd name="connsiteX12" fmla="*/ 215795 w 457167"/>
                <a:gd name="connsiteY12" fmla="*/ 242417 h 250558"/>
                <a:gd name="connsiteX13" fmla="*/ 215792 w 457167"/>
                <a:gd name="connsiteY13" fmla="*/ 242418 h 250558"/>
                <a:gd name="connsiteX14" fmla="*/ 4582 w 457167"/>
                <a:gd name="connsiteY14" fmla="*/ 43144 h 250558"/>
                <a:gd name="connsiteX15" fmla="*/ 21707 w 457167"/>
                <a:gd name="connsiteY15" fmla="*/ 13563 h 250558"/>
                <a:gd name="connsiteX16" fmla="*/ 126793 w 457167"/>
                <a:gd name="connsiteY16" fmla="*/ 71 h 2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167" h="250558">
                  <a:moveTo>
                    <a:pt x="126793" y="71"/>
                  </a:moveTo>
                  <a:cubicBezTo>
                    <a:pt x="161821" y="-578"/>
                    <a:pt x="196850" y="3184"/>
                    <a:pt x="231878" y="13044"/>
                  </a:cubicBezTo>
                  <a:cubicBezTo>
                    <a:pt x="336186" y="42624"/>
                    <a:pt x="406763" y="111126"/>
                    <a:pt x="453987" y="206611"/>
                  </a:cubicBezTo>
                  <a:cubicBezTo>
                    <a:pt x="460734" y="220623"/>
                    <a:pt x="456581" y="225293"/>
                    <a:pt x="443088" y="228926"/>
                  </a:cubicBezTo>
                  <a:cubicBezTo>
                    <a:pt x="372514" y="248126"/>
                    <a:pt x="301937" y="256430"/>
                    <a:pt x="229284" y="246051"/>
                  </a:cubicBezTo>
                  <a:lnTo>
                    <a:pt x="229319" y="244857"/>
                  </a:lnTo>
                  <a:lnTo>
                    <a:pt x="242515" y="190847"/>
                  </a:lnTo>
                  <a:cubicBezTo>
                    <a:pt x="246797" y="172749"/>
                    <a:pt x="250300" y="154456"/>
                    <a:pt x="251078" y="135514"/>
                  </a:cubicBezTo>
                  <a:cubicBezTo>
                    <a:pt x="252634" y="96076"/>
                    <a:pt x="249522" y="57673"/>
                    <a:pt x="235510" y="19272"/>
                  </a:cubicBezTo>
                  <a:cubicBezTo>
                    <a:pt x="227206" y="25500"/>
                    <a:pt x="226169" y="33284"/>
                    <a:pt x="223575" y="40030"/>
                  </a:cubicBezTo>
                  <a:cubicBezTo>
                    <a:pt x="202817" y="100227"/>
                    <a:pt x="201779" y="161461"/>
                    <a:pt x="218903" y="222697"/>
                  </a:cubicBezTo>
                  <a:cubicBezTo>
                    <a:pt x="220461" y="228406"/>
                    <a:pt x="230320" y="237746"/>
                    <a:pt x="215791" y="242416"/>
                  </a:cubicBezTo>
                  <a:lnTo>
                    <a:pt x="215795" y="242417"/>
                  </a:lnTo>
                  <a:lnTo>
                    <a:pt x="215792" y="242418"/>
                  </a:lnTo>
                  <a:cubicBezTo>
                    <a:pt x="108890" y="214914"/>
                    <a:pt x="39870" y="146413"/>
                    <a:pt x="4582" y="43144"/>
                  </a:cubicBezTo>
                  <a:cubicBezTo>
                    <a:pt x="-3204" y="19791"/>
                    <a:pt x="-3204" y="18753"/>
                    <a:pt x="21707" y="13563"/>
                  </a:cubicBezTo>
                  <a:cubicBezTo>
                    <a:pt x="56736" y="5779"/>
                    <a:pt x="91764" y="719"/>
                    <a:pt x="126793" y="71"/>
                  </a:cubicBezTo>
                  <a:close/>
                </a:path>
              </a:pathLst>
            </a:custGeom>
            <a:solidFill>
              <a:schemeClr val="accent2"/>
            </a:solidFill>
            <a:ln w="324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07D7-B0DD-4D36-B230-07DD8AB4C5D1}"/>
              </a:ext>
            </a:extLst>
          </p:cNvPr>
          <p:cNvSpPr txBox="1"/>
          <p:nvPr/>
        </p:nvSpPr>
        <p:spPr>
          <a:xfrm>
            <a:off x="5389692" y="4009876"/>
            <a:ext cx="14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2A25B2-A116-4B83-B959-AE122E254A8B}"/>
              </a:ext>
            </a:extLst>
          </p:cNvPr>
          <p:cNvGrpSpPr/>
          <p:nvPr/>
        </p:nvGrpSpPr>
        <p:grpSpPr>
          <a:xfrm>
            <a:off x="4665742" y="2429274"/>
            <a:ext cx="2864364" cy="3059485"/>
            <a:chOff x="3160792" y="2295922"/>
            <a:chExt cx="2864364" cy="3059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E5DB62-7F5B-43DA-912F-CD2B8AAF4F44}"/>
                </a:ext>
              </a:extLst>
            </p:cNvPr>
            <p:cNvGrpSpPr/>
            <p:nvPr/>
          </p:nvGrpSpPr>
          <p:grpSpPr>
            <a:xfrm>
              <a:off x="3160792" y="2525391"/>
              <a:ext cx="2645289" cy="2830016"/>
              <a:chOff x="2585991" y="2445792"/>
              <a:chExt cx="2830016" cy="3027643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1171FE47-04D6-489B-A5F3-ED83544A6B9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10E8C76-6317-4758-A9E3-5FA18588251A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D61482-1B06-4BCF-9335-40408EC9202A}"/>
                </a:ext>
              </a:extLst>
            </p:cNvPr>
            <p:cNvGrpSpPr/>
            <p:nvPr/>
          </p:nvGrpSpPr>
          <p:grpSpPr>
            <a:xfrm rot="10800000">
              <a:off x="3379867" y="2295922"/>
              <a:ext cx="2645289" cy="2830016"/>
              <a:chOff x="2585991" y="2445792"/>
              <a:chExt cx="2830016" cy="3027643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1569DFF0-F7F7-420D-B43C-E223D2784F31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43A157A8-0A8F-43D4-9C98-E637EC3A3BD9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985D0-E64B-4B26-91D2-ACB20B61927E}"/>
              </a:ext>
            </a:extLst>
          </p:cNvPr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4D9254-44B8-4C8B-A4A2-2C77A1DDB65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A0892E-143A-4137-AD8A-CA7FB768A8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1F0B3-8393-493D-BD75-AC7D84C1C4C0}"/>
              </a:ext>
            </a:extLst>
          </p:cNvPr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2719C3-4D8D-4DD2-89E9-7A90ED790E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984EB0-82DA-44A1-A534-BC0F4040AC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55F255-48B4-4113-B3F8-EB803C27E8DE}"/>
              </a:ext>
            </a:extLst>
          </p:cNvPr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9C8D5-1CBB-4CD6-A16F-CD3899EFA9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775D7B-D8BD-4EB3-B70A-A6A112B66CA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3CFA7E-0D15-4D9B-8545-0F1F080EFFF4}"/>
              </a:ext>
            </a:extLst>
          </p:cNvPr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B370AC-74F2-44CE-942D-F313DC9FE7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F4A4D5-B2C8-4FA8-8219-5526EC7374A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97475F-993E-4A12-8FEF-F54DF41ACDED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A0ECBD-DAD6-4357-BC62-968EA5E790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ABB72A-874B-46ED-BD13-3280476B5BD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5BF032-01C0-47CF-9C18-32C439002FAE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29534E-EC0E-40D9-98FA-79A1087789D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962112-7FD1-48F9-A189-E867760130E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422C36-7E40-46DB-BF42-3B5BE2EEAA4A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A06B6-F2B5-420D-8349-0C2CBC27833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9E580-C65D-41F5-8218-698AB836626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547349-F53F-4D62-AD2D-90E7066359CD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99F703-D778-4604-925E-F2DA4161E4A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83CE1B-CF00-4D26-B2CA-3C2BEE68955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F709BF4-32C9-4091-A15C-15507F8A98DA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AB38E0AE-EF20-46EC-A4DA-028BDF869AF5}"/>
              </a:ext>
            </a:extLst>
          </p:cNvPr>
          <p:cNvSpPr/>
          <p:nvPr/>
        </p:nvSpPr>
        <p:spPr>
          <a:xfrm rot="18805991">
            <a:off x="79037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B7DE9898-213C-45E8-8A25-B064643EDD7D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A3C98C0-A3F6-486F-8367-B8054731AD7D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0AA6B056-218A-4FF0-A66D-42143E51E7E6}"/>
              </a:ext>
            </a:extLst>
          </p:cNvPr>
          <p:cNvSpPr/>
          <p:nvPr/>
        </p:nvSpPr>
        <p:spPr>
          <a:xfrm>
            <a:off x="38822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6E4CA7F-F933-481E-ABB6-CBAC018A0A1D}"/>
              </a:ext>
            </a:extLst>
          </p:cNvPr>
          <p:cNvSpPr/>
          <p:nvPr/>
        </p:nvSpPr>
        <p:spPr>
          <a:xfrm>
            <a:off x="78441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6" name="Graphic 83">
            <a:extLst>
              <a:ext uri="{FF2B5EF4-FFF2-40B4-BE49-F238E27FC236}">
                <a16:creationId xmlns:a16="http://schemas.microsoft.com/office/drawing/2014/main" id="{9ABD19B9-607E-4997-BB71-6ED79B6AC313}"/>
              </a:ext>
            </a:extLst>
          </p:cNvPr>
          <p:cNvGrpSpPr/>
          <p:nvPr/>
        </p:nvGrpSpPr>
        <p:grpSpPr>
          <a:xfrm>
            <a:off x="5810832" y="3197538"/>
            <a:ext cx="591822" cy="803029"/>
            <a:chOff x="7088246" y="2858266"/>
            <a:chExt cx="1236916" cy="167834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FAE359-D8A1-4B30-B1B8-CD42350FED70}"/>
                </a:ext>
              </a:extLst>
            </p:cNvPr>
            <p:cNvSpPr/>
            <p:nvPr/>
          </p:nvSpPr>
          <p:spPr>
            <a:xfrm>
              <a:off x="7088246" y="2874372"/>
              <a:ext cx="1236916" cy="1662106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00AFF6-5DFA-4DE6-97C8-B4BD7132F6A9}"/>
                </a:ext>
              </a:extLst>
            </p:cNvPr>
            <p:cNvSpPr/>
            <p:nvPr/>
          </p:nvSpPr>
          <p:spPr>
            <a:xfrm>
              <a:off x="7088246" y="2858266"/>
              <a:ext cx="1236916" cy="1662106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79CFE6-6504-4CCB-8938-4D18BF213D76}"/>
                </a:ext>
              </a:extLst>
            </p:cNvPr>
            <p:cNvSpPr/>
            <p:nvPr/>
          </p:nvSpPr>
          <p:spPr>
            <a:xfrm>
              <a:off x="7136567" y="3575217"/>
              <a:ext cx="1140282" cy="476728"/>
            </a:xfrm>
            <a:custGeom>
              <a:avLst/>
              <a:gdLst>
                <a:gd name="connsiteX0" fmla="*/ 1140351 w 1140281"/>
                <a:gd name="connsiteY0" fmla="*/ 403286 h 476728"/>
                <a:gd name="connsiteX1" fmla="*/ 542508 w 1140281"/>
                <a:gd name="connsiteY1" fmla="*/ 478661 h 476728"/>
                <a:gd name="connsiteX2" fmla="*/ 713 w 1140281"/>
                <a:gd name="connsiteY2" fmla="*/ 394267 h 476728"/>
                <a:gd name="connsiteX3" fmla="*/ 125693 w 1140281"/>
                <a:gd name="connsiteY3" fmla="*/ 5154 h 476728"/>
                <a:gd name="connsiteX4" fmla="*/ 563767 w 1140281"/>
                <a:gd name="connsiteY4" fmla="*/ 34788 h 476728"/>
                <a:gd name="connsiteX5" fmla="*/ 1007640 w 1140281"/>
                <a:gd name="connsiteY5" fmla="*/ 0 h 476728"/>
                <a:gd name="connsiteX6" fmla="*/ 1140351 w 1140281"/>
                <a:gd name="connsiteY6" fmla="*/ 403286 h 47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281" h="476728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ACDC13-9FB3-43B1-B93F-FDFBA5C7E969}"/>
                </a:ext>
              </a:extLst>
            </p:cNvPr>
            <p:cNvSpPr/>
            <p:nvPr/>
          </p:nvSpPr>
          <p:spPr>
            <a:xfrm>
              <a:off x="7088879" y="3969687"/>
              <a:ext cx="1230474" cy="566920"/>
            </a:xfrm>
            <a:custGeom>
              <a:avLst/>
              <a:gdLst>
                <a:gd name="connsiteX0" fmla="*/ 1188684 w 1230473"/>
                <a:gd name="connsiteY0" fmla="*/ 9019 h 566919"/>
                <a:gd name="connsiteX1" fmla="*/ 590841 w 1230473"/>
                <a:gd name="connsiteY1" fmla="*/ 84394 h 566919"/>
                <a:gd name="connsiteX2" fmla="*/ 49046 w 1230473"/>
                <a:gd name="connsiteY2" fmla="*/ 0 h 566919"/>
                <a:gd name="connsiteX3" fmla="*/ 49046 w 1230473"/>
                <a:gd name="connsiteY3" fmla="*/ 0 h 566919"/>
                <a:gd name="connsiteX4" fmla="*/ 11681 w 1230473"/>
                <a:gd name="connsiteY4" fmla="*/ 401354 h 566919"/>
                <a:gd name="connsiteX5" fmla="*/ 1229914 w 1230473"/>
                <a:gd name="connsiteY5" fmla="*/ 390402 h 566919"/>
                <a:gd name="connsiteX6" fmla="*/ 1188684 w 1230473"/>
                <a:gd name="connsiteY6" fmla="*/ 9019 h 5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473" h="566919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A95BBB-13F3-4E9F-A213-0C84CB817716}"/>
                </a:ext>
              </a:extLst>
            </p:cNvPr>
            <p:cNvSpPr/>
            <p:nvPr/>
          </p:nvSpPr>
          <p:spPr>
            <a:xfrm>
              <a:off x="7184348" y="3157832"/>
              <a:ext cx="450959" cy="1166051"/>
            </a:xfrm>
            <a:custGeom>
              <a:avLst/>
              <a:gdLst>
                <a:gd name="connsiteX0" fmla="*/ 418708 w 450958"/>
                <a:gd name="connsiteY0" fmla="*/ 0 h 1166051"/>
                <a:gd name="connsiteX1" fmla="*/ 373612 w 450958"/>
                <a:gd name="connsiteY1" fmla="*/ 23192 h 1166051"/>
                <a:gd name="connsiteX2" fmla="*/ 207402 w 450958"/>
                <a:gd name="connsiteY2" fmla="*/ 389113 h 1166051"/>
                <a:gd name="connsiteX3" fmla="*/ 35393 w 450958"/>
                <a:gd name="connsiteY3" fmla="*/ 930264 h 1166051"/>
                <a:gd name="connsiteX4" fmla="*/ 605 w 450958"/>
                <a:gd name="connsiteY4" fmla="*/ 1075859 h 1166051"/>
                <a:gd name="connsiteX5" fmla="*/ 40547 w 450958"/>
                <a:gd name="connsiteY5" fmla="*/ 1156388 h 1166051"/>
                <a:gd name="connsiteX6" fmla="*/ 133960 w 450958"/>
                <a:gd name="connsiteY6" fmla="*/ 1162830 h 1166051"/>
                <a:gd name="connsiteX7" fmla="*/ 186142 w 450958"/>
                <a:gd name="connsiteY7" fmla="*/ 1097119 h 1166051"/>
                <a:gd name="connsiteX8" fmla="*/ 205469 w 450958"/>
                <a:gd name="connsiteY8" fmla="*/ 954101 h 1166051"/>
                <a:gd name="connsiteX9" fmla="*/ 342045 w 450958"/>
                <a:gd name="connsiteY9" fmla="*/ 395556 h 1166051"/>
                <a:gd name="connsiteX10" fmla="*/ 450275 w 450958"/>
                <a:gd name="connsiteY10" fmla="*/ 42519 h 1166051"/>
                <a:gd name="connsiteX11" fmla="*/ 418708 w 450958"/>
                <a:gd name="connsiteY11" fmla="*/ 0 h 116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58" h="1166051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EE650D-E8E2-4ACB-B4C5-E0364952C6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50640A16-7C5A-424A-83D5-162A42A0A239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A0D8A5EB-3A38-4345-AE49-5D75315E07C2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1EB5E-FF03-43FB-924A-33DD479BC3E3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28BC0FE-65FD-4A45-A9DC-F217512536CA}"/>
              </a:ext>
            </a:extLst>
          </p:cNvPr>
          <p:cNvGrpSpPr/>
          <p:nvPr/>
        </p:nvGrpSpPr>
        <p:grpSpPr>
          <a:xfrm rot="19973965">
            <a:off x="4938363" y="5690408"/>
            <a:ext cx="696474" cy="1013497"/>
            <a:chOff x="10850970" y="2736186"/>
            <a:chExt cx="1510573" cy="2198160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B0C7BA1-9E82-4107-87D8-B2C5DA17CCC2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2B57E37-739C-46C1-BEA4-F099D1C61E8A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684DBC2-0B16-4DA1-822B-0C566D76B39B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2C5F518-F067-4E35-934B-AE79BAA6E5E0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F1A1A49-D6D0-4B1F-B5C2-2E4314F723DD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7FD3AD4-6536-44F3-98DB-0867E118296D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24FF428-24E7-49C2-9938-D9556F994869}"/>
              </a:ext>
            </a:extLst>
          </p:cNvPr>
          <p:cNvGrpSpPr/>
          <p:nvPr/>
        </p:nvGrpSpPr>
        <p:grpSpPr>
          <a:xfrm rot="1626035" flipH="1">
            <a:off x="6729661" y="6132500"/>
            <a:ext cx="410921" cy="597965"/>
            <a:chOff x="10850970" y="2736186"/>
            <a:chExt cx="1510573" cy="2198160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3C6C4E2-E92E-4C6D-89BE-8D4C93B43070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927C3FE-C152-4775-BD0F-CBA0CBC659E7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BDA864F-717F-46FE-8DB5-0C00287D3125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501EF38-A72B-40DA-B996-7D3741659B87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4660AD6-B1C8-4BD8-9D5E-F5627D3730EE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4E082EA-02E6-41D7-98FF-6B4C24790711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AEB240A-0FB4-40AE-A9A0-D77D115C10D9}"/>
              </a:ext>
            </a:extLst>
          </p:cNvPr>
          <p:cNvGrpSpPr/>
          <p:nvPr/>
        </p:nvGrpSpPr>
        <p:grpSpPr>
          <a:xfrm flipH="1">
            <a:off x="3229990" y="6264446"/>
            <a:ext cx="1908275" cy="613297"/>
            <a:chOff x="3196210" y="6255492"/>
            <a:chExt cx="1908275" cy="613297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D018BF-7CBD-4F76-88A9-48467DE3D119}"/>
                </a:ext>
              </a:extLst>
            </p:cNvPr>
            <p:cNvSpPr/>
            <p:nvPr/>
          </p:nvSpPr>
          <p:spPr>
            <a:xfrm>
              <a:off x="3258093" y="6255492"/>
              <a:ext cx="1846392" cy="613297"/>
            </a:xfrm>
            <a:custGeom>
              <a:avLst/>
              <a:gdLst>
                <a:gd name="connsiteX0" fmla="*/ 2561906 w 4344310"/>
                <a:gd name="connsiteY0" fmla="*/ 0 h 1443004"/>
                <a:gd name="connsiteX1" fmla="*/ 3433453 w 4344310"/>
                <a:gd name="connsiteY1" fmla="*/ 777654 h 1443004"/>
                <a:gd name="connsiteX2" fmla="*/ 3437898 w 4344310"/>
                <a:gd name="connsiteY2" fmla="*/ 825930 h 1443004"/>
                <a:gd name="connsiteX3" fmla="*/ 3455884 w 4344310"/>
                <a:gd name="connsiteY3" fmla="*/ 802065 h 1443004"/>
                <a:gd name="connsiteX4" fmla="*/ 3823882 w 4344310"/>
                <a:gd name="connsiteY4" fmla="*/ 635188 h 1443004"/>
                <a:gd name="connsiteX5" fmla="*/ 4344310 w 4344310"/>
                <a:gd name="connsiteY5" fmla="*/ 1204941 h 1443004"/>
                <a:gd name="connsiteX6" fmla="*/ 4303412 w 4344310"/>
                <a:gd name="connsiteY6" fmla="*/ 1426714 h 1443004"/>
                <a:gd name="connsiteX7" fmla="*/ 4295336 w 4344310"/>
                <a:gd name="connsiteY7" fmla="*/ 1443004 h 1443004"/>
                <a:gd name="connsiteX8" fmla="*/ 3352429 w 4344310"/>
                <a:gd name="connsiteY8" fmla="*/ 1443004 h 1443004"/>
                <a:gd name="connsiteX9" fmla="*/ 3344720 w 4344310"/>
                <a:gd name="connsiteY9" fmla="*/ 1427455 h 1443004"/>
                <a:gd name="connsiteX10" fmla="*/ 3337011 w 4344310"/>
                <a:gd name="connsiteY10" fmla="*/ 1443004 h 1443004"/>
                <a:gd name="connsiteX11" fmla="*/ 1786803 w 4344310"/>
                <a:gd name="connsiteY11" fmla="*/ 1443004 h 1443004"/>
                <a:gd name="connsiteX12" fmla="*/ 1763695 w 4344310"/>
                <a:gd name="connsiteY12" fmla="*/ 1396395 h 1443004"/>
                <a:gd name="connsiteX13" fmla="*/ 1761166 w 4344310"/>
                <a:gd name="connsiteY13" fmla="*/ 1423858 h 1443004"/>
                <a:gd name="connsiteX14" fmla="*/ 1755972 w 4344310"/>
                <a:gd name="connsiteY14" fmla="*/ 1443004 h 1443004"/>
                <a:gd name="connsiteX15" fmla="*/ 23503 w 4344310"/>
                <a:gd name="connsiteY15" fmla="*/ 1443004 h 1443004"/>
                <a:gd name="connsiteX16" fmla="*/ 18074 w 4344310"/>
                <a:gd name="connsiteY16" fmla="*/ 1423859 h 1443004"/>
                <a:gd name="connsiteX17" fmla="*/ 0 w 4344310"/>
                <a:gd name="connsiteY17" fmla="*/ 1227576 h 1443004"/>
                <a:gd name="connsiteX18" fmla="*/ 889619 w 4344310"/>
                <a:gd name="connsiteY18" fmla="*/ 253640 h 1443004"/>
                <a:gd name="connsiteX19" fmla="*/ 1627307 w 4344310"/>
                <a:gd name="connsiteY19" fmla="*/ 683039 h 1443004"/>
                <a:gd name="connsiteX20" fmla="*/ 1687832 w 4344310"/>
                <a:gd name="connsiteY20" fmla="*/ 805117 h 1443004"/>
                <a:gd name="connsiteX21" fmla="*/ 1690361 w 4344310"/>
                <a:gd name="connsiteY21" fmla="*/ 777654 h 1443004"/>
                <a:gd name="connsiteX22" fmla="*/ 2561906 w 4344310"/>
                <a:gd name="connsiteY22" fmla="*/ 0 h 144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44310" h="1443004">
                  <a:moveTo>
                    <a:pt x="2561906" y="0"/>
                  </a:moveTo>
                  <a:cubicBezTo>
                    <a:pt x="2991815" y="0"/>
                    <a:pt x="3350499" y="333848"/>
                    <a:pt x="3433453" y="777654"/>
                  </a:cubicBezTo>
                  <a:lnTo>
                    <a:pt x="3437898" y="825930"/>
                  </a:lnTo>
                  <a:lnTo>
                    <a:pt x="3455884" y="802065"/>
                  </a:lnTo>
                  <a:cubicBezTo>
                    <a:pt x="3550063" y="698960"/>
                    <a:pt x="3680170" y="635188"/>
                    <a:pt x="3823882" y="635188"/>
                  </a:cubicBezTo>
                  <a:cubicBezTo>
                    <a:pt x="4111307" y="635188"/>
                    <a:pt x="4344310" y="890275"/>
                    <a:pt x="4344310" y="1204941"/>
                  </a:cubicBezTo>
                  <a:cubicBezTo>
                    <a:pt x="4344310" y="1283608"/>
                    <a:pt x="4329747" y="1358550"/>
                    <a:pt x="4303412" y="1426714"/>
                  </a:cubicBezTo>
                  <a:lnTo>
                    <a:pt x="4295336" y="1443004"/>
                  </a:lnTo>
                  <a:lnTo>
                    <a:pt x="3352429" y="1443004"/>
                  </a:lnTo>
                  <a:lnTo>
                    <a:pt x="3344720" y="1427455"/>
                  </a:lnTo>
                  <a:lnTo>
                    <a:pt x="3337011" y="1443004"/>
                  </a:lnTo>
                  <a:lnTo>
                    <a:pt x="1786803" y="1443004"/>
                  </a:lnTo>
                  <a:lnTo>
                    <a:pt x="1763695" y="1396395"/>
                  </a:lnTo>
                  <a:lnTo>
                    <a:pt x="1761166" y="1423858"/>
                  </a:lnTo>
                  <a:lnTo>
                    <a:pt x="1755972" y="1443004"/>
                  </a:lnTo>
                  <a:lnTo>
                    <a:pt x="23503" y="1443004"/>
                  </a:lnTo>
                  <a:lnTo>
                    <a:pt x="18074" y="1423859"/>
                  </a:lnTo>
                  <a:cubicBezTo>
                    <a:pt x="6224" y="1360458"/>
                    <a:pt x="0" y="1294813"/>
                    <a:pt x="0" y="1227576"/>
                  </a:cubicBezTo>
                  <a:cubicBezTo>
                    <a:pt x="0" y="689686"/>
                    <a:pt x="398296" y="253640"/>
                    <a:pt x="889619" y="253640"/>
                  </a:cubicBezTo>
                  <a:cubicBezTo>
                    <a:pt x="1196697" y="253640"/>
                    <a:pt x="1467436" y="423970"/>
                    <a:pt x="1627307" y="683039"/>
                  </a:cubicBezTo>
                  <a:lnTo>
                    <a:pt x="1687832" y="805117"/>
                  </a:lnTo>
                  <a:lnTo>
                    <a:pt x="1690361" y="777654"/>
                  </a:lnTo>
                  <a:cubicBezTo>
                    <a:pt x="1773315" y="333848"/>
                    <a:pt x="2131999" y="0"/>
                    <a:pt x="2561906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5238F28-A80C-439F-A2D4-927D04BF05DE}"/>
                </a:ext>
              </a:extLst>
            </p:cNvPr>
            <p:cNvSpPr/>
            <p:nvPr/>
          </p:nvSpPr>
          <p:spPr>
            <a:xfrm>
              <a:off x="3196210" y="6432347"/>
              <a:ext cx="1068792" cy="428364"/>
            </a:xfrm>
            <a:custGeom>
              <a:avLst/>
              <a:gdLst>
                <a:gd name="connsiteX0" fmla="*/ 649621 w 2514723"/>
                <a:gd name="connsiteY0" fmla="*/ 0 h 1007882"/>
                <a:gd name="connsiteX1" fmla="*/ 1286042 w 2514723"/>
                <a:gd name="connsiteY1" fmla="*/ 548139 h 1007882"/>
                <a:gd name="connsiteX2" fmla="*/ 1296131 w 2514723"/>
                <a:gd name="connsiteY2" fmla="*/ 653897 h 1007882"/>
                <a:gd name="connsiteX3" fmla="*/ 1335072 w 2514723"/>
                <a:gd name="connsiteY3" fmla="*/ 604021 h 1007882"/>
                <a:gd name="connsiteX4" fmla="*/ 1663929 w 2514723"/>
                <a:gd name="connsiteY4" fmla="*/ 460074 h 1007882"/>
                <a:gd name="connsiteX5" fmla="*/ 2119553 w 2514723"/>
                <a:gd name="connsiteY5" fmla="*/ 852492 h 1007882"/>
                <a:gd name="connsiteX6" fmla="*/ 2125875 w 2514723"/>
                <a:gd name="connsiteY6" fmla="*/ 918758 h 1007882"/>
                <a:gd name="connsiteX7" fmla="*/ 2165766 w 2514723"/>
                <a:gd name="connsiteY7" fmla="*/ 860679 h 1007882"/>
                <a:gd name="connsiteX8" fmla="*/ 2310309 w 2514723"/>
                <a:gd name="connsiteY8" fmla="*/ 801907 h 1007882"/>
                <a:gd name="connsiteX9" fmla="*/ 2514723 w 2514723"/>
                <a:gd name="connsiteY9" fmla="*/ 1002566 h 1007882"/>
                <a:gd name="connsiteX10" fmla="*/ 2513630 w 2514723"/>
                <a:gd name="connsiteY10" fmla="*/ 1007882 h 1007882"/>
                <a:gd name="connsiteX11" fmla="*/ 78878 w 2514723"/>
                <a:gd name="connsiteY11" fmla="*/ 1007882 h 1007882"/>
                <a:gd name="connsiteX12" fmla="*/ 51051 w 2514723"/>
                <a:gd name="connsiteY12" fmla="*/ 953704 h 1007882"/>
                <a:gd name="connsiteX13" fmla="*/ 0 w 2514723"/>
                <a:gd name="connsiteY13" fmla="*/ 686491 h 1007882"/>
                <a:gd name="connsiteX14" fmla="*/ 649621 w 2514723"/>
                <a:gd name="connsiteY14" fmla="*/ 0 h 10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723" h="1007882">
                  <a:moveTo>
                    <a:pt x="649621" y="0"/>
                  </a:moveTo>
                  <a:cubicBezTo>
                    <a:pt x="963549" y="0"/>
                    <a:pt x="1225468" y="235316"/>
                    <a:pt x="1286042" y="548139"/>
                  </a:cubicBezTo>
                  <a:lnTo>
                    <a:pt x="1296131" y="653897"/>
                  </a:lnTo>
                  <a:lnTo>
                    <a:pt x="1335072" y="604021"/>
                  </a:lnTo>
                  <a:cubicBezTo>
                    <a:pt x="1419234" y="515083"/>
                    <a:pt x="1535502" y="460074"/>
                    <a:pt x="1663929" y="460074"/>
                  </a:cubicBezTo>
                  <a:cubicBezTo>
                    <a:pt x="1888676" y="460074"/>
                    <a:pt x="2076187" y="628540"/>
                    <a:pt x="2119553" y="852492"/>
                  </a:cubicBezTo>
                  <a:lnTo>
                    <a:pt x="2125875" y="918758"/>
                  </a:lnTo>
                  <a:lnTo>
                    <a:pt x="2165766" y="860679"/>
                  </a:lnTo>
                  <a:cubicBezTo>
                    <a:pt x="2202758" y="824367"/>
                    <a:pt x="2253861" y="801907"/>
                    <a:pt x="2310309" y="801907"/>
                  </a:cubicBezTo>
                  <a:cubicBezTo>
                    <a:pt x="2423203" y="801907"/>
                    <a:pt x="2514723" y="891745"/>
                    <a:pt x="2514723" y="1002566"/>
                  </a:cubicBezTo>
                  <a:lnTo>
                    <a:pt x="2513630" y="1007882"/>
                  </a:lnTo>
                  <a:lnTo>
                    <a:pt x="78878" y="1007882"/>
                  </a:lnTo>
                  <a:lnTo>
                    <a:pt x="51051" y="953704"/>
                  </a:lnTo>
                  <a:cubicBezTo>
                    <a:pt x="18178" y="871574"/>
                    <a:pt x="0" y="781276"/>
                    <a:pt x="0" y="686491"/>
                  </a:cubicBezTo>
                  <a:cubicBezTo>
                    <a:pt x="0" y="307352"/>
                    <a:pt x="290845" y="0"/>
                    <a:pt x="649621" y="0"/>
                  </a:cubicBezTo>
                  <a:close/>
                </a:path>
              </a:pathLst>
            </a:custGeom>
            <a:solidFill>
              <a:schemeClr val="accent4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FB368F9-A6A1-40E7-807E-C84309CED940}"/>
              </a:ext>
            </a:extLst>
          </p:cNvPr>
          <p:cNvSpPr/>
          <p:nvPr/>
        </p:nvSpPr>
        <p:spPr>
          <a:xfrm flipH="1">
            <a:off x="5223101" y="6352865"/>
            <a:ext cx="1533267" cy="509289"/>
          </a:xfrm>
          <a:custGeom>
            <a:avLst/>
            <a:gdLst>
              <a:gd name="connsiteX0" fmla="*/ 2561906 w 4344310"/>
              <a:gd name="connsiteY0" fmla="*/ 0 h 1443004"/>
              <a:gd name="connsiteX1" fmla="*/ 3433453 w 4344310"/>
              <a:gd name="connsiteY1" fmla="*/ 777654 h 1443004"/>
              <a:gd name="connsiteX2" fmla="*/ 3437898 w 4344310"/>
              <a:gd name="connsiteY2" fmla="*/ 825930 h 1443004"/>
              <a:gd name="connsiteX3" fmla="*/ 3455884 w 4344310"/>
              <a:gd name="connsiteY3" fmla="*/ 802065 h 1443004"/>
              <a:gd name="connsiteX4" fmla="*/ 3823882 w 4344310"/>
              <a:gd name="connsiteY4" fmla="*/ 635188 h 1443004"/>
              <a:gd name="connsiteX5" fmla="*/ 4344310 w 4344310"/>
              <a:gd name="connsiteY5" fmla="*/ 1204941 h 1443004"/>
              <a:gd name="connsiteX6" fmla="*/ 4303412 w 4344310"/>
              <a:gd name="connsiteY6" fmla="*/ 1426714 h 1443004"/>
              <a:gd name="connsiteX7" fmla="*/ 4295336 w 4344310"/>
              <a:gd name="connsiteY7" fmla="*/ 1443004 h 1443004"/>
              <a:gd name="connsiteX8" fmla="*/ 3352429 w 4344310"/>
              <a:gd name="connsiteY8" fmla="*/ 1443004 h 1443004"/>
              <a:gd name="connsiteX9" fmla="*/ 3344720 w 4344310"/>
              <a:gd name="connsiteY9" fmla="*/ 1427455 h 1443004"/>
              <a:gd name="connsiteX10" fmla="*/ 3337011 w 4344310"/>
              <a:gd name="connsiteY10" fmla="*/ 1443004 h 1443004"/>
              <a:gd name="connsiteX11" fmla="*/ 1786803 w 4344310"/>
              <a:gd name="connsiteY11" fmla="*/ 1443004 h 1443004"/>
              <a:gd name="connsiteX12" fmla="*/ 1763695 w 4344310"/>
              <a:gd name="connsiteY12" fmla="*/ 1396395 h 1443004"/>
              <a:gd name="connsiteX13" fmla="*/ 1761166 w 4344310"/>
              <a:gd name="connsiteY13" fmla="*/ 1423858 h 1443004"/>
              <a:gd name="connsiteX14" fmla="*/ 1755972 w 4344310"/>
              <a:gd name="connsiteY14" fmla="*/ 1443004 h 1443004"/>
              <a:gd name="connsiteX15" fmla="*/ 23503 w 4344310"/>
              <a:gd name="connsiteY15" fmla="*/ 1443004 h 1443004"/>
              <a:gd name="connsiteX16" fmla="*/ 18074 w 4344310"/>
              <a:gd name="connsiteY16" fmla="*/ 1423859 h 1443004"/>
              <a:gd name="connsiteX17" fmla="*/ 0 w 4344310"/>
              <a:gd name="connsiteY17" fmla="*/ 1227576 h 1443004"/>
              <a:gd name="connsiteX18" fmla="*/ 889619 w 4344310"/>
              <a:gd name="connsiteY18" fmla="*/ 253640 h 1443004"/>
              <a:gd name="connsiteX19" fmla="*/ 1627307 w 4344310"/>
              <a:gd name="connsiteY19" fmla="*/ 683039 h 1443004"/>
              <a:gd name="connsiteX20" fmla="*/ 1687832 w 4344310"/>
              <a:gd name="connsiteY20" fmla="*/ 805117 h 1443004"/>
              <a:gd name="connsiteX21" fmla="*/ 1690361 w 4344310"/>
              <a:gd name="connsiteY21" fmla="*/ 777654 h 1443004"/>
              <a:gd name="connsiteX22" fmla="*/ 2561906 w 4344310"/>
              <a:gd name="connsiteY22" fmla="*/ 0 h 14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44310" h="1443004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E512D6-8867-465A-91B5-D61147E55ECA}"/>
              </a:ext>
            </a:extLst>
          </p:cNvPr>
          <p:cNvSpPr/>
          <p:nvPr/>
        </p:nvSpPr>
        <p:spPr>
          <a:xfrm>
            <a:off x="7873087" y="6248858"/>
            <a:ext cx="1846392" cy="613297"/>
          </a:xfrm>
          <a:custGeom>
            <a:avLst/>
            <a:gdLst>
              <a:gd name="connsiteX0" fmla="*/ 2561906 w 4344310"/>
              <a:gd name="connsiteY0" fmla="*/ 0 h 1443004"/>
              <a:gd name="connsiteX1" fmla="*/ 3433453 w 4344310"/>
              <a:gd name="connsiteY1" fmla="*/ 777654 h 1443004"/>
              <a:gd name="connsiteX2" fmla="*/ 3437898 w 4344310"/>
              <a:gd name="connsiteY2" fmla="*/ 825930 h 1443004"/>
              <a:gd name="connsiteX3" fmla="*/ 3455884 w 4344310"/>
              <a:gd name="connsiteY3" fmla="*/ 802065 h 1443004"/>
              <a:gd name="connsiteX4" fmla="*/ 3823882 w 4344310"/>
              <a:gd name="connsiteY4" fmla="*/ 635188 h 1443004"/>
              <a:gd name="connsiteX5" fmla="*/ 4344310 w 4344310"/>
              <a:gd name="connsiteY5" fmla="*/ 1204941 h 1443004"/>
              <a:gd name="connsiteX6" fmla="*/ 4303412 w 4344310"/>
              <a:gd name="connsiteY6" fmla="*/ 1426714 h 1443004"/>
              <a:gd name="connsiteX7" fmla="*/ 4295336 w 4344310"/>
              <a:gd name="connsiteY7" fmla="*/ 1443004 h 1443004"/>
              <a:gd name="connsiteX8" fmla="*/ 3352429 w 4344310"/>
              <a:gd name="connsiteY8" fmla="*/ 1443004 h 1443004"/>
              <a:gd name="connsiteX9" fmla="*/ 3344720 w 4344310"/>
              <a:gd name="connsiteY9" fmla="*/ 1427455 h 1443004"/>
              <a:gd name="connsiteX10" fmla="*/ 3337011 w 4344310"/>
              <a:gd name="connsiteY10" fmla="*/ 1443004 h 1443004"/>
              <a:gd name="connsiteX11" fmla="*/ 1786803 w 4344310"/>
              <a:gd name="connsiteY11" fmla="*/ 1443004 h 1443004"/>
              <a:gd name="connsiteX12" fmla="*/ 1763695 w 4344310"/>
              <a:gd name="connsiteY12" fmla="*/ 1396395 h 1443004"/>
              <a:gd name="connsiteX13" fmla="*/ 1761166 w 4344310"/>
              <a:gd name="connsiteY13" fmla="*/ 1423858 h 1443004"/>
              <a:gd name="connsiteX14" fmla="*/ 1755972 w 4344310"/>
              <a:gd name="connsiteY14" fmla="*/ 1443004 h 1443004"/>
              <a:gd name="connsiteX15" fmla="*/ 23503 w 4344310"/>
              <a:gd name="connsiteY15" fmla="*/ 1443004 h 1443004"/>
              <a:gd name="connsiteX16" fmla="*/ 18074 w 4344310"/>
              <a:gd name="connsiteY16" fmla="*/ 1423859 h 1443004"/>
              <a:gd name="connsiteX17" fmla="*/ 0 w 4344310"/>
              <a:gd name="connsiteY17" fmla="*/ 1227576 h 1443004"/>
              <a:gd name="connsiteX18" fmla="*/ 889619 w 4344310"/>
              <a:gd name="connsiteY18" fmla="*/ 253640 h 1443004"/>
              <a:gd name="connsiteX19" fmla="*/ 1627307 w 4344310"/>
              <a:gd name="connsiteY19" fmla="*/ 683039 h 1443004"/>
              <a:gd name="connsiteX20" fmla="*/ 1687832 w 4344310"/>
              <a:gd name="connsiteY20" fmla="*/ 805117 h 1443004"/>
              <a:gd name="connsiteX21" fmla="*/ 1690361 w 4344310"/>
              <a:gd name="connsiteY21" fmla="*/ 777654 h 1443004"/>
              <a:gd name="connsiteX22" fmla="*/ 2561906 w 4344310"/>
              <a:gd name="connsiteY22" fmla="*/ 0 h 14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44310" h="1443004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15923CE9-3769-47E5-826E-35E130B908B5}"/>
              </a:ext>
            </a:extLst>
          </p:cNvPr>
          <p:cNvSpPr/>
          <p:nvPr/>
        </p:nvSpPr>
        <p:spPr>
          <a:xfrm>
            <a:off x="7470511" y="6440995"/>
            <a:ext cx="1068792" cy="428364"/>
          </a:xfrm>
          <a:custGeom>
            <a:avLst/>
            <a:gdLst>
              <a:gd name="connsiteX0" fmla="*/ 649621 w 2514723"/>
              <a:gd name="connsiteY0" fmla="*/ 0 h 1007882"/>
              <a:gd name="connsiteX1" fmla="*/ 1286042 w 2514723"/>
              <a:gd name="connsiteY1" fmla="*/ 548139 h 1007882"/>
              <a:gd name="connsiteX2" fmla="*/ 1296131 w 2514723"/>
              <a:gd name="connsiteY2" fmla="*/ 653897 h 1007882"/>
              <a:gd name="connsiteX3" fmla="*/ 1335072 w 2514723"/>
              <a:gd name="connsiteY3" fmla="*/ 604021 h 1007882"/>
              <a:gd name="connsiteX4" fmla="*/ 1663929 w 2514723"/>
              <a:gd name="connsiteY4" fmla="*/ 460074 h 1007882"/>
              <a:gd name="connsiteX5" fmla="*/ 2119553 w 2514723"/>
              <a:gd name="connsiteY5" fmla="*/ 852492 h 1007882"/>
              <a:gd name="connsiteX6" fmla="*/ 2125875 w 2514723"/>
              <a:gd name="connsiteY6" fmla="*/ 918758 h 1007882"/>
              <a:gd name="connsiteX7" fmla="*/ 2165766 w 2514723"/>
              <a:gd name="connsiteY7" fmla="*/ 860679 h 1007882"/>
              <a:gd name="connsiteX8" fmla="*/ 2310309 w 2514723"/>
              <a:gd name="connsiteY8" fmla="*/ 801907 h 1007882"/>
              <a:gd name="connsiteX9" fmla="*/ 2514723 w 2514723"/>
              <a:gd name="connsiteY9" fmla="*/ 1002566 h 1007882"/>
              <a:gd name="connsiteX10" fmla="*/ 2513630 w 2514723"/>
              <a:gd name="connsiteY10" fmla="*/ 1007882 h 1007882"/>
              <a:gd name="connsiteX11" fmla="*/ 78878 w 2514723"/>
              <a:gd name="connsiteY11" fmla="*/ 1007882 h 1007882"/>
              <a:gd name="connsiteX12" fmla="*/ 51051 w 2514723"/>
              <a:gd name="connsiteY12" fmla="*/ 953704 h 1007882"/>
              <a:gd name="connsiteX13" fmla="*/ 0 w 2514723"/>
              <a:gd name="connsiteY13" fmla="*/ 686491 h 1007882"/>
              <a:gd name="connsiteX14" fmla="*/ 649621 w 2514723"/>
              <a:gd name="connsiteY14" fmla="*/ 0 h 10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723" h="1007882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418AEE7-B7C2-4330-967B-E5189FFF0004}"/>
              </a:ext>
            </a:extLst>
          </p:cNvPr>
          <p:cNvGrpSpPr/>
          <p:nvPr/>
        </p:nvGrpSpPr>
        <p:grpSpPr>
          <a:xfrm rot="19973965">
            <a:off x="9958930" y="5882057"/>
            <a:ext cx="410921" cy="597965"/>
            <a:chOff x="10850970" y="2736186"/>
            <a:chExt cx="1510573" cy="219816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CE898EE-2DE6-4E77-91EA-B1793557FA44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136D008-5222-4A58-8971-B6341F9255A3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9138B63-771A-42F9-BEE1-2470EB71C12E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E0B1FD5-F9AF-41E5-96DC-70289F78E48B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B0260E7-7C3F-47D1-AB92-E20091D71EA3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237A3EA-8010-4820-A74E-39AAB242573D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4404404-4F7C-427B-B54F-EBA534889A60}"/>
              </a:ext>
            </a:extLst>
          </p:cNvPr>
          <p:cNvGrpSpPr/>
          <p:nvPr/>
        </p:nvGrpSpPr>
        <p:grpSpPr>
          <a:xfrm>
            <a:off x="1486763" y="1149093"/>
            <a:ext cx="1372221" cy="2194644"/>
            <a:chOff x="1316151" y="1213430"/>
            <a:chExt cx="1369250" cy="218989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CD064ED-B631-4A09-B40C-3E4B27236642}"/>
                </a:ext>
              </a:extLst>
            </p:cNvPr>
            <p:cNvSpPr/>
            <p:nvPr/>
          </p:nvSpPr>
          <p:spPr>
            <a:xfrm>
              <a:off x="1316151" y="1213430"/>
              <a:ext cx="1369250" cy="2058142"/>
            </a:xfrm>
            <a:custGeom>
              <a:avLst/>
              <a:gdLst>
                <a:gd name="connsiteX0" fmla="*/ 1938043 w 2454687"/>
                <a:gd name="connsiteY0" fmla="*/ 38971 h 3689681"/>
                <a:gd name="connsiteX1" fmla="*/ 1221858 w 2454687"/>
                <a:gd name="connsiteY1" fmla="*/ 71166 h 3689681"/>
                <a:gd name="connsiteX2" fmla="*/ 387468 w 2454687"/>
                <a:gd name="connsiteY2" fmla="*/ 749917 h 3689681"/>
                <a:gd name="connsiteX3" fmla="*/ 11516 w 2454687"/>
                <a:gd name="connsiteY3" fmla="*/ 2407934 h 3689681"/>
                <a:gd name="connsiteX4" fmla="*/ 158773 w 2454687"/>
                <a:gd name="connsiteY4" fmla="*/ 3629325 h 3689681"/>
                <a:gd name="connsiteX5" fmla="*/ 361369 w 2454687"/>
                <a:gd name="connsiteY5" fmla="*/ 3651042 h 3689681"/>
                <a:gd name="connsiteX6" fmla="*/ 719224 w 2454687"/>
                <a:gd name="connsiteY6" fmla="*/ 3466638 h 3689681"/>
                <a:gd name="connsiteX7" fmla="*/ 1093080 w 2454687"/>
                <a:gd name="connsiteY7" fmla="*/ 3569603 h 3689681"/>
                <a:gd name="connsiteX8" fmla="*/ 1371686 w 2454687"/>
                <a:gd name="connsiteY8" fmla="*/ 3178983 h 3689681"/>
                <a:gd name="connsiteX9" fmla="*/ 1577141 w 2454687"/>
                <a:gd name="connsiteY9" fmla="*/ 2886185 h 3689681"/>
                <a:gd name="connsiteX10" fmla="*/ 1915850 w 2454687"/>
                <a:gd name="connsiteY10" fmla="*/ 2955336 h 3689681"/>
                <a:gd name="connsiteX11" fmla="*/ 2100349 w 2454687"/>
                <a:gd name="connsiteY11" fmla="*/ 2654155 h 3689681"/>
                <a:gd name="connsiteX12" fmla="*/ 2357619 w 2454687"/>
                <a:gd name="connsiteY12" fmla="*/ 1311797 h 3689681"/>
                <a:gd name="connsiteX13" fmla="*/ 1938043 w 2454687"/>
                <a:gd name="connsiteY13" fmla="*/ 38971 h 36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4687" h="3689681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94FED9F-B127-4419-963F-F628BBE312B0}"/>
                </a:ext>
              </a:extLst>
            </p:cNvPr>
            <p:cNvSpPr/>
            <p:nvPr/>
          </p:nvSpPr>
          <p:spPr>
            <a:xfrm>
              <a:off x="2306409" y="1624038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2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445D20F-396E-45B1-AA4B-1454C7C96D6C}"/>
                </a:ext>
              </a:extLst>
            </p:cNvPr>
            <p:cNvSpPr/>
            <p:nvPr/>
          </p:nvSpPr>
          <p:spPr>
            <a:xfrm>
              <a:off x="1617183" y="3243834"/>
              <a:ext cx="153605" cy="159489"/>
            </a:xfrm>
            <a:custGeom>
              <a:avLst/>
              <a:gdLst>
                <a:gd name="connsiteX0" fmla="*/ 94974 w 275371"/>
                <a:gd name="connsiteY0" fmla="*/ 10707 h 285919"/>
                <a:gd name="connsiteX1" fmla="*/ 254423 w 275371"/>
                <a:gd name="connsiteY1" fmla="*/ 59761 h 285919"/>
                <a:gd name="connsiteX2" fmla="*/ 234325 w 275371"/>
                <a:gd name="connsiteY2" fmla="*/ 230735 h 285919"/>
                <a:gd name="connsiteX3" fmla="*/ 91640 w 275371"/>
                <a:gd name="connsiteY3" fmla="*/ 285408 h 285919"/>
                <a:gd name="connsiteX4" fmla="*/ 3343 w 275371"/>
                <a:gd name="connsiteY4" fmla="*/ 168727 h 285919"/>
                <a:gd name="connsiteX5" fmla="*/ 94021 w 275371"/>
                <a:gd name="connsiteY5" fmla="*/ 11088 h 285919"/>
                <a:gd name="connsiteX6" fmla="*/ 94974 w 275371"/>
                <a:gd name="connsiteY6" fmla="*/ 10707 h 2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71" h="285919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E17F906-76A1-4DFD-83AE-B6E7E8059848}"/>
                </a:ext>
              </a:extLst>
            </p:cNvPr>
            <p:cNvSpPr/>
            <p:nvPr/>
          </p:nvSpPr>
          <p:spPr>
            <a:xfrm>
              <a:off x="2140152" y="2880401"/>
              <a:ext cx="215997" cy="235152"/>
            </a:xfrm>
            <a:custGeom>
              <a:avLst/>
              <a:gdLst>
                <a:gd name="connsiteX0" fmla="*/ 369397 w 387224"/>
                <a:gd name="connsiteY0" fmla="*/ 125605 h 421563"/>
                <a:gd name="connsiteX1" fmla="*/ 368540 w 387224"/>
                <a:gd name="connsiteY1" fmla="*/ 123986 h 421563"/>
                <a:gd name="connsiteX2" fmla="*/ 263384 w 387224"/>
                <a:gd name="connsiteY2" fmla="*/ 22354 h 421563"/>
                <a:gd name="connsiteX3" fmla="*/ 79266 w 387224"/>
                <a:gd name="connsiteY3" fmla="*/ 44167 h 421563"/>
                <a:gd name="connsiteX4" fmla="*/ 18 w 387224"/>
                <a:gd name="connsiteY4" fmla="*/ 241334 h 421563"/>
                <a:gd name="connsiteX5" fmla="*/ 48119 w 387224"/>
                <a:gd name="connsiteY5" fmla="*/ 397830 h 421563"/>
                <a:gd name="connsiteX6" fmla="*/ 171373 w 387224"/>
                <a:gd name="connsiteY6" fmla="*/ 378304 h 421563"/>
                <a:gd name="connsiteX7" fmla="*/ 314629 w 387224"/>
                <a:gd name="connsiteY7" fmla="*/ 279625 h 421563"/>
                <a:gd name="connsiteX8" fmla="*/ 369397 w 387224"/>
                <a:gd name="connsiteY8" fmla="*/ 125605 h 4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24" h="421563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74278F2-112B-404D-9B62-7C96D35C0A64}"/>
                </a:ext>
              </a:extLst>
            </p:cNvPr>
            <p:cNvSpPr/>
            <p:nvPr/>
          </p:nvSpPr>
          <p:spPr>
            <a:xfrm>
              <a:off x="1965090" y="1735795"/>
              <a:ext cx="295946" cy="198326"/>
            </a:xfrm>
            <a:custGeom>
              <a:avLst/>
              <a:gdLst>
                <a:gd name="connsiteX0" fmla="*/ 528929 w 530550"/>
                <a:gd name="connsiteY0" fmla="*/ 205416 h 355545"/>
                <a:gd name="connsiteX1" fmla="*/ 318046 w 530550"/>
                <a:gd name="connsiteY1" fmla="*/ 3200 h 355545"/>
                <a:gd name="connsiteX2" fmla="*/ 225367 w 530550"/>
                <a:gd name="connsiteY2" fmla="*/ 6438 h 355545"/>
                <a:gd name="connsiteX3" fmla="*/ 49060 w 530550"/>
                <a:gd name="connsiteY3" fmla="*/ 92544 h 355545"/>
                <a:gd name="connsiteX4" fmla="*/ 958 w 530550"/>
                <a:gd name="connsiteY4" fmla="*/ 178555 h 355545"/>
                <a:gd name="connsiteX5" fmla="*/ 65347 w 530550"/>
                <a:gd name="connsiteY5" fmla="*/ 240372 h 355545"/>
                <a:gd name="connsiteX6" fmla="*/ 122688 w 530550"/>
                <a:gd name="connsiteY6" fmla="*/ 242563 h 355545"/>
                <a:gd name="connsiteX7" fmla="*/ 256228 w 530550"/>
                <a:gd name="connsiteY7" fmla="*/ 238182 h 355545"/>
                <a:gd name="connsiteX8" fmla="*/ 370909 w 530550"/>
                <a:gd name="connsiteY8" fmla="*/ 309619 h 355545"/>
                <a:gd name="connsiteX9" fmla="*/ 510641 w 530550"/>
                <a:gd name="connsiteY9" fmla="*/ 308095 h 355545"/>
                <a:gd name="connsiteX10" fmla="*/ 528929 w 530550"/>
                <a:gd name="connsiteY10" fmla="*/ 205416 h 3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50" h="355545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A702974-6284-474E-9EEB-803DE6E4F319}"/>
                </a:ext>
              </a:extLst>
            </p:cNvPr>
            <p:cNvSpPr/>
            <p:nvPr/>
          </p:nvSpPr>
          <p:spPr>
            <a:xfrm>
              <a:off x="1997504" y="1506299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3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8CCFFA5-1589-4A5A-B874-D95B19765EC2}"/>
                </a:ext>
              </a:extLst>
            </p:cNvPr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2E215CA-BB67-42E3-B132-2F31C7C536FA}"/>
                </a:ext>
              </a:extLst>
            </p:cNvPr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4939FD-D372-4DD4-BF8C-1978743210C8}"/>
              </a:ext>
            </a:extLst>
          </p:cNvPr>
          <p:cNvGrpSpPr/>
          <p:nvPr/>
        </p:nvGrpSpPr>
        <p:grpSpPr>
          <a:xfrm rot="1175066" flipH="1">
            <a:off x="642585" y="3578511"/>
            <a:ext cx="1249513" cy="1818269"/>
            <a:chOff x="10850970" y="2736186"/>
            <a:chExt cx="1510573" cy="219816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5DD8809-7980-40D1-9C0F-299C23B7A2BC}"/>
                </a:ext>
              </a:extLst>
            </p:cNvPr>
            <p:cNvSpPr/>
            <p:nvPr/>
          </p:nvSpPr>
          <p:spPr>
            <a:xfrm rot="456822">
              <a:off x="12046086" y="3706869"/>
              <a:ext cx="315457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F408BD-6698-4319-875F-972A2B91DDEE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67CC98-FF5C-4AA9-81B7-C717502E1BBF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D03F9A-A05C-48AC-920A-0A9304D320A3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FE9BB4F-17EB-4156-8DD1-8BAF0A38C43B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A5F3E9-B190-45B3-8D12-814EF5C4311B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878352" y="-48853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4363CE-8667-477B-BA83-F87275A9E4B6}"/>
              </a:ext>
            </a:extLst>
          </p:cNvPr>
          <p:cNvSpPr/>
          <p:nvPr/>
        </p:nvSpPr>
        <p:spPr>
          <a:xfrm>
            <a:off x="4816" y="4355216"/>
            <a:ext cx="4070161" cy="2506371"/>
          </a:xfrm>
          <a:custGeom>
            <a:avLst/>
            <a:gdLst>
              <a:gd name="connsiteX0" fmla="*/ 7907941 w 7966808"/>
              <a:gd name="connsiteY0" fmla="*/ 3589949 h 4905895"/>
              <a:gd name="connsiteX1" fmla="*/ 7870127 w 7966808"/>
              <a:gd name="connsiteY1" fmla="*/ 3525846 h 4905895"/>
              <a:gd name="connsiteX2" fmla="*/ 7525608 w 7966808"/>
              <a:gd name="connsiteY2" fmla="*/ 3447645 h 4905895"/>
              <a:gd name="connsiteX3" fmla="*/ 7169468 w 7966808"/>
              <a:gd name="connsiteY3" fmla="*/ 3428881 h 4905895"/>
              <a:gd name="connsiteX4" fmla="*/ 6817900 w 7966808"/>
              <a:gd name="connsiteY4" fmla="*/ 3534799 h 4905895"/>
              <a:gd name="connsiteX5" fmla="*/ 6654260 w 7966808"/>
              <a:gd name="connsiteY5" fmla="*/ 3917894 h 4905895"/>
              <a:gd name="connsiteX6" fmla="*/ 6582157 w 7966808"/>
              <a:gd name="connsiteY6" fmla="*/ 3920562 h 4905895"/>
              <a:gd name="connsiteX7" fmla="*/ 6178677 w 7966808"/>
              <a:gd name="connsiteY7" fmla="*/ 3520702 h 4905895"/>
              <a:gd name="connsiteX8" fmla="*/ 6177439 w 7966808"/>
              <a:gd name="connsiteY8" fmla="*/ 3448407 h 4905895"/>
              <a:gd name="connsiteX9" fmla="*/ 6239161 w 7966808"/>
              <a:gd name="connsiteY9" fmla="*/ 3383923 h 4905895"/>
              <a:gd name="connsiteX10" fmla="*/ 7334632 w 7966808"/>
              <a:gd name="connsiteY10" fmla="*/ 3155323 h 4905895"/>
              <a:gd name="connsiteX11" fmla="*/ 7392258 w 7966808"/>
              <a:gd name="connsiteY11" fmla="*/ 3094934 h 4905895"/>
              <a:gd name="connsiteX12" fmla="*/ 7263956 w 7966808"/>
              <a:gd name="connsiteY12" fmla="*/ 2079665 h 4905895"/>
              <a:gd name="connsiteX13" fmla="*/ 7188042 w 7966808"/>
              <a:gd name="connsiteY13" fmla="*/ 2063663 h 4905895"/>
              <a:gd name="connsiteX14" fmla="*/ 6972015 w 7966808"/>
              <a:gd name="connsiteY14" fmla="*/ 2116431 h 4905895"/>
              <a:gd name="connsiteX15" fmla="*/ 6845713 w 7966808"/>
              <a:gd name="connsiteY15" fmla="*/ 1742956 h 4905895"/>
              <a:gd name="connsiteX16" fmla="*/ 6655689 w 7966808"/>
              <a:gd name="connsiteY16" fmla="*/ 1466921 h 4905895"/>
              <a:gd name="connsiteX17" fmla="*/ 6604921 w 7966808"/>
              <a:gd name="connsiteY17" fmla="*/ 1451491 h 4905895"/>
              <a:gd name="connsiteX18" fmla="*/ 6421088 w 7966808"/>
              <a:gd name="connsiteY18" fmla="*/ 1496925 h 4905895"/>
              <a:gd name="connsiteX19" fmla="*/ 6217825 w 7966808"/>
              <a:gd name="connsiteY19" fmla="*/ 1599319 h 4905895"/>
              <a:gd name="connsiteX20" fmla="*/ 5864067 w 7966808"/>
              <a:gd name="connsiteY20" fmla="*/ 1848112 h 4905895"/>
              <a:gd name="connsiteX21" fmla="*/ 5796344 w 7966808"/>
              <a:gd name="connsiteY21" fmla="*/ 2109764 h 4905895"/>
              <a:gd name="connsiteX22" fmla="*/ 5764149 w 7966808"/>
              <a:gd name="connsiteY22" fmla="*/ 2325886 h 4905895"/>
              <a:gd name="connsiteX23" fmla="*/ 5422297 w 7966808"/>
              <a:gd name="connsiteY23" fmla="*/ 2337697 h 4905895"/>
              <a:gd name="connsiteX24" fmla="*/ 5486876 w 7966808"/>
              <a:gd name="connsiteY24" fmla="*/ 2211967 h 4905895"/>
              <a:gd name="connsiteX25" fmla="*/ 5404295 w 7966808"/>
              <a:gd name="connsiteY25" fmla="*/ 1861257 h 4905895"/>
              <a:gd name="connsiteX26" fmla="*/ 5198460 w 7966808"/>
              <a:gd name="connsiteY26" fmla="*/ 1341477 h 4905895"/>
              <a:gd name="connsiteX27" fmla="*/ 5052536 w 7966808"/>
              <a:gd name="connsiteY27" fmla="*/ 1126307 h 4905895"/>
              <a:gd name="connsiteX28" fmla="*/ 4890992 w 7966808"/>
              <a:gd name="connsiteY28" fmla="*/ 1077540 h 4905895"/>
              <a:gd name="connsiteX29" fmla="*/ 4813935 w 7966808"/>
              <a:gd name="connsiteY29" fmla="*/ 1079254 h 4905895"/>
              <a:gd name="connsiteX30" fmla="*/ 4867942 w 7966808"/>
              <a:gd name="connsiteY30" fmla="*/ 882467 h 4905895"/>
              <a:gd name="connsiteX31" fmla="*/ 4871561 w 7966808"/>
              <a:gd name="connsiteY31" fmla="*/ 508040 h 4905895"/>
              <a:gd name="connsiteX32" fmla="*/ 4782312 w 7966808"/>
              <a:gd name="connsiteY32" fmla="*/ 294013 h 4905895"/>
              <a:gd name="connsiteX33" fmla="*/ 4671918 w 7966808"/>
              <a:gd name="connsiteY33" fmla="*/ 201906 h 4905895"/>
              <a:gd name="connsiteX34" fmla="*/ 4408265 w 7966808"/>
              <a:gd name="connsiteY34" fmla="*/ 207335 h 4905895"/>
              <a:gd name="connsiteX35" fmla="*/ 4354926 w 7966808"/>
              <a:gd name="connsiteY35" fmla="*/ 198953 h 4905895"/>
              <a:gd name="connsiteX36" fmla="*/ 4276344 w 7966808"/>
              <a:gd name="connsiteY36" fmla="*/ 103513 h 4905895"/>
              <a:gd name="connsiteX37" fmla="*/ 4115943 w 7966808"/>
              <a:gd name="connsiteY37" fmla="*/ 9882 h 4905895"/>
              <a:gd name="connsiteX38" fmla="*/ 3985736 w 7966808"/>
              <a:gd name="connsiteY38" fmla="*/ 12359 h 4905895"/>
              <a:gd name="connsiteX39" fmla="*/ 3823050 w 7966808"/>
              <a:gd name="connsiteY39" fmla="*/ 247531 h 4905895"/>
              <a:gd name="connsiteX40" fmla="*/ 3864483 w 7966808"/>
              <a:gd name="connsiteY40" fmla="*/ 311539 h 4905895"/>
              <a:gd name="connsiteX41" fmla="*/ 3964115 w 7966808"/>
              <a:gd name="connsiteY41" fmla="*/ 328208 h 4905895"/>
              <a:gd name="connsiteX42" fmla="*/ 3912679 w 7966808"/>
              <a:gd name="connsiteY42" fmla="*/ 494705 h 4905895"/>
              <a:gd name="connsiteX43" fmla="*/ 3867055 w 7966808"/>
              <a:gd name="connsiteY43" fmla="*/ 788075 h 4905895"/>
              <a:gd name="connsiteX44" fmla="*/ 3955447 w 7966808"/>
              <a:gd name="connsiteY44" fmla="*/ 992672 h 4905895"/>
              <a:gd name="connsiteX45" fmla="*/ 4264343 w 7966808"/>
              <a:gd name="connsiteY45" fmla="*/ 1187267 h 4905895"/>
              <a:gd name="connsiteX46" fmla="*/ 4280726 w 7966808"/>
              <a:gd name="connsiteY46" fmla="*/ 1201174 h 4905895"/>
              <a:gd name="connsiteX47" fmla="*/ 4267772 w 7966808"/>
              <a:gd name="connsiteY47" fmla="*/ 1218128 h 4905895"/>
              <a:gd name="connsiteX48" fmla="*/ 4138898 w 7966808"/>
              <a:gd name="connsiteY48" fmla="*/ 1328619 h 4905895"/>
              <a:gd name="connsiteX49" fmla="*/ 4047458 w 7966808"/>
              <a:gd name="connsiteY49" fmla="*/ 1502545 h 4905895"/>
              <a:gd name="connsiteX50" fmla="*/ 4112704 w 7966808"/>
              <a:gd name="connsiteY50" fmla="*/ 1795344 h 4905895"/>
              <a:gd name="connsiteX51" fmla="*/ 4114133 w 7966808"/>
              <a:gd name="connsiteY51" fmla="*/ 1800011 h 4905895"/>
              <a:gd name="connsiteX52" fmla="*/ 3809524 w 7966808"/>
              <a:gd name="connsiteY52" fmla="*/ 1760196 h 4905895"/>
              <a:gd name="connsiteX53" fmla="*/ 3102674 w 7966808"/>
              <a:gd name="connsiteY53" fmla="*/ 2004036 h 4905895"/>
              <a:gd name="connsiteX54" fmla="*/ 3057811 w 7966808"/>
              <a:gd name="connsiteY54" fmla="*/ 2255020 h 4905895"/>
              <a:gd name="connsiteX55" fmla="*/ 3023807 w 7966808"/>
              <a:gd name="connsiteY55" fmla="*/ 2324838 h 4905895"/>
              <a:gd name="connsiteX56" fmla="*/ 2822543 w 7966808"/>
              <a:gd name="connsiteY56" fmla="*/ 2248257 h 4905895"/>
              <a:gd name="connsiteX57" fmla="*/ 2975991 w 7966808"/>
              <a:gd name="connsiteY57" fmla="*/ 1964793 h 4905895"/>
              <a:gd name="connsiteX58" fmla="*/ 2950369 w 7966808"/>
              <a:gd name="connsiteY58" fmla="*/ 1822109 h 4905895"/>
              <a:gd name="connsiteX59" fmla="*/ 2757488 w 7966808"/>
              <a:gd name="connsiteY59" fmla="*/ 1576173 h 4905895"/>
              <a:gd name="connsiteX60" fmla="*/ 2443258 w 7966808"/>
              <a:gd name="connsiteY60" fmla="*/ 1421868 h 4905895"/>
              <a:gd name="connsiteX61" fmla="*/ 1959007 w 7966808"/>
              <a:gd name="connsiteY61" fmla="*/ 1426154 h 4905895"/>
              <a:gd name="connsiteX62" fmla="*/ 1713548 w 7966808"/>
              <a:gd name="connsiteY62" fmla="*/ 1524167 h 4905895"/>
              <a:gd name="connsiteX63" fmla="*/ 1542955 w 7966808"/>
              <a:gd name="connsiteY63" fmla="*/ 1697045 h 4905895"/>
              <a:gd name="connsiteX64" fmla="*/ 1517809 w 7966808"/>
              <a:gd name="connsiteY64" fmla="*/ 1742289 h 4905895"/>
              <a:gd name="connsiteX65" fmla="*/ 1363504 w 7966808"/>
              <a:gd name="connsiteY65" fmla="*/ 1710190 h 4905895"/>
              <a:gd name="connsiteX66" fmla="*/ 1298639 w 7966808"/>
              <a:gd name="connsiteY66" fmla="*/ 1715715 h 4905895"/>
              <a:gd name="connsiteX67" fmla="*/ 1244632 w 7966808"/>
              <a:gd name="connsiteY67" fmla="*/ 668250 h 4905895"/>
              <a:gd name="connsiteX68" fmla="*/ 1091851 w 7966808"/>
              <a:gd name="connsiteY68" fmla="*/ 413361 h 4905895"/>
              <a:gd name="connsiteX69" fmla="*/ 1042226 w 7966808"/>
              <a:gd name="connsiteY69" fmla="*/ 404598 h 4905895"/>
              <a:gd name="connsiteX70" fmla="*/ 651129 w 7966808"/>
              <a:gd name="connsiteY70" fmla="*/ 777121 h 4905895"/>
              <a:gd name="connsiteX71" fmla="*/ 156305 w 7966808"/>
              <a:gd name="connsiteY71" fmla="*/ 577763 h 4905895"/>
              <a:gd name="connsiteX72" fmla="*/ 0 w 7966808"/>
              <a:gd name="connsiteY72" fmla="*/ 591383 h 4905895"/>
              <a:gd name="connsiteX73" fmla="*/ 0 w 7966808"/>
              <a:gd name="connsiteY73" fmla="*/ 613672 h 4905895"/>
              <a:gd name="connsiteX74" fmla="*/ 0 w 7966808"/>
              <a:gd name="connsiteY74" fmla="*/ 1178028 h 4905895"/>
              <a:gd name="connsiteX75" fmla="*/ 0 w 7966808"/>
              <a:gd name="connsiteY75" fmla="*/ 4892207 h 4905895"/>
              <a:gd name="connsiteX76" fmla="*/ 7293769 w 7966808"/>
              <a:gd name="connsiteY76" fmla="*/ 4902970 h 4905895"/>
              <a:gd name="connsiteX77" fmla="*/ 7893844 w 7966808"/>
              <a:gd name="connsiteY77" fmla="*/ 4411766 h 4905895"/>
              <a:gd name="connsiteX78" fmla="*/ 7966806 w 7966808"/>
              <a:gd name="connsiteY78" fmla="*/ 4008763 h 4905895"/>
              <a:gd name="connsiteX79" fmla="*/ 7907941 w 7966808"/>
              <a:gd name="connsiteY79" fmla="*/ 3589949 h 4905895"/>
              <a:gd name="connsiteX80" fmla="*/ 6382893 w 7966808"/>
              <a:gd name="connsiteY80" fmla="*/ 3325916 h 4905895"/>
              <a:gd name="connsiteX81" fmla="*/ 6371273 w 7966808"/>
              <a:gd name="connsiteY81" fmla="*/ 3331345 h 4905895"/>
              <a:gd name="connsiteX82" fmla="*/ 6382893 w 7966808"/>
              <a:gd name="connsiteY82" fmla="*/ 3325916 h 490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966808" h="4905895">
                <a:moveTo>
                  <a:pt x="7907941" y="3589949"/>
                </a:moveTo>
                <a:cubicBezTo>
                  <a:pt x="7902035" y="3568041"/>
                  <a:pt x="7902417" y="3535180"/>
                  <a:pt x="7870127" y="3525846"/>
                </a:cubicBezTo>
                <a:cubicBezTo>
                  <a:pt x="7756779" y="3493175"/>
                  <a:pt x="7641813" y="3466981"/>
                  <a:pt x="7525608" y="3447645"/>
                </a:cubicBezTo>
                <a:cubicBezTo>
                  <a:pt x="7407879" y="3428024"/>
                  <a:pt x="7288816" y="3424404"/>
                  <a:pt x="7169468" y="3428881"/>
                </a:cubicBezTo>
                <a:cubicBezTo>
                  <a:pt x="7057835" y="3433072"/>
                  <a:pt x="6890290" y="3448026"/>
                  <a:pt x="6817900" y="3534799"/>
                </a:cubicBezTo>
                <a:cubicBezTo>
                  <a:pt x="6721697" y="3650147"/>
                  <a:pt x="6644926" y="3752159"/>
                  <a:pt x="6654260" y="3917894"/>
                </a:cubicBezTo>
                <a:cubicBezTo>
                  <a:pt x="6617875" y="3920562"/>
                  <a:pt x="6639211" y="3920562"/>
                  <a:pt x="6582157" y="3920562"/>
                </a:cubicBezTo>
                <a:cubicBezTo>
                  <a:pt x="6610732" y="3624048"/>
                  <a:pt x="6315933" y="3484412"/>
                  <a:pt x="6178677" y="3520702"/>
                </a:cubicBezTo>
                <a:cubicBezTo>
                  <a:pt x="6178106" y="3520892"/>
                  <a:pt x="6177725" y="3481364"/>
                  <a:pt x="6177439" y="3448407"/>
                </a:cubicBezTo>
                <a:cubicBezTo>
                  <a:pt x="6177058" y="3390972"/>
                  <a:pt x="6182868" y="3382018"/>
                  <a:pt x="6239161" y="3383923"/>
                </a:cubicBezTo>
                <a:cubicBezTo>
                  <a:pt x="6610732" y="3396687"/>
                  <a:pt x="6997637" y="3310676"/>
                  <a:pt x="7334632" y="3155323"/>
                </a:cubicBezTo>
                <a:cubicBezTo>
                  <a:pt x="7359968" y="3143607"/>
                  <a:pt x="7386924" y="3134463"/>
                  <a:pt x="7392258" y="3094934"/>
                </a:cubicBezTo>
                <a:cubicBezTo>
                  <a:pt x="7435787" y="2766893"/>
                  <a:pt x="7292435" y="2172534"/>
                  <a:pt x="7263956" y="2079665"/>
                </a:cubicBezTo>
                <a:cubicBezTo>
                  <a:pt x="7255479" y="2052042"/>
                  <a:pt x="7262623" y="2048899"/>
                  <a:pt x="7188042" y="2063663"/>
                </a:cubicBezTo>
                <a:cubicBezTo>
                  <a:pt x="7114985" y="2078141"/>
                  <a:pt x="7038023" y="2095381"/>
                  <a:pt x="6972015" y="2116431"/>
                </a:cubicBezTo>
                <a:cubicBezTo>
                  <a:pt x="6968204" y="2108049"/>
                  <a:pt x="6896291" y="1854779"/>
                  <a:pt x="6845713" y="1742956"/>
                </a:cubicBezTo>
                <a:cubicBezTo>
                  <a:pt x="6799040" y="1639895"/>
                  <a:pt x="6745796" y="1540836"/>
                  <a:pt x="6655689" y="1466921"/>
                </a:cubicBezTo>
                <a:cubicBezTo>
                  <a:pt x="6639592" y="1453777"/>
                  <a:pt x="6623971" y="1449872"/>
                  <a:pt x="6604921" y="1451491"/>
                </a:cubicBezTo>
                <a:cubicBezTo>
                  <a:pt x="6541199" y="1456825"/>
                  <a:pt x="6480810" y="1474065"/>
                  <a:pt x="6421088" y="1496925"/>
                </a:cubicBezTo>
                <a:cubicBezTo>
                  <a:pt x="6353366" y="1522833"/>
                  <a:pt x="6220683" y="1596652"/>
                  <a:pt x="6217825" y="1599319"/>
                </a:cubicBezTo>
                <a:cubicBezTo>
                  <a:pt x="6107144" y="1662660"/>
                  <a:pt x="5948173" y="1758196"/>
                  <a:pt x="5864067" y="1848112"/>
                </a:cubicBezTo>
                <a:cubicBezTo>
                  <a:pt x="5843207" y="1872972"/>
                  <a:pt x="5817775" y="1979366"/>
                  <a:pt x="5796344" y="2109764"/>
                </a:cubicBezTo>
                <a:cubicBezTo>
                  <a:pt x="5782913" y="2191298"/>
                  <a:pt x="5769579" y="2272260"/>
                  <a:pt x="5764149" y="2325886"/>
                </a:cubicBezTo>
                <a:cubicBezTo>
                  <a:pt x="5671281" y="2331220"/>
                  <a:pt x="5438585" y="2331506"/>
                  <a:pt x="5422297" y="2337697"/>
                </a:cubicBezTo>
                <a:cubicBezTo>
                  <a:pt x="5453634" y="2301026"/>
                  <a:pt x="5470874" y="2256544"/>
                  <a:pt x="5486876" y="2211967"/>
                </a:cubicBezTo>
                <a:cubicBezTo>
                  <a:pt x="5496020" y="2186440"/>
                  <a:pt x="5430679" y="1962793"/>
                  <a:pt x="5404295" y="1861257"/>
                </a:cubicBezTo>
                <a:cubicBezTo>
                  <a:pt x="5391150" y="1810774"/>
                  <a:pt x="5247990" y="1432917"/>
                  <a:pt x="5198460" y="1341477"/>
                </a:cubicBezTo>
                <a:cubicBezTo>
                  <a:pt x="5161503" y="1272516"/>
                  <a:pt x="5102352" y="1186315"/>
                  <a:pt x="5052536" y="1126307"/>
                </a:cubicBezTo>
                <a:cubicBezTo>
                  <a:pt x="5006912" y="1071348"/>
                  <a:pt x="5006912" y="1071348"/>
                  <a:pt x="4890992" y="1077540"/>
                </a:cubicBezTo>
                <a:cubicBezTo>
                  <a:pt x="4888421" y="1077635"/>
                  <a:pt x="4864322" y="1079921"/>
                  <a:pt x="4813935" y="1079254"/>
                </a:cubicBezTo>
                <a:cubicBezTo>
                  <a:pt x="4831080" y="1034296"/>
                  <a:pt x="4858036" y="927044"/>
                  <a:pt x="4867942" y="882467"/>
                </a:cubicBezTo>
                <a:cubicBezTo>
                  <a:pt x="4896041" y="755975"/>
                  <a:pt x="4897088" y="633293"/>
                  <a:pt x="4871561" y="508040"/>
                </a:cubicBezTo>
                <a:cubicBezTo>
                  <a:pt x="4855750" y="430411"/>
                  <a:pt x="4832509" y="357640"/>
                  <a:pt x="4782312" y="294013"/>
                </a:cubicBezTo>
                <a:cubicBezTo>
                  <a:pt x="4751451" y="254865"/>
                  <a:pt x="4708303" y="232958"/>
                  <a:pt x="4671918" y="201906"/>
                </a:cubicBezTo>
                <a:cubicBezTo>
                  <a:pt x="4644486" y="189714"/>
                  <a:pt x="4537139" y="131040"/>
                  <a:pt x="4408265" y="207335"/>
                </a:cubicBezTo>
                <a:cubicBezTo>
                  <a:pt x="4378452" y="225052"/>
                  <a:pt x="4374928" y="231529"/>
                  <a:pt x="4354926" y="198953"/>
                </a:cubicBezTo>
                <a:cubicBezTo>
                  <a:pt x="4353687" y="196953"/>
                  <a:pt x="4289584" y="117991"/>
                  <a:pt x="4276344" y="103513"/>
                </a:cubicBezTo>
                <a:cubicBezTo>
                  <a:pt x="4232434" y="55602"/>
                  <a:pt x="4196048" y="23979"/>
                  <a:pt x="4115943" y="9882"/>
                </a:cubicBezTo>
                <a:cubicBezTo>
                  <a:pt x="4060317" y="-6406"/>
                  <a:pt x="4025265" y="-405"/>
                  <a:pt x="3985736" y="12359"/>
                </a:cubicBezTo>
                <a:cubicBezTo>
                  <a:pt x="3891915" y="42648"/>
                  <a:pt x="3825716" y="146756"/>
                  <a:pt x="3823050" y="247531"/>
                </a:cubicBezTo>
                <a:cubicBezTo>
                  <a:pt x="3822192" y="279344"/>
                  <a:pt x="3839337" y="297251"/>
                  <a:pt x="3864483" y="311539"/>
                </a:cubicBezTo>
                <a:cubicBezTo>
                  <a:pt x="3895725" y="329446"/>
                  <a:pt x="3930110" y="327350"/>
                  <a:pt x="3964115" y="328208"/>
                </a:cubicBezTo>
                <a:cubicBezTo>
                  <a:pt x="3945350" y="383167"/>
                  <a:pt x="3927443" y="438126"/>
                  <a:pt x="3912679" y="494705"/>
                </a:cubicBezTo>
                <a:cubicBezTo>
                  <a:pt x="3887438" y="591479"/>
                  <a:pt x="3870008" y="687872"/>
                  <a:pt x="3867055" y="788075"/>
                </a:cubicBezTo>
                <a:cubicBezTo>
                  <a:pt x="3864483" y="872276"/>
                  <a:pt x="3899345" y="939141"/>
                  <a:pt x="3955447" y="992672"/>
                </a:cubicBezTo>
                <a:cubicBezTo>
                  <a:pt x="4044601" y="1077635"/>
                  <a:pt x="4148042" y="1143548"/>
                  <a:pt x="4264343" y="1187267"/>
                </a:cubicBezTo>
                <a:cubicBezTo>
                  <a:pt x="4271772" y="1190030"/>
                  <a:pt x="4280154" y="1190506"/>
                  <a:pt x="4280726" y="1201174"/>
                </a:cubicBezTo>
                <a:cubicBezTo>
                  <a:pt x="4281297" y="1210890"/>
                  <a:pt x="4274725" y="1213366"/>
                  <a:pt x="4267772" y="1218128"/>
                </a:cubicBezTo>
                <a:cubicBezTo>
                  <a:pt x="4220433" y="1249752"/>
                  <a:pt x="4174617" y="1283661"/>
                  <a:pt x="4138898" y="1328619"/>
                </a:cubicBezTo>
                <a:cubicBezTo>
                  <a:pt x="4101275" y="1375958"/>
                  <a:pt x="4053269" y="1415106"/>
                  <a:pt x="4047458" y="1502545"/>
                </a:cubicBezTo>
                <a:cubicBezTo>
                  <a:pt x="4043839" y="1557028"/>
                  <a:pt x="4098131" y="1788009"/>
                  <a:pt x="4112704" y="1795344"/>
                </a:cubicBezTo>
                <a:cubicBezTo>
                  <a:pt x="4115371" y="1797058"/>
                  <a:pt x="4116134" y="1799915"/>
                  <a:pt x="4114133" y="1800011"/>
                </a:cubicBezTo>
                <a:cubicBezTo>
                  <a:pt x="4014407" y="1774960"/>
                  <a:pt x="3921157" y="1757529"/>
                  <a:pt x="3809524" y="1760196"/>
                </a:cubicBezTo>
                <a:cubicBezTo>
                  <a:pt x="3316319" y="1771721"/>
                  <a:pt x="3142488" y="1936028"/>
                  <a:pt x="3102674" y="2004036"/>
                </a:cubicBezTo>
                <a:cubicBezTo>
                  <a:pt x="3079433" y="2086237"/>
                  <a:pt x="3056192" y="2168152"/>
                  <a:pt x="3057811" y="2255020"/>
                </a:cubicBezTo>
                <a:cubicBezTo>
                  <a:pt x="3059049" y="2324267"/>
                  <a:pt x="3047429" y="2345603"/>
                  <a:pt x="3023807" y="2324838"/>
                </a:cubicBezTo>
                <a:cubicBezTo>
                  <a:pt x="2966180" y="2274261"/>
                  <a:pt x="2899505" y="2248067"/>
                  <a:pt x="2822543" y="2248257"/>
                </a:cubicBezTo>
                <a:cubicBezTo>
                  <a:pt x="2864549" y="2226064"/>
                  <a:pt x="2959037" y="2119479"/>
                  <a:pt x="2975991" y="1964793"/>
                </a:cubicBezTo>
                <a:cubicBezTo>
                  <a:pt x="2981420" y="1915644"/>
                  <a:pt x="2974562" y="1868972"/>
                  <a:pt x="2950369" y="1822109"/>
                </a:cubicBezTo>
                <a:cubicBezTo>
                  <a:pt x="2901315" y="1727335"/>
                  <a:pt x="2839784" y="1644563"/>
                  <a:pt x="2757488" y="1576173"/>
                </a:cubicBezTo>
                <a:cubicBezTo>
                  <a:pt x="2664904" y="1499211"/>
                  <a:pt x="2560892" y="1449395"/>
                  <a:pt x="2443258" y="1421868"/>
                </a:cubicBezTo>
                <a:cubicBezTo>
                  <a:pt x="2404872" y="1412915"/>
                  <a:pt x="2158937" y="1366909"/>
                  <a:pt x="1959007" y="1426154"/>
                </a:cubicBezTo>
                <a:cubicBezTo>
                  <a:pt x="1894713" y="1441299"/>
                  <a:pt x="1768316" y="1483686"/>
                  <a:pt x="1713548" y="1524167"/>
                </a:cubicBezTo>
                <a:cubicBezTo>
                  <a:pt x="1636014" y="1581507"/>
                  <a:pt x="1582484" y="1652469"/>
                  <a:pt x="1542955" y="1697045"/>
                </a:cubicBezTo>
                <a:cubicBezTo>
                  <a:pt x="1531906" y="1709523"/>
                  <a:pt x="1527334" y="1728478"/>
                  <a:pt x="1517809" y="1742289"/>
                </a:cubicBezTo>
                <a:cubicBezTo>
                  <a:pt x="1470279" y="1721620"/>
                  <a:pt x="1418177" y="1710190"/>
                  <a:pt x="1363504" y="1710190"/>
                </a:cubicBezTo>
                <a:cubicBezTo>
                  <a:pt x="1341406" y="1710190"/>
                  <a:pt x="1319784" y="1712095"/>
                  <a:pt x="1298639" y="1715715"/>
                </a:cubicBezTo>
                <a:cubicBezTo>
                  <a:pt x="1317212" y="1562457"/>
                  <a:pt x="1359789" y="1013150"/>
                  <a:pt x="1244632" y="668250"/>
                </a:cubicBezTo>
                <a:cubicBezTo>
                  <a:pt x="1211866" y="570047"/>
                  <a:pt x="1154240" y="491371"/>
                  <a:pt x="1091851" y="413361"/>
                </a:cubicBezTo>
                <a:cubicBezTo>
                  <a:pt x="1076992" y="394787"/>
                  <a:pt x="1058894" y="389834"/>
                  <a:pt x="1042226" y="404598"/>
                </a:cubicBezTo>
                <a:cubicBezTo>
                  <a:pt x="905447" y="498896"/>
                  <a:pt x="802672" y="538234"/>
                  <a:pt x="651129" y="777121"/>
                </a:cubicBezTo>
                <a:cubicBezTo>
                  <a:pt x="576167" y="660535"/>
                  <a:pt x="382905" y="577763"/>
                  <a:pt x="156305" y="577763"/>
                </a:cubicBezTo>
                <a:cubicBezTo>
                  <a:pt x="101918" y="577763"/>
                  <a:pt x="49435" y="582525"/>
                  <a:pt x="0" y="591383"/>
                </a:cubicBezTo>
                <a:lnTo>
                  <a:pt x="0" y="613672"/>
                </a:lnTo>
                <a:cubicBezTo>
                  <a:pt x="0" y="627293"/>
                  <a:pt x="0" y="846082"/>
                  <a:pt x="0" y="1178028"/>
                </a:cubicBezTo>
                <a:cubicBezTo>
                  <a:pt x="0" y="2328744"/>
                  <a:pt x="0" y="4840772"/>
                  <a:pt x="0" y="4892207"/>
                </a:cubicBezTo>
                <a:cubicBezTo>
                  <a:pt x="16097" y="4906304"/>
                  <a:pt x="7274814" y="4908781"/>
                  <a:pt x="7293769" y="4902970"/>
                </a:cubicBezTo>
                <a:cubicBezTo>
                  <a:pt x="7576566" y="4882111"/>
                  <a:pt x="7792879" y="4668274"/>
                  <a:pt x="7893844" y="4411766"/>
                </a:cubicBezTo>
                <a:cubicBezTo>
                  <a:pt x="7944898" y="4281940"/>
                  <a:pt x="7966615" y="4145733"/>
                  <a:pt x="7966806" y="4008763"/>
                </a:cubicBezTo>
                <a:cubicBezTo>
                  <a:pt x="7967091" y="3867793"/>
                  <a:pt x="7944517" y="3725966"/>
                  <a:pt x="7907941" y="3589949"/>
                </a:cubicBezTo>
                <a:close/>
                <a:moveTo>
                  <a:pt x="6382893" y="3325916"/>
                </a:moveTo>
                <a:cubicBezTo>
                  <a:pt x="6379083" y="3327630"/>
                  <a:pt x="6374226" y="3328868"/>
                  <a:pt x="6371273" y="3331345"/>
                </a:cubicBezTo>
                <a:cubicBezTo>
                  <a:pt x="6374606" y="3328202"/>
                  <a:pt x="6378512" y="3326297"/>
                  <a:pt x="6382893" y="3325916"/>
                </a:cubicBezTo>
                <a:close/>
              </a:path>
            </a:pathLst>
          </a:custGeom>
          <a:gradFill>
            <a:gsLst>
              <a:gs pos="72000">
                <a:schemeClr val="accent3"/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60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AB5463-31FF-470A-B652-F6CADA26931B}"/>
              </a:ext>
            </a:extLst>
          </p:cNvPr>
          <p:cNvSpPr/>
          <p:nvPr/>
        </p:nvSpPr>
        <p:spPr>
          <a:xfrm>
            <a:off x="3357" y="4355168"/>
            <a:ext cx="4071620" cy="2343708"/>
          </a:xfrm>
          <a:custGeom>
            <a:avLst/>
            <a:gdLst>
              <a:gd name="connsiteX0" fmla="*/ 4858350 w 5398519"/>
              <a:gd name="connsiteY0" fmla="*/ 2322733 h 3107499"/>
              <a:gd name="connsiteX1" fmla="*/ 5099594 w 5398519"/>
              <a:gd name="connsiteY1" fmla="*/ 2335444 h 3107499"/>
              <a:gd name="connsiteX2" fmla="*/ 5332965 w 5398519"/>
              <a:gd name="connsiteY2" fmla="*/ 2388415 h 3107499"/>
              <a:gd name="connsiteX3" fmla="*/ 5358580 w 5398519"/>
              <a:gd name="connsiteY3" fmla="*/ 2431837 h 3107499"/>
              <a:gd name="connsiteX4" fmla="*/ 5398519 w 5398519"/>
              <a:gd name="connsiteY4" fmla="*/ 2715600 h 3107499"/>
              <a:gd name="connsiteX5" fmla="*/ 5349095 w 5398519"/>
              <a:gd name="connsiteY5" fmla="*/ 2988523 h 3107499"/>
              <a:gd name="connsiteX6" fmla="*/ 5286575 w 5398519"/>
              <a:gd name="connsiteY6" fmla="*/ 3107499 h 3107499"/>
              <a:gd name="connsiteX7" fmla="*/ 5340450 w 5398519"/>
              <a:gd name="connsiteY7" fmla="*/ 2687211 h 3107499"/>
              <a:gd name="connsiteX8" fmla="*/ 5303350 w 5398519"/>
              <a:gd name="connsiteY8" fmla="*/ 2634626 h 3107499"/>
              <a:gd name="connsiteX9" fmla="*/ 4519745 w 5398519"/>
              <a:gd name="connsiteY9" fmla="*/ 2557976 h 3107499"/>
              <a:gd name="connsiteX10" fmla="*/ 4620204 w 5398519"/>
              <a:gd name="connsiteY10" fmla="*/ 2394480 h 3107499"/>
              <a:gd name="connsiteX11" fmla="*/ 4858350 w 5398519"/>
              <a:gd name="connsiteY11" fmla="*/ 2322733 h 3107499"/>
              <a:gd name="connsiteX12" fmla="*/ 4913499 w 5398519"/>
              <a:gd name="connsiteY12" fmla="*/ 1392608 h 3107499"/>
              <a:gd name="connsiteX13" fmla="*/ 4922419 w 5398519"/>
              <a:gd name="connsiteY13" fmla="*/ 1408794 h 3107499"/>
              <a:gd name="connsiteX14" fmla="*/ 5009329 w 5398519"/>
              <a:gd name="connsiteY14" fmla="*/ 2096522 h 3107499"/>
              <a:gd name="connsiteX15" fmla="*/ 5009200 w 5398519"/>
              <a:gd name="connsiteY15" fmla="*/ 2097296 h 3107499"/>
              <a:gd name="connsiteX16" fmla="*/ 4827380 w 5398519"/>
              <a:gd name="connsiteY16" fmla="*/ 1406988 h 3107499"/>
              <a:gd name="connsiteX17" fmla="*/ 4870996 w 5398519"/>
              <a:gd name="connsiteY17" fmla="*/ 1397955 h 3107499"/>
              <a:gd name="connsiteX18" fmla="*/ 4913499 w 5398519"/>
              <a:gd name="connsiteY18" fmla="*/ 1392608 h 3107499"/>
              <a:gd name="connsiteX19" fmla="*/ 4475936 w 5398519"/>
              <a:gd name="connsiteY19" fmla="*/ 983216 h 3107499"/>
              <a:gd name="connsiteX20" fmla="*/ 4510325 w 5398519"/>
              <a:gd name="connsiteY20" fmla="*/ 993669 h 3107499"/>
              <a:gd name="connsiteX21" fmla="*/ 4639044 w 5398519"/>
              <a:gd name="connsiteY21" fmla="*/ 1180650 h 3107499"/>
              <a:gd name="connsiteX22" fmla="*/ 4724340 w 5398519"/>
              <a:gd name="connsiteY22" fmla="*/ 1432926 h 3107499"/>
              <a:gd name="connsiteX23" fmla="*/ 4596848 w 5398519"/>
              <a:gd name="connsiteY23" fmla="*/ 1486994 h 3107499"/>
              <a:gd name="connsiteX24" fmla="*/ 4461354 w 5398519"/>
              <a:gd name="connsiteY24" fmla="*/ 1075803 h 3107499"/>
              <a:gd name="connsiteX25" fmla="*/ 3976867 w 5398519"/>
              <a:gd name="connsiteY25" fmla="*/ 1249106 h 3107499"/>
              <a:gd name="connsiteX26" fmla="*/ 4213723 w 5398519"/>
              <a:gd name="connsiteY26" fmla="*/ 1083352 h 3107499"/>
              <a:gd name="connsiteX27" fmla="*/ 4351410 w 5398519"/>
              <a:gd name="connsiteY27" fmla="*/ 1013992 h 3107499"/>
              <a:gd name="connsiteX28" fmla="*/ 4475936 w 5398519"/>
              <a:gd name="connsiteY28" fmla="*/ 983216 h 3107499"/>
              <a:gd name="connsiteX29" fmla="*/ 1543774 w 5398519"/>
              <a:gd name="connsiteY29" fmla="*/ 937422 h 3107499"/>
              <a:gd name="connsiteX30" fmla="*/ 1666751 w 5398519"/>
              <a:gd name="connsiteY30" fmla="*/ 953294 h 3107499"/>
              <a:gd name="connsiteX31" fmla="*/ 1879605 w 5398519"/>
              <a:gd name="connsiteY31" fmla="*/ 1057818 h 3107499"/>
              <a:gd name="connsiteX32" fmla="*/ 2010259 w 5398519"/>
              <a:gd name="connsiteY32" fmla="*/ 1224410 h 3107499"/>
              <a:gd name="connsiteX33" fmla="*/ 2027616 w 5398519"/>
              <a:gd name="connsiteY33" fmla="*/ 1321062 h 3107499"/>
              <a:gd name="connsiteX34" fmla="*/ 1994194 w 5398519"/>
              <a:gd name="connsiteY34" fmla="*/ 1429393 h 3107499"/>
              <a:gd name="connsiteX35" fmla="*/ 1640620 w 5398519"/>
              <a:gd name="connsiteY35" fmla="*/ 1083045 h 3107499"/>
              <a:gd name="connsiteX36" fmla="*/ 1212202 w 5398519"/>
              <a:gd name="connsiteY36" fmla="*/ 1000136 h 3107499"/>
              <a:gd name="connsiteX37" fmla="*/ 1338727 w 5398519"/>
              <a:gd name="connsiteY37" fmla="*/ 956197 h 3107499"/>
              <a:gd name="connsiteX38" fmla="*/ 1543774 w 5398519"/>
              <a:gd name="connsiteY38" fmla="*/ 937422 h 3107499"/>
              <a:gd name="connsiteX39" fmla="*/ 725318 w 5398519"/>
              <a:gd name="connsiteY39" fmla="*/ 268439 h 3107499"/>
              <a:gd name="connsiteX40" fmla="*/ 741666 w 5398519"/>
              <a:gd name="connsiteY40" fmla="*/ 279876 h 3107499"/>
              <a:gd name="connsiteX41" fmla="*/ 845157 w 5398519"/>
              <a:gd name="connsiteY41" fmla="*/ 452533 h 3107499"/>
              <a:gd name="connsiteX42" fmla="*/ 895741 w 5398519"/>
              <a:gd name="connsiteY42" fmla="*/ 782170 h 3107499"/>
              <a:gd name="connsiteX43" fmla="*/ 807090 w 5398519"/>
              <a:gd name="connsiteY43" fmla="*/ 506021 h 3107499"/>
              <a:gd name="connsiteX44" fmla="*/ 627593 w 5398519"/>
              <a:gd name="connsiteY44" fmla="*/ 327298 h 3107499"/>
              <a:gd name="connsiteX45" fmla="*/ 708051 w 5398519"/>
              <a:gd name="connsiteY45" fmla="*/ 273940 h 3107499"/>
              <a:gd name="connsiteX46" fmla="*/ 725318 w 5398519"/>
              <a:gd name="connsiteY46" fmla="*/ 268439 h 3107499"/>
              <a:gd name="connsiteX47" fmla="*/ 0 w 5398519"/>
              <a:gd name="connsiteY47" fmla="*/ 239743 h 3107499"/>
              <a:gd name="connsiteX48" fmla="*/ 479067 w 5398519"/>
              <a:gd name="connsiteY48" fmla="*/ 473308 h 3107499"/>
              <a:gd name="connsiteX49" fmla="*/ 443194 w 5398519"/>
              <a:gd name="connsiteY49" fmla="*/ 526344 h 3107499"/>
              <a:gd name="connsiteX50" fmla="*/ 107879 w 5398519"/>
              <a:gd name="connsiteY50" fmla="*/ 391432 h 3107499"/>
              <a:gd name="connsiteX51" fmla="*/ 2001 w 5398519"/>
              <a:gd name="connsiteY51" fmla="*/ 400658 h 3107499"/>
              <a:gd name="connsiteX52" fmla="*/ 2741884 w 5398519"/>
              <a:gd name="connsiteY52" fmla="*/ 153 h 3107499"/>
              <a:gd name="connsiteX53" fmla="*/ 2790073 w 5398519"/>
              <a:gd name="connsiteY53" fmla="*/ 6694 h 3107499"/>
              <a:gd name="connsiteX54" fmla="*/ 2898725 w 5398519"/>
              <a:gd name="connsiteY54" fmla="*/ 70118 h 3107499"/>
              <a:gd name="connsiteX55" fmla="*/ 2951955 w 5398519"/>
              <a:gd name="connsiteY55" fmla="*/ 134767 h 3107499"/>
              <a:gd name="connsiteX56" fmla="*/ 2988087 w 5398519"/>
              <a:gd name="connsiteY56" fmla="*/ 140445 h 3107499"/>
              <a:gd name="connsiteX57" fmla="*/ 3166680 w 5398519"/>
              <a:gd name="connsiteY57" fmla="*/ 136768 h 3107499"/>
              <a:gd name="connsiteX58" fmla="*/ 3241460 w 5398519"/>
              <a:gd name="connsiteY58" fmla="*/ 199159 h 3107499"/>
              <a:gd name="connsiteX59" fmla="*/ 3301916 w 5398519"/>
              <a:gd name="connsiteY59" fmla="*/ 344138 h 3107499"/>
              <a:gd name="connsiteX60" fmla="*/ 3299464 w 5398519"/>
              <a:gd name="connsiteY60" fmla="*/ 597769 h 3107499"/>
              <a:gd name="connsiteX61" fmla="*/ 3262881 w 5398519"/>
              <a:gd name="connsiteY61" fmla="*/ 731069 h 3107499"/>
              <a:gd name="connsiteX62" fmla="*/ 3315078 w 5398519"/>
              <a:gd name="connsiteY62" fmla="*/ 729908 h 3107499"/>
              <a:gd name="connsiteX63" fmla="*/ 3424505 w 5398519"/>
              <a:gd name="connsiteY63" fmla="*/ 762942 h 3107499"/>
              <a:gd name="connsiteX64" fmla="*/ 3523351 w 5398519"/>
              <a:gd name="connsiteY64" fmla="*/ 908695 h 3107499"/>
              <a:gd name="connsiteX65" fmla="*/ 3662780 w 5398519"/>
              <a:gd name="connsiteY65" fmla="*/ 1260785 h 3107499"/>
              <a:gd name="connsiteX66" fmla="*/ 3718914 w 5398519"/>
              <a:gd name="connsiteY66" fmla="*/ 1487317 h 3107499"/>
              <a:gd name="connsiteX67" fmla="*/ 3389922 w 5398519"/>
              <a:gd name="connsiteY67" fmla="*/ 814559 h 3107499"/>
              <a:gd name="connsiteX68" fmla="*/ 3198166 w 5398519"/>
              <a:gd name="connsiteY68" fmla="*/ 755845 h 3107499"/>
              <a:gd name="connsiteX69" fmla="*/ 3239912 w 5398519"/>
              <a:gd name="connsiteY69" fmla="*/ 728617 h 3107499"/>
              <a:gd name="connsiteX70" fmla="*/ 3158873 w 5398519"/>
              <a:gd name="connsiteY70" fmla="*/ 204773 h 3107499"/>
              <a:gd name="connsiteX71" fmla="*/ 2892725 w 5398519"/>
              <a:gd name="connsiteY71" fmla="*/ 198708 h 3107499"/>
              <a:gd name="connsiteX72" fmla="*/ 2936276 w 5398519"/>
              <a:gd name="connsiteY72" fmla="*/ 156382 h 3107499"/>
              <a:gd name="connsiteX73" fmla="*/ 2716067 w 5398519"/>
              <a:gd name="connsiteY73" fmla="*/ 59601 h 3107499"/>
              <a:gd name="connsiteX74" fmla="*/ 2677807 w 5398519"/>
              <a:gd name="connsiteY74" fmla="*/ 222193 h 3107499"/>
              <a:gd name="connsiteX75" fmla="*/ 2619738 w 5398519"/>
              <a:gd name="connsiteY75" fmla="*/ 211031 h 3107499"/>
              <a:gd name="connsiteX76" fmla="*/ 2591671 w 5398519"/>
              <a:gd name="connsiteY76" fmla="*/ 167673 h 3107499"/>
              <a:gd name="connsiteX77" fmla="*/ 2701873 w 5398519"/>
              <a:gd name="connsiteY77" fmla="*/ 8372 h 3107499"/>
              <a:gd name="connsiteX78" fmla="*/ 2741884 w 5398519"/>
              <a:gd name="connsiteY78" fmla="*/ 153 h 310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398519" h="3107499">
                <a:moveTo>
                  <a:pt x="4858350" y="2322733"/>
                </a:moveTo>
                <a:cubicBezTo>
                  <a:pt x="4939195" y="2319701"/>
                  <a:pt x="5019846" y="2322152"/>
                  <a:pt x="5099594" y="2335444"/>
                </a:cubicBezTo>
                <a:cubicBezTo>
                  <a:pt x="5178309" y="2348541"/>
                  <a:pt x="5256186" y="2366284"/>
                  <a:pt x="5332965" y="2388415"/>
                </a:cubicBezTo>
                <a:cubicBezTo>
                  <a:pt x="5354838" y="2394738"/>
                  <a:pt x="5354580" y="2416998"/>
                  <a:pt x="5358580" y="2431837"/>
                </a:cubicBezTo>
                <a:cubicBezTo>
                  <a:pt x="5383420" y="2524038"/>
                  <a:pt x="5398647" y="2620044"/>
                  <a:pt x="5398519" y="2715600"/>
                </a:cubicBezTo>
                <a:cubicBezTo>
                  <a:pt x="5398389" y="2808316"/>
                  <a:pt x="5383743" y="2900646"/>
                  <a:pt x="5349095" y="2988523"/>
                </a:cubicBezTo>
                <a:cubicBezTo>
                  <a:pt x="5332643" y="3030332"/>
                  <a:pt x="5311609" y="3070465"/>
                  <a:pt x="5286575" y="3107499"/>
                </a:cubicBezTo>
                <a:cubicBezTo>
                  <a:pt x="5366387" y="2899742"/>
                  <a:pt x="5351225" y="2741150"/>
                  <a:pt x="5340450" y="2687211"/>
                </a:cubicBezTo>
                <a:cubicBezTo>
                  <a:pt x="5333417" y="2652112"/>
                  <a:pt x="5335417" y="2652564"/>
                  <a:pt x="5303350" y="2634626"/>
                </a:cubicBezTo>
                <a:cubicBezTo>
                  <a:pt x="5008555" y="2469905"/>
                  <a:pt x="4685177" y="2435709"/>
                  <a:pt x="4519745" y="2557976"/>
                </a:cubicBezTo>
                <a:cubicBezTo>
                  <a:pt x="4537617" y="2496746"/>
                  <a:pt x="4575879" y="2447645"/>
                  <a:pt x="4620204" y="2394480"/>
                </a:cubicBezTo>
                <a:cubicBezTo>
                  <a:pt x="4669240" y="2335702"/>
                  <a:pt x="4782732" y="2325572"/>
                  <a:pt x="4858350" y="2322733"/>
                </a:cubicBezTo>
                <a:close/>
                <a:moveTo>
                  <a:pt x="4913499" y="1392608"/>
                </a:moveTo>
                <a:cubicBezTo>
                  <a:pt x="4919322" y="1394229"/>
                  <a:pt x="4919548" y="1399439"/>
                  <a:pt x="4922419" y="1408794"/>
                </a:cubicBezTo>
                <a:cubicBezTo>
                  <a:pt x="4941711" y="1471702"/>
                  <a:pt x="5038815" y="1874312"/>
                  <a:pt x="5009329" y="2096522"/>
                </a:cubicBezTo>
                <a:cubicBezTo>
                  <a:pt x="5009329" y="2096780"/>
                  <a:pt x="5009265" y="2097038"/>
                  <a:pt x="5009200" y="2097296"/>
                </a:cubicBezTo>
                <a:cubicBezTo>
                  <a:pt x="5010684" y="1927219"/>
                  <a:pt x="4913000" y="1550546"/>
                  <a:pt x="4827380" y="1406988"/>
                </a:cubicBezTo>
                <a:cubicBezTo>
                  <a:pt x="4841962" y="1403827"/>
                  <a:pt x="4856608" y="1400794"/>
                  <a:pt x="4870996" y="1397955"/>
                </a:cubicBezTo>
                <a:cubicBezTo>
                  <a:pt x="4896256" y="1392955"/>
                  <a:pt x="4907676" y="1390987"/>
                  <a:pt x="4913499" y="1392608"/>
                </a:cubicBezTo>
                <a:close/>
                <a:moveTo>
                  <a:pt x="4475936" y="983216"/>
                </a:moveTo>
                <a:cubicBezTo>
                  <a:pt x="4488840" y="982119"/>
                  <a:pt x="4499421" y="984764"/>
                  <a:pt x="4510325" y="993669"/>
                </a:cubicBezTo>
                <a:cubicBezTo>
                  <a:pt x="4571362" y="1043736"/>
                  <a:pt x="4607429" y="1110838"/>
                  <a:pt x="4639044" y="1180650"/>
                </a:cubicBezTo>
                <a:cubicBezTo>
                  <a:pt x="4672531" y="1254655"/>
                  <a:pt x="4719760" y="1419893"/>
                  <a:pt x="4724340" y="1432926"/>
                </a:cubicBezTo>
                <a:cubicBezTo>
                  <a:pt x="4676595" y="1454218"/>
                  <a:pt x="4622139" y="1477961"/>
                  <a:pt x="4596848" y="1486994"/>
                </a:cubicBezTo>
                <a:cubicBezTo>
                  <a:pt x="4590396" y="1348468"/>
                  <a:pt x="4564587" y="1224782"/>
                  <a:pt x="4461354" y="1075803"/>
                </a:cubicBezTo>
                <a:cubicBezTo>
                  <a:pt x="4348056" y="1053221"/>
                  <a:pt x="4112683" y="1172455"/>
                  <a:pt x="3976867" y="1249106"/>
                </a:cubicBezTo>
                <a:cubicBezTo>
                  <a:pt x="4034484" y="1189038"/>
                  <a:pt x="4139911" y="1125613"/>
                  <a:pt x="4213723" y="1083352"/>
                </a:cubicBezTo>
                <a:cubicBezTo>
                  <a:pt x="4215658" y="1081546"/>
                  <a:pt x="4305536" y="1031542"/>
                  <a:pt x="4351410" y="1013992"/>
                </a:cubicBezTo>
                <a:cubicBezTo>
                  <a:pt x="4391865" y="998507"/>
                  <a:pt x="4432771" y="986829"/>
                  <a:pt x="4475936" y="983216"/>
                </a:cubicBezTo>
                <a:close/>
                <a:moveTo>
                  <a:pt x="1543774" y="937422"/>
                </a:moveTo>
                <a:cubicBezTo>
                  <a:pt x="1605601" y="940954"/>
                  <a:pt x="1653750" y="950261"/>
                  <a:pt x="1666751" y="953294"/>
                </a:cubicBezTo>
                <a:cubicBezTo>
                  <a:pt x="1746434" y="971940"/>
                  <a:pt x="1816891" y="1005685"/>
                  <a:pt x="1879605" y="1057818"/>
                </a:cubicBezTo>
                <a:cubicBezTo>
                  <a:pt x="1935351" y="1104143"/>
                  <a:pt x="1977031" y="1160212"/>
                  <a:pt x="2010259" y="1224410"/>
                </a:cubicBezTo>
                <a:cubicBezTo>
                  <a:pt x="2026648" y="1256154"/>
                  <a:pt x="2031293" y="1287770"/>
                  <a:pt x="2027616" y="1321062"/>
                </a:cubicBezTo>
                <a:cubicBezTo>
                  <a:pt x="2022970" y="1362936"/>
                  <a:pt x="2009937" y="1399520"/>
                  <a:pt x="1994194" y="1429393"/>
                </a:cubicBezTo>
                <a:cubicBezTo>
                  <a:pt x="1961417" y="1308287"/>
                  <a:pt x="1801599" y="1176278"/>
                  <a:pt x="1640620" y="1083045"/>
                </a:cubicBezTo>
                <a:cubicBezTo>
                  <a:pt x="1517128" y="1011491"/>
                  <a:pt x="1316145" y="997878"/>
                  <a:pt x="1212202" y="1000136"/>
                </a:cubicBezTo>
                <a:cubicBezTo>
                  <a:pt x="1253495" y="980779"/>
                  <a:pt x="1307112" y="963617"/>
                  <a:pt x="1338727" y="956197"/>
                </a:cubicBezTo>
                <a:cubicBezTo>
                  <a:pt x="1406442" y="936132"/>
                  <a:pt x="1481947" y="933889"/>
                  <a:pt x="1543774" y="937422"/>
                </a:cubicBezTo>
                <a:close/>
                <a:moveTo>
                  <a:pt x="725318" y="268439"/>
                </a:moveTo>
                <a:cubicBezTo>
                  <a:pt x="731052" y="269601"/>
                  <a:pt x="736633" y="273585"/>
                  <a:pt x="741666" y="279876"/>
                </a:cubicBezTo>
                <a:cubicBezTo>
                  <a:pt x="783927" y="332718"/>
                  <a:pt x="822962" y="386012"/>
                  <a:pt x="845157" y="452533"/>
                </a:cubicBezTo>
                <a:cubicBezTo>
                  <a:pt x="877224" y="548475"/>
                  <a:pt x="891225" y="667710"/>
                  <a:pt x="895741" y="782170"/>
                </a:cubicBezTo>
                <a:cubicBezTo>
                  <a:pt x="877289" y="701326"/>
                  <a:pt x="846319" y="584478"/>
                  <a:pt x="807090" y="506021"/>
                </a:cubicBezTo>
                <a:cubicBezTo>
                  <a:pt x="764184" y="420273"/>
                  <a:pt x="677275" y="357752"/>
                  <a:pt x="627593" y="327298"/>
                </a:cubicBezTo>
                <a:cubicBezTo>
                  <a:pt x="653337" y="309684"/>
                  <a:pt x="679597" y="293554"/>
                  <a:pt x="708051" y="273940"/>
                </a:cubicBezTo>
                <a:cubicBezTo>
                  <a:pt x="713697" y="268939"/>
                  <a:pt x="719584" y="267278"/>
                  <a:pt x="725318" y="268439"/>
                </a:cubicBezTo>
                <a:close/>
                <a:moveTo>
                  <a:pt x="0" y="239743"/>
                </a:moveTo>
                <a:cubicBezTo>
                  <a:pt x="192531" y="245357"/>
                  <a:pt x="364027" y="335040"/>
                  <a:pt x="479067" y="473308"/>
                </a:cubicBezTo>
                <a:cubicBezTo>
                  <a:pt x="467519" y="489245"/>
                  <a:pt x="455582" y="506795"/>
                  <a:pt x="443194" y="526344"/>
                </a:cubicBezTo>
                <a:cubicBezTo>
                  <a:pt x="392287" y="447500"/>
                  <a:pt x="261374" y="391432"/>
                  <a:pt x="107879" y="391432"/>
                </a:cubicBezTo>
                <a:cubicBezTo>
                  <a:pt x="70973" y="391432"/>
                  <a:pt x="35487" y="394657"/>
                  <a:pt x="2001" y="400658"/>
                </a:cubicBezTo>
                <a:close/>
                <a:moveTo>
                  <a:pt x="2741884" y="153"/>
                </a:moveTo>
                <a:cubicBezTo>
                  <a:pt x="2755877" y="-565"/>
                  <a:pt x="2771233" y="1177"/>
                  <a:pt x="2790073" y="6694"/>
                </a:cubicBezTo>
                <a:cubicBezTo>
                  <a:pt x="2844334" y="16243"/>
                  <a:pt x="2868981" y="37664"/>
                  <a:pt x="2898725" y="70118"/>
                </a:cubicBezTo>
                <a:cubicBezTo>
                  <a:pt x="2907694" y="79925"/>
                  <a:pt x="2951117" y="133413"/>
                  <a:pt x="2951955" y="134767"/>
                </a:cubicBezTo>
                <a:cubicBezTo>
                  <a:pt x="2965504" y="156834"/>
                  <a:pt x="2967892" y="152446"/>
                  <a:pt x="2988087" y="140445"/>
                </a:cubicBezTo>
                <a:cubicBezTo>
                  <a:pt x="3075383" y="88764"/>
                  <a:pt x="3148098" y="128509"/>
                  <a:pt x="3166680" y="136768"/>
                </a:cubicBezTo>
                <a:cubicBezTo>
                  <a:pt x="3191327" y="157802"/>
                  <a:pt x="3220555" y="172641"/>
                  <a:pt x="3241460" y="199159"/>
                </a:cubicBezTo>
                <a:cubicBezTo>
                  <a:pt x="3275462" y="242260"/>
                  <a:pt x="3291205" y="291554"/>
                  <a:pt x="3301916" y="344138"/>
                </a:cubicBezTo>
                <a:cubicBezTo>
                  <a:pt x="3319207" y="428982"/>
                  <a:pt x="3318498" y="512085"/>
                  <a:pt x="3299464" y="597769"/>
                </a:cubicBezTo>
                <a:cubicBezTo>
                  <a:pt x="3292754" y="627965"/>
                  <a:pt x="3274495" y="700615"/>
                  <a:pt x="3262881" y="731069"/>
                </a:cubicBezTo>
                <a:cubicBezTo>
                  <a:pt x="3297012" y="731521"/>
                  <a:pt x="3313336" y="729973"/>
                  <a:pt x="3315078" y="729908"/>
                </a:cubicBezTo>
                <a:cubicBezTo>
                  <a:pt x="3393600" y="725714"/>
                  <a:pt x="3393600" y="725714"/>
                  <a:pt x="3424505" y="762942"/>
                </a:cubicBezTo>
                <a:cubicBezTo>
                  <a:pt x="3458250" y="803591"/>
                  <a:pt x="3498317" y="861982"/>
                  <a:pt x="3523351" y="908695"/>
                </a:cubicBezTo>
                <a:cubicBezTo>
                  <a:pt x="3556902" y="970635"/>
                  <a:pt x="3653877" y="1226589"/>
                  <a:pt x="3662780" y="1260785"/>
                </a:cubicBezTo>
                <a:cubicBezTo>
                  <a:pt x="3678589" y="1321692"/>
                  <a:pt x="3715042" y="1447250"/>
                  <a:pt x="3718914" y="1487317"/>
                </a:cubicBezTo>
                <a:cubicBezTo>
                  <a:pt x="3655296" y="1347759"/>
                  <a:pt x="3432312" y="862175"/>
                  <a:pt x="3389922" y="814559"/>
                </a:cubicBezTo>
                <a:cubicBezTo>
                  <a:pt x="3340306" y="758878"/>
                  <a:pt x="3198166" y="755845"/>
                  <a:pt x="3198166" y="755845"/>
                </a:cubicBezTo>
                <a:cubicBezTo>
                  <a:pt x="3198166" y="755845"/>
                  <a:pt x="3218103" y="749199"/>
                  <a:pt x="3239912" y="728617"/>
                </a:cubicBezTo>
                <a:cubicBezTo>
                  <a:pt x="3316433" y="656354"/>
                  <a:pt x="3307916" y="287876"/>
                  <a:pt x="3158873" y="204773"/>
                </a:cubicBezTo>
                <a:cubicBezTo>
                  <a:pt x="3011314" y="122509"/>
                  <a:pt x="2892725" y="198708"/>
                  <a:pt x="2892725" y="198708"/>
                </a:cubicBezTo>
                <a:cubicBezTo>
                  <a:pt x="2892725" y="198708"/>
                  <a:pt x="2910856" y="173351"/>
                  <a:pt x="2936276" y="156382"/>
                </a:cubicBezTo>
                <a:cubicBezTo>
                  <a:pt x="2857174" y="46439"/>
                  <a:pt x="2779426" y="25405"/>
                  <a:pt x="2716067" y="59601"/>
                </a:cubicBezTo>
                <a:cubicBezTo>
                  <a:pt x="2656966" y="91539"/>
                  <a:pt x="2646513" y="138639"/>
                  <a:pt x="2677807" y="222193"/>
                </a:cubicBezTo>
                <a:cubicBezTo>
                  <a:pt x="2657869" y="221871"/>
                  <a:pt x="2638062" y="221483"/>
                  <a:pt x="2619738" y="211031"/>
                </a:cubicBezTo>
                <a:cubicBezTo>
                  <a:pt x="2602704" y="201353"/>
                  <a:pt x="2591091" y="189223"/>
                  <a:pt x="2591671" y="167673"/>
                </a:cubicBezTo>
                <a:cubicBezTo>
                  <a:pt x="2593478" y="99410"/>
                  <a:pt x="2638320" y="28889"/>
                  <a:pt x="2701873" y="8372"/>
                </a:cubicBezTo>
                <a:cubicBezTo>
                  <a:pt x="2715261" y="4049"/>
                  <a:pt x="2727891" y="871"/>
                  <a:pt x="2741884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E619FFC-5447-4802-9515-395625F093D4}"/>
              </a:ext>
            </a:extLst>
          </p:cNvPr>
          <p:cNvSpPr/>
          <p:nvPr/>
        </p:nvSpPr>
        <p:spPr>
          <a:xfrm>
            <a:off x="3259835" y="6054344"/>
            <a:ext cx="5936" cy="2774"/>
          </a:xfrm>
          <a:custGeom>
            <a:avLst/>
            <a:gdLst>
              <a:gd name="connsiteX0" fmla="*/ 0 w 11620"/>
              <a:gd name="connsiteY0" fmla="*/ 5429 h 5429"/>
              <a:gd name="connsiteX1" fmla="*/ 11620 w 11620"/>
              <a:gd name="connsiteY1" fmla="*/ 0 h 5429"/>
              <a:gd name="connsiteX2" fmla="*/ 0 w 11620"/>
              <a:gd name="connsiteY2" fmla="*/ 5429 h 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" h="5429">
                <a:moveTo>
                  <a:pt x="0" y="5429"/>
                </a:moveTo>
                <a:cubicBezTo>
                  <a:pt x="2953" y="2953"/>
                  <a:pt x="7811" y="1714"/>
                  <a:pt x="11620" y="0"/>
                </a:cubicBezTo>
                <a:cubicBezTo>
                  <a:pt x="7239" y="476"/>
                  <a:pt x="3334" y="2381"/>
                  <a:pt x="0" y="5429"/>
                </a:cubicBezTo>
                <a:close/>
              </a:path>
            </a:pathLst>
          </a:custGeom>
          <a:solidFill>
            <a:srgbClr val="F688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15E588-BEA4-4EE8-B47C-AA8A489BBD86}"/>
              </a:ext>
            </a:extLst>
          </p:cNvPr>
          <p:cNvSpPr/>
          <p:nvPr/>
        </p:nvSpPr>
        <p:spPr>
          <a:xfrm>
            <a:off x="668326" y="4502359"/>
            <a:ext cx="2900513" cy="2097275"/>
          </a:xfrm>
          <a:custGeom>
            <a:avLst/>
            <a:gdLst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134268 w 3845761"/>
              <a:gd name="connsiteY50" fmla="*/ 1151696 h 2780756"/>
              <a:gd name="connsiteX51" fmla="*/ 137946 w 3845761"/>
              <a:gd name="connsiteY51" fmla="*/ 1239122 h 2780756"/>
              <a:gd name="connsiteX52" fmla="*/ 52391 w 3845761"/>
              <a:gd name="connsiteY52" fmla="*/ 1168794 h 2780756"/>
              <a:gd name="connsiteX53" fmla="*/ 36261 w 3845761"/>
              <a:gd name="connsiteY53" fmla="*/ 1119307 h 2780756"/>
              <a:gd name="connsiteX54" fmla="*/ 0 w 3845761"/>
              <a:gd name="connsiteY54" fmla="*/ 966973 h 2780756"/>
              <a:gd name="connsiteX55" fmla="*/ 128203 w 3845761"/>
              <a:gd name="connsiteY55" fmla="*/ 977748 h 2780756"/>
              <a:gd name="connsiteX56" fmla="*/ 157947 w 3845761"/>
              <a:gd name="connsiteY56" fmla="*/ 966328 h 2780756"/>
              <a:gd name="connsiteX57" fmla="*/ 251760 w 3845761"/>
              <a:gd name="connsiteY57" fmla="*/ 861030 h 2780756"/>
              <a:gd name="connsiteX58" fmla="*/ 1865038 w 3845761"/>
              <a:gd name="connsiteY58" fmla="*/ 0 h 2780756"/>
              <a:gd name="connsiteX59" fmla="*/ 1811808 w 3845761"/>
              <a:gd name="connsiteY59" fmla="*/ 72844 h 2780756"/>
              <a:gd name="connsiteX60" fmla="*/ 1834584 w 3845761"/>
              <a:gd name="connsiteY60" fmla="*/ 398480 h 2780756"/>
              <a:gd name="connsiteX61" fmla="*/ 1885556 w 3845761"/>
              <a:gd name="connsiteY61" fmla="*/ 483519 h 2780756"/>
              <a:gd name="connsiteX62" fmla="*/ 2027824 w 3845761"/>
              <a:gd name="connsiteY62" fmla="*/ 558040 h 2780756"/>
              <a:gd name="connsiteX63" fmla="*/ 2122347 w 3845761"/>
              <a:gd name="connsiteY63" fmla="*/ 546426 h 2780756"/>
              <a:gd name="connsiteX64" fmla="*/ 2132412 w 3845761"/>
              <a:gd name="connsiteY64" fmla="*/ 695728 h 2780756"/>
              <a:gd name="connsiteX65" fmla="*/ 2115121 w 3845761"/>
              <a:gd name="connsiteY65" fmla="*/ 714439 h 2780756"/>
              <a:gd name="connsiteX66" fmla="*/ 1976788 w 3845761"/>
              <a:gd name="connsiteY66" fmla="*/ 714439 h 2780756"/>
              <a:gd name="connsiteX67" fmla="*/ 1862586 w 3845761"/>
              <a:gd name="connsiteY67" fmla="*/ 815220 h 2780756"/>
              <a:gd name="connsiteX68" fmla="*/ 1922075 w 3845761"/>
              <a:gd name="connsiteY68" fmla="*/ 707277 h 2780756"/>
              <a:gd name="connsiteX69" fmla="*/ 2009371 w 3845761"/>
              <a:gd name="connsiteY69" fmla="*/ 632432 h 2780756"/>
              <a:gd name="connsiteX70" fmla="*/ 2018146 w 3845761"/>
              <a:gd name="connsiteY70" fmla="*/ 620948 h 2780756"/>
              <a:gd name="connsiteX71" fmla="*/ 2007048 w 3845761"/>
              <a:gd name="connsiteY71" fmla="*/ 611528 h 2780756"/>
              <a:gd name="connsiteX72" fmla="*/ 1797807 w 3845761"/>
              <a:gd name="connsiteY72" fmla="*/ 479712 h 2780756"/>
              <a:gd name="connsiteX73" fmla="*/ 1737932 w 3845761"/>
              <a:gd name="connsiteY73" fmla="*/ 341122 h 2780756"/>
              <a:gd name="connsiteX74" fmla="*/ 1768838 w 3845761"/>
              <a:gd name="connsiteY74" fmla="*/ 142397 h 2780756"/>
              <a:gd name="connsiteX75" fmla="*/ 1805485 w 3845761"/>
              <a:gd name="connsiteY75" fmla="*/ 27034 h 2780756"/>
              <a:gd name="connsiteX76" fmla="*/ 1791678 w 3845761"/>
              <a:gd name="connsiteY76" fmla="*/ 26776 h 2780756"/>
              <a:gd name="connsiteX77" fmla="*/ 1865038 w 3845761"/>
              <a:gd name="connsiteY77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134268 w 3845761"/>
              <a:gd name="connsiteY50" fmla="*/ 1151696 h 2780756"/>
              <a:gd name="connsiteX51" fmla="*/ 214915 w 3845761"/>
              <a:gd name="connsiteY51" fmla="*/ 1503898 h 2780756"/>
              <a:gd name="connsiteX52" fmla="*/ 52391 w 3845761"/>
              <a:gd name="connsiteY52" fmla="*/ 1168794 h 2780756"/>
              <a:gd name="connsiteX53" fmla="*/ 36261 w 3845761"/>
              <a:gd name="connsiteY53" fmla="*/ 1119307 h 2780756"/>
              <a:gd name="connsiteX54" fmla="*/ 0 w 3845761"/>
              <a:gd name="connsiteY54" fmla="*/ 966973 h 2780756"/>
              <a:gd name="connsiteX55" fmla="*/ 128203 w 3845761"/>
              <a:gd name="connsiteY55" fmla="*/ 977748 h 2780756"/>
              <a:gd name="connsiteX56" fmla="*/ 157947 w 3845761"/>
              <a:gd name="connsiteY56" fmla="*/ 966328 h 2780756"/>
              <a:gd name="connsiteX57" fmla="*/ 251760 w 3845761"/>
              <a:gd name="connsiteY57" fmla="*/ 861030 h 2780756"/>
              <a:gd name="connsiteX58" fmla="*/ 1865038 w 3845761"/>
              <a:gd name="connsiteY58" fmla="*/ 0 h 2780756"/>
              <a:gd name="connsiteX59" fmla="*/ 1811808 w 3845761"/>
              <a:gd name="connsiteY59" fmla="*/ 72844 h 2780756"/>
              <a:gd name="connsiteX60" fmla="*/ 1834584 w 3845761"/>
              <a:gd name="connsiteY60" fmla="*/ 398480 h 2780756"/>
              <a:gd name="connsiteX61" fmla="*/ 1885556 w 3845761"/>
              <a:gd name="connsiteY61" fmla="*/ 483519 h 2780756"/>
              <a:gd name="connsiteX62" fmla="*/ 2027824 w 3845761"/>
              <a:gd name="connsiteY62" fmla="*/ 558040 h 2780756"/>
              <a:gd name="connsiteX63" fmla="*/ 2122347 w 3845761"/>
              <a:gd name="connsiteY63" fmla="*/ 546426 h 2780756"/>
              <a:gd name="connsiteX64" fmla="*/ 2132412 w 3845761"/>
              <a:gd name="connsiteY64" fmla="*/ 695728 h 2780756"/>
              <a:gd name="connsiteX65" fmla="*/ 2115121 w 3845761"/>
              <a:gd name="connsiteY65" fmla="*/ 714439 h 2780756"/>
              <a:gd name="connsiteX66" fmla="*/ 1976788 w 3845761"/>
              <a:gd name="connsiteY66" fmla="*/ 714439 h 2780756"/>
              <a:gd name="connsiteX67" fmla="*/ 1862586 w 3845761"/>
              <a:gd name="connsiteY67" fmla="*/ 815220 h 2780756"/>
              <a:gd name="connsiteX68" fmla="*/ 1922075 w 3845761"/>
              <a:gd name="connsiteY68" fmla="*/ 707277 h 2780756"/>
              <a:gd name="connsiteX69" fmla="*/ 2009371 w 3845761"/>
              <a:gd name="connsiteY69" fmla="*/ 632432 h 2780756"/>
              <a:gd name="connsiteX70" fmla="*/ 2018146 w 3845761"/>
              <a:gd name="connsiteY70" fmla="*/ 620948 h 2780756"/>
              <a:gd name="connsiteX71" fmla="*/ 2007048 w 3845761"/>
              <a:gd name="connsiteY71" fmla="*/ 611528 h 2780756"/>
              <a:gd name="connsiteX72" fmla="*/ 1797807 w 3845761"/>
              <a:gd name="connsiteY72" fmla="*/ 479712 h 2780756"/>
              <a:gd name="connsiteX73" fmla="*/ 1737932 w 3845761"/>
              <a:gd name="connsiteY73" fmla="*/ 341122 h 2780756"/>
              <a:gd name="connsiteX74" fmla="*/ 1768838 w 3845761"/>
              <a:gd name="connsiteY74" fmla="*/ 142397 h 2780756"/>
              <a:gd name="connsiteX75" fmla="*/ 1805485 w 3845761"/>
              <a:gd name="connsiteY75" fmla="*/ 27034 h 2780756"/>
              <a:gd name="connsiteX76" fmla="*/ 1791678 w 3845761"/>
              <a:gd name="connsiteY76" fmla="*/ 26776 h 2780756"/>
              <a:gd name="connsiteX77" fmla="*/ 1865038 w 3845761"/>
              <a:gd name="connsiteY77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46082 w 3845761"/>
              <a:gd name="connsiteY49" fmla="*/ 1045688 h 2780756"/>
              <a:gd name="connsiteX50" fmla="*/ 214915 w 3845761"/>
              <a:gd name="connsiteY50" fmla="*/ 1503898 h 2780756"/>
              <a:gd name="connsiteX51" fmla="*/ 52391 w 3845761"/>
              <a:gd name="connsiteY51" fmla="*/ 1168794 h 2780756"/>
              <a:gd name="connsiteX52" fmla="*/ 36261 w 3845761"/>
              <a:gd name="connsiteY52" fmla="*/ 1119307 h 2780756"/>
              <a:gd name="connsiteX53" fmla="*/ 0 w 3845761"/>
              <a:gd name="connsiteY53" fmla="*/ 966973 h 2780756"/>
              <a:gd name="connsiteX54" fmla="*/ 128203 w 3845761"/>
              <a:gd name="connsiteY54" fmla="*/ 977748 h 2780756"/>
              <a:gd name="connsiteX55" fmla="*/ 157947 w 3845761"/>
              <a:gd name="connsiteY55" fmla="*/ 966328 h 2780756"/>
              <a:gd name="connsiteX56" fmla="*/ 251760 w 3845761"/>
              <a:gd name="connsiteY56" fmla="*/ 861030 h 2780756"/>
              <a:gd name="connsiteX57" fmla="*/ 1865038 w 3845761"/>
              <a:gd name="connsiteY57" fmla="*/ 0 h 2780756"/>
              <a:gd name="connsiteX58" fmla="*/ 1811808 w 3845761"/>
              <a:gd name="connsiteY58" fmla="*/ 72844 h 2780756"/>
              <a:gd name="connsiteX59" fmla="*/ 1834584 w 3845761"/>
              <a:gd name="connsiteY59" fmla="*/ 398480 h 2780756"/>
              <a:gd name="connsiteX60" fmla="*/ 1885556 w 3845761"/>
              <a:gd name="connsiteY60" fmla="*/ 483519 h 2780756"/>
              <a:gd name="connsiteX61" fmla="*/ 2027824 w 3845761"/>
              <a:gd name="connsiteY61" fmla="*/ 558040 h 2780756"/>
              <a:gd name="connsiteX62" fmla="*/ 2122347 w 3845761"/>
              <a:gd name="connsiteY62" fmla="*/ 546426 h 2780756"/>
              <a:gd name="connsiteX63" fmla="*/ 2132412 w 3845761"/>
              <a:gd name="connsiteY63" fmla="*/ 695728 h 2780756"/>
              <a:gd name="connsiteX64" fmla="*/ 2115121 w 3845761"/>
              <a:gd name="connsiteY64" fmla="*/ 714439 h 2780756"/>
              <a:gd name="connsiteX65" fmla="*/ 1976788 w 3845761"/>
              <a:gd name="connsiteY65" fmla="*/ 714439 h 2780756"/>
              <a:gd name="connsiteX66" fmla="*/ 1862586 w 3845761"/>
              <a:gd name="connsiteY66" fmla="*/ 815220 h 2780756"/>
              <a:gd name="connsiteX67" fmla="*/ 1922075 w 3845761"/>
              <a:gd name="connsiteY67" fmla="*/ 707277 h 2780756"/>
              <a:gd name="connsiteX68" fmla="*/ 2009371 w 3845761"/>
              <a:gd name="connsiteY68" fmla="*/ 632432 h 2780756"/>
              <a:gd name="connsiteX69" fmla="*/ 2018146 w 3845761"/>
              <a:gd name="connsiteY69" fmla="*/ 620948 h 2780756"/>
              <a:gd name="connsiteX70" fmla="*/ 2007048 w 3845761"/>
              <a:gd name="connsiteY70" fmla="*/ 611528 h 2780756"/>
              <a:gd name="connsiteX71" fmla="*/ 1797807 w 3845761"/>
              <a:gd name="connsiteY71" fmla="*/ 479712 h 2780756"/>
              <a:gd name="connsiteX72" fmla="*/ 1737932 w 3845761"/>
              <a:gd name="connsiteY72" fmla="*/ 341122 h 2780756"/>
              <a:gd name="connsiteX73" fmla="*/ 1768838 w 3845761"/>
              <a:gd name="connsiteY73" fmla="*/ 142397 h 2780756"/>
              <a:gd name="connsiteX74" fmla="*/ 1805485 w 3845761"/>
              <a:gd name="connsiteY74" fmla="*/ 27034 h 2780756"/>
              <a:gd name="connsiteX75" fmla="*/ 1791678 w 3845761"/>
              <a:gd name="connsiteY75" fmla="*/ 26776 h 2780756"/>
              <a:gd name="connsiteX76" fmla="*/ 1865038 w 3845761"/>
              <a:gd name="connsiteY76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60083 w 3845761"/>
              <a:gd name="connsiteY48" fmla="*/ 1031494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52391 w 3845761"/>
              <a:gd name="connsiteY50" fmla="*/ 116879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  <a:gd name="connsiteX0" fmla="*/ 3720527 w 3845761"/>
              <a:gd name="connsiteY0" fmla="*/ 2319072 h 2780756"/>
              <a:gd name="connsiteX1" fmla="*/ 3723430 w 3845761"/>
              <a:gd name="connsiteY1" fmla="*/ 2542636 h 2780756"/>
              <a:gd name="connsiteX2" fmla="*/ 3845761 w 3845761"/>
              <a:gd name="connsiteY2" fmla="*/ 2688195 h 2780756"/>
              <a:gd name="connsiteX3" fmla="*/ 3714340 w 3845761"/>
              <a:gd name="connsiteY3" fmla="*/ 2772645 h 2780756"/>
              <a:gd name="connsiteX4" fmla="*/ 3360269 w 3845761"/>
              <a:gd name="connsiteY4" fmla="*/ 2780756 h 2780756"/>
              <a:gd name="connsiteX5" fmla="*/ 3578904 w 3845761"/>
              <a:gd name="connsiteY5" fmla="*/ 2460631 h 2780756"/>
              <a:gd name="connsiteX6" fmla="*/ 3627811 w 3845761"/>
              <a:gd name="connsiteY6" fmla="*/ 2458759 h 2780756"/>
              <a:gd name="connsiteX7" fmla="*/ 3638134 w 3845761"/>
              <a:gd name="connsiteY7" fmla="*/ 2362817 h 2780756"/>
              <a:gd name="connsiteX8" fmla="*/ 3720527 w 3845761"/>
              <a:gd name="connsiteY8" fmla="*/ 2319072 h 2780756"/>
              <a:gd name="connsiteX9" fmla="*/ 3720849 w 3845761"/>
              <a:gd name="connsiteY9" fmla="*/ 2061439 h 2780756"/>
              <a:gd name="connsiteX10" fmla="*/ 3559483 w 3845761"/>
              <a:gd name="connsiteY10" fmla="*/ 2089054 h 2780756"/>
              <a:gd name="connsiteX11" fmla="*/ 3346628 w 3845761"/>
              <a:gd name="connsiteY11" fmla="*/ 2097119 h 2780756"/>
              <a:gd name="connsiteX12" fmla="*/ 3303400 w 3845761"/>
              <a:gd name="connsiteY12" fmla="*/ 2138928 h 2780756"/>
              <a:gd name="connsiteX13" fmla="*/ 3305657 w 3845761"/>
              <a:gd name="connsiteY13" fmla="*/ 2189771 h 2780756"/>
              <a:gd name="connsiteX14" fmla="*/ 3285204 w 3845761"/>
              <a:gd name="connsiteY14" fmla="*/ 2320619 h 2780756"/>
              <a:gd name="connsiteX15" fmla="*/ 3109708 w 3845761"/>
              <a:gd name="connsiteY15" fmla="*/ 2198739 h 2780756"/>
              <a:gd name="connsiteX16" fmla="*/ 3295399 w 3845761"/>
              <a:gd name="connsiteY16" fmla="*/ 2072472 h 2780756"/>
              <a:gd name="connsiteX17" fmla="*/ 3315916 w 3845761"/>
              <a:gd name="connsiteY17" fmla="*/ 2068149 h 2780756"/>
              <a:gd name="connsiteX18" fmla="*/ 3720849 w 3845761"/>
              <a:gd name="connsiteY18" fmla="*/ 2061439 h 2780756"/>
              <a:gd name="connsiteX19" fmla="*/ 1221959 w 3845761"/>
              <a:gd name="connsiteY19" fmla="*/ 1162213 h 2780756"/>
              <a:gd name="connsiteX20" fmla="*/ 1454556 w 3845761"/>
              <a:gd name="connsiteY20" fmla="*/ 2104926 h 2780756"/>
              <a:gd name="connsiteX21" fmla="*/ 1108403 w 3845761"/>
              <a:gd name="connsiteY21" fmla="*/ 1930848 h 2780756"/>
              <a:gd name="connsiteX22" fmla="*/ 1118209 w 3845761"/>
              <a:gd name="connsiteY22" fmla="*/ 1637086 h 2780756"/>
              <a:gd name="connsiteX23" fmla="*/ 1137373 w 3845761"/>
              <a:gd name="connsiteY23" fmla="*/ 1374228 h 2780756"/>
              <a:gd name="connsiteX24" fmla="*/ 1035946 w 3845761"/>
              <a:gd name="connsiteY24" fmla="*/ 1327644 h 2780756"/>
              <a:gd name="connsiteX25" fmla="*/ 1168536 w 3845761"/>
              <a:gd name="connsiteY25" fmla="*/ 1379454 h 2780756"/>
              <a:gd name="connsiteX26" fmla="*/ 1189764 w 3845761"/>
              <a:gd name="connsiteY26" fmla="*/ 1367131 h 2780756"/>
              <a:gd name="connsiteX27" fmla="*/ 1221959 w 3845761"/>
              <a:gd name="connsiteY27" fmla="*/ 1162213 h 2780756"/>
              <a:gd name="connsiteX28" fmla="*/ 3081319 w 3845761"/>
              <a:gd name="connsiteY28" fmla="*/ 1079239 h 2780756"/>
              <a:gd name="connsiteX29" fmla="*/ 3239589 w 3845761"/>
              <a:gd name="connsiteY29" fmla="*/ 1522045 h 2780756"/>
              <a:gd name="connsiteX30" fmla="*/ 3113579 w 3845761"/>
              <a:gd name="connsiteY30" fmla="*/ 1495979 h 2780756"/>
              <a:gd name="connsiteX31" fmla="*/ 2841173 w 3845761"/>
              <a:gd name="connsiteY31" fmla="*/ 1560822 h 2780756"/>
              <a:gd name="connsiteX32" fmla="*/ 2622834 w 3845761"/>
              <a:gd name="connsiteY32" fmla="*/ 2114668 h 2780756"/>
              <a:gd name="connsiteX33" fmla="*/ 2452629 w 3845761"/>
              <a:gd name="connsiteY33" fmla="*/ 1765611 h 2780756"/>
              <a:gd name="connsiteX34" fmla="*/ 2453145 w 3845761"/>
              <a:gd name="connsiteY34" fmla="*/ 1755030 h 2780756"/>
              <a:gd name="connsiteX35" fmla="*/ 2462178 w 3845761"/>
              <a:gd name="connsiteY35" fmla="*/ 1747932 h 2780756"/>
              <a:gd name="connsiteX36" fmla="*/ 2793234 w 3845761"/>
              <a:gd name="connsiteY36" fmla="*/ 1388294 h 2780756"/>
              <a:gd name="connsiteX37" fmla="*/ 2997378 w 3845761"/>
              <a:gd name="connsiteY37" fmla="*/ 1380680 h 2780756"/>
              <a:gd name="connsiteX38" fmla="*/ 3028154 w 3845761"/>
              <a:gd name="connsiteY38" fmla="*/ 1352355 h 2780756"/>
              <a:gd name="connsiteX39" fmla="*/ 3063060 w 3845761"/>
              <a:gd name="connsiteY39" fmla="*/ 1146663 h 2780756"/>
              <a:gd name="connsiteX40" fmla="*/ 3081319 w 3845761"/>
              <a:gd name="connsiteY40" fmla="*/ 1079239 h 2780756"/>
              <a:gd name="connsiteX41" fmla="*/ 2010956 w 3845761"/>
              <a:gd name="connsiteY41" fmla="*/ 990220 h 2780756"/>
              <a:gd name="connsiteX42" fmla="*/ 2027952 w 3845761"/>
              <a:gd name="connsiteY42" fmla="*/ 997297 h 2780756"/>
              <a:gd name="connsiteX43" fmla="*/ 2008596 w 3845761"/>
              <a:gd name="connsiteY43" fmla="*/ 1103369 h 2780756"/>
              <a:gd name="connsiteX44" fmla="*/ 1907041 w 3845761"/>
              <a:gd name="connsiteY44" fmla="*/ 1024009 h 2780756"/>
              <a:gd name="connsiteX45" fmla="*/ 2010956 w 3845761"/>
              <a:gd name="connsiteY45" fmla="*/ 990220 h 2780756"/>
              <a:gd name="connsiteX46" fmla="*/ 251760 w 3845761"/>
              <a:gd name="connsiteY46" fmla="*/ 861030 h 2780756"/>
              <a:gd name="connsiteX47" fmla="*/ 238275 w 3845761"/>
              <a:gd name="connsiteY47" fmla="*/ 900839 h 2780756"/>
              <a:gd name="connsiteX48" fmla="*/ 238532 w 3845761"/>
              <a:gd name="connsiteY48" fmla="*/ 1077676 h 2780756"/>
              <a:gd name="connsiteX49" fmla="*/ 214915 w 3845761"/>
              <a:gd name="connsiteY49" fmla="*/ 1503898 h 2780756"/>
              <a:gd name="connsiteX50" fmla="*/ 30839 w 3845761"/>
              <a:gd name="connsiteY50" fmla="*/ 1218054 h 2780756"/>
              <a:gd name="connsiteX51" fmla="*/ 36261 w 3845761"/>
              <a:gd name="connsiteY51" fmla="*/ 1119307 h 2780756"/>
              <a:gd name="connsiteX52" fmla="*/ 0 w 3845761"/>
              <a:gd name="connsiteY52" fmla="*/ 966973 h 2780756"/>
              <a:gd name="connsiteX53" fmla="*/ 128203 w 3845761"/>
              <a:gd name="connsiteY53" fmla="*/ 977748 h 2780756"/>
              <a:gd name="connsiteX54" fmla="*/ 157947 w 3845761"/>
              <a:gd name="connsiteY54" fmla="*/ 966328 h 2780756"/>
              <a:gd name="connsiteX55" fmla="*/ 251760 w 3845761"/>
              <a:gd name="connsiteY55" fmla="*/ 861030 h 2780756"/>
              <a:gd name="connsiteX56" fmla="*/ 1865038 w 3845761"/>
              <a:gd name="connsiteY56" fmla="*/ 0 h 2780756"/>
              <a:gd name="connsiteX57" fmla="*/ 1811808 w 3845761"/>
              <a:gd name="connsiteY57" fmla="*/ 72844 h 2780756"/>
              <a:gd name="connsiteX58" fmla="*/ 1834584 w 3845761"/>
              <a:gd name="connsiteY58" fmla="*/ 398480 h 2780756"/>
              <a:gd name="connsiteX59" fmla="*/ 1885556 w 3845761"/>
              <a:gd name="connsiteY59" fmla="*/ 483519 h 2780756"/>
              <a:gd name="connsiteX60" fmla="*/ 2027824 w 3845761"/>
              <a:gd name="connsiteY60" fmla="*/ 558040 h 2780756"/>
              <a:gd name="connsiteX61" fmla="*/ 2122347 w 3845761"/>
              <a:gd name="connsiteY61" fmla="*/ 546426 h 2780756"/>
              <a:gd name="connsiteX62" fmla="*/ 2132412 w 3845761"/>
              <a:gd name="connsiteY62" fmla="*/ 695728 h 2780756"/>
              <a:gd name="connsiteX63" fmla="*/ 2115121 w 3845761"/>
              <a:gd name="connsiteY63" fmla="*/ 714439 h 2780756"/>
              <a:gd name="connsiteX64" fmla="*/ 1976788 w 3845761"/>
              <a:gd name="connsiteY64" fmla="*/ 714439 h 2780756"/>
              <a:gd name="connsiteX65" fmla="*/ 1862586 w 3845761"/>
              <a:gd name="connsiteY65" fmla="*/ 815220 h 2780756"/>
              <a:gd name="connsiteX66" fmla="*/ 1922075 w 3845761"/>
              <a:gd name="connsiteY66" fmla="*/ 707277 h 2780756"/>
              <a:gd name="connsiteX67" fmla="*/ 2009371 w 3845761"/>
              <a:gd name="connsiteY67" fmla="*/ 632432 h 2780756"/>
              <a:gd name="connsiteX68" fmla="*/ 2018146 w 3845761"/>
              <a:gd name="connsiteY68" fmla="*/ 620948 h 2780756"/>
              <a:gd name="connsiteX69" fmla="*/ 2007048 w 3845761"/>
              <a:gd name="connsiteY69" fmla="*/ 611528 h 2780756"/>
              <a:gd name="connsiteX70" fmla="*/ 1797807 w 3845761"/>
              <a:gd name="connsiteY70" fmla="*/ 479712 h 2780756"/>
              <a:gd name="connsiteX71" fmla="*/ 1737932 w 3845761"/>
              <a:gd name="connsiteY71" fmla="*/ 341122 h 2780756"/>
              <a:gd name="connsiteX72" fmla="*/ 1768838 w 3845761"/>
              <a:gd name="connsiteY72" fmla="*/ 142397 h 2780756"/>
              <a:gd name="connsiteX73" fmla="*/ 1805485 w 3845761"/>
              <a:gd name="connsiteY73" fmla="*/ 27034 h 2780756"/>
              <a:gd name="connsiteX74" fmla="*/ 1791678 w 3845761"/>
              <a:gd name="connsiteY74" fmla="*/ 26776 h 2780756"/>
              <a:gd name="connsiteX75" fmla="*/ 1865038 w 3845761"/>
              <a:gd name="connsiteY75" fmla="*/ 0 h 2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45761" h="2780756">
                <a:moveTo>
                  <a:pt x="3720527" y="2319072"/>
                </a:moveTo>
                <a:cubicBezTo>
                  <a:pt x="3720527" y="2319072"/>
                  <a:pt x="3699106" y="2475922"/>
                  <a:pt x="3723430" y="2542636"/>
                </a:cubicBezTo>
                <a:cubicBezTo>
                  <a:pt x="3747755" y="2609351"/>
                  <a:pt x="3774853" y="2633030"/>
                  <a:pt x="3845761" y="2688195"/>
                </a:cubicBezTo>
                <a:cubicBezTo>
                  <a:pt x="3785177" y="2703164"/>
                  <a:pt x="3745181" y="2745095"/>
                  <a:pt x="3714340" y="2772645"/>
                </a:cubicBezTo>
                <a:cubicBezTo>
                  <a:pt x="3564781" y="2767088"/>
                  <a:pt x="3454598" y="2771207"/>
                  <a:pt x="3360269" y="2780756"/>
                </a:cubicBezTo>
                <a:cubicBezTo>
                  <a:pt x="3428532" y="2709139"/>
                  <a:pt x="3539352" y="2595350"/>
                  <a:pt x="3578904" y="2460631"/>
                </a:cubicBezTo>
                <a:cubicBezTo>
                  <a:pt x="3598840" y="2460631"/>
                  <a:pt x="3610713" y="2458889"/>
                  <a:pt x="3627811" y="2458759"/>
                </a:cubicBezTo>
                <a:cubicBezTo>
                  <a:pt x="3622455" y="2418240"/>
                  <a:pt x="3628520" y="2403143"/>
                  <a:pt x="3638134" y="2362817"/>
                </a:cubicBezTo>
                <a:cubicBezTo>
                  <a:pt x="3670265" y="2328751"/>
                  <a:pt x="3720527" y="2319072"/>
                  <a:pt x="3720527" y="2319072"/>
                </a:cubicBezTo>
                <a:close/>
                <a:moveTo>
                  <a:pt x="3720849" y="2061439"/>
                </a:moveTo>
                <a:cubicBezTo>
                  <a:pt x="3701106" y="2068407"/>
                  <a:pt x="3587420" y="2086989"/>
                  <a:pt x="3559483" y="2089054"/>
                </a:cubicBezTo>
                <a:cubicBezTo>
                  <a:pt x="3490188" y="2094151"/>
                  <a:pt x="3416569" y="2099506"/>
                  <a:pt x="3346628" y="2097119"/>
                </a:cubicBezTo>
                <a:cubicBezTo>
                  <a:pt x="3308496" y="2095828"/>
                  <a:pt x="3303141" y="2100023"/>
                  <a:pt x="3303400" y="2138928"/>
                </a:cubicBezTo>
                <a:cubicBezTo>
                  <a:pt x="3303593" y="2163124"/>
                  <a:pt x="3305206" y="2165576"/>
                  <a:pt x="3305657" y="2189771"/>
                </a:cubicBezTo>
                <a:cubicBezTo>
                  <a:pt x="3257138" y="2241258"/>
                  <a:pt x="3273268" y="2286423"/>
                  <a:pt x="3285204" y="2320619"/>
                </a:cubicBezTo>
                <a:cubicBezTo>
                  <a:pt x="3230685" y="2244485"/>
                  <a:pt x="3184552" y="2218677"/>
                  <a:pt x="3109708" y="2198739"/>
                </a:cubicBezTo>
                <a:cubicBezTo>
                  <a:pt x="3172100" y="2155510"/>
                  <a:pt x="3234426" y="2109507"/>
                  <a:pt x="3295399" y="2072472"/>
                </a:cubicBezTo>
                <a:cubicBezTo>
                  <a:pt x="3300689" y="2069246"/>
                  <a:pt x="3310626" y="2067697"/>
                  <a:pt x="3315916" y="2068149"/>
                </a:cubicBezTo>
                <a:cubicBezTo>
                  <a:pt x="3358307" y="2071440"/>
                  <a:pt x="3645812" y="2066214"/>
                  <a:pt x="3720849" y="2061439"/>
                </a:cubicBezTo>
                <a:close/>
                <a:moveTo>
                  <a:pt x="1221959" y="1162213"/>
                </a:moveTo>
                <a:cubicBezTo>
                  <a:pt x="1205313" y="1536369"/>
                  <a:pt x="1237831" y="1879942"/>
                  <a:pt x="1454556" y="2104926"/>
                </a:cubicBezTo>
                <a:cubicBezTo>
                  <a:pt x="1490817" y="2148477"/>
                  <a:pt x="1159374" y="1967045"/>
                  <a:pt x="1108403" y="1930848"/>
                </a:cubicBezTo>
                <a:cubicBezTo>
                  <a:pt x="934197" y="1755997"/>
                  <a:pt x="1055173" y="1706316"/>
                  <a:pt x="1118209" y="1637086"/>
                </a:cubicBezTo>
                <a:cubicBezTo>
                  <a:pt x="1155697" y="1587921"/>
                  <a:pt x="1199764" y="1455266"/>
                  <a:pt x="1137373" y="1374228"/>
                </a:cubicBezTo>
                <a:cubicBezTo>
                  <a:pt x="1108984" y="1337451"/>
                  <a:pt x="1084336" y="1340354"/>
                  <a:pt x="1035946" y="1327644"/>
                </a:cubicBezTo>
                <a:cubicBezTo>
                  <a:pt x="1123049" y="1333709"/>
                  <a:pt x="1141502" y="1359066"/>
                  <a:pt x="1168536" y="1379454"/>
                </a:cubicBezTo>
                <a:cubicBezTo>
                  <a:pt x="1185569" y="1392294"/>
                  <a:pt x="1185376" y="1382422"/>
                  <a:pt x="1189764" y="1367131"/>
                </a:cubicBezTo>
                <a:cubicBezTo>
                  <a:pt x="1192473" y="1357646"/>
                  <a:pt x="1188989" y="1243961"/>
                  <a:pt x="1221959" y="1162213"/>
                </a:cubicBezTo>
                <a:close/>
                <a:moveTo>
                  <a:pt x="3081319" y="1079239"/>
                </a:moveTo>
                <a:cubicBezTo>
                  <a:pt x="3075964" y="1238089"/>
                  <a:pt x="3137516" y="1394036"/>
                  <a:pt x="3239589" y="1522045"/>
                </a:cubicBezTo>
                <a:cubicBezTo>
                  <a:pt x="3195005" y="1509657"/>
                  <a:pt x="3144808" y="1497850"/>
                  <a:pt x="3113579" y="1495979"/>
                </a:cubicBezTo>
                <a:cubicBezTo>
                  <a:pt x="3009120" y="1489785"/>
                  <a:pt x="2934276" y="1501850"/>
                  <a:pt x="2841173" y="1560822"/>
                </a:cubicBezTo>
                <a:cubicBezTo>
                  <a:pt x="2729681" y="1650829"/>
                  <a:pt x="2574960" y="1919880"/>
                  <a:pt x="2622834" y="2114668"/>
                </a:cubicBezTo>
                <a:cubicBezTo>
                  <a:pt x="2584767" y="2087892"/>
                  <a:pt x="2495922" y="1944075"/>
                  <a:pt x="2452629" y="1765611"/>
                </a:cubicBezTo>
                <a:cubicBezTo>
                  <a:pt x="2452822" y="1762062"/>
                  <a:pt x="2453016" y="1758578"/>
                  <a:pt x="2453145" y="1755030"/>
                </a:cubicBezTo>
                <a:cubicBezTo>
                  <a:pt x="2455145" y="1751352"/>
                  <a:pt x="2458371" y="1749287"/>
                  <a:pt x="2462178" y="1747932"/>
                </a:cubicBezTo>
                <a:cubicBezTo>
                  <a:pt x="2624770" y="1605728"/>
                  <a:pt x="2738262" y="1461138"/>
                  <a:pt x="2793234" y="1388294"/>
                </a:cubicBezTo>
                <a:cubicBezTo>
                  <a:pt x="2856722" y="1383713"/>
                  <a:pt x="2933889" y="1381648"/>
                  <a:pt x="2997378" y="1380680"/>
                </a:cubicBezTo>
                <a:cubicBezTo>
                  <a:pt x="3029638" y="1380680"/>
                  <a:pt x="3023960" y="1390293"/>
                  <a:pt x="3028154" y="1352355"/>
                </a:cubicBezTo>
                <a:cubicBezTo>
                  <a:pt x="3035316" y="1286738"/>
                  <a:pt x="3050091" y="1211313"/>
                  <a:pt x="3063060" y="1146663"/>
                </a:cubicBezTo>
                <a:cubicBezTo>
                  <a:pt x="3064996" y="1137049"/>
                  <a:pt x="3071770" y="1098531"/>
                  <a:pt x="3081319" y="1079239"/>
                </a:cubicBezTo>
                <a:close/>
                <a:moveTo>
                  <a:pt x="2010956" y="990220"/>
                </a:moveTo>
                <a:cubicBezTo>
                  <a:pt x="2021529" y="990567"/>
                  <a:pt x="2028339" y="992764"/>
                  <a:pt x="2027952" y="997297"/>
                </a:cubicBezTo>
                <a:cubicBezTo>
                  <a:pt x="2027888" y="1027170"/>
                  <a:pt x="2037631" y="1155695"/>
                  <a:pt x="2008596" y="1103369"/>
                </a:cubicBezTo>
                <a:cubicBezTo>
                  <a:pt x="1985498" y="1061753"/>
                  <a:pt x="1944850" y="1039816"/>
                  <a:pt x="1907041" y="1024009"/>
                </a:cubicBezTo>
                <a:cubicBezTo>
                  <a:pt x="1913670" y="1004798"/>
                  <a:pt x="1979240" y="989180"/>
                  <a:pt x="2010956" y="990220"/>
                </a:cubicBezTo>
                <a:close/>
                <a:moveTo>
                  <a:pt x="251760" y="861030"/>
                </a:moveTo>
                <a:cubicBezTo>
                  <a:pt x="261180" y="852836"/>
                  <a:pt x="238663" y="892322"/>
                  <a:pt x="238275" y="900839"/>
                </a:cubicBezTo>
                <a:cubicBezTo>
                  <a:pt x="236275" y="951230"/>
                  <a:pt x="249087" y="1017855"/>
                  <a:pt x="238532" y="1077676"/>
                </a:cubicBezTo>
                <a:cubicBezTo>
                  <a:pt x="222324" y="1242841"/>
                  <a:pt x="274161" y="1382494"/>
                  <a:pt x="214915" y="1503898"/>
                </a:cubicBezTo>
                <a:cubicBezTo>
                  <a:pt x="174143" y="1446733"/>
                  <a:pt x="112954" y="1306783"/>
                  <a:pt x="30839" y="1218054"/>
                </a:cubicBezTo>
                <a:cubicBezTo>
                  <a:pt x="-17166" y="1166182"/>
                  <a:pt x="36648" y="1138147"/>
                  <a:pt x="36261" y="1119307"/>
                </a:cubicBezTo>
                <a:cubicBezTo>
                  <a:pt x="35164" y="1064722"/>
                  <a:pt x="22969" y="1014589"/>
                  <a:pt x="0" y="966973"/>
                </a:cubicBezTo>
                <a:cubicBezTo>
                  <a:pt x="64069" y="954908"/>
                  <a:pt x="103879" y="969877"/>
                  <a:pt x="128203" y="977748"/>
                </a:cubicBezTo>
                <a:cubicBezTo>
                  <a:pt x="151947" y="985490"/>
                  <a:pt x="149430" y="989620"/>
                  <a:pt x="157947" y="966328"/>
                </a:cubicBezTo>
                <a:cubicBezTo>
                  <a:pt x="160915" y="958134"/>
                  <a:pt x="238533" y="872579"/>
                  <a:pt x="251760" y="861030"/>
                </a:cubicBezTo>
                <a:close/>
                <a:moveTo>
                  <a:pt x="1865038" y="0"/>
                </a:moveTo>
                <a:cubicBezTo>
                  <a:pt x="1846714" y="26453"/>
                  <a:pt x="1820841" y="44584"/>
                  <a:pt x="1811808" y="72844"/>
                </a:cubicBezTo>
                <a:cubicBezTo>
                  <a:pt x="1782194" y="165625"/>
                  <a:pt x="1793484" y="310280"/>
                  <a:pt x="1834584" y="398480"/>
                </a:cubicBezTo>
                <a:cubicBezTo>
                  <a:pt x="1848585" y="428482"/>
                  <a:pt x="1864328" y="457840"/>
                  <a:pt x="1885556" y="483519"/>
                </a:cubicBezTo>
                <a:cubicBezTo>
                  <a:pt x="1922397" y="528102"/>
                  <a:pt x="1968142" y="556299"/>
                  <a:pt x="2027824" y="558040"/>
                </a:cubicBezTo>
                <a:cubicBezTo>
                  <a:pt x="2055826" y="559008"/>
                  <a:pt x="2128025" y="539265"/>
                  <a:pt x="2122347" y="546426"/>
                </a:cubicBezTo>
                <a:cubicBezTo>
                  <a:pt x="2124283" y="596301"/>
                  <a:pt x="2125702" y="646240"/>
                  <a:pt x="2132412" y="695728"/>
                </a:cubicBezTo>
                <a:cubicBezTo>
                  <a:pt x="2135058" y="715536"/>
                  <a:pt x="2134219" y="728956"/>
                  <a:pt x="2115121" y="714439"/>
                </a:cubicBezTo>
                <a:cubicBezTo>
                  <a:pt x="2073182" y="695082"/>
                  <a:pt x="2041309" y="683792"/>
                  <a:pt x="1976788" y="714439"/>
                </a:cubicBezTo>
                <a:cubicBezTo>
                  <a:pt x="1940399" y="726052"/>
                  <a:pt x="1897750" y="770894"/>
                  <a:pt x="1862586" y="815220"/>
                </a:cubicBezTo>
                <a:cubicBezTo>
                  <a:pt x="1862844" y="770314"/>
                  <a:pt x="1896589" y="739344"/>
                  <a:pt x="1922075" y="707277"/>
                </a:cubicBezTo>
                <a:cubicBezTo>
                  <a:pt x="1946269" y="676888"/>
                  <a:pt x="1977304" y="653918"/>
                  <a:pt x="2009371" y="632432"/>
                </a:cubicBezTo>
                <a:cubicBezTo>
                  <a:pt x="2014145" y="629271"/>
                  <a:pt x="2018533" y="627530"/>
                  <a:pt x="2018146" y="620948"/>
                </a:cubicBezTo>
                <a:cubicBezTo>
                  <a:pt x="2017758" y="613722"/>
                  <a:pt x="2012081" y="613399"/>
                  <a:pt x="2007048" y="611528"/>
                </a:cubicBezTo>
                <a:cubicBezTo>
                  <a:pt x="1928269" y="581913"/>
                  <a:pt x="1858199" y="537265"/>
                  <a:pt x="1797807" y="479712"/>
                </a:cubicBezTo>
                <a:cubicBezTo>
                  <a:pt x="1759805" y="443451"/>
                  <a:pt x="1736190" y="398158"/>
                  <a:pt x="1737932" y="341122"/>
                </a:cubicBezTo>
                <a:cubicBezTo>
                  <a:pt x="1739997" y="273246"/>
                  <a:pt x="1751740" y="207886"/>
                  <a:pt x="1768838" y="142397"/>
                </a:cubicBezTo>
                <a:cubicBezTo>
                  <a:pt x="1778838" y="104137"/>
                  <a:pt x="1805485" y="27034"/>
                  <a:pt x="1805485" y="27034"/>
                </a:cubicBezTo>
                <a:lnTo>
                  <a:pt x="1791678" y="26776"/>
                </a:lnTo>
                <a:cubicBezTo>
                  <a:pt x="1812776" y="19098"/>
                  <a:pt x="1849940" y="9936"/>
                  <a:pt x="186503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69">
            <a:extLst>
              <a:ext uri="{FF2B5EF4-FFF2-40B4-BE49-F238E27FC236}">
                <a16:creationId xmlns:a16="http://schemas.microsoft.com/office/drawing/2014/main" id="{7B0BDED4-6E2D-4913-B9A4-278368BDFC1D}"/>
              </a:ext>
            </a:extLst>
          </p:cNvPr>
          <p:cNvSpPr/>
          <p:nvPr/>
        </p:nvSpPr>
        <p:spPr>
          <a:xfrm>
            <a:off x="4174660" y="5887044"/>
            <a:ext cx="510628" cy="510628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7C55AA-D683-4408-AFFB-DEB5C03A1A49}"/>
              </a:ext>
            </a:extLst>
          </p:cNvPr>
          <p:cNvSpPr/>
          <p:nvPr/>
        </p:nvSpPr>
        <p:spPr>
          <a:xfrm>
            <a:off x="4027758" y="5817649"/>
            <a:ext cx="141706" cy="234587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8CC51B-619D-4A31-81E1-CECB196B415E}"/>
              </a:ext>
            </a:extLst>
          </p:cNvPr>
          <p:cNvSpPr/>
          <p:nvPr/>
        </p:nvSpPr>
        <p:spPr>
          <a:xfrm>
            <a:off x="3270462" y="4739142"/>
            <a:ext cx="173791" cy="260078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D22955-7184-4476-A7CE-DA1D20B6F320}"/>
              </a:ext>
            </a:extLst>
          </p:cNvPr>
          <p:cNvSpPr/>
          <p:nvPr/>
        </p:nvSpPr>
        <p:spPr>
          <a:xfrm>
            <a:off x="3880769" y="5172342"/>
            <a:ext cx="82932" cy="92560"/>
          </a:xfrm>
          <a:custGeom>
            <a:avLst/>
            <a:gdLst>
              <a:gd name="connsiteX0" fmla="*/ 71233 w 150412"/>
              <a:gd name="connsiteY0" fmla="*/ 167727 h 167873"/>
              <a:gd name="connsiteX1" fmla="*/ 81 w 150412"/>
              <a:gd name="connsiteY1" fmla="*/ 88764 h 167873"/>
              <a:gd name="connsiteX2" fmla="*/ 79710 w 150412"/>
              <a:gd name="connsiteY2" fmla="*/ 87 h 167873"/>
              <a:gd name="connsiteX3" fmla="*/ 150195 w 150412"/>
              <a:gd name="connsiteY3" fmla="*/ 101814 h 167873"/>
              <a:gd name="connsiteX4" fmla="*/ 71233 w 150412"/>
              <a:gd name="connsiteY4" fmla="*/ 167727 h 16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12" h="167873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A2A2F0-B881-4C35-938E-63B74B444A9A}"/>
              </a:ext>
            </a:extLst>
          </p:cNvPr>
          <p:cNvSpPr/>
          <p:nvPr/>
        </p:nvSpPr>
        <p:spPr>
          <a:xfrm>
            <a:off x="3189198" y="4846022"/>
            <a:ext cx="45416" cy="56516"/>
          </a:xfrm>
          <a:custGeom>
            <a:avLst/>
            <a:gdLst>
              <a:gd name="connsiteX0" fmla="*/ 82371 w 82370"/>
              <a:gd name="connsiteY0" fmla="*/ 65829 h 102502"/>
              <a:gd name="connsiteX1" fmla="*/ 57034 w 82370"/>
              <a:gd name="connsiteY1" fmla="*/ 102500 h 102502"/>
              <a:gd name="connsiteX2" fmla="*/ 75 w 82370"/>
              <a:gd name="connsiteY2" fmla="*/ 45350 h 102502"/>
              <a:gd name="connsiteX3" fmla="*/ 38365 w 82370"/>
              <a:gd name="connsiteY3" fmla="*/ 107 h 102502"/>
              <a:gd name="connsiteX4" fmla="*/ 82371 w 82370"/>
              <a:gd name="connsiteY4" fmla="*/ 65829 h 1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0" h="102502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F22F94-93C3-41FD-95CA-EB1C0A37B415}"/>
              </a:ext>
            </a:extLst>
          </p:cNvPr>
          <p:cNvSpPr/>
          <p:nvPr/>
        </p:nvSpPr>
        <p:spPr>
          <a:xfrm rot="10800000">
            <a:off x="3658044" y="5382135"/>
            <a:ext cx="220295" cy="364686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E81F17-768A-4763-BDE2-882C011061E2}"/>
              </a:ext>
            </a:extLst>
          </p:cNvPr>
          <p:cNvSpPr/>
          <p:nvPr/>
        </p:nvSpPr>
        <p:spPr>
          <a:xfrm rot="10018272">
            <a:off x="2143223" y="4116305"/>
            <a:ext cx="124522" cy="186347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BD8AF-E480-43DE-BE88-50CCA31FF157}"/>
              </a:ext>
            </a:extLst>
          </p:cNvPr>
          <p:cNvSpPr/>
          <p:nvPr/>
        </p:nvSpPr>
        <p:spPr>
          <a:xfrm rot="13500000">
            <a:off x="1409459" y="3404808"/>
            <a:ext cx="111114" cy="25870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Graphic 69">
            <a:extLst>
              <a:ext uri="{FF2B5EF4-FFF2-40B4-BE49-F238E27FC236}">
                <a16:creationId xmlns:a16="http://schemas.microsoft.com/office/drawing/2014/main" id="{D676B2BA-1F5E-4177-8EAB-E4ECB9AB5F73}"/>
              </a:ext>
            </a:extLst>
          </p:cNvPr>
          <p:cNvSpPr/>
          <p:nvPr/>
        </p:nvSpPr>
        <p:spPr>
          <a:xfrm>
            <a:off x="1521048" y="4857057"/>
            <a:ext cx="510628" cy="510628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C07BE0D-818E-41C0-9ED3-85B288EB8A40}"/>
              </a:ext>
            </a:extLst>
          </p:cNvPr>
          <p:cNvSpPr/>
          <p:nvPr/>
        </p:nvSpPr>
        <p:spPr>
          <a:xfrm>
            <a:off x="-20415" y="11703"/>
            <a:ext cx="2151228" cy="6875056"/>
          </a:xfrm>
          <a:custGeom>
            <a:avLst/>
            <a:gdLst>
              <a:gd name="connsiteX0" fmla="*/ 632322 w 2151228"/>
              <a:gd name="connsiteY0" fmla="*/ 0 h 6875056"/>
              <a:gd name="connsiteX1" fmla="*/ 826020 w 2151228"/>
              <a:gd name="connsiteY1" fmla="*/ 0 h 6875056"/>
              <a:gd name="connsiteX2" fmla="*/ 779012 w 2151228"/>
              <a:gd name="connsiteY2" fmla="*/ 831396 h 6875056"/>
              <a:gd name="connsiteX3" fmla="*/ 1636874 w 2151228"/>
              <a:gd name="connsiteY3" fmla="*/ 65618 h 6875056"/>
              <a:gd name="connsiteX4" fmla="*/ 1563593 w 2151228"/>
              <a:gd name="connsiteY4" fmla="*/ 178115 h 6875056"/>
              <a:gd name="connsiteX5" fmla="*/ 1413619 w 2151228"/>
              <a:gd name="connsiteY5" fmla="*/ 362991 h 6875056"/>
              <a:gd name="connsiteX6" fmla="*/ 1906944 w 2151228"/>
              <a:gd name="connsiteY6" fmla="*/ 236907 h 6875056"/>
              <a:gd name="connsiteX7" fmla="*/ 1775515 w 2151228"/>
              <a:gd name="connsiteY7" fmla="*/ 301237 h 6875056"/>
              <a:gd name="connsiteX8" fmla="*/ 1080764 w 2151228"/>
              <a:gd name="connsiteY8" fmla="*/ 715228 h 6875056"/>
              <a:gd name="connsiteX9" fmla="*/ 740247 w 2151228"/>
              <a:gd name="connsiteY9" fmla="*/ 1421441 h 6875056"/>
              <a:gd name="connsiteX10" fmla="*/ 753190 w 2151228"/>
              <a:gd name="connsiteY10" fmla="*/ 1902532 h 6875056"/>
              <a:gd name="connsiteX11" fmla="*/ 1598430 w 2151228"/>
              <a:gd name="connsiteY11" fmla="*/ 1182281 h 6875056"/>
              <a:gd name="connsiteX12" fmla="*/ 1558441 w 2151228"/>
              <a:gd name="connsiteY12" fmla="*/ 1246095 h 6875056"/>
              <a:gd name="connsiteX13" fmla="*/ 1044574 w 2151228"/>
              <a:gd name="connsiteY13" fmla="*/ 1761250 h 6875056"/>
              <a:gd name="connsiteX14" fmla="*/ 1637518 w 2151228"/>
              <a:gd name="connsiteY14" fmla="*/ 1533230 h 6875056"/>
              <a:gd name="connsiteX15" fmla="*/ 1661472 w 2151228"/>
              <a:gd name="connsiteY15" fmla="*/ 1551840 h 6875056"/>
              <a:gd name="connsiteX16" fmla="*/ 1282769 w 2151228"/>
              <a:gd name="connsiteY16" fmla="*/ 1719845 h 6875056"/>
              <a:gd name="connsiteX17" fmla="*/ 754864 w 2151228"/>
              <a:gd name="connsiteY17" fmla="*/ 2120313 h 6875056"/>
              <a:gd name="connsiteX18" fmla="*/ 746879 w 2151228"/>
              <a:gd name="connsiteY18" fmla="*/ 3200593 h 6875056"/>
              <a:gd name="connsiteX19" fmla="*/ 1480267 w 2151228"/>
              <a:gd name="connsiteY19" fmla="*/ 2531665 h 6875056"/>
              <a:gd name="connsiteX20" fmla="*/ 1482070 w 2151228"/>
              <a:gd name="connsiteY20" fmla="*/ 2560256 h 6875056"/>
              <a:gd name="connsiteX21" fmla="*/ 1294747 w 2151228"/>
              <a:gd name="connsiteY21" fmla="*/ 2894141 h 6875056"/>
              <a:gd name="connsiteX22" fmla="*/ 1929417 w 2151228"/>
              <a:gd name="connsiteY22" fmla="*/ 2619499 h 6875056"/>
              <a:gd name="connsiteX23" fmla="*/ 1954660 w 2151228"/>
              <a:gd name="connsiteY23" fmla="*/ 2627226 h 6875056"/>
              <a:gd name="connsiteX24" fmla="*/ 1320247 w 2151228"/>
              <a:gd name="connsiteY24" fmla="*/ 2996463 h 6875056"/>
              <a:gd name="connsiteX25" fmla="*/ 859247 w 2151228"/>
              <a:gd name="connsiteY25" fmla="*/ 3304461 h 6875056"/>
              <a:gd name="connsiteX26" fmla="*/ 739281 w 2151228"/>
              <a:gd name="connsiteY26" fmla="*/ 3592626 h 6875056"/>
              <a:gd name="connsiteX27" fmla="*/ 787512 w 2151228"/>
              <a:gd name="connsiteY27" fmla="*/ 5389036 h 6875056"/>
              <a:gd name="connsiteX28" fmla="*/ 848172 w 2151228"/>
              <a:gd name="connsiteY28" fmla="*/ 6054037 h 6875056"/>
              <a:gd name="connsiteX29" fmla="*/ 1503771 w 2151228"/>
              <a:gd name="connsiteY29" fmla="*/ 6629851 h 6875056"/>
              <a:gd name="connsiteX30" fmla="*/ 2090403 w 2151228"/>
              <a:gd name="connsiteY30" fmla="*/ 6860898 h 6875056"/>
              <a:gd name="connsiteX31" fmla="*/ 124422 w 2151228"/>
              <a:gd name="connsiteY31" fmla="*/ 6853027 h 6875056"/>
              <a:gd name="connsiteX32" fmla="*/ 0 w 2151228"/>
              <a:gd name="connsiteY32" fmla="*/ 6851744 h 6875056"/>
              <a:gd name="connsiteX33" fmla="*/ 0 w 2151228"/>
              <a:gd name="connsiteY33" fmla="*/ 6663071 h 6875056"/>
              <a:gd name="connsiteX34" fmla="*/ 8750 w 2151228"/>
              <a:gd name="connsiteY34" fmla="*/ 6658120 h 6875056"/>
              <a:gd name="connsiteX35" fmla="*/ 263606 w 2151228"/>
              <a:gd name="connsiteY35" fmla="*/ 6408553 h 6875056"/>
              <a:gd name="connsiteX36" fmla="*/ 442552 w 2151228"/>
              <a:gd name="connsiteY36" fmla="*/ 5195338 h 6875056"/>
              <a:gd name="connsiteX37" fmla="*/ 445771 w 2151228"/>
              <a:gd name="connsiteY37" fmla="*/ 4126713 h 6875056"/>
              <a:gd name="connsiteX38" fmla="*/ 23473 w 2151228"/>
              <a:gd name="connsiteY38" fmla="*/ 2565729 h 6875056"/>
              <a:gd name="connsiteX39" fmla="*/ 23473 w 2151228"/>
              <a:gd name="connsiteY39" fmla="*/ 2475513 h 6875056"/>
              <a:gd name="connsiteX40" fmla="*/ 485760 w 2151228"/>
              <a:gd name="connsiteY40" fmla="*/ 3447159 h 6875056"/>
              <a:gd name="connsiteX41" fmla="*/ 516025 w 2151228"/>
              <a:gd name="connsiteY41" fmla="*/ 2250197 h 6875056"/>
              <a:gd name="connsiteX42" fmla="*/ 331922 w 2151228"/>
              <a:gd name="connsiteY42" fmla="*/ 1045507 h 6875056"/>
              <a:gd name="connsiteX43" fmla="*/ 189610 w 2151228"/>
              <a:gd name="connsiteY43" fmla="*/ 263051 h 6875056"/>
              <a:gd name="connsiteX44" fmla="*/ 318528 w 2151228"/>
              <a:gd name="connsiteY44" fmla="*/ 606209 h 6875056"/>
              <a:gd name="connsiteX45" fmla="*/ 556079 w 2151228"/>
              <a:gd name="connsiteY45" fmla="*/ 1389051 h 6875056"/>
              <a:gd name="connsiteX46" fmla="*/ 632322 w 2151228"/>
              <a:gd name="connsiteY46" fmla="*/ 0 h 687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51228" h="6875056">
                <a:moveTo>
                  <a:pt x="632322" y="0"/>
                </a:moveTo>
                <a:lnTo>
                  <a:pt x="826020" y="0"/>
                </a:lnTo>
                <a:cubicBezTo>
                  <a:pt x="826020" y="0"/>
                  <a:pt x="740375" y="844854"/>
                  <a:pt x="779012" y="831396"/>
                </a:cubicBezTo>
                <a:cubicBezTo>
                  <a:pt x="817777" y="818066"/>
                  <a:pt x="1393914" y="263051"/>
                  <a:pt x="1636874" y="65618"/>
                </a:cubicBezTo>
                <a:cubicBezTo>
                  <a:pt x="1719621" y="-1610"/>
                  <a:pt x="1647950" y="99489"/>
                  <a:pt x="1563593" y="178115"/>
                </a:cubicBezTo>
                <a:cubicBezTo>
                  <a:pt x="1539509" y="200588"/>
                  <a:pt x="1357145" y="370525"/>
                  <a:pt x="1413619" y="362991"/>
                </a:cubicBezTo>
                <a:cubicBezTo>
                  <a:pt x="1470092" y="355521"/>
                  <a:pt x="1816277" y="250752"/>
                  <a:pt x="1906944" y="236907"/>
                </a:cubicBezTo>
                <a:cubicBezTo>
                  <a:pt x="1997675" y="223062"/>
                  <a:pt x="1859099" y="279665"/>
                  <a:pt x="1775515" y="301237"/>
                </a:cubicBezTo>
                <a:cubicBezTo>
                  <a:pt x="1284508" y="428029"/>
                  <a:pt x="1207750" y="614837"/>
                  <a:pt x="1080764" y="715228"/>
                </a:cubicBezTo>
                <a:cubicBezTo>
                  <a:pt x="843342" y="902809"/>
                  <a:pt x="768967" y="1328585"/>
                  <a:pt x="740247" y="1421441"/>
                </a:cubicBezTo>
                <a:cubicBezTo>
                  <a:pt x="711527" y="1514298"/>
                  <a:pt x="698455" y="1963191"/>
                  <a:pt x="753190" y="1902532"/>
                </a:cubicBezTo>
                <a:cubicBezTo>
                  <a:pt x="781137" y="1871558"/>
                  <a:pt x="1221659" y="1311906"/>
                  <a:pt x="1598430" y="1182281"/>
                </a:cubicBezTo>
                <a:cubicBezTo>
                  <a:pt x="1694829" y="1149118"/>
                  <a:pt x="1657094" y="1187754"/>
                  <a:pt x="1558441" y="1246095"/>
                </a:cubicBezTo>
                <a:cubicBezTo>
                  <a:pt x="1344008" y="1372824"/>
                  <a:pt x="943604" y="1808774"/>
                  <a:pt x="1044574" y="1761250"/>
                </a:cubicBezTo>
                <a:cubicBezTo>
                  <a:pt x="1059514" y="1759383"/>
                  <a:pt x="1461721" y="1560662"/>
                  <a:pt x="1637518" y="1533230"/>
                </a:cubicBezTo>
                <a:cubicBezTo>
                  <a:pt x="1698177" y="1523764"/>
                  <a:pt x="1682529" y="1554158"/>
                  <a:pt x="1661472" y="1551840"/>
                </a:cubicBezTo>
                <a:cubicBezTo>
                  <a:pt x="1640416" y="1549522"/>
                  <a:pt x="1390759" y="1689257"/>
                  <a:pt x="1282769" y="1719845"/>
                </a:cubicBezTo>
                <a:cubicBezTo>
                  <a:pt x="983464" y="1804717"/>
                  <a:pt x="765940" y="2002085"/>
                  <a:pt x="754864" y="2120313"/>
                </a:cubicBezTo>
                <a:cubicBezTo>
                  <a:pt x="731231" y="2653692"/>
                  <a:pt x="695299" y="3262863"/>
                  <a:pt x="746879" y="3200593"/>
                </a:cubicBezTo>
                <a:cubicBezTo>
                  <a:pt x="757504" y="3187779"/>
                  <a:pt x="1217216" y="2795038"/>
                  <a:pt x="1480267" y="2531665"/>
                </a:cubicBezTo>
                <a:cubicBezTo>
                  <a:pt x="1540089" y="2471778"/>
                  <a:pt x="1509502" y="2532373"/>
                  <a:pt x="1482070" y="2560256"/>
                </a:cubicBezTo>
                <a:cubicBezTo>
                  <a:pt x="1454638" y="2588074"/>
                  <a:pt x="1224814" y="2923182"/>
                  <a:pt x="1294747" y="2894141"/>
                </a:cubicBezTo>
                <a:cubicBezTo>
                  <a:pt x="1332997" y="2880618"/>
                  <a:pt x="1598495" y="2818477"/>
                  <a:pt x="1929417" y="2619499"/>
                </a:cubicBezTo>
                <a:cubicBezTo>
                  <a:pt x="1982865" y="2587366"/>
                  <a:pt x="1986406" y="2602756"/>
                  <a:pt x="1954660" y="2627226"/>
                </a:cubicBezTo>
                <a:cubicBezTo>
                  <a:pt x="1922914" y="2651696"/>
                  <a:pt x="1546851" y="2939281"/>
                  <a:pt x="1320247" y="2996463"/>
                </a:cubicBezTo>
                <a:cubicBezTo>
                  <a:pt x="1106779" y="3050361"/>
                  <a:pt x="939805" y="3217271"/>
                  <a:pt x="859247" y="3304461"/>
                </a:cubicBezTo>
                <a:cubicBezTo>
                  <a:pt x="798202" y="3370594"/>
                  <a:pt x="747008" y="3520698"/>
                  <a:pt x="739281" y="3592626"/>
                </a:cubicBezTo>
                <a:lnTo>
                  <a:pt x="787512" y="5389036"/>
                </a:lnTo>
                <a:cubicBezTo>
                  <a:pt x="787512" y="5389036"/>
                  <a:pt x="779592" y="5598511"/>
                  <a:pt x="848172" y="6054037"/>
                </a:cubicBezTo>
                <a:cubicBezTo>
                  <a:pt x="926346" y="6573055"/>
                  <a:pt x="1399323" y="6576082"/>
                  <a:pt x="1503771" y="6629851"/>
                </a:cubicBezTo>
                <a:cubicBezTo>
                  <a:pt x="1641510" y="6700749"/>
                  <a:pt x="2362507" y="6824012"/>
                  <a:pt x="2090403" y="6860898"/>
                </a:cubicBezTo>
                <a:cubicBezTo>
                  <a:pt x="1852312" y="6893173"/>
                  <a:pt x="782630" y="6861322"/>
                  <a:pt x="124422" y="6853027"/>
                </a:cubicBezTo>
                <a:lnTo>
                  <a:pt x="0" y="6851744"/>
                </a:lnTo>
                <a:lnTo>
                  <a:pt x="0" y="6663071"/>
                </a:lnTo>
                <a:lnTo>
                  <a:pt x="8750" y="6658120"/>
                </a:lnTo>
                <a:cubicBezTo>
                  <a:pt x="116400" y="6593888"/>
                  <a:pt x="227893" y="6512043"/>
                  <a:pt x="263606" y="6408553"/>
                </a:cubicBezTo>
                <a:cubicBezTo>
                  <a:pt x="456118" y="6006122"/>
                  <a:pt x="438132" y="5723181"/>
                  <a:pt x="442552" y="5195338"/>
                </a:cubicBezTo>
                <a:cubicBezTo>
                  <a:pt x="443067" y="4938211"/>
                  <a:pt x="452468" y="4204373"/>
                  <a:pt x="445771" y="4126713"/>
                </a:cubicBezTo>
                <a:cubicBezTo>
                  <a:pt x="466249" y="3775442"/>
                  <a:pt x="161792" y="2786280"/>
                  <a:pt x="23473" y="2565729"/>
                </a:cubicBezTo>
                <a:cubicBezTo>
                  <a:pt x="23537" y="2529089"/>
                  <a:pt x="26564" y="2526771"/>
                  <a:pt x="23473" y="2475513"/>
                </a:cubicBezTo>
                <a:cubicBezTo>
                  <a:pt x="227925" y="2683442"/>
                  <a:pt x="418404" y="3170199"/>
                  <a:pt x="485760" y="3447159"/>
                </a:cubicBezTo>
                <a:cubicBezTo>
                  <a:pt x="486275" y="3355848"/>
                  <a:pt x="521306" y="2358766"/>
                  <a:pt x="516025" y="2250197"/>
                </a:cubicBezTo>
                <a:cubicBezTo>
                  <a:pt x="501472" y="1952502"/>
                  <a:pt x="388074" y="1326782"/>
                  <a:pt x="331922" y="1045507"/>
                </a:cubicBezTo>
                <a:cubicBezTo>
                  <a:pt x="305842" y="914980"/>
                  <a:pt x="180209" y="354749"/>
                  <a:pt x="189610" y="263051"/>
                </a:cubicBezTo>
                <a:cubicBezTo>
                  <a:pt x="196694" y="193827"/>
                  <a:pt x="277058" y="514833"/>
                  <a:pt x="318528" y="606209"/>
                </a:cubicBezTo>
                <a:cubicBezTo>
                  <a:pt x="405203" y="797202"/>
                  <a:pt x="556787" y="1476305"/>
                  <a:pt x="556079" y="1389051"/>
                </a:cubicBezTo>
                <a:cubicBezTo>
                  <a:pt x="551120" y="784645"/>
                  <a:pt x="632322" y="0"/>
                  <a:pt x="632322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4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93">
            <a:extLst>
              <a:ext uri="{FF2B5EF4-FFF2-40B4-BE49-F238E27FC236}">
                <a16:creationId xmlns:a16="http://schemas.microsoft.com/office/drawing/2014/main" id="{3F79EC56-E0E1-436D-93E6-3B5D2979DEC9}"/>
              </a:ext>
            </a:extLst>
          </p:cNvPr>
          <p:cNvSpPr/>
          <p:nvPr/>
        </p:nvSpPr>
        <p:spPr>
          <a:xfrm>
            <a:off x="-4395" y="6587967"/>
            <a:ext cx="3985638" cy="284632"/>
          </a:xfrm>
          <a:custGeom>
            <a:avLst/>
            <a:gdLst>
              <a:gd name="connsiteX0" fmla="*/ 7364349 w 7798784"/>
              <a:gd name="connsiteY0" fmla="*/ 217599 h 556946"/>
              <a:gd name="connsiteX1" fmla="*/ 6799040 w 7798784"/>
              <a:gd name="connsiteY1" fmla="*/ 6239 h 556946"/>
              <a:gd name="connsiteX2" fmla="*/ 4085654 w 7798784"/>
              <a:gd name="connsiteY2" fmla="*/ 161687 h 556946"/>
              <a:gd name="connsiteX3" fmla="*/ 4054983 w 7798784"/>
              <a:gd name="connsiteY3" fmla="*/ 191405 h 556946"/>
              <a:gd name="connsiteX4" fmla="*/ 4152900 w 7798784"/>
              <a:gd name="connsiteY4" fmla="*/ 255699 h 556946"/>
              <a:gd name="connsiteX5" fmla="*/ 4116229 w 7798784"/>
              <a:gd name="connsiteY5" fmla="*/ 304181 h 556946"/>
              <a:gd name="connsiteX6" fmla="*/ 0 w 7798784"/>
              <a:gd name="connsiteY6" fmla="*/ 344376 h 556946"/>
              <a:gd name="connsiteX7" fmla="*/ 0 w 7798784"/>
              <a:gd name="connsiteY7" fmla="*/ 543258 h 556946"/>
              <a:gd name="connsiteX8" fmla="*/ 7293769 w 7798784"/>
              <a:gd name="connsiteY8" fmla="*/ 554022 h 556946"/>
              <a:gd name="connsiteX9" fmla="*/ 7798785 w 7798784"/>
              <a:gd name="connsiteY9" fmla="*/ 242554 h 556946"/>
              <a:gd name="connsiteX10" fmla="*/ 7364349 w 7798784"/>
              <a:gd name="connsiteY10" fmla="*/ 217599 h 5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98784" h="556946">
                <a:moveTo>
                  <a:pt x="7364349" y="217599"/>
                </a:moveTo>
                <a:cubicBezTo>
                  <a:pt x="7145274" y="176927"/>
                  <a:pt x="6827235" y="12811"/>
                  <a:pt x="6799040" y="6239"/>
                </a:cubicBezTo>
                <a:cubicBezTo>
                  <a:pt x="6610636" y="-37290"/>
                  <a:pt x="4145852" y="161211"/>
                  <a:pt x="4085654" y="161687"/>
                </a:cubicBezTo>
                <a:cubicBezTo>
                  <a:pt x="4025456" y="162163"/>
                  <a:pt x="4010406" y="160925"/>
                  <a:pt x="4054983" y="191405"/>
                </a:cubicBezTo>
                <a:cubicBezTo>
                  <a:pt x="4081844" y="209788"/>
                  <a:pt x="4100989" y="225981"/>
                  <a:pt x="4152900" y="255699"/>
                </a:cubicBezTo>
                <a:cubicBezTo>
                  <a:pt x="4204812" y="285417"/>
                  <a:pt x="4223004" y="309039"/>
                  <a:pt x="4116229" y="304181"/>
                </a:cubicBezTo>
                <a:cubicBezTo>
                  <a:pt x="4069080" y="302181"/>
                  <a:pt x="533781" y="341138"/>
                  <a:pt x="0" y="344376"/>
                </a:cubicBezTo>
                <a:cubicBezTo>
                  <a:pt x="0" y="463439"/>
                  <a:pt x="0" y="535067"/>
                  <a:pt x="0" y="543258"/>
                </a:cubicBezTo>
                <a:cubicBezTo>
                  <a:pt x="16097" y="557355"/>
                  <a:pt x="7274814" y="559832"/>
                  <a:pt x="7293769" y="554022"/>
                </a:cubicBezTo>
                <a:cubicBezTo>
                  <a:pt x="7506843" y="538305"/>
                  <a:pt x="7682103" y="413052"/>
                  <a:pt x="7798785" y="242554"/>
                </a:cubicBezTo>
                <a:cubicBezTo>
                  <a:pt x="7696296" y="249507"/>
                  <a:pt x="7481983" y="239506"/>
                  <a:pt x="7364349" y="2175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8C2F5C-0B0C-4824-931D-CF536D59EA4C}"/>
              </a:ext>
            </a:extLst>
          </p:cNvPr>
          <p:cNvGrpSpPr/>
          <p:nvPr/>
        </p:nvGrpSpPr>
        <p:grpSpPr>
          <a:xfrm>
            <a:off x="55876" y="5379494"/>
            <a:ext cx="2578143" cy="1431137"/>
            <a:chOff x="75517" y="4105494"/>
            <a:chExt cx="4836828" cy="26849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29EB4B-D096-4F8F-9758-BC921A75FCD7}"/>
                </a:ext>
              </a:extLst>
            </p:cNvPr>
            <p:cNvGrpSpPr/>
            <p:nvPr/>
          </p:nvGrpSpPr>
          <p:grpSpPr>
            <a:xfrm>
              <a:off x="75517" y="4105494"/>
              <a:ext cx="3211659" cy="2684943"/>
              <a:chOff x="12292611" y="1353420"/>
              <a:chExt cx="3211659" cy="268494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E0D7588-F4FB-4E64-880B-7851EF3EDDDB}"/>
                  </a:ext>
                </a:extLst>
              </p:cNvPr>
              <p:cNvSpPr/>
              <p:nvPr/>
            </p:nvSpPr>
            <p:spPr>
              <a:xfrm>
                <a:off x="13721838" y="1353515"/>
                <a:ext cx="505467" cy="666276"/>
              </a:xfrm>
              <a:custGeom>
                <a:avLst/>
                <a:gdLst>
                  <a:gd name="connsiteX0" fmla="*/ 93606 w 505467"/>
                  <a:gd name="connsiteY0" fmla="*/ 664416 h 666276"/>
                  <a:gd name="connsiteX1" fmla="*/ 5499 w 505467"/>
                  <a:gd name="connsiteY1" fmla="*/ 545544 h 666276"/>
                  <a:gd name="connsiteX2" fmla="*/ 54172 w 505467"/>
                  <a:gd name="connsiteY2" fmla="*/ 357997 h 666276"/>
                  <a:gd name="connsiteX3" fmla="*/ 58554 w 505467"/>
                  <a:gd name="connsiteY3" fmla="*/ 89106 h 666276"/>
                  <a:gd name="connsiteX4" fmla="*/ 194190 w 505467"/>
                  <a:gd name="connsiteY4" fmla="*/ 2143 h 666276"/>
                  <a:gd name="connsiteX5" fmla="*/ 273342 w 505467"/>
                  <a:gd name="connsiteY5" fmla="*/ 100345 h 666276"/>
                  <a:gd name="connsiteX6" fmla="*/ 451650 w 505467"/>
                  <a:gd name="connsiteY6" fmla="*/ 432863 h 666276"/>
                  <a:gd name="connsiteX7" fmla="*/ 487750 w 505467"/>
                  <a:gd name="connsiteY7" fmla="*/ 521065 h 666276"/>
                  <a:gd name="connsiteX8" fmla="*/ 93606 w 505467"/>
                  <a:gd name="connsiteY8" fmla="*/ 664416 h 66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467" h="666276">
                    <a:moveTo>
                      <a:pt x="93606" y="664416"/>
                    </a:moveTo>
                    <a:cubicBezTo>
                      <a:pt x="-19647" y="646795"/>
                      <a:pt x="-1549" y="617458"/>
                      <a:pt x="5499" y="545544"/>
                    </a:cubicBezTo>
                    <a:cubicBezTo>
                      <a:pt x="10929" y="490204"/>
                      <a:pt x="50743" y="413432"/>
                      <a:pt x="54172" y="357997"/>
                    </a:cubicBezTo>
                    <a:cubicBezTo>
                      <a:pt x="60554" y="254174"/>
                      <a:pt x="28359" y="193214"/>
                      <a:pt x="58554" y="89106"/>
                    </a:cubicBezTo>
                    <a:cubicBezTo>
                      <a:pt x="82366" y="7191"/>
                      <a:pt x="82366" y="7191"/>
                      <a:pt x="194190" y="2143"/>
                    </a:cubicBezTo>
                    <a:cubicBezTo>
                      <a:pt x="266199" y="-3953"/>
                      <a:pt x="266199" y="-3953"/>
                      <a:pt x="273342" y="100345"/>
                    </a:cubicBezTo>
                    <a:cubicBezTo>
                      <a:pt x="281915" y="225218"/>
                      <a:pt x="363735" y="349424"/>
                      <a:pt x="451650" y="432863"/>
                    </a:cubicBezTo>
                    <a:cubicBezTo>
                      <a:pt x="516992" y="494871"/>
                      <a:pt x="514611" y="489251"/>
                      <a:pt x="487750" y="521065"/>
                    </a:cubicBezTo>
                    <a:cubicBezTo>
                      <a:pt x="378689" y="649938"/>
                      <a:pt x="154851" y="673941"/>
                      <a:pt x="93606" y="664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67386-426A-43BF-B781-37B9D9BB69CB}"/>
                  </a:ext>
                </a:extLst>
              </p:cNvPr>
              <p:cNvSpPr/>
              <p:nvPr/>
            </p:nvSpPr>
            <p:spPr>
              <a:xfrm>
                <a:off x="12292611" y="1659281"/>
                <a:ext cx="3211659" cy="2379082"/>
              </a:xfrm>
              <a:custGeom>
                <a:avLst/>
                <a:gdLst>
                  <a:gd name="connsiteX0" fmla="*/ 1454158 w 3211659"/>
                  <a:gd name="connsiteY0" fmla="*/ 322074 h 2379082"/>
                  <a:gd name="connsiteX1" fmla="*/ 1946219 w 3211659"/>
                  <a:gd name="connsiteY1" fmla="*/ 189010 h 2379082"/>
                  <a:gd name="connsiteX2" fmla="*/ 2683073 w 3211659"/>
                  <a:gd name="connsiteY2" fmla="*/ 36705 h 2379082"/>
                  <a:gd name="connsiteX3" fmla="*/ 3206282 w 3211659"/>
                  <a:gd name="connsiteY3" fmla="*/ 865285 h 2379082"/>
                  <a:gd name="connsiteX4" fmla="*/ 2807374 w 3211659"/>
                  <a:gd name="connsiteY4" fmla="*/ 2052290 h 2379082"/>
                  <a:gd name="connsiteX5" fmla="*/ 1484733 w 3211659"/>
                  <a:gd name="connsiteY5" fmla="*/ 2378617 h 2379082"/>
                  <a:gd name="connsiteX6" fmla="*/ 166282 w 3211659"/>
                  <a:gd name="connsiteY6" fmla="*/ 1751872 h 2379082"/>
                  <a:gd name="connsiteX7" fmla="*/ 74080 w 3211659"/>
                  <a:gd name="connsiteY7" fmla="*/ 649448 h 2379082"/>
                  <a:gd name="connsiteX8" fmla="*/ 744926 w 3211659"/>
                  <a:gd name="connsiteY8" fmla="*/ 89378 h 2379082"/>
                  <a:gd name="connsiteX9" fmla="*/ 1454158 w 3211659"/>
                  <a:gd name="connsiteY9" fmla="*/ 322074 h 23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1659" h="2379082">
                    <a:moveTo>
                      <a:pt x="1454158" y="322074"/>
                    </a:moveTo>
                    <a:cubicBezTo>
                      <a:pt x="1692950" y="425897"/>
                      <a:pt x="1856208" y="258828"/>
                      <a:pt x="1946219" y="189010"/>
                    </a:cubicBezTo>
                    <a:cubicBezTo>
                      <a:pt x="2067949" y="94617"/>
                      <a:pt x="2364653" y="-74833"/>
                      <a:pt x="2683073" y="36705"/>
                    </a:cubicBezTo>
                    <a:cubicBezTo>
                      <a:pt x="3031022" y="158530"/>
                      <a:pt x="3159228" y="582773"/>
                      <a:pt x="3206282" y="865285"/>
                    </a:cubicBezTo>
                    <a:cubicBezTo>
                      <a:pt x="3253335" y="1147701"/>
                      <a:pt x="2980920" y="1899319"/>
                      <a:pt x="2807374" y="2052290"/>
                    </a:cubicBezTo>
                    <a:cubicBezTo>
                      <a:pt x="2680692" y="2163924"/>
                      <a:pt x="2377511" y="2390714"/>
                      <a:pt x="1484733" y="2378617"/>
                    </a:cubicBezTo>
                    <a:cubicBezTo>
                      <a:pt x="590431" y="2366520"/>
                      <a:pt x="267343" y="1952659"/>
                      <a:pt x="166282" y="1751872"/>
                    </a:cubicBezTo>
                    <a:cubicBezTo>
                      <a:pt x="33218" y="1487648"/>
                      <a:pt x="-79748" y="1015018"/>
                      <a:pt x="74080" y="649448"/>
                    </a:cubicBezTo>
                    <a:cubicBezTo>
                      <a:pt x="211812" y="322074"/>
                      <a:pt x="416980" y="89950"/>
                      <a:pt x="744926" y="89378"/>
                    </a:cubicBezTo>
                    <a:cubicBezTo>
                      <a:pt x="1277374" y="88426"/>
                      <a:pt x="1261658" y="238445"/>
                      <a:pt x="1454158" y="322074"/>
                    </a:cubicBezTo>
                    <a:close/>
                  </a:path>
                </a:pathLst>
              </a:custGeom>
              <a:gradFill>
                <a:gsLst>
                  <a:gs pos="65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6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0CD4BA-BD07-449F-9BA8-98931BA7B83D}"/>
                  </a:ext>
                </a:extLst>
              </p:cNvPr>
              <p:cNvSpPr/>
              <p:nvPr/>
            </p:nvSpPr>
            <p:spPr>
              <a:xfrm>
                <a:off x="13884691" y="1353420"/>
                <a:ext cx="342553" cy="635269"/>
              </a:xfrm>
              <a:custGeom>
                <a:avLst/>
                <a:gdLst>
                  <a:gd name="connsiteX0" fmla="*/ 288797 w 342553"/>
                  <a:gd name="connsiteY0" fmla="*/ 432863 h 635269"/>
                  <a:gd name="connsiteX1" fmla="*/ 110489 w 342553"/>
                  <a:gd name="connsiteY1" fmla="*/ 100345 h 635269"/>
                  <a:gd name="connsiteX2" fmla="*/ 31337 w 342553"/>
                  <a:gd name="connsiteY2" fmla="*/ 2143 h 635269"/>
                  <a:gd name="connsiteX3" fmla="*/ 14763 w 342553"/>
                  <a:gd name="connsiteY3" fmla="*/ 2905 h 635269"/>
                  <a:gd name="connsiteX4" fmla="*/ 3238 w 342553"/>
                  <a:gd name="connsiteY4" fmla="*/ 123967 h 635269"/>
                  <a:gd name="connsiteX5" fmla="*/ 34194 w 342553"/>
                  <a:gd name="connsiteY5" fmla="*/ 338375 h 635269"/>
                  <a:gd name="connsiteX6" fmla="*/ 141255 w 342553"/>
                  <a:gd name="connsiteY6" fmla="*/ 635269 h 635269"/>
                  <a:gd name="connsiteX7" fmla="*/ 324802 w 342553"/>
                  <a:gd name="connsiteY7" fmla="*/ 521065 h 635269"/>
                  <a:gd name="connsiteX8" fmla="*/ 288797 w 342553"/>
                  <a:gd name="connsiteY8" fmla="*/ 432863 h 63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553" h="635269">
                    <a:moveTo>
                      <a:pt x="288797" y="432863"/>
                    </a:moveTo>
                    <a:cubicBezTo>
                      <a:pt x="200882" y="349424"/>
                      <a:pt x="119062" y="225218"/>
                      <a:pt x="110489" y="100345"/>
                    </a:cubicBezTo>
                    <a:cubicBezTo>
                      <a:pt x="103250" y="-3953"/>
                      <a:pt x="103250" y="-3953"/>
                      <a:pt x="31337" y="2143"/>
                    </a:cubicBezTo>
                    <a:cubicBezTo>
                      <a:pt x="25526" y="2428"/>
                      <a:pt x="20097" y="2619"/>
                      <a:pt x="14763" y="2905"/>
                    </a:cubicBezTo>
                    <a:cubicBezTo>
                      <a:pt x="10667" y="30718"/>
                      <a:pt x="8000" y="48625"/>
                      <a:pt x="3238" y="123967"/>
                    </a:cubicBezTo>
                    <a:cubicBezTo>
                      <a:pt x="-3906" y="236553"/>
                      <a:pt x="-1525" y="218646"/>
                      <a:pt x="34194" y="338375"/>
                    </a:cubicBezTo>
                    <a:cubicBezTo>
                      <a:pt x="68675" y="453913"/>
                      <a:pt x="118490" y="530113"/>
                      <a:pt x="141255" y="635269"/>
                    </a:cubicBezTo>
                    <a:cubicBezTo>
                      <a:pt x="208978" y="612981"/>
                      <a:pt x="277653" y="576786"/>
                      <a:pt x="324802" y="521065"/>
                    </a:cubicBezTo>
                    <a:cubicBezTo>
                      <a:pt x="351662" y="489251"/>
                      <a:pt x="354139" y="494871"/>
                      <a:pt x="288797" y="43286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solidFill>
                  <a:srgbClr val="874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E828AFD-C77B-413C-A5E6-350A48329FDB}"/>
                  </a:ext>
                </a:extLst>
              </p:cNvPr>
              <p:cNvSpPr/>
              <p:nvPr/>
            </p:nvSpPr>
            <p:spPr>
              <a:xfrm>
                <a:off x="13589092" y="2003453"/>
                <a:ext cx="281596" cy="2034825"/>
              </a:xfrm>
              <a:custGeom>
                <a:avLst/>
                <a:gdLst>
                  <a:gd name="connsiteX0" fmla="*/ 88811 w 281596"/>
                  <a:gd name="connsiteY0" fmla="*/ 567595 h 2034825"/>
                  <a:gd name="connsiteX1" fmla="*/ 231781 w 281596"/>
                  <a:gd name="connsiteY1" fmla="*/ 120968 h 2034825"/>
                  <a:gd name="connsiteX2" fmla="*/ 281596 w 281596"/>
                  <a:gd name="connsiteY2" fmla="*/ 7906 h 2034825"/>
                  <a:gd name="connsiteX3" fmla="*/ 273881 w 281596"/>
                  <a:gd name="connsiteY3" fmla="*/ 0 h 2034825"/>
                  <a:gd name="connsiteX4" fmla="*/ 216160 w 281596"/>
                  <a:gd name="connsiteY4" fmla="*/ 125825 h 2034825"/>
                  <a:gd name="connsiteX5" fmla="*/ 50044 w 281596"/>
                  <a:gd name="connsiteY5" fmla="*/ 695897 h 2034825"/>
                  <a:gd name="connsiteX6" fmla="*/ 18230 w 281596"/>
                  <a:gd name="connsiteY6" fmla="*/ 914972 h 2034825"/>
                  <a:gd name="connsiteX7" fmla="*/ 18230 w 281596"/>
                  <a:gd name="connsiteY7" fmla="*/ 915162 h 2034825"/>
                  <a:gd name="connsiteX8" fmla="*/ 106336 w 281596"/>
                  <a:gd name="connsiteY8" fmla="*/ 2031778 h 2034825"/>
                  <a:gd name="connsiteX9" fmla="*/ 117957 w 281596"/>
                  <a:gd name="connsiteY9" fmla="*/ 2034826 h 2034825"/>
                  <a:gd name="connsiteX10" fmla="*/ 66712 w 281596"/>
                  <a:gd name="connsiteY10" fmla="*/ 1807274 h 2034825"/>
                  <a:gd name="connsiteX11" fmla="*/ 16230 w 281596"/>
                  <a:gd name="connsiteY11" fmla="*/ 1411510 h 2034825"/>
                  <a:gd name="connsiteX12" fmla="*/ 25850 w 281596"/>
                  <a:gd name="connsiteY12" fmla="*/ 940213 h 2034825"/>
                  <a:gd name="connsiteX13" fmla="*/ 26612 w 281596"/>
                  <a:gd name="connsiteY13" fmla="*/ 923163 h 2034825"/>
                  <a:gd name="connsiteX14" fmla="*/ 26612 w 281596"/>
                  <a:gd name="connsiteY14" fmla="*/ 923163 h 2034825"/>
                  <a:gd name="connsiteX15" fmla="*/ 88811 w 281596"/>
                  <a:gd name="connsiteY15" fmla="*/ 567595 h 203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1596" h="2034825">
                    <a:moveTo>
                      <a:pt x="88811" y="567595"/>
                    </a:moveTo>
                    <a:cubicBezTo>
                      <a:pt x="128720" y="415862"/>
                      <a:pt x="173583" y="266414"/>
                      <a:pt x="231781" y="120968"/>
                    </a:cubicBezTo>
                    <a:cubicBezTo>
                      <a:pt x="248354" y="83249"/>
                      <a:pt x="265023" y="45625"/>
                      <a:pt x="281596" y="7906"/>
                    </a:cubicBezTo>
                    <a:cubicBezTo>
                      <a:pt x="279025" y="5239"/>
                      <a:pt x="276453" y="2572"/>
                      <a:pt x="273881" y="0"/>
                    </a:cubicBezTo>
                    <a:cubicBezTo>
                      <a:pt x="253974" y="35909"/>
                      <a:pt x="218065" y="120968"/>
                      <a:pt x="216160" y="125825"/>
                    </a:cubicBezTo>
                    <a:cubicBezTo>
                      <a:pt x="141960" y="310229"/>
                      <a:pt x="85191" y="499872"/>
                      <a:pt x="50044" y="695897"/>
                    </a:cubicBezTo>
                    <a:cubicBezTo>
                      <a:pt x="44138" y="735902"/>
                      <a:pt x="21564" y="864489"/>
                      <a:pt x="18230" y="914972"/>
                    </a:cubicBezTo>
                    <a:cubicBezTo>
                      <a:pt x="18230" y="915067"/>
                      <a:pt x="18230" y="915067"/>
                      <a:pt x="18230" y="915162"/>
                    </a:cubicBezTo>
                    <a:cubicBezTo>
                      <a:pt x="-22537" y="1292924"/>
                      <a:pt x="4324" y="1665351"/>
                      <a:pt x="106336" y="2031778"/>
                    </a:cubicBezTo>
                    <a:cubicBezTo>
                      <a:pt x="110242" y="2032826"/>
                      <a:pt x="114052" y="2033778"/>
                      <a:pt x="117957" y="2034826"/>
                    </a:cubicBezTo>
                    <a:cubicBezTo>
                      <a:pt x="100812" y="1959007"/>
                      <a:pt x="82333" y="1883474"/>
                      <a:pt x="66712" y="1807274"/>
                    </a:cubicBezTo>
                    <a:cubicBezTo>
                      <a:pt x="39947" y="1676686"/>
                      <a:pt x="23850" y="1544860"/>
                      <a:pt x="16230" y="1411510"/>
                    </a:cubicBezTo>
                    <a:cubicBezTo>
                      <a:pt x="7181" y="1253966"/>
                      <a:pt x="10039" y="1097090"/>
                      <a:pt x="25850" y="940213"/>
                    </a:cubicBezTo>
                    <a:cubicBezTo>
                      <a:pt x="26422" y="934403"/>
                      <a:pt x="26898" y="928307"/>
                      <a:pt x="26612" y="923163"/>
                    </a:cubicBezTo>
                    <a:cubicBezTo>
                      <a:pt x="26612" y="923163"/>
                      <a:pt x="26612" y="923163"/>
                      <a:pt x="26612" y="923163"/>
                    </a:cubicBezTo>
                    <a:cubicBezTo>
                      <a:pt x="30422" y="856964"/>
                      <a:pt x="58902" y="681323"/>
                      <a:pt x="88811" y="567595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34FF7DF-E0DD-40C6-826B-555188D76764}"/>
                  </a:ext>
                </a:extLst>
              </p:cNvPr>
              <p:cNvSpPr/>
              <p:nvPr/>
            </p:nvSpPr>
            <p:spPr>
              <a:xfrm>
                <a:off x="13175124" y="1864864"/>
                <a:ext cx="405813" cy="2109216"/>
              </a:xfrm>
              <a:custGeom>
                <a:avLst/>
                <a:gdLst>
                  <a:gd name="connsiteX0" fmla="*/ 162831 w 405813"/>
                  <a:gd name="connsiteY0" fmla="*/ 576072 h 2109216"/>
                  <a:gd name="connsiteX1" fmla="*/ 345902 w 405813"/>
                  <a:gd name="connsiteY1" fmla="*/ 122587 h 2109216"/>
                  <a:gd name="connsiteX2" fmla="*/ 405814 w 405813"/>
                  <a:gd name="connsiteY2" fmla="*/ 8954 h 2109216"/>
                  <a:gd name="connsiteX3" fmla="*/ 398861 w 405813"/>
                  <a:gd name="connsiteY3" fmla="*/ 0 h 2109216"/>
                  <a:gd name="connsiteX4" fmla="*/ 329900 w 405813"/>
                  <a:gd name="connsiteY4" fmla="*/ 126206 h 2109216"/>
                  <a:gd name="connsiteX5" fmla="*/ 112539 w 405813"/>
                  <a:gd name="connsiteY5" fmla="*/ 706469 h 2109216"/>
                  <a:gd name="connsiteX6" fmla="*/ 60914 w 405813"/>
                  <a:gd name="connsiteY6" fmla="*/ 932307 h 2109216"/>
                  <a:gd name="connsiteX7" fmla="*/ 60914 w 405813"/>
                  <a:gd name="connsiteY7" fmla="*/ 932498 h 2109216"/>
                  <a:gd name="connsiteX8" fmla="*/ 47102 w 405813"/>
                  <a:gd name="connsiteY8" fmla="*/ 2105025 h 2109216"/>
                  <a:gd name="connsiteX9" fmla="*/ 58342 w 405813"/>
                  <a:gd name="connsiteY9" fmla="*/ 2109216 h 2109216"/>
                  <a:gd name="connsiteX10" fmla="*/ 28052 w 405813"/>
                  <a:gd name="connsiteY10" fmla="*/ 1867376 h 2109216"/>
                  <a:gd name="connsiteX11" fmla="*/ 13765 w 405813"/>
                  <a:gd name="connsiteY11" fmla="*/ 1450086 h 2109216"/>
                  <a:gd name="connsiteX12" fmla="*/ 66248 w 405813"/>
                  <a:gd name="connsiteY12" fmla="*/ 959263 h 2109216"/>
                  <a:gd name="connsiteX13" fmla="*/ 68534 w 405813"/>
                  <a:gd name="connsiteY13" fmla="*/ 941546 h 2109216"/>
                  <a:gd name="connsiteX14" fmla="*/ 68534 w 405813"/>
                  <a:gd name="connsiteY14" fmla="*/ 941546 h 2109216"/>
                  <a:gd name="connsiteX15" fmla="*/ 162831 w 405813"/>
                  <a:gd name="connsiteY15" fmla="*/ 576072 h 2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813" h="2109216">
                    <a:moveTo>
                      <a:pt x="162831" y="576072"/>
                    </a:moveTo>
                    <a:cubicBezTo>
                      <a:pt x="216362" y="421291"/>
                      <a:pt x="274655" y="269272"/>
                      <a:pt x="345902" y="122587"/>
                    </a:cubicBezTo>
                    <a:cubicBezTo>
                      <a:pt x="365904" y="84677"/>
                      <a:pt x="385907" y="46863"/>
                      <a:pt x="405814" y="8954"/>
                    </a:cubicBezTo>
                    <a:cubicBezTo>
                      <a:pt x="403528" y="6001"/>
                      <a:pt x="401147" y="2953"/>
                      <a:pt x="398861" y="0"/>
                    </a:cubicBezTo>
                    <a:cubicBezTo>
                      <a:pt x="375715" y="35814"/>
                      <a:pt x="332281" y="121349"/>
                      <a:pt x="329900" y="126206"/>
                    </a:cubicBezTo>
                    <a:cubicBezTo>
                      <a:pt x="239222" y="312134"/>
                      <a:pt x="165403" y="505111"/>
                      <a:pt x="112539" y="706469"/>
                    </a:cubicBezTo>
                    <a:cubicBezTo>
                      <a:pt x="103014" y="747713"/>
                      <a:pt x="68819" y="879920"/>
                      <a:pt x="60914" y="932307"/>
                    </a:cubicBezTo>
                    <a:cubicBezTo>
                      <a:pt x="60914" y="932402"/>
                      <a:pt x="60914" y="932402"/>
                      <a:pt x="60914" y="932498"/>
                    </a:cubicBezTo>
                    <a:cubicBezTo>
                      <a:pt x="-14048" y="1323118"/>
                      <a:pt x="-21192" y="1713929"/>
                      <a:pt x="47102" y="2105025"/>
                    </a:cubicBezTo>
                    <a:cubicBezTo>
                      <a:pt x="50817" y="2106454"/>
                      <a:pt x="54627" y="2107787"/>
                      <a:pt x="58342" y="2109216"/>
                    </a:cubicBezTo>
                    <a:cubicBezTo>
                      <a:pt x="48150" y="2028635"/>
                      <a:pt x="36625" y="1948148"/>
                      <a:pt x="28052" y="1867376"/>
                    </a:cubicBezTo>
                    <a:cubicBezTo>
                      <a:pt x="13289" y="1728883"/>
                      <a:pt x="9193" y="1589913"/>
                      <a:pt x="13765" y="1450086"/>
                    </a:cubicBezTo>
                    <a:cubicBezTo>
                      <a:pt x="19099" y="1284923"/>
                      <a:pt x="36149" y="1121474"/>
                      <a:pt x="66248" y="959263"/>
                    </a:cubicBezTo>
                    <a:cubicBezTo>
                      <a:pt x="67391" y="953167"/>
                      <a:pt x="68343" y="946880"/>
                      <a:pt x="68534" y="941546"/>
                    </a:cubicBezTo>
                    <a:cubicBezTo>
                      <a:pt x="68534" y="941546"/>
                      <a:pt x="68534" y="941546"/>
                      <a:pt x="68534" y="941546"/>
                    </a:cubicBezTo>
                    <a:cubicBezTo>
                      <a:pt x="78344" y="872871"/>
                      <a:pt x="122731" y="691991"/>
                      <a:pt x="162831" y="576072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10AC405-0DEE-4D7C-80F5-9ADC8964373C}"/>
                  </a:ext>
                </a:extLst>
              </p:cNvPr>
              <p:cNvSpPr/>
              <p:nvPr/>
            </p:nvSpPr>
            <p:spPr>
              <a:xfrm>
                <a:off x="12798814" y="1757708"/>
                <a:ext cx="461322" cy="2057781"/>
              </a:xfrm>
              <a:custGeom>
                <a:avLst/>
                <a:gdLst>
                  <a:gd name="connsiteX0" fmla="*/ 198908 w 461322"/>
                  <a:gd name="connsiteY0" fmla="*/ 556546 h 2057781"/>
                  <a:gd name="connsiteX1" fmla="*/ 397505 w 461322"/>
                  <a:gd name="connsiteY1" fmla="*/ 118301 h 2057781"/>
                  <a:gd name="connsiteX2" fmla="*/ 461322 w 461322"/>
                  <a:gd name="connsiteY2" fmla="*/ 9049 h 2057781"/>
                  <a:gd name="connsiteX3" fmla="*/ 454655 w 461322"/>
                  <a:gd name="connsiteY3" fmla="*/ 0 h 2057781"/>
                  <a:gd name="connsiteX4" fmla="*/ 381408 w 461322"/>
                  <a:gd name="connsiteY4" fmla="*/ 121253 h 2057781"/>
                  <a:gd name="connsiteX5" fmla="*/ 144044 w 461322"/>
                  <a:gd name="connsiteY5" fmla="*/ 682657 h 2057781"/>
                  <a:gd name="connsiteX6" fmla="*/ 84608 w 461322"/>
                  <a:gd name="connsiteY6" fmla="*/ 902398 h 2057781"/>
                  <a:gd name="connsiteX7" fmla="*/ 84608 w 461322"/>
                  <a:gd name="connsiteY7" fmla="*/ 902589 h 2057781"/>
                  <a:gd name="connsiteX8" fmla="*/ 30126 w 461322"/>
                  <a:gd name="connsiteY8" fmla="*/ 2053209 h 2057781"/>
                  <a:gd name="connsiteX9" fmla="*/ 41270 w 461322"/>
                  <a:gd name="connsiteY9" fmla="*/ 2057781 h 2057781"/>
                  <a:gd name="connsiteX10" fmla="*/ 19362 w 461322"/>
                  <a:gd name="connsiteY10" fmla="*/ 1819180 h 2057781"/>
                  <a:gd name="connsiteX11" fmla="*/ 19553 w 461322"/>
                  <a:gd name="connsiteY11" fmla="*/ 1408938 h 2057781"/>
                  <a:gd name="connsiteX12" fmla="*/ 88990 w 461322"/>
                  <a:gd name="connsiteY12" fmla="*/ 928973 h 2057781"/>
                  <a:gd name="connsiteX13" fmla="*/ 91848 w 461322"/>
                  <a:gd name="connsiteY13" fmla="*/ 911638 h 2057781"/>
                  <a:gd name="connsiteX14" fmla="*/ 91848 w 461322"/>
                  <a:gd name="connsiteY14" fmla="*/ 911638 h 2057781"/>
                  <a:gd name="connsiteX15" fmla="*/ 198908 w 461322"/>
                  <a:gd name="connsiteY15" fmla="*/ 556546 h 205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1322" h="2057781">
                    <a:moveTo>
                      <a:pt x="198908" y="556546"/>
                    </a:moveTo>
                    <a:cubicBezTo>
                      <a:pt x="257773" y="406622"/>
                      <a:pt x="321305" y="259556"/>
                      <a:pt x="397505" y="118301"/>
                    </a:cubicBezTo>
                    <a:cubicBezTo>
                      <a:pt x="418746" y="81915"/>
                      <a:pt x="440081" y="45434"/>
                      <a:pt x="461322" y="9049"/>
                    </a:cubicBezTo>
                    <a:cubicBezTo>
                      <a:pt x="459131" y="6001"/>
                      <a:pt x="456846" y="3048"/>
                      <a:pt x="454655" y="0"/>
                    </a:cubicBezTo>
                    <a:cubicBezTo>
                      <a:pt x="430271" y="34195"/>
                      <a:pt x="383884" y="116586"/>
                      <a:pt x="381408" y="121253"/>
                    </a:cubicBezTo>
                    <a:cubicBezTo>
                      <a:pt x="284348" y="300419"/>
                      <a:pt x="203957" y="486918"/>
                      <a:pt x="144044" y="682657"/>
                    </a:cubicBezTo>
                    <a:cubicBezTo>
                      <a:pt x="133091" y="722757"/>
                      <a:pt x="94419" y="851249"/>
                      <a:pt x="84608" y="902398"/>
                    </a:cubicBezTo>
                    <a:cubicBezTo>
                      <a:pt x="84608" y="902494"/>
                      <a:pt x="84608" y="902494"/>
                      <a:pt x="84608" y="902589"/>
                    </a:cubicBezTo>
                    <a:cubicBezTo>
                      <a:pt x="-3879" y="1283208"/>
                      <a:pt x="-24548" y="1666589"/>
                      <a:pt x="30126" y="2053209"/>
                    </a:cubicBezTo>
                    <a:cubicBezTo>
                      <a:pt x="33840" y="2054733"/>
                      <a:pt x="37555" y="2056257"/>
                      <a:pt x="41270" y="2057781"/>
                    </a:cubicBezTo>
                    <a:cubicBezTo>
                      <a:pt x="33840" y="1978247"/>
                      <a:pt x="25172" y="1898809"/>
                      <a:pt x="19362" y="1819180"/>
                    </a:cubicBezTo>
                    <a:cubicBezTo>
                      <a:pt x="9456" y="1682591"/>
                      <a:pt x="10123" y="1546003"/>
                      <a:pt x="19553" y="1408938"/>
                    </a:cubicBezTo>
                    <a:cubicBezTo>
                      <a:pt x="30602" y="1247013"/>
                      <a:pt x="53366" y="1087184"/>
                      <a:pt x="88990" y="928973"/>
                    </a:cubicBezTo>
                    <a:cubicBezTo>
                      <a:pt x="90324" y="923068"/>
                      <a:pt x="91562" y="916877"/>
                      <a:pt x="91848" y="911638"/>
                    </a:cubicBezTo>
                    <a:cubicBezTo>
                      <a:pt x="91848" y="911638"/>
                      <a:pt x="91848" y="911638"/>
                      <a:pt x="91848" y="911638"/>
                    </a:cubicBezTo>
                    <a:cubicBezTo>
                      <a:pt x="104230" y="844772"/>
                      <a:pt x="154808" y="668941"/>
                      <a:pt x="198908" y="55654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F7144E-402F-4A3D-921A-0C9D205DF457}"/>
                  </a:ext>
                </a:extLst>
              </p:cNvPr>
              <p:cNvSpPr/>
              <p:nvPr/>
            </p:nvSpPr>
            <p:spPr>
              <a:xfrm>
                <a:off x="12446664" y="1758851"/>
                <a:ext cx="504576" cy="1677447"/>
              </a:xfrm>
              <a:custGeom>
                <a:avLst/>
                <a:gdLst>
                  <a:gd name="connsiteX0" fmla="*/ 228447 w 504576"/>
                  <a:gd name="connsiteY0" fmla="*/ 442246 h 1677447"/>
                  <a:gd name="connsiteX1" fmla="*/ 438092 w 504576"/>
                  <a:gd name="connsiteY1" fmla="*/ 93821 h 1677447"/>
                  <a:gd name="connsiteX2" fmla="*/ 504577 w 504576"/>
                  <a:gd name="connsiteY2" fmla="*/ 8096 h 1677447"/>
                  <a:gd name="connsiteX3" fmla="*/ 498195 w 504576"/>
                  <a:gd name="connsiteY3" fmla="*/ 0 h 1677447"/>
                  <a:gd name="connsiteX4" fmla="*/ 421995 w 504576"/>
                  <a:gd name="connsiteY4" fmla="*/ 94964 h 1677447"/>
                  <a:gd name="connsiteX5" fmla="*/ 170440 w 504576"/>
                  <a:gd name="connsiteY5" fmla="*/ 542735 h 1677447"/>
                  <a:gd name="connsiteX6" fmla="*/ 105289 w 504576"/>
                  <a:gd name="connsiteY6" fmla="*/ 720662 h 1677447"/>
                  <a:gd name="connsiteX7" fmla="*/ 105289 w 504576"/>
                  <a:gd name="connsiteY7" fmla="*/ 720852 h 1677447"/>
                  <a:gd name="connsiteX8" fmla="*/ 19278 w 504576"/>
                  <a:gd name="connsiteY8" fmla="*/ 1672780 h 1677447"/>
                  <a:gd name="connsiteX9" fmla="*/ 30232 w 504576"/>
                  <a:gd name="connsiteY9" fmla="*/ 1677448 h 1677447"/>
                  <a:gd name="connsiteX10" fmla="*/ 15087 w 504576"/>
                  <a:gd name="connsiteY10" fmla="*/ 1477423 h 1677447"/>
                  <a:gd name="connsiteX11" fmla="*/ 26612 w 504576"/>
                  <a:gd name="connsiteY11" fmla="*/ 1136523 h 1677447"/>
                  <a:gd name="connsiteX12" fmla="*/ 108908 w 504576"/>
                  <a:gd name="connsiteY12" fmla="*/ 743141 h 1677447"/>
                  <a:gd name="connsiteX13" fmla="*/ 112242 w 504576"/>
                  <a:gd name="connsiteY13" fmla="*/ 728948 h 1677447"/>
                  <a:gd name="connsiteX14" fmla="*/ 112242 w 504576"/>
                  <a:gd name="connsiteY14" fmla="*/ 728948 h 1677447"/>
                  <a:gd name="connsiteX15" fmla="*/ 228447 w 504576"/>
                  <a:gd name="connsiteY15" fmla="*/ 442246 h 167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576" h="1677447">
                    <a:moveTo>
                      <a:pt x="228447" y="442246"/>
                    </a:moveTo>
                    <a:cubicBezTo>
                      <a:pt x="291121" y="322326"/>
                      <a:pt x="358368" y="205168"/>
                      <a:pt x="438092" y="93821"/>
                    </a:cubicBezTo>
                    <a:cubicBezTo>
                      <a:pt x="460285" y="65246"/>
                      <a:pt x="482383" y="36671"/>
                      <a:pt x="504577" y="8096"/>
                    </a:cubicBezTo>
                    <a:cubicBezTo>
                      <a:pt x="502481" y="5429"/>
                      <a:pt x="500290" y="2762"/>
                      <a:pt x="498195" y="0"/>
                    </a:cubicBezTo>
                    <a:cubicBezTo>
                      <a:pt x="473049" y="26479"/>
                      <a:pt x="424567" y="91249"/>
                      <a:pt x="421995" y="94964"/>
                    </a:cubicBezTo>
                    <a:cubicBezTo>
                      <a:pt x="320554" y="236125"/>
                      <a:pt x="235400" y="384810"/>
                      <a:pt x="170440" y="542735"/>
                    </a:cubicBezTo>
                    <a:cubicBezTo>
                      <a:pt x="158438" y="575215"/>
                      <a:pt x="116433" y="678847"/>
                      <a:pt x="105289" y="720662"/>
                    </a:cubicBezTo>
                    <a:cubicBezTo>
                      <a:pt x="105289" y="720757"/>
                      <a:pt x="105289" y="720757"/>
                      <a:pt x="105289" y="720852"/>
                    </a:cubicBezTo>
                    <a:cubicBezTo>
                      <a:pt x="6800" y="1030129"/>
                      <a:pt x="-24347" y="1347121"/>
                      <a:pt x="19278" y="1672780"/>
                    </a:cubicBezTo>
                    <a:cubicBezTo>
                      <a:pt x="22897" y="1674305"/>
                      <a:pt x="26612" y="1675924"/>
                      <a:pt x="30232" y="1677448"/>
                    </a:cubicBezTo>
                    <a:cubicBezTo>
                      <a:pt x="25088" y="1610773"/>
                      <a:pt x="18611" y="1544098"/>
                      <a:pt x="15087" y="1477423"/>
                    </a:cubicBezTo>
                    <a:cubicBezTo>
                      <a:pt x="8991" y="1363123"/>
                      <a:pt x="13468" y="1249680"/>
                      <a:pt x="26612" y="1136523"/>
                    </a:cubicBezTo>
                    <a:cubicBezTo>
                      <a:pt x="42138" y="1002792"/>
                      <a:pt x="69094" y="871823"/>
                      <a:pt x="108908" y="743141"/>
                    </a:cubicBezTo>
                    <a:cubicBezTo>
                      <a:pt x="110432" y="738378"/>
                      <a:pt x="111766" y="733330"/>
                      <a:pt x="112242" y="728948"/>
                    </a:cubicBezTo>
                    <a:cubicBezTo>
                      <a:pt x="112242" y="728948"/>
                      <a:pt x="112242" y="728948"/>
                      <a:pt x="112242" y="728948"/>
                    </a:cubicBezTo>
                    <a:cubicBezTo>
                      <a:pt x="126339" y="674179"/>
                      <a:pt x="181489" y="532067"/>
                      <a:pt x="228447" y="44224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9953075-1463-4491-988B-7A38A89C6871}"/>
                  </a:ext>
                </a:extLst>
              </p:cNvPr>
              <p:cNvSpPr/>
              <p:nvPr/>
            </p:nvSpPr>
            <p:spPr>
              <a:xfrm>
                <a:off x="14023374" y="1990690"/>
                <a:ext cx="382339" cy="2017395"/>
              </a:xfrm>
              <a:custGeom>
                <a:avLst/>
                <a:gdLst>
                  <a:gd name="connsiteX0" fmla="*/ 234220 w 382339"/>
                  <a:gd name="connsiteY0" fmla="*/ 552069 h 2017395"/>
                  <a:gd name="connsiteX1" fmla="*/ 58198 w 382339"/>
                  <a:gd name="connsiteY1" fmla="*/ 117443 h 2017395"/>
                  <a:gd name="connsiteX2" fmla="*/ 0 w 382339"/>
                  <a:gd name="connsiteY2" fmla="*/ 8477 h 2017395"/>
                  <a:gd name="connsiteX3" fmla="*/ 7144 w 382339"/>
                  <a:gd name="connsiteY3" fmla="*/ 0 h 2017395"/>
                  <a:gd name="connsiteX4" fmla="*/ 74200 w 382339"/>
                  <a:gd name="connsiteY4" fmla="*/ 121063 h 2017395"/>
                  <a:gd name="connsiteX5" fmla="*/ 282607 w 382339"/>
                  <a:gd name="connsiteY5" fmla="*/ 677132 h 2017395"/>
                  <a:gd name="connsiteX6" fmla="*/ 330708 w 382339"/>
                  <a:gd name="connsiteY6" fmla="*/ 893254 h 2017395"/>
                  <a:gd name="connsiteX7" fmla="*/ 330708 w 382339"/>
                  <a:gd name="connsiteY7" fmla="*/ 893445 h 2017395"/>
                  <a:gd name="connsiteX8" fmla="*/ 326517 w 382339"/>
                  <a:gd name="connsiteY8" fmla="*/ 2013490 h 2017395"/>
                  <a:gd name="connsiteX9" fmla="*/ 315182 w 382339"/>
                  <a:gd name="connsiteY9" fmla="*/ 2017395 h 2017395"/>
                  <a:gd name="connsiteX10" fmla="*/ 349186 w 382339"/>
                  <a:gd name="connsiteY10" fmla="*/ 1786604 h 2017395"/>
                  <a:gd name="connsiteX11" fmla="*/ 369856 w 382339"/>
                  <a:gd name="connsiteY11" fmla="*/ 1388174 h 2017395"/>
                  <a:gd name="connsiteX12" fmla="*/ 324898 w 382339"/>
                  <a:gd name="connsiteY12" fmla="*/ 918877 h 2017395"/>
                  <a:gd name="connsiteX13" fmla="*/ 322897 w 382339"/>
                  <a:gd name="connsiteY13" fmla="*/ 901922 h 2017395"/>
                  <a:gd name="connsiteX14" fmla="*/ 322897 w 382339"/>
                  <a:gd name="connsiteY14" fmla="*/ 901922 h 2017395"/>
                  <a:gd name="connsiteX15" fmla="*/ 234220 w 382339"/>
                  <a:gd name="connsiteY15" fmla="*/ 552069 h 201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9" h="2017395">
                    <a:moveTo>
                      <a:pt x="234220" y="552069"/>
                    </a:moveTo>
                    <a:cubicBezTo>
                      <a:pt x="183070" y="403765"/>
                      <a:pt x="127159" y="258127"/>
                      <a:pt x="58198" y="117443"/>
                    </a:cubicBezTo>
                    <a:cubicBezTo>
                      <a:pt x="38767" y="81153"/>
                      <a:pt x="19431" y="44767"/>
                      <a:pt x="0" y="8477"/>
                    </a:cubicBezTo>
                    <a:cubicBezTo>
                      <a:pt x="2381" y="5620"/>
                      <a:pt x="4763" y="2857"/>
                      <a:pt x="7144" y="0"/>
                    </a:cubicBezTo>
                    <a:cubicBezTo>
                      <a:pt x="29718" y="34385"/>
                      <a:pt x="71914" y="116491"/>
                      <a:pt x="74200" y="121063"/>
                    </a:cubicBezTo>
                    <a:cubicBezTo>
                      <a:pt x="162020" y="299466"/>
                      <a:pt x="232791" y="484251"/>
                      <a:pt x="282607" y="677132"/>
                    </a:cubicBezTo>
                    <a:cubicBezTo>
                      <a:pt x="291465" y="716566"/>
                      <a:pt x="323659" y="843153"/>
                      <a:pt x="330708" y="893254"/>
                    </a:cubicBezTo>
                    <a:cubicBezTo>
                      <a:pt x="330708" y="893350"/>
                      <a:pt x="330708" y="893350"/>
                      <a:pt x="330708" y="893445"/>
                    </a:cubicBezTo>
                    <a:cubicBezTo>
                      <a:pt x="399669" y="1267111"/>
                      <a:pt x="400812" y="1640491"/>
                      <a:pt x="326517" y="2013490"/>
                    </a:cubicBezTo>
                    <a:cubicBezTo>
                      <a:pt x="322707" y="2014823"/>
                      <a:pt x="318992" y="2016062"/>
                      <a:pt x="315182" y="2017395"/>
                    </a:cubicBezTo>
                    <a:cubicBezTo>
                      <a:pt x="326612" y="1940528"/>
                      <a:pt x="339376" y="1863757"/>
                      <a:pt x="349186" y="1786604"/>
                    </a:cubicBezTo>
                    <a:cubicBezTo>
                      <a:pt x="366046" y="1654397"/>
                      <a:pt x="372237" y="1521714"/>
                      <a:pt x="369856" y="1388174"/>
                    </a:cubicBezTo>
                    <a:cubicBezTo>
                      <a:pt x="366998" y="1230344"/>
                      <a:pt x="352520" y="1074134"/>
                      <a:pt x="324898" y="918877"/>
                    </a:cubicBezTo>
                    <a:cubicBezTo>
                      <a:pt x="323850" y="913066"/>
                      <a:pt x="322993" y="907066"/>
                      <a:pt x="322897" y="901922"/>
                    </a:cubicBezTo>
                    <a:cubicBezTo>
                      <a:pt x="322897" y="901922"/>
                      <a:pt x="322897" y="901922"/>
                      <a:pt x="322897" y="901922"/>
                    </a:cubicBezTo>
                    <a:cubicBezTo>
                      <a:pt x="314134" y="836200"/>
                      <a:pt x="272605" y="663131"/>
                      <a:pt x="234220" y="55206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0A61155-43D1-4044-8A96-11AE8F56EE9B}"/>
                  </a:ext>
                </a:extLst>
              </p:cNvPr>
              <p:cNvSpPr/>
              <p:nvPr/>
            </p:nvSpPr>
            <p:spPr>
              <a:xfrm>
                <a:off x="14274644" y="1814572"/>
                <a:ext cx="529994" cy="2077688"/>
              </a:xfrm>
              <a:custGeom>
                <a:avLst/>
                <a:gdLst>
                  <a:gd name="connsiteX0" fmla="*/ 284798 w 529994"/>
                  <a:gd name="connsiteY0" fmla="*/ 556736 h 2077688"/>
                  <a:gd name="connsiteX1" fmla="*/ 68294 w 529994"/>
                  <a:gd name="connsiteY1" fmla="*/ 118205 h 2077688"/>
                  <a:gd name="connsiteX2" fmla="*/ 0 w 529994"/>
                  <a:gd name="connsiteY2" fmla="*/ 9430 h 2077688"/>
                  <a:gd name="connsiteX3" fmla="*/ 6287 w 529994"/>
                  <a:gd name="connsiteY3" fmla="*/ 0 h 2077688"/>
                  <a:gd name="connsiteX4" fmla="*/ 84487 w 529994"/>
                  <a:gd name="connsiteY4" fmla="*/ 120682 h 2077688"/>
                  <a:gd name="connsiteX5" fmla="*/ 344805 w 529994"/>
                  <a:gd name="connsiteY5" fmla="*/ 683038 h 2077688"/>
                  <a:gd name="connsiteX6" fmla="*/ 413195 w 529994"/>
                  <a:gd name="connsiteY6" fmla="*/ 904304 h 2077688"/>
                  <a:gd name="connsiteX7" fmla="*/ 413195 w 529994"/>
                  <a:gd name="connsiteY7" fmla="*/ 904494 h 2077688"/>
                  <a:gd name="connsiteX8" fmla="*/ 514921 w 529994"/>
                  <a:gd name="connsiteY8" fmla="*/ 2072640 h 2077688"/>
                  <a:gd name="connsiteX9" fmla="*/ 503968 w 529994"/>
                  <a:gd name="connsiteY9" fmla="*/ 2077688 h 2077688"/>
                  <a:gd name="connsiteX10" fmla="*/ 516064 w 529994"/>
                  <a:gd name="connsiteY10" fmla="*/ 1834229 h 2077688"/>
                  <a:gd name="connsiteX11" fmla="*/ 499015 w 529994"/>
                  <a:gd name="connsiteY11" fmla="*/ 1417130 h 2077688"/>
                  <a:gd name="connsiteX12" fmla="*/ 409861 w 529994"/>
                  <a:gd name="connsiteY12" fmla="*/ 931545 h 2077688"/>
                  <a:gd name="connsiteX13" fmla="*/ 406241 w 529994"/>
                  <a:gd name="connsiteY13" fmla="*/ 914019 h 2077688"/>
                  <a:gd name="connsiteX14" fmla="*/ 406241 w 529994"/>
                  <a:gd name="connsiteY14" fmla="*/ 914019 h 2077688"/>
                  <a:gd name="connsiteX15" fmla="*/ 284798 w 529994"/>
                  <a:gd name="connsiteY15" fmla="*/ 556736 h 207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994" h="2077688">
                    <a:moveTo>
                      <a:pt x="284798" y="556736"/>
                    </a:moveTo>
                    <a:cubicBezTo>
                      <a:pt x="219837" y="406337"/>
                      <a:pt x="150304" y="259175"/>
                      <a:pt x="68294" y="118205"/>
                    </a:cubicBezTo>
                    <a:cubicBezTo>
                      <a:pt x="45529" y="81915"/>
                      <a:pt x="22765" y="45720"/>
                      <a:pt x="0" y="9430"/>
                    </a:cubicBezTo>
                    <a:cubicBezTo>
                      <a:pt x="2096" y="6286"/>
                      <a:pt x="4191" y="3143"/>
                      <a:pt x="6287" y="0"/>
                    </a:cubicBezTo>
                    <a:cubicBezTo>
                      <a:pt x="32004" y="33909"/>
                      <a:pt x="81820" y="116015"/>
                      <a:pt x="84487" y="120682"/>
                    </a:cubicBezTo>
                    <a:cubicBezTo>
                      <a:pt x="188881" y="299371"/>
                      <a:pt x="276892" y="486156"/>
                      <a:pt x="344805" y="683038"/>
                    </a:cubicBezTo>
                    <a:cubicBezTo>
                      <a:pt x="357378" y="723424"/>
                      <a:pt x="401384" y="852678"/>
                      <a:pt x="413195" y="904304"/>
                    </a:cubicBezTo>
                    <a:cubicBezTo>
                      <a:pt x="413195" y="904399"/>
                      <a:pt x="413195" y="904494"/>
                      <a:pt x="413195" y="904494"/>
                    </a:cubicBezTo>
                    <a:cubicBezTo>
                      <a:pt x="517208" y="1288352"/>
                      <a:pt x="553593" y="1677543"/>
                      <a:pt x="514921" y="2072640"/>
                    </a:cubicBezTo>
                    <a:cubicBezTo>
                      <a:pt x="511302" y="2074355"/>
                      <a:pt x="507587" y="2075974"/>
                      <a:pt x="503968" y="2077688"/>
                    </a:cubicBezTo>
                    <a:cubicBezTo>
                      <a:pt x="508063" y="1996535"/>
                      <a:pt x="513493" y="1915478"/>
                      <a:pt x="516064" y="1834229"/>
                    </a:cubicBezTo>
                    <a:cubicBezTo>
                      <a:pt x="520351" y="1694974"/>
                      <a:pt x="514064" y="1556099"/>
                      <a:pt x="499015" y="1417130"/>
                    </a:cubicBezTo>
                    <a:cubicBezTo>
                      <a:pt x="481298" y="1252823"/>
                      <a:pt x="452057" y="1091184"/>
                      <a:pt x="409861" y="931545"/>
                    </a:cubicBezTo>
                    <a:cubicBezTo>
                      <a:pt x="408242" y="925544"/>
                      <a:pt x="406813" y="919353"/>
                      <a:pt x="406241" y="914019"/>
                    </a:cubicBezTo>
                    <a:cubicBezTo>
                      <a:pt x="406241" y="914019"/>
                      <a:pt x="406241" y="914019"/>
                      <a:pt x="406241" y="914019"/>
                    </a:cubicBezTo>
                    <a:cubicBezTo>
                      <a:pt x="391287" y="846487"/>
                      <a:pt x="333470" y="669417"/>
                      <a:pt x="284798" y="55673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245E666-E5AC-4E8F-BF2B-7A011288D7AF}"/>
                  </a:ext>
                </a:extLst>
              </p:cNvPr>
              <p:cNvSpPr/>
              <p:nvPr/>
            </p:nvSpPr>
            <p:spPr>
              <a:xfrm>
                <a:off x="14558489" y="1688557"/>
                <a:ext cx="585894" cy="1999106"/>
              </a:xfrm>
              <a:custGeom>
                <a:avLst/>
                <a:gdLst>
                  <a:gd name="connsiteX0" fmla="*/ 301561 w 585894"/>
                  <a:gd name="connsiteY0" fmla="*/ 529685 h 1999106"/>
                  <a:gd name="connsiteX1" fmla="*/ 71628 w 585894"/>
                  <a:gd name="connsiteY1" fmla="*/ 112395 h 1999106"/>
                  <a:gd name="connsiteX2" fmla="*/ 0 w 585894"/>
                  <a:gd name="connsiteY2" fmla="*/ 9430 h 1999106"/>
                  <a:gd name="connsiteX3" fmla="*/ 6001 w 585894"/>
                  <a:gd name="connsiteY3" fmla="*/ 0 h 1999106"/>
                  <a:gd name="connsiteX4" fmla="*/ 87916 w 585894"/>
                  <a:gd name="connsiteY4" fmla="*/ 114109 h 1999106"/>
                  <a:gd name="connsiteX5" fmla="*/ 365474 w 585894"/>
                  <a:gd name="connsiteY5" fmla="*/ 649986 h 1999106"/>
                  <a:gd name="connsiteX6" fmla="*/ 440722 w 585894"/>
                  <a:gd name="connsiteY6" fmla="*/ 862298 h 1999106"/>
                  <a:gd name="connsiteX7" fmla="*/ 440722 w 585894"/>
                  <a:gd name="connsiteY7" fmla="*/ 862489 h 1999106"/>
                  <a:gd name="connsiteX8" fmla="*/ 578930 w 585894"/>
                  <a:gd name="connsiteY8" fmla="*/ 1993773 h 1999106"/>
                  <a:gd name="connsiteX9" fmla="*/ 568166 w 585894"/>
                  <a:gd name="connsiteY9" fmla="*/ 1999107 h 1999106"/>
                  <a:gd name="connsiteX10" fmla="*/ 572643 w 585894"/>
                  <a:gd name="connsiteY10" fmla="*/ 1762030 h 1999106"/>
                  <a:gd name="connsiteX11" fmla="*/ 542544 w 585894"/>
                  <a:gd name="connsiteY11" fmla="*/ 1357312 h 1999106"/>
                  <a:gd name="connsiteX12" fmla="*/ 438341 w 585894"/>
                  <a:gd name="connsiteY12" fmla="*/ 889064 h 1999106"/>
                  <a:gd name="connsiteX13" fmla="*/ 434150 w 585894"/>
                  <a:gd name="connsiteY13" fmla="*/ 872204 h 1999106"/>
                  <a:gd name="connsiteX14" fmla="*/ 434150 w 585894"/>
                  <a:gd name="connsiteY14" fmla="*/ 872204 h 1999106"/>
                  <a:gd name="connsiteX15" fmla="*/ 301561 w 585894"/>
                  <a:gd name="connsiteY15" fmla="*/ 529685 h 199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5894" h="1999106">
                    <a:moveTo>
                      <a:pt x="301561" y="529685"/>
                    </a:moveTo>
                    <a:cubicBezTo>
                      <a:pt x="231934" y="386239"/>
                      <a:pt x="157925" y="246031"/>
                      <a:pt x="71628" y="112395"/>
                    </a:cubicBezTo>
                    <a:cubicBezTo>
                      <a:pt x="47720" y="78105"/>
                      <a:pt x="23908" y="43815"/>
                      <a:pt x="0" y="9430"/>
                    </a:cubicBezTo>
                    <a:cubicBezTo>
                      <a:pt x="2000" y="6286"/>
                      <a:pt x="4000" y="3143"/>
                      <a:pt x="6001" y="0"/>
                    </a:cubicBezTo>
                    <a:cubicBezTo>
                      <a:pt x="32766" y="31909"/>
                      <a:pt x="85058" y="109633"/>
                      <a:pt x="87916" y="114109"/>
                    </a:cubicBezTo>
                    <a:cubicBezTo>
                      <a:pt x="197739" y="283464"/>
                      <a:pt x="291465" y="461391"/>
                      <a:pt x="365474" y="649986"/>
                    </a:cubicBezTo>
                    <a:cubicBezTo>
                      <a:pt x="379285" y="688753"/>
                      <a:pt x="427292" y="812578"/>
                      <a:pt x="440722" y="862298"/>
                    </a:cubicBezTo>
                    <a:cubicBezTo>
                      <a:pt x="440722" y="862394"/>
                      <a:pt x="440722" y="862394"/>
                      <a:pt x="440722" y="862489"/>
                    </a:cubicBezTo>
                    <a:cubicBezTo>
                      <a:pt x="556641" y="1231297"/>
                      <a:pt x="605218" y="1608106"/>
                      <a:pt x="578930" y="1993773"/>
                    </a:cubicBezTo>
                    <a:cubicBezTo>
                      <a:pt x="575310" y="1995583"/>
                      <a:pt x="571786" y="1997297"/>
                      <a:pt x="568166" y="1999107"/>
                    </a:cubicBezTo>
                    <a:cubicBezTo>
                      <a:pt x="569785" y="1920050"/>
                      <a:pt x="572643" y="1840992"/>
                      <a:pt x="572643" y="1762030"/>
                    </a:cubicBezTo>
                    <a:cubicBezTo>
                      <a:pt x="572548" y="1626489"/>
                      <a:pt x="561880" y="1491806"/>
                      <a:pt x="542544" y="1357312"/>
                    </a:cubicBezTo>
                    <a:cubicBezTo>
                      <a:pt x="519684" y="1198340"/>
                      <a:pt x="485394" y="1042416"/>
                      <a:pt x="438341" y="889064"/>
                    </a:cubicBezTo>
                    <a:cubicBezTo>
                      <a:pt x="436626" y="883349"/>
                      <a:pt x="434911" y="877348"/>
                      <a:pt x="434150" y="872204"/>
                    </a:cubicBezTo>
                    <a:cubicBezTo>
                      <a:pt x="434150" y="872204"/>
                      <a:pt x="434150" y="872204"/>
                      <a:pt x="434150" y="872204"/>
                    </a:cubicBezTo>
                    <a:cubicBezTo>
                      <a:pt x="417005" y="806863"/>
                      <a:pt x="353663" y="637223"/>
                      <a:pt x="301561" y="529685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0EFD141-18D0-4343-8A00-A0B4B84F9603}"/>
                  </a:ext>
                </a:extLst>
              </p:cNvPr>
              <p:cNvSpPr/>
              <p:nvPr/>
            </p:nvSpPr>
            <p:spPr>
              <a:xfrm>
                <a:off x="13116768" y="2602416"/>
                <a:ext cx="1800829" cy="753016"/>
              </a:xfrm>
              <a:custGeom>
                <a:avLst/>
                <a:gdLst>
                  <a:gd name="connsiteX0" fmla="*/ 1178600 w 1800829"/>
                  <a:gd name="connsiteY0" fmla="*/ 537255 h 753016"/>
                  <a:gd name="connsiteX1" fmla="*/ 1192546 w 1800829"/>
                  <a:gd name="connsiteY1" fmla="*/ 545942 h 753016"/>
                  <a:gd name="connsiteX2" fmla="*/ 1186450 w 1800829"/>
                  <a:gd name="connsiteY2" fmla="*/ 596425 h 753016"/>
                  <a:gd name="connsiteX3" fmla="*/ 915655 w 1800829"/>
                  <a:gd name="connsiteY3" fmla="*/ 753016 h 753016"/>
                  <a:gd name="connsiteX4" fmla="*/ 628190 w 1800829"/>
                  <a:gd name="connsiteY4" fmla="*/ 600902 h 753016"/>
                  <a:gd name="connsiteX5" fmla="*/ 621142 w 1800829"/>
                  <a:gd name="connsiteY5" fmla="*/ 554039 h 753016"/>
                  <a:gd name="connsiteX6" fmla="*/ 666766 w 1800829"/>
                  <a:gd name="connsiteY6" fmla="*/ 556039 h 753016"/>
                  <a:gd name="connsiteX7" fmla="*/ 989378 w 1800829"/>
                  <a:gd name="connsiteY7" fmla="*/ 608617 h 753016"/>
                  <a:gd name="connsiteX8" fmla="*/ 1139206 w 1800829"/>
                  <a:gd name="connsiteY8" fmla="*/ 550610 h 753016"/>
                  <a:gd name="connsiteX9" fmla="*/ 1178600 w 1800829"/>
                  <a:gd name="connsiteY9" fmla="*/ 537255 h 753016"/>
                  <a:gd name="connsiteX10" fmla="*/ 237585 w 1800829"/>
                  <a:gd name="connsiteY10" fmla="*/ 32292 h 753016"/>
                  <a:gd name="connsiteX11" fmla="*/ 308341 w 1800829"/>
                  <a:gd name="connsiteY11" fmla="*/ 34259 h 753016"/>
                  <a:gd name="connsiteX12" fmla="*/ 584280 w 1800829"/>
                  <a:gd name="connsiteY12" fmla="*/ 152655 h 753016"/>
                  <a:gd name="connsiteX13" fmla="*/ 710582 w 1800829"/>
                  <a:gd name="connsiteY13" fmla="*/ 324486 h 753016"/>
                  <a:gd name="connsiteX14" fmla="*/ 657527 w 1800829"/>
                  <a:gd name="connsiteY14" fmla="*/ 383636 h 753016"/>
                  <a:gd name="connsiteX15" fmla="*/ 29449 w 1800829"/>
                  <a:gd name="connsiteY15" fmla="*/ 140082 h 753016"/>
                  <a:gd name="connsiteX16" fmla="*/ 302 w 1800829"/>
                  <a:gd name="connsiteY16" fmla="*/ 101887 h 753016"/>
                  <a:gd name="connsiteX17" fmla="*/ 34497 w 1800829"/>
                  <a:gd name="connsiteY17" fmla="*/ 66930 h 753016"/>
                  <a:gd name="connsiteX18" fmla="*/ 237585 w 1800829"/>
                  <a:gd name="connsiteY18" fmla="*/ 32292 h 753016"/>
                  <a:gd name="connsiteX19" fmla="*/ 1563245 w 1800829"/>
                  <a:gd name="connsiteY19" fmla="*/ 2 h 753016"/>
                  <a:gd name="connsiteX20" fmla="*/ 1766333 w 1800829"/>
                  <a:gd name="connsiteY20" fmla="*/ 34640 h 753016"/>
                  <a:gd name="connsiteX21" fmla="*/ 1800527 w 1800829"/>
                  <a:gd name="connsiteY21" fmla="*/ 69597 h 753016"/>
                  <a:gd name="connsiteX22" fmla="*/ 1771381 w 1800829"/>
                  <a:gd name="connsiteY22" fmla="*/ 107792 h 753016"/>
                  <a:gd name="connsiteX23" fmla="*/ 1143302 w 1800829"/>
                  <a:gd name="connsiteY23" fmla="*/ 351346 h 753016"/>
                  <a:gd name="connsiteX24" fmla="*/ 1090248 w 1800829"/>
                  <a:gd name="connsiteY24" fmla="*/ 292196 h 753016"/>
                  <a:gd name="connsiteX25" fmla="*/ 1216550 w 1800829"/>
                  <a:gd name="connsiteY25" fmla="*/ 120365 h 753016"/>
                  <a:gd name="connsiteX26" fmla="*/ 1492489 w 1800829"/>
                  <a:gd name="connsiteY26" fmla="*/ 1969 h 753016"/>
                  <a:gd name="connsiteX27" fmla="*/ 1563245 w 1800829"/>
                  <a:gd name="connsiteY27" fmla="*/ 2 h 75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0829" h="753016">
                    <a:moveTo>
                      <a:pt x="1178600" y="537255"/>
                    </a:moveTo>
                    <a:cubicBezTo>
                      <a:pt x="1183182" y="538424"/>
                      <a:pt x="1187831" y="541108"/>
                      <a:pt x="1192546" y="545942"/>
                    </a:cubicBezTo>
                    <a:cubicBezTo>
                      <a:pt x="1210358" y="564230"/>
                      <a:pt x="1194356" y="582233"/>
                      <a:pt x="1186450" y="596425"/>
                    </a:cubicBezTo>
                    <a:cubicBezTo>
                      <a:pt x="1128729" y="699771"/>
                      <a:pt x="1036908" y="746634"/>
                      <a:pt x="915655" y="753016"/>
                    </a:cubicBezTo>
                    <a:cubicBezTo>
                      <a:pt x="801164" y="744063"/>
                      <a:pt x="700294" y="700628"/>
                      <a:pt x="628190" y="600902"/>
                    </a:cubicBezTo>
                    <a:cubicBezTo>
                      <a:pt x="617427" y="585947"/>
                      <a:pt x="608664" y="569469"/>
                      <a:pt x="621142" y="554039"/>
                    </a:cubicBezTo>
                    <a:cubicBezTo>
                      <a:pt x="634953" y="536989"/>
                      <a:pt x="650193" y="549657"/>
                      <a:pt x="666766" y="556039"/>
                    </a:cubicBezTo>
                    <a:cubicBezTo>
                      <a:pt x="770398" y="596044"/>
                      <a:pt x="874126" y="635573"/>
                      <a:pt x="989378" y="608617"/>
                    </a:cubicBezTo>
                    <a:cubicBezTo>
                      <a:pt x="1042337" y="596234"/>
                      <a:pt x="1091581" y="576137"/>
                      <a:pt x="1139206" y="550610"/>
                    </a:cubicBezTo>
                    <a:cubicBezTo>
                      <a:pt x="1151708" y="543895"/>
                      <a:pt x="1164852" y="533751"/>
                      <a:pt x="1178600" y="537255"/>
                    </a:cubicBezTo>
                    <a:close/>
                    <a:moveTo>
                      <a:pt x="237585" y="32292"/>
                    </a:moveTo>
                    <a:cubicBezTo>
                      <a:pt x="260722" y="32247"/>
                      <a:pt x="284243" y="33045"/>
                      <a:pt x="308341" y="34259"/>
                    </a:cubicBezTo>
                    <a:cubicBezTo>
                      <a:pt x="443215" y="43689"/>
                      <a:pt x="548561" y="114365"/>
                      <a:pt x="584280" y="152655"/>
                    </a:cubicBezTo>
                    <a:cubicBezTo>
                      <a:pt x="645621" y="215615"/>
                      <a:pt x="678006" y="251715"/>
                      <a:pt x="710582" y="324486"/>
                    </a:cubicBezTo>
                    <a:cubicBezTo>
                      <a:pt x="731537" y="371254"/>
                      <a:pt x="706677" y="397352"/>
                      <a:pt x="657527" y="383636"/>
                    </a:cubicBezTo>
                    <a:cubicBezTo>
                      <a:pt x="574469" y="360300"/>
                      <a:pt x="117650" y="201423"/>
                      <a:pt x="29449" y="140082"/>
                    </a:cubicBezTo>
                    <a:cubicBezTo>
                      <a:pt x="14209" y="130938"/>
                      <a:pt x="-2460" y="121794"/>
                      <a:pt x="302" y="101887"/>
                    </a:cubicBezTo>
                    <a:cubicBezTo>
                      <a:pt x="2779" y="83884"/>
                      <a:pt x="16876" y="73121"/>
                      <a:pt x="34497" y="66930"/>
                    </a:cubicBezTo>
                    <a:cubicBezTo>
                      <a:pt x="102220" y="40141"/>
                      <a:pt x="168175" y="32426"/>
                      <a:pt x="237585" y="32292"/>
                    </a:cubicBezTo>
                    <a:close/>
                    <a:moveTo>
                      <a:pt x="1563245" y="2"/>
                    </a:moveTo>
                    <a:cubicBezTo>
                      <a:pt x="1632655" y="136"/>
                      <a:pt x="1698610" y="7851"/>
                      <a:pt x="1766333" y="34640"/>
                    </a:cubicBezTo>
                    <a:cubicBezTo>
                      <a:pt x="1783954" y="40831"/>
                      <a:pt x="1798051" y="51594"/>
                      <a:pt x="1800527" y="69597"/>
                    </a:cubicBezTo>
                    <a:cubicBezTo>
                      <a:pt x="1803290" y="89504"/>
                      <a:pt x="1786621" y="98648"/>
                      <a:pt x="1771381" y="107792"/>
                    </a:cubicBezTo>
                    <a:cubicBezTo>
                      <a:pt x="1683084" y="169133"/>
                      <a:pt x="1226360" y="328010"/>
                      <a:pt x="1143302" y="351346"/>
                    </a:cubicBezTo>
                    <a:cubicBezTo>
                      <a:pt x="1094153" y="365062"/>
                      <a:pt x="1069293" y="338964"/>
                      <a:pt x="1090248" y="292196"/>
                    </a:cubicBezTo>
                    <a:cubicBezTo>
                      <a:pt x="1122824" y="219425"/>
                      <a:pt x="1155209" y="183325"/>
                      <a:pt x="1216550" y="120365"/>
                    </a:cubicBezTo>
                    <a:cubicBezTo>
                      <a:pt x="1252268" y="82075"/>
                      <a:pt x="1357615" y="11399"/>
                      <a:pt x="1492489" y="1969"/>
                    </a:cubicBezTo>
                    <a:cubicBezTo>
                      <a:pt x="1516587" y="755"/>
                      <a:pt x="1540108" y="-43"/>
                      <a:pt x="1563245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aphic 288">
                <a:extLst>
                  <a:ext uri="{FF2B5EF4-FFF2-40B4-BE49-F238E27FC236}">
                    <a16:creationId xmlns:a16="http://schemas.microsoft.com/office/drawing/2014/main" id="{6BDDFFC6-120A-456C-9C54-99642FA7B7C4}"/>
                  </a:ext>
                </a:extLst>
              </p:cNvPr>
              <p:cNvGrpSpPr/>
              <p:nvPr/>
            </p:nvGrpSpPr>
            <p:grpSpPr>
              <a:xfrm>
                <a:off x="14827379" y="1663601"/>
                <a:ext cx="606837" cy="1637537"/>
                <a:chOff x="6211442" y="2400871"/>
                <a:chExt cx="606837" cy="1637537"/>
              </a:xfrm>
              <a:solidFill>
                <a:srgbClr val="6B191D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D73F2ED-7F2F-422F-9B08-A48D2052A8BD}"/>
                    </a:ext>
                  </a:extLst>
                </p:cNvPr>
                <p:cNvSpPr/>
                <p:nvPr/>
              </p:nvSpPr>
              <p:spPr>
                <a:xfrm>
                  <a:off x="6211442" y="2400871"/>
                  <a:ext cx="606837" cy="1398079"/>
                </a:xfrm>
                <a:custGeom>
                  <a:avLst/>
                  <a:gdLst>
                    <a:gd name="connsiteX0" fmla="*/ 606838 w 606837"/>
                    <a:gd name="connsiteY0" fmla="*/ 1352455 h 1398079"/>
                    <a:gd name="connsiteX1" fmla="*/ 451580 w 606837"/>
                    <a:gd name="connsiteY1" fmla="*/ 689229 h 1398079"/>
                    <a:gd name="connsiteX2" fmla="*/ 451580 w 606837"/>
                    <a:gd name="connsiteY2" fmla="*/ 689039 h 1398079"/>
                    <a:gd name="connsiteX3" fmla="*/ 373285 w 606837"/>
                    <a:gd name="connsiteY3" fmla="*/ 516541 h 1398079"/>
                    <a:gd name="connsiteX4" fmla="*/ 88868 w 606837"/>
                    <a:gd name="connsiteY4" fmla="*/ 88964 h 1398079"/>
                    <a:gd name="connsiteX5" fmla="*/ 5715 w 606837"/>
                    <a:gd name="connsiteY5" fmla="*/ 0 h 1398079"/>
                    <a:gd name="connsiteX6" fmla="*/ 0 w 606837"/>
                    <a:gd name="connsiteY6" fmla="*/ 8477 h 1398079"/>
                    <a:gd name="connsiteX7" fmla="*/ 72771 w 606837"/>
                    <a:gd name="connsiteY7" fmla="*/ 88964 h 1398079"/>
                    <a:gd name="connsiteX8" fmla="*/ 307943 w 606837"/>
                    <a:gd name="connsiteY8" fmla="*/ 420719 h 1398079"/>
                    <a:gd name="connsiteX9" fmla="*/ 445294 w 606837"/>
                    <a:gd name="connsiteY9" fmla="*/ 697897 h 1398079"/>
                    <a:gd name="connsiteX10" fmla="*/ 445294 w 606837"/>
                    <a:gd name="connsiteY10" fmla="*/ 697897 h 1398079"/>
                    <a:gd name="connsiteX11" fmla="*/ 449675 w 606837"/>
                    <a:gd name="connsiteY11" fmla="*/ 711803 h 1398079"/>
                    <a:gd name="connsiteX12" fmla="*/ 561308 w 606837"/>
                    <a:gd name="connsiteY12" fmla="*/ 1097852 h 1398079"/>
                    <a:gd name="connsiteX13" fmla="*/ 597027 w 606837"/>
                    <a:gd name="connsiteY13" fmla="*/ 1398080 h 1398079"/>
                    <a:gd name="connsiteX14" fmla="*/ 606838 w 606837"/>
                    <a:gd name="connsiteY14" fmla="*/ 1352455 h 139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06837" h="1398079">
                      <a:moveTo>
                        <a:pt x="606838" y="1352455"/>
                      </a:moveTo>
                      <a:cubicBezTo>
                        <a:pt x="590550" y="1124617"/>
                        <a:pt x="538067" y="903637"/>
                        <a:pt x="451580" y="689229"/>
                      </a:cubicBezTo>
                      <a:cubicBezTo>
                        <a:pt x="451580" y="689134"/>
                        <a:pt x="451580" y="689134"/>
                        <a:pt x="451580" y="689039"/>
                      </a:cubicBezTo>
                      <a:cubicBezTo>
                        <a:pt x="437388" y="648272"/>
                        <a:pt x="387668" y="548069"/>
                        <a:pt x="373285" y="516541"/>
                      </a:cubicBezTo>
                      <a:cubicBezTo>
                        <a:pt x="296704" y="363950"/>
                        <a:pt x="200692" y="222123"/>
                        <a:pt x="88868" y="88964"/>
                      </a:cubicBezTo>
                      <a:cubicBezTo>
                        <a:pt x="86011" y="85534"/>
                        <a:pt x="32861" y="24574"/>
                        <a:pt x="5715" y="0"/>
                      </a:cubicBezTo>
                      <a:cubicBezTo>
                        <a:pt x="3810" y="2857"/>
                        <a:pt x="1905" y="5715"/>
                        <a:pt x="0" y="8477"/>
                      </a:cubicBezTo>
                      <a:cubicBezTo>
                        <a:pt x="24289" y="35338"/>
                        <a:pt x="48482" y="62103"/>
                        <a:pt x="72771" y="88964"/>
                      </a:cubicBezTo>
                      <a:cubicBezTo>
                        <a:pt x="160592" y="194024"/>
                        <a:pt x="236411" y="305753"/>
                        <a:pt x="307943" y="420719"/>
                      </a:cubicBezTo>
                      <a:cubicBezTo>
                        <a:pt x="361474" y="506825"/>
                        <a:pt x="427196" y="644366"/>
                        <a:pt x="445294" y="697897"/>
                      </a:cubicBezTo>
                      <a:cubicBezTo>
                        <a:pt x="445294" y="697897"/>
                        <a:pt x="445294" y="697897"/>
                        <a:pt x="445294" y="697897"/>
                      </a:cubicBezTo>
                      <a:cubicBezTo>
                        <a:pt x="446056" y="702183"/>
                        <a:pt x="447866" y="707136"/>
                        <a:pt x="449675" y="711803"/>
                      </a:cubicBezTo>
                      <a:cubicBezTo>
                        <a:pt x="499015" y="837057"/>
                        <a:pt x="535781" y="965645"/>
                        <a:pt x="561308" y="1097852"/>
                      </a:cubicBezTo>
                      <a:cubicBezTo>
                        <a:pt x="580454" y="1197007"/>
                        <a:pt x="592741" y="1296924"/>
                        <a:pt x="597027" y="1398080"/>
                      </a:cubicBezTo>
                      <a:cubicBezTo>
                        <a:pt x="599789" y="1382268"/>
                        <a:pt x="603123" y="1367123"/>
                        <a:pt x="606838" y="1352455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3FAD907-191D-49B5-B054-E4DD484EC3F0}"/>
                    </a:ext>
                  </a:extLst>
                </p:cNvPr>
                <p:cNvSpPr/>
                <p:nvPr/>
              </p:nvSpPr>
              <p:spPr>
                <a:xfrm>
                  <a:off x="6809708" y="4032789"/>
                  <a:ext cx="1047" cy="5619"/>
                </a:xfrm>
                <a:custGeom>
                  <a:avLst/>
                  <a:gdLst>
                    <a:gd name="connsiteX0" fmla="*/ 0 w 1047"/>
                    <a:gd name="connsiteY0" fmla="*/ 0 h 5619"/>
                    <a:gd name="connsiteX1" fmla="*/ 0 w 1047"/>
                    <a:gd name="connsiteY1" fmla="*/ 5620 h 5619"/>
                    <a:gd name="connsiteX2" fmla="*/ 1048 w 1047"/>
                    <a:gd name="connsiteY2" fmla="*/ 5048 h 5619"/>
                    <a:gd name="connsiteX3" fmla="*/ 0 w 1047"/>
                    <a:gd name="connsiteY3" fmla="*/ 0 h 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" h="5619">
                      <a:moveTo>
                        <a:pt x="0" y="0"/>
                      </a:moveTo>
                      <a:cubicBezTo>
                        <a:pt x="0" y="1905"/>
                        <a:pt x="0" y="3810"/>
                        <a:pt x="0" y="5620"/>
                      </a:cubicBezTo>
                      <a:cubicBezTo>
                        <a:pt x="381" y="5429"/>
                        <a:pt x="667" y="5239"/>
                        <a:pt x="1048" y="5048"/>
                      </a:cubicBezTo>
                      <a:cubicBezTo>
                        <a:pt x="667" y="3334"/>
                        <a:pt x="286" y="1715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D39B45B-B938-453C-9907-789D3DF4C347}"/>
                  </a:ext>
                </a:extLst>
              </p:cNvPr>
              <p:cNvSpPr/>
              <p:nvPr/>
            </p:nvSpPr>
            <p:spPr>
              <a:xfrm>
                <a:off x="12643637" y="2010457"/>
                <a:ext cx="363854" cy="549495"/>
              </a:xfrm>
              <a:custGeom>
                <a:avLst/>
                <a:gdLst>
                  <a:gd name="connsiteX0" fmla="*/ 137 w 363854"/>
                  <a:gd name="connsiteY0" fmla="*/ 451054 h 549495"/>
                  <a:gd name="connsiteX1" fmla="*/ 91100 w 363854"/>
                  <a:gd name="connsiteY1" fmla="*/ 153969 h 549495"/>
                  <a:gd name="connsiteX2" fmla="*/ 223117 w 363854"/>
                  <a:gd name="connsiteY2" fmla="*/ 18714 h 549495"/>
                  <a:gd name="connsiteX3" fmla="*/ 333797 w 363854"/>
                  <a:gd name="connsiteY3" fmla="*/ 17666 h 549495"/>
                  <a:gd name="connsiteX4" fmla="*/ 350752 w 363854"/>
                  <a:gd name="connsiteY4" fmla="*/ 129490 h 549495"/>
                  <a:gd name="connsiteX5" fmla="*/ 242738 w 363854"/>
                  <a:gd name="connsiteY5" fmla="*/ 327800 h 549495"/>
                  <a:gd name="connsiteX6" fmla="*/ 163205 w 363854"/>
                  <a:gd name="connsiteY6" fmla="*/ 474104 h 549495"/>
                  <a:gd name="connsiteX7" fmla="*/ 142250 w 363854"/>
                  <a:gd name="connsiteY7" fmla="*/ 507727 h 549495"/>
                  <a:gd name="connsiteX8" fmla="*/ 53762 w 363854"/>
                  <a:gd name="connsiteY8" fmla="*/ 547637 h 549495"/>
                  <a:gd name="connsiteX9" fmla="*/ 2804 w 363854"/>
                  <a:gd name="connsiteY9" fmla="*/ 478676 h 549495"/>
                  <a:gd name="connsiteX10" fmla="*/ 137 w 363854"/>
                  <a:gd name="connsiteY10" fmla="*/ 451054 h 54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3854" h="549495">
                    <a:moveTo>
                      <a:pt x="137" y="451054"/>
                    </a:moveTo>
                    <a:cubicBezTo>
                      <a:pt x="-2245" y="342088"/>
                      <a:pt x="26426" y="242075"/>
                      <a:pt x="91100" y="153969"/>
                    </a:cubicBezTo>
                    <a:cubicBezTo>
                      <a:pt x="128534" y="102915"/>
                      <a:pt x="166443" y="51671"/>
                      <a:pt x="223117" y="18714"/>
                    </a:cubicBezTo>
                    <a:cubicBezTo>
                      <a:pt x="264741" y="-5479"/>
                      <a:pt x="305318" y="-6623"/>
                      <a:pt x="333797" y="17666"/>
                    </a:cubicBezTo>
                    <a:cubicBezTo>
                      <a:pt x="365230" y="44431"/>
                      <a:pt x="373898" y="83579"/>
                      <a:pt x="350752" y="129490"/>
                    </a:cubicBezTo>
                    <a:cubicBezTo>
                      <a:pt x="317033" y="196736"/>
                      <a:pt x="278838" y="261697"/>
                      <a:pt x="242738" y="327800"/>
                    </a:cubicBezTo>
                    <a:cubicBezTo>
                      <a:pt x="216068" y="376473"/>
                      <a:pt x="189875" y="425431"/>
                      <a:pt x="163205" y="474104"/>
                    </a:cubicBezTo>
                    <a:cubicBezTo>
                      <a:pt x="156823" y="485629"/>
                      <a:pt x="150155" y="497155"/>
                      <a:pt x="142250" y="507727"/>
                    </a:cubicBezTo>
                    <a:cubicBezTo>
                      <a:pt x="120152" y="536969"/>
                      <a:pt x="92339" y="555638"/>
                      <a:pt x="53762" y="547637"/>
                    </a:cubicBezTo>
                    <a:cubicBezTo>
                      <a:pt x="16996" y="540017"/>
                      <a:pt x="11757" y="507346"/>
                      <a:pt x="2804" y="478676"/>
                    </a:cubicBezTo>
                    <a:cubicBezTo>
                      <a:pt x="137" y="470009"/>
                      <a:pt x="994" y="460293"/>
                      <a:pt x="137" y="45105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66B40A-7B2B-4148-A9C3-104AAF99D422}"/>
                </a:ext>
              </a:extLst>
            </p:cNvPr>
            <p:cNvGrpSpPr/>
            <p:nvPr/>
          </p:nvGrpSpPr>
          <p:grpSpPr>
            <a:xfrm>
              <a:off x="2768869" y="4517116"/>
              <a:ext cx="2143476" cy="2233639"/>
              <a:chOff x="14985963" y="1765042"/>
              <a:chExt cx="2143476" cy="223363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3788C20-CD76-4D32-8851-C00377B66E4E}"/>
                  </a:ext>
                </a:extLst>
              </p:cNvPr>
              <p:cNvSpPr/>
              <p:nvPr/>
            </p:nvSpPr>
            <p:spPr>
              <a:xfrm>
                <a:off x="15953996" y="1765042"/>
                <a:ext cx="352234" cy="476006"/>
              </a:xfrm>
              <a:custGeom>
                <a:avLst/>
                <a:gdLst>
                  <a:gd name="connsiteX0" fmla="*/ 0 w 352234"/>
                  <a:gd name="connsiteY0" fmla="*/ 433578 h 476006"/>
                  <a:gd name="connsiteX1" fmla="*/ 23431 w 352234"/>
                  <a:gd name="connsiteY1" fmla="*/ 347282 h 476006"/>
                  <a:gd name="connsiteX2" fmla="*/ 175451 w 352234"/>
                  <a:gd name="connsiteY2" fmla="*/ 43053 h 476006"/>
                  <a:gd name="connsiteX3" fmla="*/ 264319 w 352234"/>
                  <a:gd name="connsiteY3" fmla="*/ 0 h 476006"/>
                  <a:gd name="connsiteX4" fmla="*/ 318706 w 352234"/>
                  <a:gd name="connsiteY4" fmla="*/ 90869 h 476006"/>
                  <a:gd name="connsiteX5" fmla="*/ 279845 w 352234"/>
                  <a:gd name="connsiteY5" fmla="*/ 262985 h 476006"/>
                  <a:gd name="connsiteX6" fmla="*/ 309658 w 352234"/>
                  <a:gd name="connsiteY6" fmla="*/ 347758 h 476006"/>
                  <a:gd name="connsiteX7" fmla="*/ 352235 w 352234"/>
                  <a:gd name="connsiteY7" fmla="*/ 451675 h 476006"/>
                  <a:gd name="connsiteX8" fmla="*/ 0 w 352234"/>
                  <a:gd name="connsiteY8" fmla="*/ 433578 h 47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234" h="476006">
                    <a:moveTo>
                      <a:pt x="0" y="433578"/>
                    </a:moveTo>
                    <a:cubicBezTo>
                      <a:pt x="12097" y="413004"/>
                      <a:pt x="22765" y="398717"/>
                      <a:pt x="23431" y="347282"/>
                    </a:cubicBezTo>
                    <a:cubicBezTo>
                      <a:pt x="34004" y="225838"/>
                      <a:pt x="77248" y="121063"/>
                      <a:pt x="175451" y="43053"/>
                    </a:cubicBezTo>
                    <a:cubicBezTo>
                      <a:pt x="206216" y="18574"/>
                      <a:pt x="228600" y="6953"/>
                      <a:pt x="264319" y="0"/>
                    </a:cubicBezTo>
                    <a:cubicBezTo>
                      <a:pt x="281273" y="286"/>
                      <a:pt x="332327" y="64484"/>
                      <a:pt x="318706" y="90869"/>
                    </a:cubicBezTo>
                    <a:cubicBezTo>
                      <a:pt x="290131" y="144971"/>
                      <a:pt x="272796" y="201359"/>
                      <a:pt x="279845" y="262985"/>
                    </a:cubicBezTo>
                    <a:cubicBezTo>
                      <a:pt x="283274" y="293180"/>
                      <a:pt x="289084" y="323279"/>
                      <a:pt x="309658" y="347758"/>
                    </a:cubicBezTo>
                    <a:cubicBezTo>
                      <a:pt x="337376" y="380048"/>
                      <a:pt x="346615" y="425672"/>
                      <a:pt x="352235" y="451675"/>
                    </a:cubicBezTo>
                    <a:cubicBezTo>
                      <a:pt x="306229" y="475964"/>
                      <a:pt x="101346" y="498253"/>
                      <a:pt x="0" y="4335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73482D8-87E4-4DE1-B5CA-04D059680FAE}"/>
                  </a:ext>
                </a:extLst>
              </p:cNvPr>
              <p:cNvSpPr/>
              <p:nvPr/>
            </p:nvSpPr>
            <p:spPr>
              <a:xfrm>
                <a:off x="14985963" y="2130656"/>
                <a:ext cx="2143476" cy="1868025"/>
              </a:xfrm>
              <a:custGeom>
                <a:avLst/>
                <a:gdLst>
                  <a:gd name="connsiteX0" fmla="*/ 760389 w 2143476"/>
                  <a:gd name="connsiteY0" fmla="*/ 1860 h 1868025"/>
                  <a:gd name="connsiteX1" fmla="*/ 1163963 w 2143476"/>
                  <a:gd name="connsiteY1" fmla="*/ 104064 h 1868025"/>
                  <a:gd name="connsiteX2" fmla="*/ 1659835 w 2143476"/>
                  <a:gd name="connsiteY2" fmla="*/ 77394 h 1868025"/>
                  <a:gd name="connsiteX3" fmla="*/ 2136942 w 2143476"/>
                  <a:gd name="connsiteY3" fmla="*/ 762908 h 1868025"/>
                  <a:gd name="connsiteX4" fmla="*/ 1503339 w 2143476"/>
                  <a:gd name="connsiteY4" fmla="*/ 1811039 h 1868025"/>
                  <a:gd name="connsiteX5" fmla="*/ 403201 w 2143476"/>
                  <a:gd name="connsiteY5" fmla="*/ 1751412 h 1868025"/>
                  <a:gd name="connsiteX6" fmla="*/ 8 w 2143476"/>
                  <a:gd name="connsiteY6" fmla="*/ 921594 h 1868025"/>
                  <a:gd name="connsiteX7" fmla="*/ 194604 w 2143476"/>
                  <a:gd name="connsiteY7" fmla="*/ 272180 h 1868025"/>
                  <a:gd name="connsiteX8" fmla="*/ 760389 w 2143476"/>
                  <a:gd name="connsiteY8" fmla="*/ 1860 h 186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3476" h="1868025">
                    <a:moveTo>
                      <a:pt x="760389" y="1860"/>
                    </a:moveTo>
                    <a:cubicBezTo>
                      <a:pt x="914503" y="10909"/>
                      <a:pt x="994704" y="106445"/>
                      <a:pt x="1163963" y="104064"/>
                    </a:cubicBezTo>
                    <a:cubicBezTo>
                      <a:pt x="1333222" y="101682"/>
                      <a:pt x="1508292" y="16243"/>
                      <a:pt x="1659835" y="77394"/>
                    </a:cubicBezTo>
                    <a:cubicBezTo>
                      <a:pt x="1860621" y="158356"/>
                      <a:pt x="2077410" y="367716"/>
                      <a:pt x="2136942" y="762908"/>
                    </a:cubicBezTo>
                    <a:cubicBezTo>
                      <a:pt x="2196473" y="1158100"/>
                      <a:pt x="1838428" y="1736172"/>
                      <a:pt x="1503339" y="1811039"/>
                    </a:cubicBezTo>
                    <a:cubicBezTo>
                      <a:pt x="1132626" y="1893906"/>
                      <a:pt x="598750" y="1896383"/>
                      <a:pt x="403201" y="1751412"/>
                    </a:cubicBezTo>
                    <a:cubicBezTo>
                      <a:pt x="84495" y="1515097"/>
                      <a:pt x="-944" y="1178484"/>
                      <a:pt x="8" y="921594"/>
                    </a:cubicBezTo>
                    <a:cubicBezTo>
                      <a:pt x="960" y="664800"/>
                      <a:pt x="9914" y="554120"/>
                      <a:pt x="194604" y="272180"/>
                    </a:cubicBezTo>
                    <a:cubicBezTo>
                      <a:pt x="301189" y="109969"/>
                      <a:pt x="438349" y="-16999"/>
                      <a:pt x="760389" y="1860"/>
                    </a:cubicBezTo>
                    <a:close/>
                  </a:path>
                </a:pathLst>
              </a:custGeom>
              <a:gradFill>
                <a:gsLst>
                  <a:gs pos="65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2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B96F44E-D147-42B4-99F4-F6B5AF20E17A}"/>
                  </a:ext>
                </a:extLst>
              </p:cNvPr>
              <p:cNvSpPr/>
              <p:nvPr/>
            </p:nvSpPr>
            <p:spPr>
              <a:xfrm>
                <a:off x="16136254" y="1797046"/>
                <a:ext cx="169976" cy="443579"/>
              </a:xfrm>
              <a:custGeom>
                <a:avLst/>
                <a:gdLst>
                  <a:gd name="connsiteX0" fmla="*/ 127400 w 169976"/>
                  <a:gd name="connsiteY0" fmla="*/ 315849 h 443579"/>
                  <a:gd name="connsiteX1" fmla="*/ 97587 w 169976"/>
                  <a:gd name="connsiteY1" fmla="*/ 231077 h 443579"/>
                  <a:gd name="connsiteX2" fmla="*/ 136449 w 169976"/>
                  <a:gd name="connsiteY2" fmla="*/ 58960 h 443579"/>
                  <a:gd name="connsiteX3" fmla="*/ 118065 w 169976"/>
                  <a:gd name="connsiteY3" fmla="*/ 0 h 443579"/>
                  <a:gd name="connsiteX4" fmla="*/ 65488 w 169976"/>
                  <a:gd name="connsiteY4" fmla="*/ 51626 h 443579"/>
                  <a:gd name="connsiteX5" fmla="*/ 1194 w 169976"/>
                  <a:gd name="connsiteY5" fmla="*/ 188119 h 443579"/>
                  <a:gd name="connsiteX6" fmla="*/ 19101 w 169976"/>
                  <a:gd name="connsiteY6" fmla="*/ 342900 h 443579"/>
                  <a:gd name="connsiteX7" fmla="*/ 32340 w 169976"/>
                  <a:gd name="connsiteY7" fmla="*/ 443579 h 443579"/>
                  <a:gd name="connsiteX8" fmla="*/ 169977 w 169976"/>
                  <a:gd name="connsiteY8" fmla="*/ 419767 h 443579"/>
                  <a:gd name="connsiteX9" fmla="*/ 127400 w 169976"/>
                  <a:gd name="connsiteY9" fmla="*/ 315849 h 44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76" h="443579">
                    <a:moveTo>
                      <a:pt x="127400" y="315849"/>
                    </a:moveTo>
                    <a:cubicBezTo>
                      <a:pt x="106731" y="291370"/>
                      <a:pt x="101016" y="261271"/>
                      <a:pt x="97587" y="231077"/>
                    </a:cubicBezTo>
                    <a:cubicBezTo>
                      <a:pt x="90633" y="169450"/>
                      <a:pt x="107874" y="113062"/>
                      <a:pt x="136449" y="58960"/>
                    </a:cubicBezTo>
                    <a:cubicBezTo>
                      <a:pt x="143688" y="44863"/>
                      <a:pt x="132544" y="20098"/>
                      <a:pt x="118065" y="0"/>
                    </a:cubicBezTo>
                    <a:cubicBezTo>
                      <a:pt x="103873" y="14097"/>
                      <a:pt x="88443" y="30004"/>
                      <a:pt x="65488" y="51626"/>
                    </a:cubicBezTo>
                    <a:cubicBezTo>
                      <a:pt x="32150" y="83153"/>
                      <a:pt x="8338" y="105727"/>
                      <a:pt x="1194" y="188119"/>
                    </a:cubicBezTo>
                    <a:cubicBezTo>
                      <a:pt x="-4140" y="249746"/>
                      <a:pt x="9576" y="308610"/>
                      <a:pt x="19101" y="342900"/>
                    </a:cubicBezTo>
                    <a:cubicBezTo>
                      <a:pt x="25006" y="364236"/>
                      <a:pt x="28340" y="408146"/>
                      <a:pt x="32340" y="443579"/>
                    </a:cubicBezTo>
                    <a:cubicBezTo>
                      <a:pt x="94729" y="441484"/>
                      <a:pt x="148927" y="430816"/>
                      <a:pt x="169977" y="419767"/>
                    </a:cubicBezTo>
                    <a:cubicBezTo>
                      <a:pt x="164357" y="393764"/>
                      <a:pt x="155118" y="348139"/>
                      <a:pt x="127400" y="31584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724CCD9-9940-49B6-A94A-AB2A71D40302}"/>
                  </a:ext>
                </a:extLst>
              </p:cNvPr>
              <p:cNvSpPr/>
              <p:nvPr/>
            </p:nvSpPr>
            <p:spPr>
              <a:xfrm>
                <a:off x="15761366" y="2207193"/>
                <a:ext cx="244827" cy="1788794"/>
              </a:xfrm>
              <a:custGeom>
                <a:avLst/>
                <a:gdLst>
                  <a:gd name="connsiteX0" fmla="*/ 77283 w 244827"/>
                  <a:gd name="connsiteY0" fmla="*/ 498919 h 1788794"/>
                  <a:gd name="connsiteX1" fmla="*/ 201489 w 244827"/>
                  <a:gd name="connsiteY1" fmla="*/ 106299 h 1788794"/>
                  <a:gd name="connsiteX2" fmla="*/ 244828 w 244827"/>
                  <a:gd name="connsiteY2" fmla="*/ 6953 h 1788794"/>
                  <a:gd name="connsiteX3" fmla="*/ 238065 w 244827"/>
                  <a:gd name="connsiteY3" fmla="*/ 0 h 1788794"/>
                  <a:gd name="connsiteX4" fmla="*/ 187868 w 244827"/>
                  <a:gd name="connsiteY4" fmla="*/ 110585 h 1788794"/>
                  <a:gd name="connsiteX5" fmla="*/ 43469 w 244827"/>
                  <a:gd name="connsiteY5" fmla="*/ 611791 h 1788794"/>
                  <a:gd name="connsiteX6" fmla="*/ 15847 w 244827"/>
                  <a:gd name="connsiteY6" fmla="*/ 804386 h 1788794"/>
                  <a:gd name="connsiteX7" fmla="*/ 15847 w 244827"/>
                  <a:gd name="connsiteY7" fmla="*/ 804577 h 1788794"/>
                  <a:gd name="connsiteX8" fmla="*/ 92428 w 244827"/>
                  <a:gd name="connsiteY8" fmla="*/ 1786128 h 1788794"/>
                  <a:gd name="connsiteX9" fmla="*/ 102524 w 244827"/>
                  <a:gd name="connsiteY9" fmla="*/ 1788795 h 1788794"/>
                  <a:gd name="connsiteX10" fmla="*/ 58042 w 244827"/>
                  <a:gd name="connsiteY10" fmla="*/ 1588770 h 1788794"/>
                  <a:gd name="connsiteX11" fmla="*/ 14132 w 244827"/>
                  <a:gd name="connsiteY11" fmla="*/ 1240822 h 1788794"/>
                  <a:gd name="connsiteX12" fmla="*/ 22514 w 244827"/>
                  <a:gd name="connsiteY12" fmla="*/ 826484 h 1788794"/>
                  <a:gd name="connsiteX13" fmla="*/ 23181 w 244827"/>
                  <a:gd name="connsiteY13" fmla="*/ 811435 h 1788794"/>
                  <a:gd name="connsiteX14" fmla="*/ 23181 w 244827"/>
                  <a:gd name="connsiteY14" fmla="*/ 811435 h 1788794"/>
                  <a:gd name="connsiteX15" fmla="*/ 77283 w 244827"/>
                  <a:gd name="connsiteY15" fmla="*/ 498919 h 178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827" h="1788794">
                    <a:moveTo>
                      <a:pt x="77283" y="498919"/>
                    </a:moveTo>
                    <a:cubicBezTo>
                      <a:pt x="111954" y="365569"/>
                      <a:pt x="150911" y="234125"/>
                      <a:pt x="201489" y="106299"/>
                    </a:cubicBezTo>
                    <a:cubicBezTo>
                      <a:pt x="215967" y="73152"/>
                      <a:pt x="230350" y="40005"/>
                      <a:pt x="244828" y="6953"/>
                    </a:cubicBezTo>
                    <a:cubicBezTo>
                      <a:pt x="242542" y="4667"/>
                      <a:pt x="240351" y="2286"/>
                      <a:pt x="238065" y="0"/>
                    </a:cubicBezTo>
                    <a:cubicBezTo>
                      <a:pt x="220730" y="31623"/>
                      <a:pt x="189583" y="106394"/>
                      <a:pt x="187868" y="110585"/>
                    </a:cubicBezTo>
                    <a:cubicBezTo>
                      <a:pt x="123384" y="272701"/>
                      <a:pt x="74045" y="439388"/>
                      <a:pt x="43469" y="611791"/>
                    </a:cubicBezTo>
                    <a:cubicBezTo>
                      <a:pt x="38326" y="646938"/>
                      <a:pt x="18704" y="760000"/>
                      <a:pt x="15847" y="804386"/>
                    </a:cubicBezTo>
                    <a:cubicBezTo>
                      <a:pt x="15847" y="804482"/>
                      <a:pt x="15847" y="804482"/>
                      <a:pt x="15847" y="804577"/>
                    </a:cubicBezTo>
                    <a:cubicBezTo>
                      <a:pt x="-19586" y="1136714"/>
                      <a:pt x="3750" y="1464088"/>
                      <a:pt x="92428" y="1786128"/>
                    </a:cubicBezTo>
                    <a:cubicBezTo>
                      <a:pt x="95762" y="1786985"/>
                      <a:pt x="99190" y="1787938"/>
                      <a:pt x="102524" y="1788795"/>
                    </a:cubicBezTo>
                    <a:cubicBezTo>
                      <a:pt x="87570" y="1722120"/>
                      <a:pt x="71568" y="1655731"/>
                      <a:pt x="58042" y="1588770"/>
                    </a:cubicBezTo>
                    <a:cubicBezTo>
                      <a:pt x="34801" y="1473994"/>
                      <a:pt x="20800" y="1358075"/>
                      <a:pt x="14132" y="1240822"/>
                    </a:cubicBezTo>
                    <a:cubicBezTo>
                      <a:pt x="6322" y="1102328"/>
                      <a:pt x="8703" y="964406"/>
                      <a:pt x="22514" y="826484"/>
                    </a:cubicBezTo>
                    <a:cubicBezTo>
                      <a:pt x="22990" y="821341"/>
                      <a:pt x="23467" y="816007"/>
                      <a:pt x="23181" y="811435"/>
                    </a:cubicBezTo>
                    <a:cubicBezTo>
                      <a:pt x="23181" y="811435"/>
                      <a:pt x="23181" y="811435"/>
                      <a:pt x="23181" y="811435"/>
                    </a:cubicBezTo>
                    <a:cubicBezTo>
                      <a:pt x="26610" y="753332"/>
                      <a:pt x="51375" y="598837"/>
                      <a:pt x="77283" y="49891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3EBA36-497C-4FD6-937A-CDDED19EA118}"/>
                  </a:ext>
                </a:extLst>
              </p:cNvPr>
              <p:cNvSpPr/>
              <p:nvPr/>
            </p:nvSpPr>
            <p:spPr>
              <a:xfrm>
                <a:off x="15499576" y="2150138"/>
                <a:ext cx="346978" cy="1803463"/>
              </a:xfrm>
              <a:custGeom>
                <a:avLst/>
                <a:gdLst>
                  <a:gd name="connsiteX0" fmla="*/ 139239 w 346978"/>
                  <a:gd name="connsiteY0" fmla="*/ 492538 h 1803463"/>
                  <a:gd name="connsiteX1" fmla="*/ 295734 w 346978"/>
                  <a:gd name="connsiteY1" fmla="*/ 104775 h 1803463"/>
                  <a:gd name="connsiteX2" fmla="*/ 346979 w 346978"/>
                  <a:gd name="connsiteY2" fmla="*/ 7620 h 1803463"/>
                  <a:gd name="connsiteX3" fmla="*/ 340978 w 346978"/>
                  <a:gd name="connsiteY3" fmla="*/ 0 h 1803463"/>
                  <a:gd name="connsiteX4" fmla="*/ 282018 w 346978"/>
                  <a:gd name="connsiteY4" fmla="*/ 107918 h 1803463"/>
                  <a:gd name="connsiteX5" fmla="*/ 96186 w 346978"/>
                  <a:gd name="connsiteY5" fmla="*/ 604076 h 1803463"/>
                  <a:gd name="connsiteX6" fmla="*/ 52085 w 346978"/>
                  <a:gd name="connsiteY6" fmla="*/ 797147 h 1803463"/>
                  <a:gd name="connsiteX7" fmla="*/ 52085 w 346978"/>
                  <a:gd name="connsiteY7" fmla="*/ 797338 h 1803463"/>
                  <a:gd name="connsiteX8" fmla="*/ 40274 w 346978"/>
                  <a:gd name="connsiteY8" fmla="*/ 1799844 h 1803463"/>
                  <a:gd name="connsiteX9" fmla="*/ 49894 w 346978"/>
                  <a:gd name="connsiteY9" fmla="*/ 1803464 h 1803463"/>
                  <a:gd name="connsiteX10" fmla="*/ 23986 w 346978"/>
                  <a:gd name="connsiteY10" fmla="*/ 1596676 h 1803463"/>
                  <a:gd name="connsiteX11" fmla="*/ 11794 w 346978"/>
                  <a:gd name="connsiteY11" fmla="*/ 1239965 h 1803463"/>
                  <a:gd name="connsiteX12" fmla="*/ 56657 w 346978"/>
                  <a:gd name="connsiteY12" fmla="*/ 820293 h 1803463"/>
                  <a:gd name="connsiteX13" fmla="*/ 58562 w 346978"/>
                  <a:gd name="connsiteY13" fmla="*/ 805148 h 1803463"/>
                  <a:gd name="connsiteX14" fmla="*/ 58562 w 346978"/>
                  <a:gd name="connsiteY14" fmla="*/ 805148 h 1803463"/>
                  <a:gd name="connsiteX15" fmla="*/ 139239 w 346978"/>
                  <a:gd name="connsiteY15" fmla="*/ 492538 h 180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6978" h="1803463">
                    <a:moveTo>
                      <a:pt x="139239" y="492538"/>
                    </a:moveTo>
                    <a:cubicBezTo>
                      <a:pt x="185054" y="360140"/>
                      <a:pt x="234870" y="230219"/>
                      <a:pt x="295734" y="104775"/>
                    </a:cubicBezTo>
                    <a:cubicBezTo>
                      <a:pt x="312784" y="72390"/>
                      <a:pt x="329929" y="40005"/>
                      <a:pt x="346979" y="7620"/>
                    </a:cubicBezTo>
                    <a:cubicBezTo>
                      <a:pt x="344979" y="5048"/>
                      <a:pt x="342979" y="2477"/>
                      <a:pt x="340978" y="0"/>
                    </a:cubicBezTo>
                    <a:cubicBezTo>
                      <a:pt x="321166" y="30575"/>
                      <a:pt x="284019" y="103727"/>
                      <a:pt x="282018" y="107918"/>
                    </a:cubicBezTo>
                    <a:cubicBezTo>
                      <a:pt x="204485" y="266891"/>
                      <a:pt x="141429" y="431863"/>
                      <a:pt x="96186" y="604076"/>
                    </a:cubicBezTo>
                    <a:cubicBezTo>
                      <a:pt x="87994" y="639318"/>
                      <a:pt x="58848" y="752380"/>
                      <a:pt x="52085" y="797147"/>
                    </a:cubicBezTo>
                    <a:cubicBezTo>
                      <a:pt x="52085" y="797243"/>
                      <a:pt x="52085" y="797243"/>
                      <a:pt x="52085" y="797338"/>
                    </a:cubicBezTo>
                    <a:cubicBezTo>
                      <a:pt x="-12018" y="1131284"/>
                      <a:pt x="-18114" y="1465421"/>
                      <a:pt x="40274" y="1799844"/>
                    </a:cubicBezTo>
                    <a:cubicBezTo>
                      <a:pt x="43512" y="1801082"/>
                      <a:pt x="46751" y="1802225"/>
                      <a:pt x="49894" y="1803464"/>
                    </a:cubicBezTo>
                    <a:cubicBezTo>
                      <a:pt x="41131" y="1734502"/>
                      <a:pt x="31320" y="1665732"/>
                      <a:pt x="23986" y="1596676"/>
                    </a:cubicBezTo>
                    <a:cubicBezTo>
                      <a:pt x="11413" y="1478280"/>
                      <a:pt x="7889" y="1359408"/>
                      <a:pt x="11794" y="1239965"/>
                    </a:cubicBezTo>
                    <a:cubicBezTo>
                      <a:pt x="16366" y="1098709"/>
                      <a:pt x="30939" y="959072"/>
                      <a:pt x="56657" y="820293"/>
                    </a:cubicBezTo>
                    <a:cubicBezTo>
                      <a:pt x="57609" y="815150"/>
                      <a:pt x="58467" y="809720"/>
                      <a:pt x="58562" y="805148"/>
                    </a:cubicBezTo>
                    <a:cubicBezTo>
                      <a:pt x="58562" y="805148"/>
                      <a:pt x="58562" y="805148"/>
                      <a:pt x="58562" y="805148"/>
                    </a:cubicBezTo>
                    <a:cubicBezTo>
                      <a:pt x="67039" y="746379"/>
                      <a:pt x="104949" y="591788"/>
                      <a:pt x="139239" y="492538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99C2774-071A-4BE1-894E-A68C8BC64A85}"/>
                  </a:ext>
                </a:extLst>
              </p:cNvPr>
              <p:cNvSpPr/>
              <p:nvPr/>
            </p:nvSpPr>
            <p:spPr>
              <a:xfrm>
                <a:off x="15252518" y="2130231"/>
                <a:ext cx="357054" cy="1679924"/>
              </a:xfrm>
              <a:custGeom>
                <a:avLst/>
                <a:gdLst>
                  <a:gd name="connsiteX0" fmla="*/ 157506 w 357054"/>
                  <a:gd name="connsiteY0" fmla="*/ 455676 h 1679924"/>
                  <a:gd name="connsiteX1" fmla="*/ 308763 w 357054"/>
                  <a:gd name="connsiteY1" fmla="*/ 96869 h 1679924"/>
                  <a:gd name="connsiteX2" fmla="*/ 357055 w 357054"/>
                  <a:gd name="connsiteY2" fmla="*/ 7334 h 1679924"/>
                  <a:gd name="connsiteX3" fmla="*/ 352197 w 357054"/>
                  <a:gd name="connsiteY3" fmla="*/ 0 h 1679924"/>
                  <a:gd name="connsiteX4" fmla="*/ 296762 w 357054"/>
                  <a:gd name="connsiteY4" fmla="*/ 99441 h 1679924"/>
                  <a:gd name="connsiteX5" fmla="*/ 115691 w 357054"/>
                  <a:gd name="connsiteY5" fmla="*/ 558927 h 1679924"/>
                  <a:gd name="connsiteX6" fmla="*/ 69590 w 357054"/>
                  <a:gd name="connsiteY6" fmla="*/ 738473 h 1679924"/>
                  <a:gd name="connsiteX7" fmla="*/ 69590 w 357054"/>
                  <a:gd name="connsiteY7" fmla="*/ 738664 h 1679924"/>
                  <a:gd name="connsiteX8" fmla="*/ 18536 w 357054"/>
                  <a:gd name="connsiteY8" fmla="*/ 1676305 h 1679924"/>
                  <a:gd name="connsiteX9" fmla="*/ 26728 w 357054"/>
                  <a:gd name="connsiteY9" fmla="*/ 1679924 h 1679924"/>
                  <a:gd name="connsiteX10" fmla="*/ 12726 w 357054"/>
                  <a:gd name="connsiteY10" fmla="*/ 1485805 h 1679924"/>
                  <a:gd name="connsiteX11" fmla="*/ 16631 w 357054"/>
                  <a:gd name="connsiteY11" fmla="*/ 1151668 h 1679924"/>
                  <a:gd name="connsiteX12" fmla="*/ 72543 w 357054"/>
                  <a:gd name="connsiteY12" fmla="*/ 760095 h 1679924"/>
                  <a:gd name="connsiteX13" fmla="*/ 74829 w 357054"/>
                  <a:gd name="connsiteY13" fmla="*/ 745903 h 1679924"/>
                  <a:gd name="connsiteX14" fmla="*/ 74829 w 357054"/>
                  <a:gd name="connsiteY14" fmla="*/ 745903 h 1679924"/>
                  <a:gd name="connsiteX15" fmla="*/ 157506 w 357054"/>
                  <a:gd name="connsiteY15" fmla="*/ 455676 h 16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054" h="1679924">
                    <a:moveTo>
                      <a:pt x="157506" y="455676"/>
                    </a:moveTo>
                    <a:cubicBezTo>
                      <a:pt x="202559" y="332994"/>
                      <a:pt x="250946" y="212693"/>
                      <a:pt x="308763" y="96869"/>
                    </a:cubicBezTo>
                    <a:cubicBezTo>
                      <a:pt x="324860" y="67056"/>
                      <a:pt x="340958" y="37147"/>
                      <a:pt x="357055" y="7334"/>
                    </a:cubicBezTo>
                    <a:cubicBezTo>
                      <a:pt x="355436" y="4858"/>
                      <a:pt x="353816" y="2476"/>
                      <a:pt x="352197" y="0"/>
                    </a:cubicBezTo>
                    <a:cubicBezTo>
                      <a:pt x="333814" y="28099"/>
                      <a:pt x="298667" y="95631"/>
                      <a:pt x="296762" y="99441"/>
                    </a:cubicBezTo>
                    <a:cubicBezTo>
                      <a:pt x="223133" y="246221"/>
                      <a:pt x="161792" y="398907"/>
                      <a:pt x="115691" y="558927"/>
                    </a:cubicBezTo>
                    <a:cubicBezTo>
                      <a:pt x="107214" y="591693"/>
                      <a:pt x="77306" y="696659"/>
                      <a:pt x="69590" y="738473"/>
                    </a:cubicBezTo>
                    <a:cubicBezTo>
                      <a:pt x="69590" y="738568"/>
                      <a:pt x="69590" y="738568"/>
                      <a:pt x="69590" y="738664"/>
                    </a:cubicBezTo>
                    <a:cubicBezTo>
                      <a:pt x="534" y="1049464"/>
                      <a:pt x="-18421" y="1361980"/>
                      <a:pt x="18536" y="1676305"/>
                    </a:cubicBezTo>
                    <a:cubicBezTo>
                      <a:pt x="21299" y="1677543"/>
                      <a:pt x="23966" y="1678686"/>
                      <a:pt x="26728" y="1679924"/>
                    </a:cubicBezTo>
                    <a:cubicBezTo>
                      <a:pt x="21965" y="1615250"/>
                      <a:pt x="16250" y="1550575"/>
                      <a:pt x="12726" y="1485805"/>
                    </a:cubicBezTo>
                    <a:cubicBezTo>
                      <a:pt x="6630" y="1374648"/>
                      <a:pt x="8440" y="1263396"/>
                      <a:pt x="16631" y="1151668"/>
                    </a:cubicBezTo>
                    <a:cubicBezTo>
                      <a:pt x="26347" y="1019651"/>
                      <a:pt x="44635" y="889254"/>
                      <a:pt x="72543" y="760095"/>
                    </a:cubicBezTo>
                    <a:cubicBezTo>
                      <a:pt x="73591" y="755237"/>
                      <a:pt x="74543" y="750284"/>
                      <a:pt x="74829" y="745903"/>
                    </a:cubicBezTo>
                    <a:cubicBezTo>
                      <a:pt x="74829" y="745903"/>
                      <a:pt x="74829" y="745903"/>
                      <a:pt x="74829" y="745903"/>
                    </a:cubicBezTo>
                    <a:cubicBezTo>
                      <a:pt x="84640" y="691325"/>
                      <a:pt x="123788" y="547592"/>
                      <a:pt x="157506" y="45567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060F694-E069-4679-98D2-633A52AAA188}"/>
                  </a:ext>
                </a:extLst>
              </p:cNvPr>
              <p:cNvSpPr/>
              <p:nvPr/>
            </p:nvSpPr>
            <p:spPr>
              <a:xfrm>
                <a:off x="15021992" y="2191572"/>
                <a:ext cx="373363" cy="1241202"/>
              </a:xfrm>
              <a:custGeom>
                <a:avLst/>
                <a:gdLst>
                  <a:gd name="connsiteX0" fmla="*/ 168957 w 373363"/>
                  <a:gd name="connsiteY0" fmla="*/ 327279 h 1241202"/>
                  <a:gd name="connsiteX1" fmla="*/ 324119 w 373363"/>
                  <a:gd name="connsiteY1" fmla="*/ 69437 h 1241202"/>
                  <a:gd name="connsiteX2" fmla="*/ 373363 w 373363"/>
                  <a:gd name="connsiteY2" fmla="*/ 6001 h 1241202"/>
                  <a:gd name="connsiteX3" fmla="*/ 368601 w 373363"/>
                  <a:gd name="connsiteY3" fmla="*/ 0 h 1241202"/>
                  <a:gd name="connsiteX4" fmla="*/ 312212 w 373363"/>
                  <a:gd name="connsiteY4" fmla="*/ 70295 h 1241202"/>
                  <a:gd name="connsiteX5" fmla="*/ 126094 w 373363"/>
                  <a:gd name="connsiteY5" fmla="*/ 401574 h 1241202"/>
                  <a:gd name="connsiteX6" fmla="*/ 77898 w 373363"/>
                  <a:gd name="connsiteY6" fmla="*/ 533210 h 1241202"/>
                  <a:gd name="connsiteX7" fmla="*/ 77898 w 373363"/>
                  <a:gd name="connsiteY7" fmla="*/ 533305 h 1241202"/>
                  <a:gd name="connsiteX8" fmla="*/ 14270 w 373363"/>
                  <a:gd name="connsiteY8" fmla="*/ 1237774 h 1241202"/>
                  <a:gd name="connsiteX9" fmla="*/ 22367 w 373363"/>
                  <a:gd name="connsiteY9" fmla="*/ 1241203 h 1241202"/>
                  <a:gd name="connsiteX10" fmla="*/ 11127 w 373363"/>
                  <a:gd name="connsiteY10" fmla="*/ 1093184 h 1241202"/>
                  <a:gd name="connsiteX11" fmla="*/ 19700 w 373363"/>
                  <a:gd name="connsiteY11" fmla="*/ 840962 h 1241202"/>
                  <a:gd name="connsiteX12" fmla="*/ 80660 w 373363"/>
                  <a:gd name="connsiteY12" fmla="*/ 549878 h 1241202"/>
                  <a:gd name="connsiteX13" fmla="*/ 83136 w 373363"/>
                  <a:gd name="connsiteY13" fmla="*/ 539401 h 1241202"/>
                  <a:gd name="connsiteX14" fmla="*/ 83136 w 373363"/>
                  <a:gd name="connsiteY14" fmla="*/ 539401 h 1241202"/>
                  <a:gd name="connsiteX15" fmla="*/ 168957 w 373363"/>
                  <a:gd name="connsiteY15" fmla="*/ 327279 h 124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363" h="1241202">
                    <a:moveTo>
                      <a:pt x="168957" y="327279"/>
                    </a:moveTo>
                    <a:cubicBezTo>
                      <a:pt x="215343" y="238506"/>
                      <a:pt x="265064" y="151829"/>
                      <a:pt x="324119" y="69437"/>
                    </a:cubicBezTo>
                    <a:cubicBezTo>
                      <a:pt x="340502" y="48292"/>
                      <a:pt x="356885" y="27146"/>
                      <a:pt x="373363" y="6001"/>
                    </a:cubicBezTo>
                    <a:cubicBezTo>
                      <a:pt x="371744" y="4001"/>
                      <a:pt x="370220" y="2000"/>
                      <a:pt x="368601" y="0"/>
                    </a:cubicBezTo>
                    <a:cubicBezTo>
                      <a:pt x="349932" y="19622"/>
                      <a:pt x="314118" y="67532"/>
                      <a:pt x="312212" y="70295"/>
                    </a:cubicBezTo>
                    <a:cubicBezTo>
                      <a:pt x="237156" y="174784"/>
                      <a:pt x="174100" y="284702"/>
                      <a:pt x="126094" y="401574"/>
                    </a:cubicBezTo>
                    <a:cubicBezTo>
                      <a:pt x="117236" y="425577"/>
                      <a:pt x="86089" y="502348"/>
                      <a:pt x="77898" y="533210"/>
                    </a:cubicBezTo>
                    <a:cubicBezTo>
                      <a:pt x="77898" y="533210"/>
                      <a:pt x="77898" y="533305"/>
                      <a:pt x="77898" y="533305"/>
                    </a:cubicBezTo>
                    <a:cubicBezTo>
                      <a:pt x="5031" y="762190"/>
                      <a:pt x="-18019" y="996791"/>
                      <a:pt x="14270" y="1237774"/>
                    </a:cubicBezTo>
                    <a:cubicBezTo>
                      <a:pt x="16937" y="1238917"/>
                      <a:pt x="19700" y="1240060"/>
                      <a:pt x="22367" y="1241203"/>
                    </a:cubicBezTo>
                    <a:cubicBezTo>
                      <a:pt x="18557" y="1191863"/>
                      <a:pt x="13794" y="1142524"/>
                      <a:pt x="11127" y="1093184"/>
                    </a:cubicBezTo>
                    <a:cubicBezTo>
                      <a:pt x="6651" y="1008602"/>
                      <a:pt x="9984" y="924687"/>
                      <a:pt x="19700" y="840962"/>
                    </a:cubicBezTo>
                    <a:cubicBezTo>
                      <a:pt x="31130" y="741998"/>
                      <a:pt x="51132" y="645033"/>
                      <a:pt x="80660" y="549878"/>
                    </a:cubicBezTo>
                    <a:cubicBezTo>
                      <a:pt x="81803" y="546354"/>
                      <a:pt x="82755" y="542639"/>
                      <a:pt x="83136" y="539401"/>
                    </a:cubicBezTo>
                    <a:cubicBezTo>
                      <a:pt x="83136" y="539401"/>
                      <a:pt x="83136" y="539401"/>
                      <a:pt x="83136" y="539401"/>
                    </a:cubicBezTo>
                    <a:cubicBezTo>
                      <a:pt x="93328" y="499015"/>
                      <a:pt x="134190" y="393859"/>
                      <a:pt x="168957" y="32727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6A96B-A617-4034-A390-00ECA68B37F5}"/>
                  </a:ext>
                </a:extLst>
              </p:cNvPr>
              <p:cNvSpPr/>
              <p:nvPr/>
            </p:nvSpPr>
            <p:spPr>
              <a:xfrm>
                <a:off x="16140687" y="2224719"/>
                <a:ext cx="331397" cy="1734788"/>
              </a:xfrm>
              <a:custGeom>
                <a:avLst/>
                <a:gdLst>
                  <a:gd name="connsiteX0" fmla="*/ 203168 w 331397"/>
                  <a:gd name="connsiteY0" fmla="*/ 474726 h 1734788"/>
                  <a:gd name="connsiteX1" fmla="*/ 50482 w 331397"/>
                  <a:gd name="connsiteY1" fmla="*/ 101060 h 1734788"/>
                  <a:gd name="connsiteX2" fmla="*/ 0 w 331397"/>
                  <a:gd name="connsiteY2" fmla="*/ 7334 h 1734788"/>
                  <a:gd name="connsiteX3" fmla="*/ 6191 w 331397"/>
                  <a:gd name="connsiteY3" fmla="*/ 0 h 1734788"/>
                  <a:gd name="connsiteX4" fmla="*/ 64389 w 331397"/>
                  <a:gd name="connsiteY4" fmla="*/ 104108 h 1734788"/>
                  <a:gd name="connsiteX5" fmla="*/ 245173 w 331397"/>
                  <a:gd name="connsiteY5" fmla="*/ 582168 h 1734788"/>
                  <a:gd name="connsiteX6" fmla="*/ 286893 w 331397"/>
                  <a:gd name="connsiteY6" fmla="*/ 768001 h 1734788"/>
                  <a:gd name="connsiteX7" fmla="*/ 286893 w 331397"/>
                  <a:gd name="connsiteY7" fmla="*/ 768191 h 1734788"/>
                  <a:gd name="connsiteX8" fmla="*/ 282512 w 331397"/>
                  <a:gd name="connsiteY8" fmla="*/ 1731455 h 1734788"/>
                  <a:gd name="connsiteX9" fmla="*/ 272605 w 331397"/>
                  <a:gd name="connsiteY9" fmla="*/ 1734788 h 1734788"/>
                  <a:gd name="connsiteX10" fmla="*/ 302323 w 331397"/>
                  <a:gd name="connsiteY10" fmla="*/ 1536287 h 1734788"/>
                  <a:gd name="connsiteX11" fmla="*/ 320612 w 331397"/>
                  <a:gd name="connsiteY11" fmla="*/ 1193673 h 1734788"/>
                  <a:gd name="connsiteX12" fmla="*/ 281940 w 331397"/>
                  <a:gd name="connsiteY12" fmla="*/ 790099 h 1734788"/>
                  <a:gd name="connsiteX13" fmla="*/ 280226 w 331397"/>
                  <a:gd name="connsiteY13" fmla="*/ 775526 h 1734788"/>
                  <a:gd name="connsiteX14" fmla="*/ 280226 w 331397"/>
                  <a:gd name="connsiteY14" fmla="*/ 775526 h 1734788"/>
                  <a:gd name="connsiteX15" fmla="*/ 203168 w 331397"/>
                  <a:gd name="connsiteY15" fmla="*/ 474726 h 173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1397" h="1734788">
                    <a:moveTo>
                      <a:pt x="203168" y="474726"/>
                    </a:moveTo>
                    <a:cubicBezTo>
                      <a:pt x="158782" y="347186"/>
                      <a:pt x="110299" y="221932"/>
                      <a:pt x="50482" y="101060"/>
                    </a:cubicBezTo>
                    <a:cubicBezTo>
                      <a:pt x="33623" y="69818"/>
                      <a:pt x="16859" y="38576"/>
                      <a:pt x="0" y="7334"/>
                    </a:cubicBezTo>
                    <a:cubicBezTo>
                      <a:pt x="2096" y="4858"/>
                      <a:pt x="4096" y="2477"/>
                      <a:pt x="6191" y="0"/>
                    </a:cubicBezTo>
                    <a:cubicBezTo>
                      <a:pt x="25813" y="29527"/>
                      <a:pt x="62389" y="100108"/>
                      <a:pt x="64389" y="104108"/>
                    </a:cubicBezTo>
                    <a:cubicBezTo>
                      <a:pt x="140589" y="257461"/>
                      <a:pt x="202025" y="416338"/>
                      <a:pt x="245173" y="582168"/>
                    </a:cubicBezTo>
                    <a:cubicBezTo>
                      <a:pt x="252889" y="616077"/>
                      <a:pt x="280702" y="724853"/>
                      <a:pt x="286893" y="768001"/>
                    </a:cubicBezTo>
                    <a:cubicBezTo>
                      <a:pt x="286893" y="768096"/>
                      <a:pt x="286893" y="768096"/>
                      <a:pt x="286893" y="768191"/>
                    </a:cubicBezTo>
                    <a:cubicBezTo>
                      <a:pt x="346615" y="1089470"/>
                      <a:pt x="347281" y="1410557"/>
                      <a:pt x="282512" y="1731455"/>
                    </a:cubicBezTo>
                    <a:cubicBezTo>
                      <a:pt x="279178" y="1732598"/>
                      <a:pt x="275939" y="1733740"/>
                      <a:pt x="272605" y="1734788"/>
                    </a:cubicBezTo>
                    <a:cubicBezTo>
                      <a:pt x="282607" y="1668685"/>
                      <a:pt x="293751" y="1602677"/>
                      <a:pt x="302323" y="1536287"/>
                    </a:cubicBezTo>
                    <a:cubicBezTo>
                      <a:pt x="317087" y="1422559"/>
                      <a:pt x="322612" y="1308449"/>
                      <a:pt x="320612" y="1193673"/>
                    </a:cubicBezTo>
                    <a:cubicBezTo>
                      <a:pt x="318230" y="1057942"/>
                      <a:pt x="305753" y="923639"/>
                      <a:pt x="281940" y="790099"/>
                    </a:cubicBezTo>
                    <a:cubicBezTo>
                      <a:pt x="281083" y="785146"/>
                      <a:pt x="280226" y="779907"/>
                      <a:pt x="280226" y="775526"/>
                    </a:cubicBezTo>
                    <a:cubicBezTo>
                      <a:pt x="280226" y="775526"/>
                      <a:pt x="280226" y="775526"/>
                      <a:pt x="280226" y="775526"/>
                    </a:cubicBezTo>
                    <a:cubicBezTo>
                      <a:pt x="272415" y="719042"/>
                      <a:pt x="236315" y="570262"/>
                      <a:pt x="203168" y="47472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6AD19AC-14BE-4AC2-B878-8C274E430BD3}"/>
                  </a:ext>
                </a:extLst>
              </p:cNvPr>
              <p:cNvSpPr/>
              <p:nvPr/>
            </p:nvSpPr>
            <p:spPr>
              <a:xfrm>
                <a:off x="16352808" y="2215289"/>
                <a:ext cx="399764" cy="1592008"/>
              </a:xfrm>
              <a:custGeom>
                <a:avLst/>
                <a:gdLst>
                  <a:gd name="connsiteX0" fmla="*/ 213265 w 399764"/>
                  <a:gd name="connsiteY0" fmla="*/ 427196 h 1592008"/>
                  <a:gd name="connsiteX1" fmla="*/ 51054 w 399764"/>
                  <a:gd name="connsiteY1" fmla="*/ 90773 h 1592008"/>
                  <a:gd name="connsiteX2" fmla="*/ 0 w 399764"/>
                  <a:gd name="connsiteY2" fmla="*/ 7239 h 1592008"/>
                  <a:gd name="connsiteX3" fmla="*/ 4572 w 399764"/>
                  <a:gd name="connsiteY3" fmla="*/ 0 h 1592008"/>
                  <a:gd name="connsiteX4" fmla="*/ 63056 w 399764"/>
                  <a:gd name="connsiteY4" fmla="*/ 92678 h 1592008"/>
                  <a:gd name="connsiteX5" fmla="*/ 258128 w 399764"/>
                  <a:gd name="connsiteY5" fmla="*/ 524065 h 1592008"/>
                  <a:gd name="connsiteX6" fmla="*/ 309658 w 399764"/>
                  <a:gd name="connsiteY6" fmla="*/ 693706 h 1592008"/>
                  <a:gd name="connsiteX7" fmla="*/ 309658 w 399764"/>
                  <a:gd name="connsiteY7" fmla="*/ 693896 h 1592008"/>
                  <a:gd name="connsiteX8" fmla="*/ 389763 w 399764"/>
                  <a:gd name="connsiteY8" fmla="*/ 1588199 h 1592008"/>
                  <a:gd name="connsiteX9" fmla="*/ 381667 w 399764"/>
                  <a:gd name="connsiteY9" fmla="*/ 1592008 h 1592008"/>
                  <a:gd name="connsiteX10" fmla="*/ 389573 w 399764"/>
                  <a:gd name="connsiteY10" fmla="*/ 1405795 h 1592008"/>
                  <a:gd name="connsiteX11" fmla="*/ 375285 w 399764"/>
                  <a:gd name="connsiteY11" fmla="*/ 1086517 h 1592008"/>
                  <a:gd name="connsiteX12" fmla="*/ 307277 w 399764"/>
                  <a:gd name="connsiteY12" fmla="*/ 714565 h 1592008"/>
                  <a:gd name="connsiteX13" fmla="*/ 304514 w 399764"/>
                  <a:gd name="connsiteY13" fmla="*/ 701135 h 1592008"/>
                  <a:gd name="connsiteX14" fmla="*/ 304514 w 399764"/>
                  <a:gd name="connsiteY14" fmla="*/ 701135 h 1592008"/>
                  <a:gd name="connsiteX15" fmla="*/ 213265 w 399764"/>
                  <a:gd name="connsiteY15" fmla="*/ 427196 h 159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764" h="1592008">
                    <a:moveTo>
                      <a:pt x="213265" y="427196"/>
                    </a:moveTo>
                    <a:cubicBezTo>
                      <a:pt x="164497" y="311848"/>
                      <a:pt x="112395" y="198882"/>
                      <a:pt x="51054" y="90773"/>
                    </a:cubicBezTo>
                    <a:cubicBezTo>
                      <a:pt x="34004" y="62960"/>
                      <a:pt x="17050" y="35052"/>
                      <a:pt x="0" y="7239"/>
                    </a:cubicBezTo>
                    <a:cubicBezTo>
                      <a:pt x="1524" y="4858"/>
                      <a:pt x="3048" y="2476"/>
                      <a:pt x="4572" y="0"/>
                    </a:cubicBezTo>
                    <a:cubicBezTo>
                      <a:pt x="23813" y="26098"/>
                      <a:pt x="60960" y="89059"/>
                      <a:pt x="63056" y="92678"/>
                    </a:cubicBezTo>
                    <a:cubicBezTo>
                      <a:pt x="141065" y="229838"/>
                      <a:pt x="207074" y="373094"/>
                      <a:pt x="258128" y="524065"/>
                    </a:cubicBezTo>
                    <a:cubicBezTo>
                      <a:pt x="267653" y="555022"/>
                      <a:pt x="300704" y="654082"/>
                      <a:pt x="309658" y="693706"/>
                    </a:cubicBezTo>
                    <a:cubicBezTo>
                      <a:pt x="309658" y="693801"/>
                      <a:pt x="309658" y="693801"/>
                      <a:pt x="309658" y="693896"/>
                    </a:cubicBezTo>
                    <a:cubicBezTo>
                      <a:pt x="388334" y="988028"/>
                      <a:pt x="416909" y="1286066"/>
                      <a:pt x="389763" y="1588199"/>
                    </a:cubicBezTo>
                    <a:cubicBezTo>
                      <a:pt x="387096" y="1589437"/>
                      <a:pt x="384334" y="1590770"/>
                      <a:pt x="381667" y="1592008"/>
                    </a:cubicBezTo>
                    <a:cubicBezTo>
                      <a:pt x="384429" y="1529906"/>
                      <a:pt x="388049" y="1467898"/>
                      <a:pt x="389573" y="1405795"/>
                    </a:cubicBezTo>
                    <a:cubicBezTo>
                      <a:pt x="392240" y="1299305"/>
                      <a:pt x="386906" y="1193006"/>
                      <a:pt x="375285" y="1086517"/>
                    </a:cubicBezTo>
                    <a:cubicBezTo>
                      <a:pt x="361474" y="960691"/>
                      <a:pt x="339090" y="836866"/>
                      <a:pt x="307277" y="714565"/>
                    </a:cubicBezTo>
                    <a:cubicBezTo>
                      <a:pt x="306134" y="709994"/>
                      <a:pt x="304991" y="705231"/>
                      <a:pt x="304514" y="701135"/>
                    </a:cubicBezTo>
                    <a:cubicBezTo>
                      <a:pt x="304514" y="701135"/>
                      <a:pt x="304514" y="701135"/>
                      <a:pt x="304514" y="701135"/>
                    </a:cubicBezTo>
                    <a:cubicBezTo>
                      <a:pt x="293275" y="649319"/>
                      <a:pt x="249746" y="513588"/>
                      <a:pt x="213265" y="427196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C243579-53A5-4EA2-8236-27C2FB7C1369}"/>
                  </a:ext>
                </a:extLst>
              </p:cNvPr>
              <p:cNvSpPr/>
              <p:nvPr/>
            </p:nvSpPr>
            <p:spPr>
              <a:xfrm>
                <a:off x="16513209" y="2185285"/>
                <a:ext cx="420199" cy="1405032"/>
              </a:xfrm>
              <a:custGeom>
                <a:avLst/>
                <a:gdLst>
                  <a:gd name="connsiteX0" fmla="*/ 219075 w 420199"/>
                  <a:gd name="connsiteY0" fmla="*/ 371189 h 1405032"/>
                  <a:gd name="connsiteX1" fmla="*/ 52197 w 420199"/>
                  <a:gd name="connsiteY1" fmla="*/ 78676 h 1405032"/>
                  <a:gd name="connsiteX2" fmla="*/ 0 w 420199"/>
                  <a:gd name="connsiteY2" fmla="*/ 6667 h 1405032"/>
                  <a:gd name="connsiteX3" fmla="*/ 4477 w 420199"/>
                  <a:gd name="connsiteY3" fmla="*/ 0 h 1405032"/>
                  <a:gd name="connsiteX4" fmla="*/ 64199 w 420199"/>
                  <a:gd name="connsiteY4" fmla="*/ 79819 h 1405032"/>
                  <a:gd name="connsiteX5" fmla="*/ 265367 w 420199"/>
                  <a:gd name="connsiteY5" fmla="*/ 455581 h 1405032"/>
                  <a:gd name="connsiteX6" fmla="*/ 319469 w 420199"/>
                  <a:gd name="connsiteY6" fmla="*/ 604647 h 1405032"/>
                  <a:gd name="connsiteX7" fmla="*/ 319469 w 420199"/>
                  <a:gd name="connsiteY7" fmla="*/ 604838 h 1405032"/>
                  <a:gd name="connsiteX8" fmla="*/ 413480 w 420199"/>
                  <a:gd name="connsiteY8" fmla="*/ 1401223 h 1405032"/>
                  <a:gd name="connsiteX9" fmla="*/ 405479 w 420199"/>
                  <a:gd name="connsiteY9" fmla="*/ 1405033 h 1405032"/>
                  <a:gd name="connsiteX10" fmla="*/ 410433 w 420199"/>
                  <a:gd name="connsiteY10" fmla="*/ 1237869 h 1405032"/>
                  <a:gd name="connsiteX11" fmla="*/ 391097 w 420199"/>
                  <a:gd name="connsiteY11" fmla="*/ 952786 h 1405032"/>
                  <a:gd name="connsiteX12" fmla="*/ 317468 w 420199"/>
                  <a:gd name="connsiteY12" fmla="*/ 623506 h 1405032"/>
                  <a:gd name="connsiteX13" fmla="*/ 314516 w 420199"/>
                  <a:gd name="connsiteY13" fmla="*/ 611600 h 1405032"/>
                  <a:gd name="connsiteX14" fmla="*/ 314516 w 420199"/>
                  <a:gd name="connsiteY14" fmla="*/ 611600 h 1405032"/>
                  <a:gd name="connsiteX15" fmla="*/ 219075 w 420199"/>
                  <a:gd name="connsiteY15" fmla="*/ 371189 h 140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199" h="1405032">
                    <a:moveTo>
                      <a:pt x="219075" y="371189"/>
                    </a:moveTo>
                    <a:cubicBezTo>
                      <a:pt x="168688" y="270605"/>
                      <a:pt x="114967" y="172212"/>
                      <a:pt x="52197" y="78676"/>
                    </a:cubicBezTo>
                    <a:cubicBezTo>
                      <a:pt x="34862" y="54673"/>
                      <a:pt x="17431" y="30671"/>
                      <a:pt x="0" y="6667"/>
                    </a:cubicBezTo>
                    <a:cubicBezTo>
                      <a:pt x="1524" y="4477"/>
                      <a:pt x="2953" y="2191"/>
                      <a:pt x="4477" y="0"/>
                    </a:cubicBezTo>
                    <a:cubicBezTo>
                      <a:pt x="24003" y="22288"/>
                      <a:pt x="62103" y="76771"/>
                      <a:pt x="64199" y="79819"/>
                    </a:cubicBezTo>
                    <a:cubicBezTo>
                      <a:pt x="144113" y="198406"/>
                      <a:pt x="212122" y="323183"/>
                      <a:pt x="265367" y="455581"/>
                    </a:cubicBezTo>
                    <a:cubicBezTo>
                      <a:pt x="275368" y="482822"/>
                      <a:pt x="309849" y="569690"/>
                      <a:pt x="319469" y="604647"/>
                    </a:cubicBezTo>
                    <a:cubicBezTo>
                      <a:pt x="319469" y="604742"/>
                      <a:pt x="319469" y="604742"/>
                      <a:pt x="319469" y="604838"/>
                    </a:cubicBezTo>
                    <a:cubicBezTo>
                      <a:pt x="402527" y="863918"/>
                      <a:pt x="435674" y="1129189"/>
                      <a:pt x="413480" y="1401223"/>
                    </a:cubicBezTo>
                    <a:cubicBezTo>
                      <a:pt x="410813" y="1402461"/>
                      <a:pt x="408146" y="1403795"/>
                      <a:pt x="405479" y="1405033"/>
                    </a:cubicBezTo>
                    <a:cubicBezTo>
                      <a:pt x="407194" y="1349312"/>
                      <a:pt x="409861" y="1293590"/>
                      <a:pt x="410433" y="1237869"/>
                    </a:cubicBezTo>
                    <a:cubicBezTo>
                      <a:pt x="411385" y="1142333"/>
                      <a:pt x="404432" y="1047464"/>
                      <a:pt x="391097" y="952786"/>
                    </a:cubicBezTo>
                    <a:cubicBezTo>
                      <a:pt x="375380" y="840867"/>
                      <a:pt x="351092" y="731234"/>
                      <a:pt x="317468" y="623506"/>
                    </a:cubicBezTo>
                    <a:cubicBezTo>
                      <a:pt x="316230" y="619506"/>
                      <a:pt x="314992" y="615315"/>
                      <a:pt x="314516" y="611600"/>
                    </a:cubicBezTo>
                    <a:cubicBezTo>
                      <a:pt x="314516" y="611600"/>
                      <a:pt x="314516" y="611600"/>
                      <a:pt x="314516" y="611600"/>
                    </a:cubicBezTo>
                    <a:cubicBezTo>
                      <a:pt x="302324" y="565690"/>
                      <a:pt x="256794" y="446532"/>
                      <a:pt x="219075" y="371189"/>
                    </a:cubicBezTo>
                    <a:close/>
                  </a:path>
                </a:pathLst>
              </a:custGeom>
              <a:solidFill>
                <a:srgbClr val="6B19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aphic 288">
                <a:extLst>
                  <a:ext uri="{FF2B5EF4-FFF2-40B4-BE49-F238E27FC236}">
                    <a16:creationId xmlns:a16="http://schemas.microsoft.com/office/drawing/2014/main" id="{DB8A2BB6-1EAA-4AAA-B4EC-3E7E06C2D35A}"/>
                  </a:ext>
                </a:extLst>
              </p:cNvPr>
              <p:cNvGrpSpPr/>
              <p:nvPr/>
            </p:nvGrpSpPr>
            <p:grpSpPr>
              <a:xfrm>
                <a:off x="16742476" y="2247865"/>
                <a:ext cx="380904" cy="1027747"/>
                <a:chOff x="8126539" y="2985135"/>
                <a:chExt cx="380904" cy="1027747"/>
              </a:xfrm>
              <a:solidFill>
                <a:srgbClr val="6B191D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A749439-A553-4970-8C45-77ABB4939B4C}"/>
                    </a:ext>
                  </a:extLst>
                </p:cNvPr>
                <p:cNvSpPr/>
                <p:nvPr/>
              </p:nvSpPr>
              <p:spPr>
                <a:xfrm>
                  <a:off x="8126539" y="2985135"/>
                  <a:ext cx="380904" cy="877538"/>
                </a:xfrm>
                <a:custGeom>
                  <a:avLst/>
                  <a:gdLst>
                    <a:gd name="connsiteX0" fmla="*/ 380905 w 380904"/>
                    <a:gd name="connsiteY0" fmla="*/ 848868 h 877538"/>
                    <a:gd name="connsiteX1" fmla="*/ 283464 w 380904"/>
                    <a:gd name="connsiteY1" fmla="*/ 432626 h 877538"/>
                    <a:gd name="connsiteX2" fmla="*/ 283464 w 380904"/>
                    <a:gd name="connsiteY2" fmla="*/ 432530 h 877538"/>
                    <a:gd name="connsiteX3" fmla="*/ 234315 w 380904"/>
                    <a:gd name="connsiteY3" fmla="*/ 324231 h 877538"/>
                    <a:gd name="connsiteX4" fmla="*/ 55817 w 380904"/>
                    <a:gd name="connsiteY4" fmla="*/ 55817 h 877538"/>
                    <a:gd name="connsiteX5" fmla="*/ 3620 w 380904"/>
                    <a:gd name="connsiteY5" fmla="*/ 0 h 877538"/>
                    <a:gd name="connsiteX6" fmla="*/ 0 w 380904"/>
                    <a:gd name="connsiteY6" fmla="*/ 5334 h 877538"/>
                    <a:gd name="connsiteX7" fmla="*/ 45625 w 380904"/>
                    <a:gd name="connsiteY7" fmla="*/ 55817 h 877538"/>
                    <a:gd name="connsiteX8" fmla="*/ 193262 w 380904"/>
                    <a:gd name="connsiteY8" fmla="*/ 264033 h 877538"/>
                    <a:gd name="connsiteX9" fmla="*/ 279463 w 380904"/>
                    <a:gd name="connsiteY9" fmla="*/ 438055 h 877538"/>
                    <a:gd name="connsiteX10" fmla="*/ 279463 w 380904"/>
                    <a:gd name="connsiteY10" fmla="*/ 438055 h 877538"/>
                    <a:gd name="connsiteX11" fmla="*/ 282226 w 380904"/>
                    <a:gd name="connsiteY11" fmla="*/ 446818 h 877538"/>
                    <a:gd name="connsiteX12" fmla="*/ 352235 w 380904"/>
                    <a:gd name="connsiteY12" fmla="*/ 689134 h 877538"/>
                    <a:gd name="connsiteX13" fmla="*/ 374713 w 380904"/>
                    <a:gd name="connsiteY13" fmla="*/ 877538 h 877538"/>
                    <a:gd name="connsiteX14" fmla="*/ 380905 w 380904"/>
                    <a:gd name="connsiteY14" fmla="*/ 848868 h 87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904" h="877538">
                      <a:moveTo>
                        <a:pt x="380905" y="848868"/>
                      </a:moveTo>
                      <a:cubicBezTo>
                        <a:pt x="370713" y="705803"/>
                        <a:pt x="337757" y="567214"/>
                        <a:pt x="283464" y="432626"/>
                      </a:cubicBezTo>
                      <a:cubicBezTo>
                        <a:pt x="283464" y="432626"/>
                        <a:pt x="283464" y="432530"/>
                        <a:pt x="283464" y="432530"/>
                      </a:cubicBezTo>
                      <a:cubicBezTo>
                        <a:pt x="274511" y="406908"/>
                        <a:pt x="243364" y="344043"/>
                        <a:pt x="234315" y="324231"/>
                      </a:cubicBezTo>
                      <a:cubicBezTo>
                        <a:pt x="186214" y="228409"/>
                        <a:pt x="125921" y="139446"/>
                        <a:pt x="55817" y="55817"/>
                      </a:cubicBezTo>
                      <a:cubicBezTo>
                        <a:pt x="54007" y="53626"/>
                        <a:pt x="20669" y="15335"/>
                        <a:pt x="3620" y="0"/>
                      </a:cubicBezTo>
                      <a:cubicBezTo>
                        <a:pt x="2381" y="1810"/>
                        <a:pt x="1238" y="3524"/>
                        <a:pt x="0" y="5334"/>
                      </a:cubicBezTo>
                      <a:cubicBezTo>
                        <a:pt x="15240" y="22193"/>
                        <a:pt x="30480" y="39052"/>
                        <a:pt x="45625" y="55817"/>
                      </a:cubicBezTo>
                      <a:cubicBezTo>
                        <a:pt x="100775" y="121729"/>
                        <a:pt x="148304" y="191929"/>
                        <a:pt x="193262" y="264033"/>
                      </a:cubicBezTo>
                      <a:cubicBezTo>
                        <a:pt x="226886" y="318040"/>
                        <a:pt x="268129" y="404432"/>
                        <a:pt x="279463" y="438055"/>
                      </a:cubicBezTo>
                      <a:cubicBezTo>
                        <a:pt x="279463" y="438055"/>
                        <a:pt x="279463" y="438055"/>
                        <a:pt x="279463" y="438055"/>
                      </a:cubicBezTo>
                      <a:cubicBezTo>
                        <a:pt x="279940" y="440722"/>
                        <a:pt x="281083" y="443865"/>
                        <a:pt x="282226" y="446818"/>
                      </a:cubicBezTo>
                      <a:cubicBezTo>
                        <a:pt x="313182" y="525494"/>
                        <a:pt x="336233" y="606171"/>
                        <a:pt x="352235" y="689134"/>
                      </a:cubicBezTo>
                      <a:cubicBezTo>
                        <a:pt x="364236" y="751332"/>
                        <a:pt x="371951" y="814102"/>
                        <a:pt x="374713" y="877538"/>
                      </a:cubicBezTo>
                      <a:cubicBezTo>
                        <a:pt x="376428" y="867632"/>
                        <a:pt x="378524" y="858012"/>
                        <a:pt x="380905" y="848868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C51630F-01AC-4227-A380-5A325E8D1371}"/>
                    </a:ext>
                  </a:extLst>
                </p:cNvPr>
                <p:cNvSpPr/>
                <p:nvPr/>
              </p:nvSpPr>
              <p:spPr>
                <a:xfrm>
                  <a:off x="8502015" y="4009358"/>
                  <a:ext cx="666" cy="3524"/>
                </a:xfrm>
                <a:custGeom>
                  <a:avLst/>
                  <a:gdLst>
                    <a:gd name="connsiteX0" fmla="*/ 0 w 666"/>
                    <a:gd name="connsiteY0" fmla="*/ 0 h 3524"/>
                    <a:gd name="connsiteX1" fmla="*/ 0 w 666"/>
                    <a:gd name="connsiteY1" fmla="*/ 3524 h 3524"/>
                    <a:gd name="connsiteX2" fmla="*/ 667 w 666"/>
                    <a:gd name="connsiteY2" fmla="*/ 3143 h 3524"/>
                    <a:gd name="connsiteX3" fmla="*/ 0 w 666"/>
                    <a:gd name="connsiteY3" fmla="*/ 0 h 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" h="3524">
                      <a:moveTo>
                        <a:pt x="0" y="0"/>
                      </a:moveTo>
                      <a:cubicBezTo>
                        <a:pt x="0" y="1143"/>
                        <a:pt x="0" y="2381"/>
                        <a:pt x="0" y="3524"/>
                      </a:cubicBezTo>
                      <a:cubicBezTo>
                        <a:pt x="190" y="3429"/>
                        <a:pt x="476" y="3334"/>
                        <a:pt x="667" y="3143"/>
                      </a:cubicBezTo>
                      <a:cubicBezTo>
                        <a:pt x="476" y="2191"/>
                        <a:pt x="190" y="1048"/>
                        <a:pt x="0" y="0"/>
                      </a:cubicBezTo>
                      <a:close/>
                    </a:path>
                  </a:pathLst>
                </a:custGeom>
                <a:solidFill>
                  <a:srgbClr val="6B19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06155EF-0FF0-49A8-8AC8-1ECC5FD58F31}"/>
                  </a:ext>
                </a:extLst>
              </p:cNvPr>
              <p:cNvSpPr/>
              <p:nvPr/>
            </p:nvSpPr>
            <p:spPr>
              <a:xfrm>
                <a:off x="15382162" y="2729298"/>
                <a:ext cx="1429419" cy="597748"/>
              </a:xfrm>
              <a:custGeom>
                <a:avLst/>
                <a:gdLst>
                  <a:gd name="connsiteX0" fmla="*/ 935573 w 1429419"/>
                  <a:gd name="connsiteY0" fmla="*/ 426561 h 597748"/>
                  <a:gd name="connsiteX1" fmla="*/ 946643 w 1429419"/>
                  <a:gd name="connsiteY1" fmla="*/ 433441 h 597748"/>
                  <a:gd name="connsiteX2" fmla="*/ 941786 w 1429419"/>
                  <a:gd name="connsiteY2" fmla="*/ 473542 h 597748"/>
                  <a:gd name="connsiteX3" fmla="*/ 726902 w 1429419"/>
                  <a:gd name="connsiteY3" fmla="*/ 597748 h 597748"/>
                  <a:gd name="connsiteX4" fmla="*/ 498683 w 1429419"/>
                  <a:gd name="connsiteY4" fmla="*/ 476971 h 597748"/>
                  <a:gd name="connsiteX5" fmla="*/ 493063 w 1429419"/>
                  <a:gd name="connsiteY5" fmla="*/ 439823 h 597748"/>
                  <a:gd name="connsiteX6" fmla="*/ 529258 w 1429419"/>
                  <a:gd name="connsiteY6" fmla="*/ 441442 h 597748"/>
                  <a:gd name="connsiteX7" fmla="*/ 785290 w 1429419"/>
                  <a:gd name="connsiteY7" fmla="*/ 483162 h 597748"/>
                  <a:gd name="connsiteX8" fmla="*/ 904257 w 1429419"/>
                  <a:gd name="connsiteY8" fmla="*/ 437156 h 597748"/>
                  <a:gd name="connsiteX9" fmla="*/ 935573 w 1429419"/>
                  <a:gd name="connsiteY9" fmla="*/ 426561 h 597748"/>
                  <a:gd name="connsiteX10" fmla="*/ 244746 w 1429419"/>
                  <a:gd name="connsiteY10" fmla="*/ 27296 h 597748"/>
                  <a:gd name="connsiteX11" fmla="*/ 463726 w 1429419"/>
                  <a:gd name="connsiteY11" fmla="*/ 121308 h 597748"/>
                  <a:gd name="connsiteX12" fmla="*/ 563929 w 1429419"/>
                  <a:gd name="connsiteY12" fmla="*/ 257706 h 597748"/>
                  <a:gd name="connsiteX13" fmla="*/ 521828 w 1429419"/>
                  <a:gd name="connsiteY13" fmla="*/ 304664 h 597748"/>
                  <a:gd name="connsiteX14" fmla="*/ 23385 w 1429419"/>
                  <a:gd name="connsiteY14" fmla="*/ 111307 h 597748"/>
                  <a:gd name="connsiteX15" fmla="*/ 240 w 1429419"/>
                  <a:gd name="connsiteY15" fmla="*/ 81017 h 597748"/>
                  <a:gd name="connsiteX16" fmla="*/ 27386 w 1429419"/>
                  <a:gd name="connsiteY16" fmla="*/ 53204 h 597748"/>
                  <a:gd name="connsiteX17" fmla="*/ 244746 w 1429419"/>
                  <a:gd name="connsiteY17" fmla="*/ 27296 h 597748"/>
                  <a:gd name="connsiteX18" fmla="*/ 1184673 w 1429419"/>
                  <a:gd name="connsiteY18" fmla="*/ 1578 h 597748"/>
                  <a:gd name="connsiteX19" fmla="*/ 1402034 w 1429419"/>
                  <a:gd name="connsiteY19" fmla="*/ 27486 h 597748"/>
                  <a:gd name="connsiteX20" fmla="*/ 1429180 w 1429419"/>
                  <a:gd name="connsiteY20" fmla="*/ 55299 h 597748"/>
                  <a:gd name="connsiteX21" fmla="*/ 1406034 w 1429419"/>
                  <a:gd name="connsiteY21" fmla="*/ 85588 h 597748"/>
                  <a:gd name="connsiteX22" fmla="*/ 907591 w 1429419"/>
                  <a:gd name="connsiteY22" fmla="*/ 278946 h 597748"/>
                  <a:gd name="connsiteX23" fmla="*/ 865490 w 1429419"/>
                  <a:gd name="connsiteY23" fmla="*/ 231988 h 597748"/>
                  <a:gd name="connsiteX24" fmla="*/ 965693 w 1429419"/>
                  <a:gd name="connsiteY24" fmla="*/ 95590 h 597748"/>
                  <a:gd name="connsiteX25" fmla="*/ 1184673 w 1429419"/>
                  <a:gd name="connsiteY25" fmla="*/ 1578 h 59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9419" h="597748">
                    <a:moveTo>
                      <a:pt x="935573" y="426561"/>
                    </a:moveTo>
                    <a:cubicBezTo>
                      <a:pt x="939214" y="427482"/>
                      <a:pt x="942905" y="429607"/>
                      <a:pt x="946643" y="433441"/>
                    </a:cubicBezTo>
                    <a:cubicBezTo>
                      <a:pt x="960836" y="448015"/>
                      <a:pt x="948072" y="462207"/>
                      <a:pt x="941786" y="473542"/>
                    </a:cubicBezTo>
                    <a:cubicBezTo>
                      <a:pt x="895970" y="555552"/>
                      <a:pt x="823104" y="592699"/>
                      <a:pt x="726902" y="597748"/>
                    </a:cubicBezTo>
                    <a:cubicBezTo>
                      <a:pt x="636033" y="590604"/>
                      <a:pt x="555928" y="556219"/>
                      <a:pt x="498683" y="476971"/>
                    </a:cubicBezTo>
                    <a:cubicBezTo>
                      <a:pt x="490110" y="465160"/>
                      <a:pt x="483157" y="452015"/>
                      <a:pt x="493063" y="439823"/>
                    </a:cubicBezTo>
                    <a:cubicBezTo>
                      <a:pt x="504017" y="426298"/>
                      <a:pt x="516113" y="436299"/>
                      <a:pt x="529258" y="441442"/>
                    </a:cubicBezTo>
                    <a:cubicBezTo>
                      <a:pt x="611459" y="473161"/>
                      <a:pt x="693850" y="504593"/>
                      <a:pt x="785290" y="483162"/>
                    </a:cubicBezTo>
                    <a:cubicBezTo>
                      <a:pt x="827295" y="473351"/>
                      <a:pt x="866443" y="457349"/>
                      <a:pt x="904257" y="437156"/>
                    </a:cubicBezTo>
                    <a:cubicBezTo>
                      <a:pt x="914187" y="431870"/>
                      <a:pt x="924653" y="423797"/>
                      <a:pt x="935573" y="426561"/>
                    </a:cubicBezTo>
                    <a:close/>
                    <a:moveTo>
                      <a:pt x="244746" y="27296"/>
                    </a:moveTo>
                    <a:cubicBezTo>
                      <a:pt x="351807" y="34821"/>
                      <a:pt x="435437" y="90923"/>
                      <a:pt x="463726" y="121308"/>
                    </a:cubicBezTo>
                    <a:cubicBezTo>
                      <a:pt x="512399" y="171314"/>
                      <a:pt x="538116" y="199984"/>
                      <a:pt x="563929" y="257706"/>
                    </a:cubicBezTo>
                    <a:cubicBezTo>
                      <a:pt x="580502" y="294853"/>
                      <a:pt x="560786" y="315523"/>
                      <a:pt x="521828" y="304664"/>
                    </a:cubicBezTo>
                    <a:cubicBezTo>
                      <a:pt x="456011" y="286090"/>
                      <a:pt x="93489" y="159884"/>
                      <a:pt x="23385" y="111307"/>
                    </a:cubicBezTo>
                    <a:cubicBezTo>
                      <a:pt x="11288" y="104068"/>
                      <a:pt x="-1951" y="96829"/>
                      <a:pt x="240" y="81017"/>
                    </a:cubicBezTo>
                    <a:cubicBezTo>
                      <a:pt x="2240" y="66730"/>
                      <a:pt x="13384" y="58157"/>
                      <a:pt x="27386" y="53204"/>
                    </a:cubicBezTo>
                    <a:cubicBezTo>
                      <a:pt x="99109" y="24915"/>
                      <a:pt x="168260" y="23391"/>
                      <a:pt x="244746" y="27296"/>
                    </a:cubicBezTo>
                    <a:close/>
                    <a:moveTo>
                      <a:pt x="1184673" y="1578"/>
                    </a:moveTo>
                    <a:cubicBezTo>
                      <a:pt x="1261159" y="-2327"/>
                      <a:pt x="1330310" y="-803"/>
                      <a:pt x="1402034" y="27486"/>
                    </a:cubicBezTo>
                    <a:cubicBezTo>
                      <a:pt x="1416034" y="32439"/>
                      <a:pt x="1427178" y="41012"/>
                      <a:pt x="1429180" y="55299"/>
                    </a:cubicBezTo>
                    <a:cubicBezTo>
                      <a:pt x="1431370" y="71111"/>
                      <a:pt x="1418130" y="78350"/>
                      <a:pt x="1406034" y="85588"/>
                    </a:cubicBezTo>
                    <a:cubicBezTo>
                      <a:pt x="1336025" y="134261"/>
                      <a:pt x="973504" y="260467"/>
                      <a:pt x="907591" y="278946"/>
                    </a:cubicBezTo>
                    <a:cubicBezTo>
                      <a:pt x="868633" y="289804"/>
                      <a:pt x="848916" y="269135"/>
                      <a:pt x="865490" y="231988"/>
                    </a:cubicBezTo>
                    <a:cubicBezTo>
                      <a:pt x="891303" y="174266"/>
                      <a:pt x="917020" y="145596"/>
                      <a:pt x="965693" y="95590"/>
                    </a:cubicBezTo>
                    <a:cubicBezTo>
                      <a:pt x="993982" y="65205"/>
                      <a:pt x="1077612" y="9103"/>
                      <a:pt x="1184673" y="1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6CF1491-76E5-4EA4-B492-E872BEEFF260}"/>
                  </a:ext>
                </a:extLst>
              </p:cNvPr>
              <p:cNvSpPr/>
              <p:nvPr/>
            </p:nvSpPr>
            <p:spPr>
              <a:xfrm>
                <a:off x="15188567" y="2388948"/>
                <a:ext cx="238356" cy="359911"/>
              </a:xfrm>
              <a:custGeom>
                <a:avLst/>
                <a:gdLst>
                  <a:gd name="connsiteX0" fmla="*/ 96 w 238356"/>
                  <a:gd name="connsiteY0" fmla="*/ 295447 h 359911"/>
                  <a:gd name="connsiteX1" fmla="*/ 59627 w 238356"/>
                  <a:gd name="connsiteY1" fmla="*/ 100851 h 359911"/>
                  <a:gd name="connsiteX2" fmla="*/ 146114 w 238356"/>
                  <a:gd name="connsiteY2" fmla="*/ 12269 h 359911"/>
                  <a:gd name="connsiteX3" fmla="*/ 218695 w 238356"/>
                  <a:gd name="connsiteY3" fmla="*/ 11602 h 359911"/>
                  <a:gd name="connsiteX4" fmla="*/ 229839 w 238356"/>
                  <a:gd name="connsiteY4" fmla="*/ 84849 h 359911"/>
                  <a:gd name="connsiteX5" fmla="*/ 159068 w 238356"/>
                  <a:gd name="connsiteY5" fmla="*/ 214770 h 359911"/>
                  <a:gd name="connsiteX6" fmla="*/ 106966 w 238356"/>
                  <a:gd name="connsiteY6" fmla="*/ 310592 h 359911"/>
                  <a:gd name="connsiteX7" fmla="*/ 93250 w 238356"/>
                  <a:gd name="connsiteY7" fmla="*/ 332594 h 359911"/>
                  <a:gd name="connsiteX8" fmla="*/ 35243 w 238356"/>
                  <a:gd name="connsiteY8" fmla="*/ 358693 h 359911"/>
                  <a:gd name="connsiteX9" fmla="*/ 1906 w 238356"/>
                  <a:gd name="connsiteY9" fmla="*/ 313544 h 359911"/>
                  <a:gd name="connsiteX10" fmla="*/ 96 w 238356"/>
                  <a:gd name="connsiteY10" fmla="*/ 295447 h 359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356" h="359911">
                    <a:moveTo>
                      <a:pt x="96" y="295447"/>
                    </a:moveTo>
                    <a:cubicBezTo>
                      <a:pt x="-1523" y="224105"/>
                      <a:pt x="17336" y="158573"/>
                      <a:pt x="59627" y="100851"/>
                    </a:cubicBezTo>
                    <a:cubicBezTo>
                      <a:pt x="84106" y="67418"/>
                      <a:pt x="108967" y="33795"/>
                      <a:pt x="146114" y="12269"/>
                    </a:cubicBezTo>
                    <a:cubicBezTo>
                      <a:pt x="173356" y="-3638"/>
                      <a:pt x="200026" y="-4305"/>
                      <a:pt x="218695" y="11602"/>
                    </a:cubicBezTo>
                    <a:cubicBezTo>
                      <a:pt x="239269" y="29128"/>
                      <a:pt x="244888" y="54750"/>
                      <a:pt x="229839" y="84849"/>
                    </a:cubicBezTo>
                    <a:cubicBezTo>
                      <a:pt x="207741" y="128855"/>
                      <a:pt x="182786" y="171527"/>
                      <a:pt x="159068" y="214770"/>
                    </a:cubicBezTo>
                    <a:cubicBezTo>
                      <a:pt x="141637" y="246679"/>
                      <a:pt x="124397" y="278778"/>
                      <a:pt x="106966" y="310592"/>
                    </a:cubicBezTo>
                    <a:cubicBezTo>
                      <a:pt x="102775" y="318212"/>
                      <a:pt x="98394" y="325736"/>
                      <a:pt x="93250" y="332594"/>
                    </a:cubicBezTo>
                    <a:cubicBezTo>
                      <a:pt x="78772" y="351740"/>
                      <a:pt x="60580" y="363932"/>
                      <a:pt x="35243" y="358693"/>
                    </a:cubicBezTo>
                    <a:cubicBezTo>
                      <a:pt x="11145" y="353645"/>
                      <a:pt x="7716" y="332309"/>
                      <a:pt x="1906" y="313544"/>
                    </a:cubicBezTo>
                    <a:cubicBezTo>
                      <a:pt x="1" y="307829"/>
                      <a:pt x="572" y="301448"/>
                      <a:pt x="96" y="29544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F609E5-D78D-4688-B81C-2F3AC29BE762}"/>
              </a:ext>
            </a:extLst>
          </p:cNvPr>
          <p:cNvGrpSpPr/>
          <p:nvPr/>
        </p:nvGrpSpPr>
        <p:grpSpPr>
          <a:xfrm>
            <a:off x="-428407" y="-275261"/>
            <a:ext cx="2539117" cy="2274281"/>
            <a:chOff x="-674028" y="-445481"/>
            <a:chExt cx="3885085" cy="3479861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36667D-1783-4FD1-83B5-BE201E73FC50}"/>
                </a:ext>
              </a:extLst>
            </p:cNvPr>
            <p:cNvSpPr/>
            <p:nvPr/>
          </p:nvSpPr>
          <p:spPr>
            <a:xfrm rot="20059943">
              <a:off x="-674028" y="-445481"/>
              <a:ext cx="3885085" cy="3479861"/>
            </a:xfrm>
            <a:custGeom>
              <a:avLst/>
              <a:gdLst>
                <a:gd name="connsiteX0" fmla="*/ 1166470 w 3885085"/>
                <a:gd name="connsiteY0" fmla="*/ 2130365 h 3479861"/>
                <a:gd name="connsiteX1" fmla="*/ 629601 w 3885085"/>
                <a:gd name="connsiteY1" fmla="*/ 2054717 h 3479861"/>
                <a:gd name="connsiteX2" fmla="*/ 458779 w 3885085"/>
                <a:gd name="connsiteY2" fmla="*/ 2196254 h 3479861"/>
                <a:gd name="connsiteX3" fmla="*/ 297720 w 3885085"/>
                <a:gd name="connsiteY3" fmla="*/ 2591586 h 3479861"/>
                <a:gd name="connsiteX4" fmla="*/ 270876 w 3885085"/>
                <a:gd name="connsiteY4" fmla="*/ 2672117 h 3479861"/>
                <a:gd name="connsiteX5" fmla="*/ 1337292 w 3885085"/>
                <a:gd name="connsiteY5" fmla="*/ 2899065 h 3479861"/>
                <a:gd name="connsiteX6" fmla="*/ 1339734 w 3885085"/>
                <a:gd name="connsiteY6" fmla="*/ 2413442 h 3479861"/>
                <a:gd name="connsiteX7" fmla="*/ 1166470 w 3885085"/>
                <a:gd name="connsiteY7" fmla="*/ 2130365 h 3479861"/>
                <a:gd name="connsiteX8" fmla="*/ 2157242 w 3885085"/>
                <a:gd name="connsiteY8" fmla="*/ 2076677 h 3479861"/>
                <a:gd name="connsiteX9" fmla="*/ 1444667 w 3885085"/>
                <a:gd name="connsiteY9" fmla="*/ 2213338 h 3479861"/>
                <a:gd name="connsiteX10" fmla="*/ 1383662 w 3885085"/>
                <a:gd name="connsiteY10" fmla="*/ 2320709 h 3479861"/>
                <a:gd name="connsiteX11" fmla="*/ 1381220 w 3885085"/>
                <a:gd name="connsiteY11" fmla="*/ 2901506 h 3479861"/>
                <a:gd name="connsiteX12" fmla="*/ 2452520 w 3885085"/>
                <a:gd name="connsiteY12" fmla="*/ 2672117 h 3479861"/>
                <a:gd name="connsiteX13" fmla="*/ 2228010 w 3885085"/>
                <a:gd name="connsiteY13" fmla="*/ 2130365 h 3479861"/>
                <a:gd name="connsiteX14" fmla="*/ 2157242 w 3885085"/>
                <a:gd name="connsiteY14" fmla="*/ 2076677 h 3479861"/>
                <a:gd name="connsiteX15" fmla="*/ 1137837 w 3885085"/>
                <a:gd name="connsiteY15" fmla="*/ 1509648 h 3479861"/>
                <a:gd name="connsiteX16" fmla="*/ 827267 w 3885085"/>
                <a:gd name="connsiteY16" fmla="*/ 1498322 h 3479861"/>
                <a:gd name="connsiteX17" fmla="*/ 722334 w 3885085"/>
                <a:gd name="connsiteY17" fmla="*/ 1586175 h 3479861"/>
                <a:gd name="connsiteX18" fmla="*/ 527109 w 3885085"/>
                <a:gd name="connsiteY18" fmla="*/ 2040074 h 3479861"/>
                <a:gd name="connsiteX19" fmla="*/ 1332416 w 3885085"/>
                <a:gd name="connsiteY19" fmla="*/ 2203575 h 3479861"/>
                <a:gd name="connsiteX20" fmla="*/ 1332416 w 3885085"/>
                <a:gd name="connsiteY20" fmla="*/ 1742355 h 3479861"/>
                <a:gd name="connsiteX21" fmla="*/ 1234800 w 3885085"/>
                <a:gd name="connsiteY21" fmla="*/ 1559331 h 3479861"/>
                <a:gd name="connsiteX22" fmla="*/ 1137837 w 3885085"/>
                <a:gd name="connsiteY22" fmla="*/ 1509648 h 3479861"/>
                <a:gd name="connsiteX23" fmla="*/ 1901550 w 3885085"/>
                <a:gd name="connsiteY23" fmla="*/ 1491238 h 3479861"/>
                <a:gd name="connsiteX24" fmla="*/ 1754588 w 3885085"/>
                <a:gd name="connsiteY24" fmla="*/ 1481242 h 3479861"/>
                <a:gd name="connsiteX25" fmla="*/ 1454430 w 3885085"/>
                <a:gd name="connsiteY25" fmla="*/ 1588617 h 3479861"/>
                <a:gd name="connsiteX26" fmla="*/ 1386100 w 3885085"/>
                <a:gd name="connsiteY26" fmla="*/ 1705751 h 3479861"/>
                <a:gd name="connsiteX27" fmla="*/ 1383662 w 3885085"/>
                <a:gd name="connsiteY27" fmla="*/ 2210896 h 3479861"/>
                <a:gd name="connsiteX28" fmla="*/ 2186524 w 3885085"/>
                <a:gd name="connsiteY28" fmla="*/ 2035194 h 3479861"/>
                <a:gd name="connsiteX29" fmla="*/ 2179202 w 3885085"/>
                <a:gd name="connsiteY29" fmla="*/ 2001029 h 3479861"/>
                <a:gd name="connsiteX30" fmla="*/ 2040106 w 3885085"/>
                <a:gd name="connsiteY30" fmla="*/ 1666706 h 3479861"/>
                <a:gd name="connsiteX31" fmla="*/ 1901550 w 3885085"/>
                <a:gd name="connsiteY31" fmla="*/ 1491238 h 3479861"/>
                <a:gd name="connsiteX32" fmla="*/ 1266499 w 3885085"/>
                <a:gd name="connsiteY32" fmla="*/ 996445 h 3479861"/>
                <a:gd name="connsiteX33" fmla="*/ 1227710 w 3885085"/>
                <a:gd name="connsiteY33" fmla="*/ 979185 h 3479861"/>
                <a:gd name="connsiteX34" fmla="*/ 1171353 w 3885085"/>
                <a:gd name="connsiteY34" fmla="*/ 963895 h 3479861"/>
                <a:gd name="connsiteX35" fmla="*/ 959045 w 3885085"/>
                <a:gd name="connsiteY35" fmla="*/ 1020021 h 3479861"/>
                <a:gd name="connsiteX36" fmla="*/ 766262 w 3885085"/>
                <a:gd name="connsiteY36" fmla="*/ 1466599 h 3479861"/>
                <a:gd name="connsiteX37" fmla="*/ 1329974 w 3885085"/>
                <a:gd name="connsiteY37" fmla="*/ 1578854 h 3479861"/>
                <a:gd name="connsiteX38" fmla="*/ 1329974 w 3885085"/>
                <a:gd name="connsiteY38" fmla="*/ 1107874 h 3479861"/>
                <a:gd name="connsiteX39" fmla="*/ 1266499 w 3885085"/>
                <a:gd name="connsiteY39" fmla="*/ 996445 h 3479861"/>
                <a:gd name="connsiteX40" fmla="*/ 2940581 w 3885085"/>
                <a:gd name="connsiteY40" fmla="*/ 1600511 h 3479861"/>
                <a:gd name="connsiteX41" fmla="*/ 2891776 w 3885085"/>
                <a:gd name="connsiteY41" fmla="*/ 1591055 h 3479861"/>
                <a:gd name="connsiteX42" fmla="*/ 2262174 w 3885085"/>
                <a:gd name="connsiteY42" fmla="*/ 2022990 h 3479861"/>
                <a:gd name="connsiteX43" fmla="*/ 2254854 w 3885085"/>
                <a:gd name="connsiteY43" fmla="*/ 2118164 h 3479861"/>
                <a:gd name="connsiteX44" fmla="*/ 2472042 w 3885085"/>
                <a:gd name="connsiteY44" fmla="*/ 2650153 h 3479861"/>
                <a:gd name="connsiteX45" fmla="*/ 3382278 w 3885085"/>
                <a:gd name="connsiteY45" fmla="*/ 2027873 h 3479861"/>
                <a:gd name="connsiteX46" fmla="*/ 2982066 w 3885085"/>
                <a:gd name="connsiteY46" fmla="*/ 1622778 h 3479861"/>
                <a:gd name="connsiteX47" fmla="*/ 2940581 w 3885085"/>
                <a:gd name="connsiteY47" fmla="*/ 1600511 h 3479861"/>
                <a:gd name="connsiteX48" fmla="*/ 1725266 w 3885085"/>
                <a:gd name="connsiteY48" fmla="*/ 968356 h 3479861"/>
                <a:gd name="connsiteX49" fmla="*/ 1547163 w 3885085"/>
                <a:gd name="connsiteY49" fmla="*/ 963895 h 3479861"/>
                <a:gd name="connsiteX50" fmla="*/ 1390980 w 3885085"/>
                <a:gd name="connsiteY50" fmla="*/ 1112754 h 3479861"/>
                <a:gd name="connsiteX51" fmla="*/ 1386100 w 3885085"/>
                <a:gd name="connsiteY51" fmla="*/ 1583733 h 3479861"/>
                <a:gd name="connsiteX52" fmla="*/ 1957134 w 3885085"/>
                <a:gd name="connsiteY52" fmla="*/ 1464161 h 3479861"/>
                <a:gd name="connsiteX53" fmla="*/ 1766790 w 3885085"/>
                <a:gd name="connsiteY53" fmla="*/ 1015141 h 3479861"/>
                <a:gd name="connsiteX54" fmla="*/ 1725266 w 3885085"/>
                <a:gd name="connsiteY54" fmla="*/ 968356 h 3479861"/>
                <a:gd name="connsiteX55" fmla="*/ 2497999 w 3885085"/>
                <a:gd name="connsiteY55" fmla="*/ 1164201 h 3479861"/>
                <a:gd name="connsiteX56" fmla="*/ 2271934 w 3885085"/>
                <a:gd name="connsiteY56" fmla="*/ 1203044 h 3479861"/>
                <a:gd name="connsiteX57" fmla="*/ 2069388 w 3885085"/>
                <a:gd name="connsiteY57" fmla="*/ 1390951 h 3479861"/>
                <a:gd name="connsiteX58" fmla="*/ 2042544 w 3885085"/>
                <a:gd name="connsiteY58" fmla="*/ 1510527 h 3479861"/>
                <a:gd name="connsiteX59" fmla="*/ 2230452 w 3885085"/>
                <a:gd name="connsiteY59" fmla="*/ 2003468 h 3479861"/>
                <a:gd name="connsiteX60" fmla="*/ 2901536 w 3885085"/>
                <a:gd name="connsiteY60" fmla="*/ 1537367 h 3479861"/>
                <a:gd name="connsiteX61" fmla="*/ 2623342 w 3885085"/>
                <a:gd name="connsiteY61" fmla="*/ 1259173 h 3479861"/>
                <a:gd name="connsiteX62" fmla="*/ 2497999 w 3885085"/>
                <a:gd name="connsiteY62" fmla="*/ 1164201 h 3479861"/>
                <a:gd name="connsiteX63" fmla="*/ 2095394 w 3885085"/>
                <a:gd name="connsiteY63" fmla="*/ 750520 h 3479861"/>
                <a:gd name="connsiteX64" fmla="*/ 1910768 w 3885085"/>
                <a:gd name="connsiteY64" fmla="*/ 793073 h 3479861"/>
                <a:gd name="connsiteX65" fmla="*/ 1818036 w 3885085"/>
                <a:gd name="connsiteY65" fmla="*/ 980976 h 3479861"/>
                <a:gd name="connsiteX66" fmla="*/ 1998620 w 3885085"/>
                <a:gd name="connsiteY66" fmla="*/ 1429996 h 3479861"/>
                <a:gd name="connsiteX67" fmla="*/ 2442756 w 3885085"/>
                <a:gd name="connsiteY67" fmla="*/ 1105432 h 3479861"/>
                <a:gd name="connsiteX68" fmla="*/ 2467162 w 3885085"/>
                <a:gd name="connsiteY68" fmla="*/ 1068829 h 3479861"/>
                <a:gd name="connsiteX69" fmla="*/ 2145040 w 3885085"/>
                <a:gd name="connsiteY69" fmla="*/ 778431 h 3479861"/>
                <a:gd name="connsiteX70" fmla="*/ 2095394 w 3885085"/>
                <a:gd name="connsiteY70" fmla="*/ 750520 h 3479861"/>
                <a:gd name="connsiteX71" fmla="*/ 1315332 w 3885085"/>
                <a:gd name="connsiteY71" fmla="*/ 217160 h 3479861"/>
                <a:gd name="connsiteX72" fmla="*/ 1290929 w 3885085"/>
                <a:gd name="connsiteY72" fmla="*/ 214718 h 3479861"/>
                <a:gd name="connsiteX73" fmla="*/ 1007852 w 3885085"/>
                <a:gd name="connsiteY73" fmla="*/ 895565 h 3479861"/>
                <a:gd name="connsiteX74" fmla="*/ 1317770 w 3885085"/>
                <a:gd name="connsiteY74" fmla="*/ 944373 h 3479861"/>
                <a:gd name="connsiteX75" fmla="*/ 1315332 w 3885085"/>
                <a:gd name="connsiteY75" fmla="*/ 217160 h 3479861"/>
                <a:gd name="connsiteX76" fmla="*/ 1410502 w 3885085"/>
                <a:gd name="connsiteY76" fmla="*/ 153709 h 3479861"/>
                <a:gd name="connsiteX77" fmla="*/ 1393421 w 3885085"/>
                <a:gd name="connsiteY77" fmla="*/ 158589 h 3479861"/>
                <a:gd name="connsiteX78" fmla="*/ 1393421 w 3885085"/>
                <a:gd name="connsiteY78" fmla="*/ 954133 h 3479861"/>
                <a:gd name="connsiteX79" fmla="*/ 1717984 w 3885085"/>
                <a:gd name="connsiteY79" fmla="*/ 893127 h 3479861"/>
                <a:gd name="connsiteX80" fmla="*/ 1410502 w 3885085"/>
                <a:gd name="connsiteY80" fmla="*/ 153709 h 3479861"/>
                <a:gd name="connsiteX81" fmla="*/ 1481274 w 3885085"/>
                <a:gd name="connsiteY81" fmla="*/ 156151 h 3479861"/>
                <a:gd name="connsiteX82" fmla="*/ 1759472 w 3885085"/>
                <a:gd name="connsiteY82" fmla="*/ 839440 h 3479861"/>
                <a:gd name="connsiteX83" fmla="*/ 2001058 w 3885085"/>
                <a:gd name="connsiteY83" fmla="*/ 690578 h 3479861"/>
                <a:gd name="connsiteX84" fmla="*/ 1481274 w 3885085"/>
                <a:gd name="connsiteY84" fmla="*/ 156151 h 3479861"/>
                <a:gd name="connsiteX85" fmla="*/ 1350009 w 3885085"/>
                <a:gd name="connsiteY85" fmla="*/ 0 h 3479861"/>
                <a:gd name="connsiteX86" fmla="*/ 1561038 w 3885085"/>
                <a:gd name="connsiteY86" fmla="*/ 101414 h 3479861"/>
                <a:gd name="connsiteX87" fmla="*/ 1816512 w 3885085"/>
                <a:gd name="connsiteY87" fmla="*/ 345884 h 3479861"/>
                <a:gd name="connsiteX88" fmla="*/ 2069388 w 3885085"/>
                <a:gd name="connsiteY88" fmla="*/ 585644 h 3479861"/>
                <a:gd name="connsiteX89" fmla="*/ 2143209 w 3885085"/>
                <a:gd name="connsiteY89" fmla="*/ 475831 h 3479861"/>
                <a:gd name="connsiteX90" fmla="*/ 2191788 w 3885085"/>
                <a:gd name="connsiteY90" fmla="*/ 404535 h 3479861"/>
                <a:gd name="connsiteX91" fmla="*/ 2242298 w 3885085"/>
                <a:gd name="connsiteY91" fmla="*/ 428808 h 3479861"/>
                <a:gd name="connsiteX92" fmla="*/ 2232165 w 3885085"/>
                <a:gd name="connsiteY92" fmla="*/ 435071 h 3479861"/>
                <a:gd name="connsiteX93" fmla="*/ 2193844 w 3885085"/>
                <a:gd name="connsiteY93" fmla="*/ 473393 h 3479861"/>
                <a:gd name="connsiteX94" fmla="*/ 2154800 w 3885085"/>
                <a:gd name="connsiteY94" fmla="*/ 688140 h 3479861"/>
                <a:gd name="connsiteX95" fmla="*/ 2474484 w 3885085"/>
                <a:gd name="connsiteY95" fmla="*/ 1039544 h 3479861"/>
                <a:gd name="connsiteX96" fmla="*/ 2653617 w 3885085"/>
                <a:gd name="connsiteY96" fmla="*/ 678872 h 3479861"/>
                <a:gd name="connsiteX97" fmla="*/ 2696471 w 3885085"/>
                <a:gd name="connsiteY97" fmla="*/ 647071 h 3479861"/>
                <a:gd name="connsiteX98" fmla="*/ 2744335 w 3885085"/>
                <a:gd name="connsiteY98" fmla="*/ 670073 h 3479861"/>
                <a:gd name="connsiteX99" fmla="*/ 2685837 w 3885085"/>
                <a:gd name="connsiteY99" fmla="*/ 708995 h 3479861"/>
                <a:gd name="connsiteX100" fmla="*/ 2537930 w 3885085"/>
                <a:gd name="connsiteY100" fmla="*/ 968775 h 3479861"/>
                <a:gd name="connsiteX101" fmla="*/ 2559894 w 3885085"/>
                <a:gd name="connsiteY101" fmla="*/ 1115195 h 3479861"/>
                <a:gd name="connsiteX102" fmla="*/ 2925940 w 3885085"/>
                <a:gd name="connsiteY102" fmla="*/ 1456839 h 3479861"/>
                <a:gd name="connsiteX103" fmla="*/ 3184004 w 3885085"/>
                <a:gd name="connsiteY103" fmla="*/ 943457 h 3479861"/>
                <a:gd name="connsiteX104" fmla="*/ 3235774 w 3885085"/>
                <a:gd name="connsiteY104" fmla="*/ 906245 h 3479861"/>
                <a:gd name="connsiteX105" fmla="*/ 3282588 w 3885085"/>
                <a:gd name="connsiteY105" fmla="*/ 928742 h 3479861"/>
                <a:gd name="connsiteX106" fmla="*/ 3201963 w 3885085"/>
                <a:gd name="connsiteY106" fmla="*/ 985172 h 3479861"/>
                <a:gd name="connsiteX107" fmla="*/ 2977186 w 3885085"/>
                <a:gd name="connsiteY107" fmla="*/ 1381188 h 3479861"/>
                <a:gd name="connsiteX108" fmla="*/ 3008910 w 3885085"/>
                <a:gd name="connsiteY108" fmla="*/ 1569094 h 3479861"/>
                <a:gd name="connsiteX109" fmla="*/ 3411564 w 3885085"/>
                <a:gd name="connsiteY109" fmla="*/ 1969306 h 3479861"/>
                <a:gd name="connsiteX110" fmla="*/ 3766400 w 3885085"/>
                <a:gd name="connsiteY110" fmla="*/ 1247619 h 3479861"/>
                <a:gd name="connsiteX111" fmla="*/ 3836397 w 3885085"/>
                <a:gd name="connsiteY111" fmla="*/ 1194887 h 3479861"/>
                <a:gd name="connsiteX112" fmla="*/ 3885085 w 3885085"/>
                <a:gd name="connsiteY112" fmla="*/ 1218285 h 3479861"/>
                <a:gd name="connsiteX113" fmla="*/ 3785807 w 3885085"/>
                <a:gd name="connsiteY113" fmla="*/ 1292003 h 3479861"/>
                <a:gd name="connsiteX114" fmla="*/ 3467690 w 3885085"/>
                <a:gd name="connsiteY114" fmla="*/ 1822886 h 3479861"/>
                <a:gd name="connsiteX115" fmla="*/ 3570182 w 3885085"/>
                <a:gd name="connsiteY115" fmla="*/ 2159650 h 3479861"/>
                <a:gd name="connsiteX116" fmla="*/ 3802012 w 3885085"/>
                <a:gd name="connsiteY116" fmla="*/ 2391478 h 3479861"/>
                <a:gd name="connsiteX117" fmla="*/ 3848378 w 3885085"/>
                <a:gd name="connsiteY117" fmla="*/ 2450045 h 3479861"/>
                <a:gd name="connsiteX118" fmla="*/ 3823976 w 3885085"/>
                <a:gd name="connsiteY118" fmla="*/ 2472009 h 3479861"/>
                <a:gd name="connsiteX119" fmla="*/ 3545780 w 3885085"/>
                <a:gd name="connsiteY119" fmla="*/ 2181611 h 3479861"/>
                <a:gd name="connsiteX120" fmla="*/ 3277344 w 3885085"/>
                <a:gd name="connsiteY120" fmla="*/ 2096200 h 3479861"/>
                <a:gd name="connsiteX121" fmla="*/ 2642864 w 3885085"/>
                <a:gd name="connsiteY121" fmla="*/ 2457367 h 3479861"/>
                <a:gd name="connsiteX122" fmla="*/ 2576976 w 3885085"/>
                <a:gd name="connsiteY122" fmla="*/ 2891743 h 3479861"/>
                <a:gd name="connsiteX123" fmla="*/ 2696552 w 3885085"/>
                <a:gd name="connsiteY123" fmla="*/ 3233387 h 3479861"/>
                <a:gd name="connsiteX124" fmla="*/ 2664824 w 3885085"/>
                <a:gd name="connsiteY124" fmla="*/ 3191904 h 3479861"/>
                <a:gd name="connsiteX125" fmla="*/ 2523288 w 3885085"/>
                <a:gd name="connsiteY125" fmla="*/ 2857578 h 3479861"/>
                <a:gd name="connsiteX126" fmla="*/ 2379310 w 3885085"/>
                <a:gd name="connsiteY126" fmla="*/ 2711162 h 3479861"/>
                <a:gd name="connsiteX127" fmla="*/ 1512997 w 3885085"/>
                <a:gd name="connsiteY127" fmla="*/ 2845377 h 3479861"/>
                <a:gd name="connsiteX128" fmla="*/ 1371457 w 3885085"/>
                <a:gd name="connsiteY128" fmla="*/ 3130896 h 3479861"/>
                <a:gd name="connsiteX129" fmla="*/ 1373899 w 3885085"/>
                <a:gd name="connsiteY129" fmla="*/ 3479861 h 3479861"/>
                <a:gd name="connsiteX130" fmla="*/ 1339734 w 3885085"/>
                <a:gd name="connsiteY130" fmla="*/ 3479861 h 3479861"/>
                <a:gd name="connsiteX131" fmla="*/ 1342175 w 3885085"/>
                <a:gd name="connsiteY131" fmla="*/ 3199222 h 3479861"/>
                <a:gd name="connsiteX132" fmla="*/ 1020053 w 3885085"/>
                <a:gd name="connsiteY132" fmla="*/ 2742885 h 3479861"/>
                <a:gd name="connsiteX133" fmla="*/ 368488 w 3885085"/>
                <a:gd name="connsiteY133" fmla="*/ 2696519 h 3479861"/>
                <a:gd name="connsiteX134" fmla="*/ 183024 w 3885085"/>
                <a:gd name="connsiteY134" fmla="*/ 2862461 h 3479861"/>
                <a:gd name="connsiteX135" fmla="*/ 29286 w 3885085"/>
                <a:gd name="connsiteY135" fmla="*/ 3235829 h 3479861"/>
                <a:gd name="connsiteX136" fmla="*/ 0 w 3885085"/>
                <a:gd name="connsiteY136" fmla="*/ 3223628 h 3479861"/>
                <a:gd name="connsiteX137" fmla="*/ 112255 w 3885085"/>
                <a:gd name="connsiteY137" fmla="*/ 2952752 h 3479861"/>
                <a:gd name="connsiteX138" fmla="*/ 163199 w 3885085"/>
                <a:gd name="connsiteY138" fmla="*/ 2596771 h 3479861"/>
                <a:gd name="connsiteX139" fmla="*/ 131577 w 3885085"/>
                <a:gd name="connsiteY139" fmla="*/ 2535380 h 3479861"/>
                <a:gd name="connsiteX140" fmla="*/ 149976 w 3885085"/>
                <a:gd name="connsiteY140" fmla="*/ 2497095 h 3479861"/>
                <a:gd name="connsiteX141" fmla="*/ 153270 w 3885085"/>
                <a:gd name="connsiteY141" fmla="*/ 2501803 h 3479861"/>
                <a:gd name="connsiteX142" fmla="*/ 222072 w 3885085"/>
                <a:gd name="connsiteY142" fmla="*/ 2642831 h 3479861"/>
                <a:gd name="connsiteX143" fmla="*/ 400212 w 3885085"/>
                <a:gd name="connsiteY143" fmla="*/ 2188932 h 3479861"/>
                <a:gd name="connsiteX144" fmla="*/ 424005 w 3885085"/>
                <a:gd name="connsiteY144" fmla="*/ 2001334 h 3479861"/>
                <a:gd name="connsiteX145" fmla="*/ 408232 w 3885085"/>
                <a:gd name="connsiteY145" fmla="*/ 1959703 h 3479861"/>
                <a:gd name="connsiteX146" fmla="*/ 436352 w 3885085"/>
                <a:gd name="connsiteY146" fmla="*/ 1901188 h 3479861"/>
                <a:gd name="connsiteX147" fmla="*/ 436533 w 3885085"/>
                <a:gd name="connsiteY147" fmla="*/ 1901449 h 3479861"/>
                <a:gd name="connsiteX148" fmla="*/ 490506 w 3885085"/>
                <a:gd name="connsiteY148" fmla="*/ 2008351 h 3479861"/>
                <a:gd name="connsiteX149" fmla="*/ 656445 w 3885085"/>
                <a:gd name="connsiteY149" fmla="*/ 1608139 h 3479861"/>
                <a:gd name="connsiteX150" fmla="*/ 681764 w 3885085"/>
                <a:gd name="connsiteY150" fmla="*/ 1450433 h 3479861"/>
                <a:gd name="connsiteX151" fmla="*/ 668846 w 3885085"/>
                <a:gd name="connsiteY151" fmla="*/ 1417402 h 3479861"/>
                <a:gd name="connsiteX152" fmla="*/ 695654 w 3885085"/>
                <a:gd name="connsiteY152" fmla="*/ 1361619 h 3479861"/>
                <a:gd name="connsiteX153" fmla="*/ 727214 w 3885085"/>
                <a:gd name="connsiteY153" fmla="*/ 1425116 h 3479861"/>
                <a:gd name="connsiteX154" fmla="*/ 905360 w 3885085"/>
                <a:gd name="connsiteY154" fmla="*/ 976096 h 3479861"/>
                <a:gd name="connsiteX155" fmla="*/ 913709 w 3885085"/>
                <a:gd name="connsiteY155" fmla="*/ 919511 h 3479861"/>
                <a:gd name="connsiteX156" fmla="*/ 911538 w 3885085"/>
                <a:gd name="connsiteY156" fmla="*/ 912396 h 3479861"/>
                <a:gd name="connsiteX157" fmla="*/ 949829 w 3885085"/>
                <a:gd name="connsiteY157" fmla="*/ 832717 h 3479861"/>
                <a:gd name="connsiteX158" fmla="*/ 963924 w 3885085"/>
                <a:gd name="connsiteY158" fmla="*/ 841878 h 3479861"/>
                <a:gd name="connsiteX159" fmla="*/ 1060601 w 3885085"/>
                <a:gd name="connsiteY159" fmla="*/ 602216 h 347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885085" h="3479861">
                  <a:moveTo>
                    <a:pt x="1166470" y="2130365"/>
                  </a:moveTo>
                  <a:cubicBezTo>
                    <a:pt x="998090" y="2040074"/>
                    <a:pt x="817508" y="2015672"/>
                    <a:pt x="629601" y="2054717"/>
                  </a:cubicBezTo>
                  <a:cubicBezTo>
                    <a:pt x="546632" y="2071798"/>
                    <a:pt x="490506" y="2113284"/>
                    <a:pt x="458779" y="2196254"/>
                  </a:cubicBezTo>
                  <a:cubicBezTo>
                    <a:pt x="409975" y="2330473"/>
                    <a:pt x="351408" y="2459808"/>
                    <a:pt x="297720" y="2591586"/>
                  </a:cubicBezTo>
                  <a:cubicBezTo>
                    <a:pt x="287957" y="2615988"/>
                    <a:pt x="280636" y="2642832"/>
                    <a:pt x="270876" y="2672117"/>
                  </a:cubicBezTo>
                  <a:cubicBezTo>
                    <a:pt x="663767" y="2572063"/>
                    <a:pt x="1022495" y="2591585"/>
                    <a:pt x="1337292" y="2899065"/>
                  </a:cubicBezTo>
                  <a:cubicBezTo>
                    <a:pt x="1337292" y="2725801"/>
                    <a:pt x="1329974" y="2569622"/>
                    <a:pt x="1339734" y="2413442"/>
                  </a:cubicBezTo>
                  <a:cubicBezTo>
                    <a:pt x="1347055" y="2274343"/>
                    <a:pt x="1278728" y="2191374"/>
                    <a:pt x="1166470" y="2130365"/>
                  </a:cubicBezTo>
                  <a:close/>
                  <a:moveTo>
                    <a:pt x="2157242" y="2076677"/>
                  </a:moveTo>
                  <a:cubicBezTo>
                    <a:pt x="1949812" y="1983945"/>
                    <a:pt x="1603288" y="2052275"/>
                    <a:pt x="1444667" y="2213338"/>
                  </a:cubicBezTo>
                  <a:cubicBezTo>
                    <a:pt x="1415385" y="2242620"/>
                    <a:pt x="1383662" y="2284106"/>
                    <a:pt x="1383662" y="2320709"/>
                  </a:cubicBezTo>
                  <a:cubicBezTo>
                    <a:pt x="1376340" y="2508616"/>
                    <a:pt x="1381220" y="2698960"/>
                    <a:pt x="1381220" y="2901506"/>
                  </a:cubicBezTo>
                  <a:cubicBezTo>
                    <a:pt x="1691141" y="2594027"/>
                    <a:pt x="2049866" y="2569621"/>
                    <a:pt x="2452520" y="2672117"/>
                  </a:cubicBezTo>
                  <a:cubicBezTo>
                    <a:pt x="2374426" y="2484211"/>
                    <a:pt x="2303662" y="2306067"/>
                    <a:pt x="2228010" y="2130365"/>
                  </a:cubicBezTo>
                  <a:cubicBezTo>
                    <a:pt x="2218250" y="2105963"/>
                    <a:pt x="2184084" y="2088879"/>
                    <a:pt x="2157242" y="2076677"/>
                  </a:cubicBezTo>
                  <a:close/>
                  <a:moveTo>
                    <a:pt x="1137837" y="1509648"/>
                  </a:moveTo>
                  <a:cubicBezTo>
                    <a:pt x="1039118" y="1470869"/>
                    <a:pt x="935251" y="1465379"/>
                    <a:pt x="827267" y="1498322"/>
                  </a:cubicBezTo>
                  <a:cubicBezTo>
                    <a:pt x="785784" y="1510527"/>
                    <a:pt x="739415" y="1547130"/>
                    <a:pt x="722334" y="1586175"/>
                  </a:cubicBezTo>
                  <a:cubicBezTo>
                    <a:pt x="654004" y="1725274"/>
                    <a:pt x="597878" y="1871694"/>
                    <a:pt x="527109" y="2040074"/>
                  </a:cubicBezTo>
                  <a:cubicBezTo>
                    <a:pt x="832150" y="1942462"/>
                    <a:pt x="1095702" y="1981507"/>
                    <a:pt x="1332416" y="2203575"/>
                  </a:cubicBezTo>
                  <a:cubicBezTo>
                    <a:pt x="1332416" y="2035194"/>
                    <a:pt x="1329974" y="1888775"/>
                    <a:pt x="1332416" y="1742355"/>
                  </a:cubicBezTo>
                  <a:cubicBezTo>
                    <a:pt x="1334854" y="1661827"/>
                    <a:pt x="1300689" y="1603256"/>
                    <a:pt x="1234800" y="1559331"/>
                  </a:cubicBezTo>
                  <a:cubicBezTo>
                    <a:pt x="1203076" y="1539198"/>
                    <a:pt x="1170743" y="1522574"/>
                    <a:pt x="1137837" y="1509648"/>
                  </a:cubicBezTo>
                  <a:close/>
                  <a:moveTo>
                    <a:pt x="1901550" y="1491238"/>
                  </a:moveTo>
                  <a:cubicBezTo>
                    <a:pt x="1864402" y="1477353"/>
                    <a:pt x="1817730" y="1474836"/>
                    <a:pt x="1754588" y="1481242"/>
                  </a:cubicBezTo>
                  <a:cubicBezTo>
                    <a:pt x="1652096" y="1491004"/>
                    <a:pt x="1549601" y="1542250"/>
                    <a:pt x="1454430" y="1588617"/>
                  </a:cubicBezTo>
                  <a:cubicBezTo>
                    <a:pt x="1420265" y="1605697"/>
                    <a:pt x="1388542" y="1664265"/>
                    <a:pt x="1386100" y="1705751"/>
                  </a:cubicBezTo>
                  <a:cubicBezTo>
                    <a:pt x="1378779" y="1866810"/>
                    <a:pt x="1383662" y="2025431"/>
                    <a:pt x="1383662" y="2210896"/>
                  </a:cubicBezTo>
                  <a:cubicBezTo>
                    <a:pt x="1622811" y="1981507"/>
                    <a:pt x="1891246" y="1944900"/>
                    <a:pt x="2186524" y="2035194"/>
                  </a:cubicBezTo>
                  <a:cubicBezTo>
                    <a:pt x="2181644" y="2013230"/>
                    <a:pt x="2181644" y="2005909"/>
                    <a:pt x="2179202" y="2001029"/>
                  </a:cubicBezTo>
                  <a:cubicBezTo>
                    <a:pt x="2132838" y="1888774"/>
                    <a:pt x="2086470" y="1776519"/>
                    <a:pt x="2040106" y="1666706"/>
                  </a:cubicBezTo>
                  <a:cubicBezTo>
                    <a:pt x="1998926" y="1569094"/>
                    <a:pt x="1963464" y="1514378"/>
                    <a:pt x="1901550" y="1491238"/>
                  </a:cubicBezTo>
                  <a:close/>
                  <a:moveTo>
                    <a:pt x="1266499" y="996445"/>
                  </a:moveTo>
                  <a:cubicBezTo>
                    <a:pt x="1254492" y="989501"/>
                    <a:pt x="1241380" y="983903"/>
                    <a:pt x="1227710" y="979185"/>
                  </a:cubicBezTo>
                  <a:cubicBezTo>
                    <a:pt x="1209484" y="972893"/>
                    <a:pt x="1190266" y="968166"/>
                    <a:pt x="1171353" y="963895"/>
                  </a:cubicBezTo>
                  <a:cubicBezTo>
                    <a:pt x="1093263" y="944373"/>
                    <a:pt x="1000531" y="939493"/>
                    <a:pt x="959045" y="1020021"/>
                  </a:cubicBezTo>
                  <a:cubicBezTo>
                    <a:pt x="888276" y="1159120"/>
                    <a:pt x="834589" y="1305540"/>
                    <a:pt x="766262" y="1466599"/>
                  </a:cubicBezTo>
                  <a:cubicBezTo>
                    <a:pt x="978567" y="1395831"/>
                    <a:pt x="1159152" y="1425116"/>
                    <a:pt x="1329974" y="1578854"/>
                  </a:cubicBezTo>
                  <a:cubicBezTo>
                    <a:pt x="1329974" y="1405593"/>
                    <a:pt x="1332416" y="1256732"/>
                    <a:pt x="1329974" y="1107874"/>
                  </a:cubicBezTo>
                  <a:cubicBezTo>
                    <a:pt x="1328601" y="1050220"/>
                    <a:pt x="1302521" y="1017276"/>
                    <a:pt x="1266499" y="996445"/>
                  </a:cubicBezTo>
                  <a:close/>
                  <a:moveTo>
                    <a:pt x="2940581" y="1600511"/>
                  </a:moveTo>
                  <a:cubicBezTo>
                    <a:pt x="2924719" y="1595326"/>
                    <a:pt x="2907638" y="1592276"/>
                    <a:pt x="2891776" y="1591055"/>
                  </a:cubicBezTo>
                  <a:cubicBezTo>
                    <a:pt x="2645306" y="1581295"/>
                    <a:pt x="2342702" y="1788721"/>
                    <a:pt x="2262174" y="2022990"/>
                  </a:cubicBezTo>
                  <a:cubicBezTo>
                    <a:pt x="2252412" y="2052275"/>
                    <a:pt x="2242652" y="2091320"/>
                    <a:pt x="2254854" y="2118164"/>
                  </a:cubicBezTo>
                  <a:cubicBezTo>
                    <a:pt x="2323180" y="2293866"/>
                    <a:pt x="2396390" y="2464688"/>
                    <a:pt x="2472042" y="2650153"/>
                  </a:cubicBezTo>
                  <a:cubicBezTo>
                    <a:pt x="2650186" y="2242620"/>
                    <a:pt x="2982066" y="2083999"/>
                    <a:pt x="3382278" y="2027873"/>
                  </a:cubicBezTo>
                  <a:cubicBezTo>
                    <a:pt x="3245622" y="1888774"/>
                    <a:pt x="3116286" y="1752117"/>
                    <a:pt x="2982066" y="1622778"/>
                  </a:cubicBezTo>
                  <a:cubicBezTo>
                    <a:pt x="2971084" y="1613017"/>
                    <a:pt x="2956442" y="1605697"/>
                    <a:pt x="2940581" y="1600511"/>
                  </a:cubicBezTo>
                  <a:close/>
                  <a:moveTo>
                    <a:pt x="1725266" y="968356"/>
                  </a:moveTo>
                  <a:cubicBezTo>
                    <a:pt x="1676193" y="937357"/>
                    <a:pt x="1607559" y="949254"/>
                    <a:pt x="1547163" y="963895"/>
                  </a:cubicBezTo>
                  <a:cubicBezTo>
                    <a:pt x="1469073" y="983418"/>
                    <a:pt x="1390980" y="1012700"/>
                    <a:pt x="1390980" y="1112754"/>
                  </a:cubicBezTo>
                  <a:cubicBezTo>
                    <a:pt x="1383662" y="1261612"/>
                    <a:pt x="1386100" y="1408032"/>
                    <a:pt x="1386100" y="1583733"/>
                  </a:cubicBezTo>
                  <a:cubicBezTo>
                    <a:pt x="1556922" y="1422674"/>
                    <a:pt x="1739946" y="1398272"/>
                    <a:pt x="1957134" y="1464161"/>
                  </a:cubicBezTo>
                  <a:cubicBezTo>
                    <a:pt x="1888806" y="1300657"/>
                    <a:pt x="1837558" y="1151798"/>
                    <a:pt x="1766790" y="1015141"/>
                  </a:cubicBezTo>
                  <a:cubicBezTo>
                    <a:pt x="1755809" y="993789"/>
                    <a:pt x="1741624" y="978689"/>
                    <a:pt x="1725266" y="968356"/>
                  </a:cubicBezTo>
                  <a:close/>
                  <a:moveTo>
                    <a:pt x="2497999" y="1164201"/>
                  </a:moveTo>
                  <a:cubicBezTo>
                    <a:pt x="2432654" y="1136318"/>
                    <a:pt x="2368023" y="1149662"/>
                    <a:pt x="2271934" y="1203044"/>
                  </a:cubicBezTo>
                  <a:cubicBezTo>
                    <a:pt x="2193844" y="1246972"/>
                    <a:pt x="2130398" y="1320182"/>
                    <a:pt x="2069388" y="1390951"/>
                  </a:cubicBezTo>
                  <a:cubicBezTo>
                    <a:pt x="2044986" y="1417794"/>
                    <a:pt x="2032786" y="1476362"/>
                    <a:pt x="2042544" y="1510527"/>
                  </a:cubicBezTo>
                  <a:cubicBezTo>
                    <a:pt x="2098674" y="1674027"/>
                    <a:pt x="2164562" y="1832648"/>
                    <a:pt x="2230452" y="2003468"/>
                  </a:cubicBezTo>
                  <a:cubicBezTo>
                    <a:pt x="2408592" y="1678907"/>
                    <a:pt x="2494002" y="1620340"/>
                    <a:pt x="2901536" y="1537367"/>
                  </a:cubicBezTo>
                  <a:cubicBezTo>
                    <a:pt x="2801482" y="1437317"/>
                    <a:pt x="2711194" y="1349464"/>
                    <a:pt x="2623342" y="1259173"/>
                  </a:cubicBezTo>
                  <a:cubicBezTo>
                    <a:pt x="2576671" y="1212502"/>
                    <a:pt x="2537206" y="1180931"/>
                    <a:pt x="2497999" y="1164201"/>
                  </a:cubicBezTo>
                  <a:close/>
                  <a:moveTo>
                    <a:pt x="2095394" y="750520"/>
                  </a:moveTo>
                  <a:cubicBezTo>
                    <a:pt x="2040715" y="733133"/>
                    <a:pt x="1972997" y="747317"/>
                    <a:pt x="1910768" y="793073"/>
                  </a:cubicBezTo>
                  <a:cubicBezTo>
                    <a:pt x="1847320" y="836998"/>
                    <a:pt x="1786312" y="893127"/>
                    <a:pt x="1818036" y="980976"/>
                  </a:cubicBezTo>
                  <a:cubicBezTo>
                    <a:pt x="1869284" y="1124955"/>
                    <a:pt x="1930290" y="1266495"/>
                    <a:pt x="1998620" y="1429996"/>
                  </a:cubicBezTo>
                  <a:cubicBezTo>
                    <a:pt x="2086470" y="1217687"/>
                    <a:pt x="2242652" y="1129838"/>
                    <a:pt x="2442756" y="1105432"/>
                  </a:cubicBezTo>
                  <a:cubicBezTo>
                    <a:pt x="2450078" y="1093231"/>
                    <a:pt x="2459838" y="1081030"/>
                    <a:pt x="2467162" y="1068829"/>
                  </a:cubicBezTo>
                  <a:cubicBezTo>
                    <a:pt x="2359786" y="971217"/>
                    <a:pt x="2254854" y="873605"/>
                    <a:pt x="2145040" y="778431"/>
                  </a:cubicBezTo>
                  <a:cubicBezTo>
                    <a:pt x="2130398" y="765619"/>
                    <a:pt x="2113620" y="756315"/>
                    <a:pt x="2095394" y="750520"/>
                  </a:cubicBezTo>
                  <a:close/>
                  <a:moveTo>
                    <a:pt x="1315332" y="217160"/>
                  </a:moveTo>
                  <a:cubicBezTo>
                    <a:pt x="1308010" y="217160"/>
                    <a:pt x="1298251" y="214718"/>
                    <a:pt x="1290929" y="214718"/>
                  </a:cubicBezTo>
                  <a:cubicBezTo>
                    <a:pt x="1195755" y="444108"/>
                    <a:pt x="1100585" y="673497"/>
                    <a:pt x="1007852" y="895565"/>
                  </a:cubicBezTo>
                  <a:cubicBezTo>
                    <a:pt x="1115224" y="912649"/>
                    <a:pt x="1215278" y="927289"/>
                    <a:pt x="1317770" y="944373"/>
                  </a:cubicBezTo>
                  <a:cubicBezTo>
                    <a:pt x="1315332" y="707662"/>
                    <a:pt x="1315332" y="463630"/>
                    <a:pt x="1315332" y="217160"/>
                  </a:cubicBezTo>
                  <a:close/>
                  <a:moveTo>
                    <a:pt x="1410502" y="153709"/>
                  </a:moveTo>
                  <a:cubicBezTo>
                    <a:pt x="1405622" y="156151"/>
                    <a:pt x="1398301" y="156151"/>
                    <a:pt x="1393421" y="158589"/>
                  </a:cubicBezTo>
                  <a:cubicBezTo>
                    <a:pt x="1393421" y="427027"/>
                    <a:pt x="1393421" y="697899"/>
                    <a:pt x="1393421" y="954133"/>
                  </a:cubicBezTo>
                  <a:cubicBezTo>
                    <a:pt x="1503238" y="932172"/>
                    <a:pt x="1608168" y="912649"/>
                    <a:pt x="1717984" y="893127"/>
                  </a:cubicBezTo>
                  <a:cubicBezTo>
                    <a:pt x="1617931" y="651533"/>
                    <a:pt x="1512997" y="402621"/>
                    <a:pt x="1410502" y="153709"/>
                  </a:cubicBezTo>
                  <a:close/>
                  <a:moveTo>
                    <a:pt x="1481274" y="156151"/>
                  </a:moveTo>
                  <a:cubicBezTo>
                    <a:pt x="1574003" y="385540"/>
                    <a:pt x="1669177" y="622251"/>
                    <a:pt x="1759472" y="839440"/>
                  </a:cubicBezTo>
                  <a:cubicBezTo>
                    <a:pt x="1854642" y="780872"/>
                    <a:pt x="1942494" y="727185"/>
                    <a:pt x="2001058" y="690578"/>
                  </a:cubicBezTo>
                  <a:cubicBezTo>
                    <a:pt x="1837558" y="522197"/>
                    <a:pt x="1659414" y="339174"/>
                    <a:pt x="1481274" y="156151"/>
                  </a:cubicBezTo>
                  <a:close/>
                  <a:moveTo>
                    <a:pt x="1350009" y="0"/>
                  </a:moveTo>
                  <a:lnTo>
                    <a:pt x="1561038" y="101414"/>
                  </a:lnTo>
                  <a:lnTo>
                    <a:pt x="1816512" y="345884"/>
                  </a:lnTo>
                  <a:cubicBezTo>
                    <a:pt x="1902838" y="428245"/>
                    <a:pt x="1987638" y="508776"/>
                    <a:pt x="2069388" y="585644"/>
                  </a:cubicBezTo>
                  <a:cubicBezTo>
                    <a:pt x="2091352" y="552700"/>
                    <a:pt x="2116365" y="515486"/>
                    <a:pt x="2143209" y="475831"/>
                  </a:cubicBezTo>
                  <a:lnTo>
                    <a:pt x="2191788" y="404535"/>
                  </a:lnTo>
                  <a:lnTo>
                    <a:pt x="2242298" y="428808"/>
                  </a:lnTo>
                  <a:lnTo>
                    <a:pt x="2232165" y="435071"/>
                  </a:lnTo>
                  <a:cubicBezTo>
                    <a:pt x="2218705" y="446244"/>
                    <a:pt x="2206046" y="459361"/>
                    <a:pt x="2193844" y="473393"/>
                  </a:cubicBezTo>
                  <a:cubicBezTo>
                    <a:pt x="2137718" y="534399"/>
                    <a:pt x="2098674" y="617371"/>
                    <a:pt x="2154800" y="688140"/>
                  </a:cubicBezTo>
                  <a:cubicBezTo>
                    <a:pt x="2249974" y="810154"/>
                    <a:pt x="2362226" y="917529"/>
                    <a:pt x="2474484" y="1039544"/>
                  </a:cubicBezTo>
                  <a:cubicBezTo>
                    <a:pt x="2523900" y="834558"/>
                    <a:pt x="2549980" y="762720"/>
                    <a:pt x="2653617" y="678872"/>
                  </a:cubicBezTo>
                  <a:lnTo>
                    <a:pt x="2696471" y="647071"/>
                  </a:lnTo>
                  <a:lnTo>
                    <a:pt x="2744335" y="670073"/>
                  </a:lnTo>
                  <a:lnTo>
                    <a:pt x="2685837" y="708995"/>
                  </a:lnTo>
                  <a:cubicBezTo>
                    <a:pt x="2608395" y="774313"/>
                    <a:pt x="2558063" y="862623"/>
                    <a:pt x="2537930" y="968775"/>
                  </a:cubicBezTo>
                  <a:cubicBezTo>
                    <a:pt x="2528168" y="1015141"/>
                    <a:pt x="2533048" y="1085910"/>
                    <a:pt x="2559894" y="1115195"/>
                  </a:cubicBezTo>
                  <a:cubicBezTo>
                    <a:pt x="2677028" y="1237210"/>
                    <a:pt x="2808806" y="1349464"/>
                    <a:pt x="2925940" y="1456839"/>
                  </a:cubicBezTo>
                  <a:cubicBezTo>
                    <a:pt x="2935091" y="1244532"/>
                    <a:pt x="3022486" y="1074776"/>
                    <a:pt x="3184004" y="943457"/>
                  </a:cubicBezTo>
                  <a:lnTo>
                    <a:pt x="3235774" y="906245"/>
                  </a:lnTo>
                  <a:lnTo>
                    <a:pt x="3282588" y="928742"/>
                  </a:lnTo>
                  <a:lnTo>
                    <a:pt x="3201963" y="985172"/>
                  </a:lnTo>
                  <a:cubicBezTo>
                    <a:pt x="3083798" y="1086978"/>
                    <a:pt x="3006470" y="1218297"/>
                    <a:pt x="2977186" y="1381188"/>
                  </a:cubicBezTo>
                  <a:cubicBezTo>
                    <a:pt x="2967428" y="1442197"/>
                    <a:pt x="2972304" y="1527608"/>
                    <a:pt x="3008910" y="1569094"/>
                  </a:cubicBezTo>
                  <a:cubicBezTo>
                    <a:pt x="3130924" y="1708189"/>
                    <a:pt x="3270024" y="1832649"/>
                    <a:pt x="3411564" y="1969306"/>
                  </a:cubicBezTo>
                  <a:cubicBezTo>
                    <a:pt x="3420714" y="1650843"/>
                    <a:pt x="3554778" y="1424351"/>
                    <a:pt x="3766400" y="1247619"/>
                  </a:cubicBezTo>
                  <a:lnTo>
                    <a:pt x="3836397" y="1194887"/>
                  </a:lnTo>
                  <a:lnTo>
                    <a:pt x="3885085" y="1218285"/>
                  </a:lnTo>
                  <a:lnTo>
                    <a:pt x="3785807" y="1292003"/>
                  </a:lnTo>
                  <a:cubicBezTo>
                    <a:pt x="3628292" y="1431216"/>
                    <a:pt x="3517106" y="1605087"/>
                    <a:pt x="3467690" y="1822886"/>
                  </a:cubicBezTo>
                  <a:cubicBezTo>
                    <a:pt x="3438408" y="1949783"/>
                    <a:pt x="3457930" y="2066918"/>
                    <a:pt x="3570182" y="2159650"/>
                  </a:cubicBezTo>
                  <a:cubicBezTo>
                    <a:pt x="3653154" y="2230418"/>
                    <a:pt x="3723922" y="2313388"/>
                    <a:pt x="3802012" y="2391478"/>
                  </a:cubicBezTo>
                  <a:cubicBezTo>
                    <a:pt x="3819096" y="2408562"/>
                    <a:pt x="3833740" y="2430523"/>
                    <a:pt x="3848378" y="2450045"/>
                  </a:cubicBezTo>
                  <a:cubicBezTo>
                    <a:pt x="3841058" y="2457367"/>
                    <a:pt x="3833740" y="2464688"/>
                    <a:pt x="3823976" y="2472009"/>
                  </a:cubicBezTo>
                  <a:cubicBezTo>
                    <a:pt x="3731244" y="2374397"/>
                    <a:pt x="3633632" y="2281665"/>
                    <a:pt x="3545780" y="2181611"/>
                  </a:cubicBezTo>
                  <a:cubicBezTo>
                    <a:pt x="3472570" y="2096200"/>
                    <a:pt x="3387158" y="2071798"/>
                    <a:pt x="3277344" y="2096200"/>
                  </a:cubicBezTo>
                  <a:cubicBezTo>
                    <a:pt x="3025992" y="2149887"/>
                    <a:pt x="2811244" y="2264584"/>
                    <a:pt x="2642864" y="2457367"/>
                  </a:cubicBezTo>
                  <a:cubicBezTo>
                    <a:pt x="2533048" y="2584264"/>
                    <a:pt x="2486684" y="2725801"/>
                    <a:pt x="2576976" y="2891743"/>
                  </a:cubicBezTo>
                  <a:cubicBezTo>
                    <a:pt x="2633102" y="2996677"/>
                    <a:pt x="2669708" y="3113812"/>
                    <a:pt x="2696552" y="3233387"/>
                  </a:cubicBezTo>
                  <a:cubicBezTo>
                    <a:pt x="2686788" y="3218745"/>
                    <a:pt x="2672146" y="3208985"/>
                    <a:pt x="2664824" y="3191904"/>
                  </a:cubicBezTo>
                  <a:cubicBezTo>
                    <a:pt x="2618458" y="3079649"/>
                    <a:pt x="2581856" y="2964953"/>
                    <a:pt x="2523288" y="2857578"/>
                  </a:cubicBezTo>
                  <a:cubicBezTo>
                    <a:pt x="2491564" y="2799011"/>
                    <a:pt x="2437876" y="2725801"/>
                    <a:pt x="2379310" y="2711162"/>
                  </a:cubicBezTo>
                  <a:cubicBezTo>
                    <a:pt x="2074268" y="2628189"/>
                    <a:pt x="1778990" y="2662354"/>
                    <a:pt x="1512997" y="2845377"/>
                  </a:cubicBezTo>
                  <a:cubicBezTo>
                    <a:pt x="1415385" y="2911266"/>
                    <a:pt x="1361698" y="3001557"/>
                    <a:pt x="1371457" y="3130896"/>
                  </a:cubicBezTo>
                  <a:cubicBezTo>
                    <a:pt x="1381220" y="3245589"/>
                    <a:pt x="1373899" y="3362726"/>
                    <a:pt x="1373899" y="3479861"/>
                  </a:cubicBezTo>
                  <a:cubicBezTo>
                    <a:pt x="1361698" y="3479861"/>
                    <a:pt x="1351935" y="3479861"/>
                    <a:pt x="1339734" y="3479861"/>
                  </a:cubicBezTo>
                  <a:cubicBezTo>
                    <a:pt x="1339734" y="3387129"/>
                    <a:pt x="1332416" y="3291955"/>
                    <a:pt x="1342175" y="3199222"/>
                  </a:cubicBezTo>
                  <a:cubicBezTo>
                    <a:pt x="1366578" y="2918587"/>
                    <a:pt x="1261644" y="2842939"/>
                    <a:pt x="1020053" y="2742885"/>
                  </a:cubicBezTo>
                  <a:cubicBezTo>
                    <a:pt x="812625" y="2657474"/>
                    <a:pt x="590557" y="2642831"/>
                    <a:pt x="368488" y="2696519"/>
                  </a:cubicBezTo>
                  <a:cubicBezTo>
                    <a:pt x="275756" y="2718483"/>
                    <a:pt x="217189" y="2769729"/>
                    <a:pt x="183024" y="2862461"/>
                  </a:cubicBezTo>
                  <a:cubicBezTo>
                    <a:pt x="139099" y="2989356"/>
                    <a:pt x="80532" y="3111373"/>
                    <a:pt x="29286" y="3235829"/>
                  </a:cubicBezTo>
                  <a:cubicBezTo>
                    <a:pt x="19523" y="3230946"/>
                    <a:pt x="9763" y="3228508"/>
                    <a:pt x="0" y="3223628"/>
                  </a:cubicBezTo>
                  <a:cubicBezTo>
                    <a:pt x="36607" y="3133334"/>
                    <a:pt x="65889" y="3038163"/>
                    <a:pt x="112255" y="2952752"/>
                  </a:cubicBezTo>
                  <a:cubicBezTo>
                    <a:pt x="192787" y="2800231"/>
                    <a:pt x="198888" y="2689197"/>
                    <a:pt x="163199" y="2596771"/>
                  </a:cubicBezTo>
                  <a:lnTo>
                    <a:pt x="131577" y="2535380"/>
                  </a:lnTo>
                  <a:lnTo>
                    <a:pt x="149976" y="2497095"/>
                  </a:lnTo>
                  <a:lnTo>
                    <a:pt x="153270" y="2501803"/>
                  </a:lnTo>
                  <a:cubicBezTo>
                    <a:pt x="178641" y="2544990"/>
                    <a:pt x="201634" y="2591890"/>
                    <a:pt x="222072" y="2642831"/>
                  </a:cubicBezTo>
                  <a:cubicBezTo>
                    <a:pt x="283077" y="2486652"/>
                    <a:pt x="339206" y="2335352"/>
                    <a:pt x="400212" y="2188932"/>
                  </a:cubicBezTo>
                  <a:cubicBezTo>
                    <a:pt x="429496" y="2121825"/>
                    <a:pt x="436207" y="2059597"/>
                    <a:pt x="424005" y="2001334"/>
                  </a:cubicBezTo>
                  <a:lnTo>
                    <a:pt x="408232" y="1959703"/>
                  </a:lnTo>
                  <a:lnTo>
                    <a:pt x="436352" y="1901188"/>
                  </a:lnTo>
                  <a:lnTo>
                    <a:pt x="436533" y="1901449"/>
                  </a:lnTo>
                  <a:cubicBezTo>
                    <a:pt x="456036" y="1934340"/>
                    <a:pt x="474034" y="1969916"/>
                    <a:pt x="490506" y="2008351"/>
                  </a:cubicBezTo>
                  <a:cubicBezTo>
                    <a:pt x="551512" y="1859489"/>
                    <a:pt x="597878" y="1730154"/>
                    <a:pt x="656445" y="1608139"/>
                  </a:cubicBezTo>
                  <a:cubicBezTo>
                    <a:pt x="683289" y="1552012"/>
                    <a:pt x="691220" y="1498935"/>
                    <a:pt x="681764" y="1450433"/>
                  </a:cubicBezTo>
                  <a:lnTo>
                    <a:pt x="668846" y="1417402"/>
                  </a:lnTo>
                  <a:lnTo>
                    <a:pt x="695654" y="1361619"/>
                  </a:lnTo>
                  <a:lnTo>
                    <a:pt x="727214" y="1425116"/>
                  </a:lnTo>
                  <a:cubicBezTo>
                    <a:pt x="790664" y="1266495"/>
                    <a:pt x="851673" y="1122516"/>
                    <a:pt x="905360" y="976096"/>
                  </a:cubicBezTo>
                  <a:cubicBezTo>
                    <a:pt x="912680" y="955964"/>
                    <a:pt x="915120" y="937051"/>
                    <a:pt x="913709" y="919511"/>
                  </a:cubicBezTo>
                  <a:lnTo>
                    <a:pt x="911538" y="912396"/>
                  </a:lnTo>
                  <a:lnTo>
                    <a:pt x="949829" y="832717"/>
                  </a:lnTo>
                  <a:lnTo>
                    <a:pt x="963924" y="841878"/>
                  </a:lnTo>
                  <a:lnTo>
                    <a:pt x="1060601" y="6022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75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665141-8767-4202-8F68-4C740D191FAE}"/>
                </a:ext>
              </a:extLst>
            </p:cNvPr>
            <p:cNvGrpSpPr/>
            <p:nvPr/>
          </p:nvGrpSpPr>
          <p:grpSpPr>
            <a:xfrm rot="4266364">
              <a:off x="336860" y="575628"/>
              <a:ext cx="836595" cy="944701"/>
              <a:chOff x="3817101" y="468890"/>
              <a:chExt cx="710380" cy="80217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EEAD15C-2B27-4C3F-BF96-7834D6B0F9F4}"/>
                  </a:ext>
                </a:extLst>
              </p:cNvPr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A117E8-32AE-4E75-99DA-42AB4EDAAC90}"/>
                  </a:ext>
                </a:extLst>
              </p:cNvPr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2F54FAA-F29F-41BB-B133-F2E5B98EAFB8}"/>
                  </a:ext>
                </a:extLst>
              </p:cNvPr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avLst/>
                <a:gdLst>
                  <a:gd name="connsiteX0" fmla="*/ 1140351 w 1140281"/>
                  <a:gd name="connsiteY0" fmla="*/ 403286 h 476728"/>
                  <a:gd name="connsiteX1" fmla="*/ 542508 w 1140281"/>
                  <a:gd name="connsiteY1" fmla="*/ 478661 h 476728"/>
                  <a:gd name="connsiteX2" fmla="*/ 713 w 1140281"/>
                  <a:gd name="connsiteY2" fmla="*/ 394267 h 476728"/>
                  <a:gd name="connsiteX3" fmla="*/ 125693 w 1140281"/>
                  <a:gd name="connsiteY3" fmla="*/ 5154 h 476728"/>
                  <a:gd name="connsiteX4" fmla="*/ 563767 w 1140281"/>
                  <a:gd name="connsiteY4" fmla="*/ 34788 h 476728"/>
                  <a:gd name="connsiteX5" fmla="*/ 1007640 w 1140281"/>
                  <a:gd name="connsiteY5" fmla="*/ 0 h 476728"/>
                  <a:gd name="connsiteX6" fmla="*/ 1140351 w 1140281"/>
                  <a:gd name="connsiteY6" fmla="*/ 403286 h 4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281" h="476728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6C0143-CD13-4C00-A100-252A301AC406}"/>
                  </a:ext>
                </a:extLst>
              </p:cNvPr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avLst/>
                <a:gdLst>
                  <a:gd name="connsiteX0" fmla="*/ 1188684 w 1230473"/>
                  <a:gd name="connsiteY0" fmla="*/ 9019 h 566919"/>
                  <a:gd name="connsiteX1" fmla="*/ 590841 w 1230473"/>
                  <a:gd name="connsiteY1" fmla="*/ 84394 h 566919"/>
                  <a:gd name="connsiteX2" fmla="*/ 49046 w 1230473"/>
                  <a:gd name="connsiteY2" fmla="*/ 0 h 566919"/>
                  <a:gd name="connsiteX3" fmla="*/ 49046 w 1230473"/>
                  <a:gd name="connsiteY3" fmla="*/ 0 h 566919"/>
                  <a:gd name="connsiteX4" fmla="*/ 11681 w 1230473"/>
                  <a:gd name="connsiteY4" fmla="*/ 401354 h 566919"/>
                  <a:gd name="connsiteX5" fmla="*/ 1229914 w 1230473"/>
                  <a:gd name="connsiteY5" fmla="*/ 390402 h 566919"/>
                  <a:gd name="connsiteX6" fmla="*/ 1188684 w 1230473"/>
                  <a:gd name="connsiteY6" fmla="*/ 9019 h 56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0473" h="566919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F8A09BC-8FE9-4CA7-872B-D14D47B3DC30}"/>
                  </a:ext>
                </a:extLst>
              </p:cNvPr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bg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A9BCD8F-ADCA-46DC-A0D2-C808193CCB9C}"/>
                </a:ext>
              </a:extLst>
            </p:cNvPr>
            <p:cNvGrpSpPr/>
            <p:nvPr/>
          </p:nvGrpSpPr>
          <p:grpSpPr>
            <a:xfrm rot="11066166">
              <a:off x="2012807" y="153898"/>
              <a:ext cx="836595" cy="944701"/>
              <a:chOff x="3817101" y="468890"/>
              <a:chExt cx="710380" cy="802177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EBE3620-3C9A-4E7D-AC5D-9D10A4E52B05}"/>
                  </a:ext>
                </a:extLst>
              </p:cNvPr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F2F2A85-F95B-42ED-B647-EADD56C58AFE}"/>
                  </a:ext>
                </a:extLst>
              </p:cNvPr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35D3808-BF4D-4C4D-914F-06E9E4C7B6AA}"/>
                  </a:ext>
                </a:extLst>
              </p:cNvPr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avLst/>
                <a:gdLst>
                  <a:gd name="connsiteX0" fmla="*/ 1140351 w 1140281"/>
                  <a:gd name="connsiteY0" fmla="*/ 403286 h 476728"/>
                  <a:gd name="connsiteX1" fmla="*/ 542508 w 1140281"/>
                  <a:gd name="connsiteY1" fmla="*/ 478661 h 476728"/>
                  <a:gd name="connsiteX2" fmla="*/ 713 w 1140281"/>
                  <a:gd name="connsiteY2" fmla="*/ 394267 h 476728"/>
                  <a:gd name="connsiteX3" fmla="*/ 125693 w 1140281"/>
                  <a:gd name="connsiteY3" fmla="*/ 5154 h 476728"/>
                  <a:gd name="connsiteX4" fmla="*/ 563767 w 1140281"/>
                  <a:gd name="connsiteY4" fmla="*/ 34788 h 476728"/>
                  <a:gd name="connsiteX5" fmla="*/ 1007640 w 1140281"/>
                  <a:gd name="connsiteY5" fmla="*/ 0 h 476728"/>
                  <a:gd name="connsiteX6" fmla="*/ 1140351 w 1140281"/>
                  <a:gd name="connsiteY6" fmla="*/ 403286 h 4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281" h="476728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655C048-FB5B-4805-80EC-448454E97539}"/>
                  </a:ext>
                </a:extLst>
              </p:cNvPr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avLst/>
                <a:gdLst>
                  <a:gd name="connsiteX0" fmla="*/ 1188684 w 1230473"/>
                  <a:gd name="connsiteY0" fmla="*/ 9019 h 566919"/>
                  <a:gd name="connsiteX1" fmla="*/ 590841 w 1230473"/>
                  <a:gd name="connsiteY1" fmla="*/ 84394 h 566919"/>
                  <a:gd name="connsiteX2" fmla="*/ 49046 w 1230473"/>
                  <a:gd name="connsiteY2" fmla="*/ 0 h 566919"/>
                  <a:gd name="connsiteX3" fmla="*/ 49046 w 1230473"/>
                  <a:gd name="connsiteY3" fmla="*/ 0 h 566919"/>
                  <a:gd name="connsiteX4" fmla="*/ 11681 w 1230473"/>
                  <a:gd name="connsiteY4" fmla="*/ 401354 h 566919"/>
                  <a:gd name="connsiteX5" fmla="*/ 1229914 w 1230473"/>
                  <a:gd name="connsiteY5" fmla="*/ 390402 h 566919"/>
                  <a:gd name="connsiteX6" fmla="*/ 1188684 w 1230473"/>
                  <a:gd name="connsiteY6" fmla="*/ 9019 h 56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0473" h="566919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BBA95D7-2122-436E-B369-62C737D0BAD2}"/>
                  </a:ext>
                </a:extLst>
              </p:cNvPr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bg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A1DBB3A-DCF3-45C8-B7D3-0A86C962AA06}"/>
                </a:ext>
              </a:extLst>
            </p:cNvPr>
            <p:cNvGrpSpPr/>
            <p:nvPr/>
          </p:nvGrpSpPr>
          <p:grpSpPr>
            <a:xfrm rot="6933720">
              <a:off x="273806" y="1883178"/>
              <a:ext cx="836595" cy="944701"/>
              <a:chOff x="3817101" y="468890"/>
              <a:chExt cx="710380" cy="802177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880D73C-EEC1-4A35-A9B0-3E804D805D30}"/>
                  </a:ext>
                </a:extLst>
              </p:cNvPr>
              <p:cNvSpPr/>
              <p:nvPr/>
            </p:nvSpPr>
            <p:spPr>
              <a:xfrm rot="1570322">
                <a:off x="3932260" y="475806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rgbClr val="666666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B66EE54-0BB1-4D77-986A-581BD12045AF}"/>
                  </a:ext>
                </a:extLst>
              </p:cNvPr>
              <p:cNvSpPr/>
              <p:nvPr/>
            </p:nvSpPr>
            <p:spPr>
              <a:xfrm rot="1570322">
                <a:off x="3935659" y="468890"/>
                <a:ext cx="591822" cy="795261"/>
              </a:xfrm>
              <a:custGeom>
                <a:avLst/>
                <a:gdLst>
                  <a:gd name="connsiteX0" fmla="*/ 1229903 w 1236916"/>
                  <a:gd name="connsiteY0" fmla="*/ 1483011 h 1662106"/>
                  <a:gd name="connsiteX1" fmla="*/ 917453 w 1236916"/>
                  <a:gd name="connsiteY1" fmla="*/ 391690 h 1662106"/>
                  <a:gd name="connsiteX2" fmla="*/ 615954 w 1236916"/>
                  <a:gd name="connsiteY2" fmla="*/ 0 h 1662106"/>
                  <a:gd name="connsiteX3" fmla="*/ 300283 w 1236916"/>
                  <a:gd name="connsiteY3" fmla="*/ 430988 h 1662106"/>
                  <a:gd name="connsiteX4" fmla="*/ 11669 w 1236916"/>
                  <a:gd name="connsiteY4" fmla="*/ 1493963 h 1662106"/>
                  <a:gd name="connsiteX5" fmla="*/ 1229903 w 1236916"/>
                  <a:gd name="connsiteY5" fmla="*/ 1483011 h 16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916" h="1662106">
                    <a:moveTo>
                      <a:pt x="1229903" y="1483011"/>
                    </a:moveTo>
                    <a:cubicBezTo>
                      <a:pt x="1279508" y="1283301"/>
                      <a:pt x="1085596" y="684814"/>
                      <a:pt x="917453" y="391690"/>
                    </a:cubicBezTo>
                    <a:cubicBezTo>
                      <a:pt x="859472" y="291191"/>
                      <a:pt x="710656" y="0"/>
                      <a:pt x="615954" y="0"/>
                    </a:cubicBezTo>
                    <a:cubicBezTo>
                      <a:pt x="510945" y="0"/>
                      <a:pt x="398206" y="255758"/>
                      <a:pt x="300283" y="430988"/>
                    </a:cubicBezTo>
                    <a:cubicBezTo>
                      <a:pt x="101861" y="784669"/>
                      <a:pt x="-43090" y="1361896"/>
                      <a:pt x="11669" y="1493963"/>
                    </a:cubicBezTo>
                    <a:cubicBezTo>
                      <a:pt x="119255" y="1751654"/>
                      <a:pt x="1179009" y="1689808"/>
                      <a:pt x="1229903" y="148301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365A564-68CC-40B1-A17E-85F395C6CDB3}"/>
                  </a:ext>
                </a:extLst>
              </p:cNvPr>
              <p:cNvSpPr/>
              <p:nvPr/>
            </p:nvSpPr>
            <p:spPr>
              <a:xfrm rot="1570322">
                <a:off x="3932555" y="805832"/>
                <a:ext cx="545586" cy="228098"/>
              </a:xfrm>
              <a:custGeom>
                <a:avLst/>
                <a:gdLst>
                  <a:gd name="connsiteX0" fmla="*/ 1140351 w 1140281"/>
                  <a:gd name="connsiteY0" fmla="*/ 403286 h 476728"/>
                  <a:gd name="connsiteX1" fmla="*/ 542508 w 1140281"/>
                  <a:gd name="connsiteY1" fmla="*/ 478661 h 476728"/>
                  <a:gd name="connsiteX2" fmla="*/ 713 w 1140281"/>
                  <a:gd name="connsiteY2" fmla="*/ 394267 h 476728"/>
                  <a:gd name="connsiteX3" fmla="*/ 125693 w 1140281"/>
                  <a:gd name="connsiteY3" fmla="*/ 5154 h 476728"/>
                  <a:gd name="connsiteX4" fmla="*/ 563767 w 1140281"/>
                  <a:gd name="connsiteY4" fmla="*/ 34788 h 476728"/>
                  <a:gd name="connsiteX5" fmla="*/ 1007640 w 1140281"/>
                  <a:gd name="connsiteY5" fmla="*/ 0 h 476728"/>
                  <a:gd name="connsiteX6" fmla="*/ 1140351 w 1140281"/>
                  <a:gd name="connsiteY6" fmla="*/ 403286 h 4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281" h="476728">
                    <a:moveTo>
                      <a:pt x="1140351" y="403286"/>
                    </a:moveTo>
                    <a:cubicBezTo>
                      <a:pt x="1142283" y="414238"/>
                      <a:pt x="735776" y="481238"/>
                      <a:pt x="542508" y="478661"/>
                    </a:cubicBezTo>
                    <a:cubicBezTo>
                      <a:pt x="418172" y="476728"/>
                      <a:pt x="12309" y="445805"/>
                      <a:pt x="713" y="394267"/>
                    </a:cubicBezTo>
                    <a:cubicBezTo>
                      <a:pt x="-9595" y="347883"/>
                      <a:pt x="94770" y="70865"/>
                      <a:pt x="125693" y="5154"/>
                    </a:cubicBezTo>
                    <a:cubicBezTo>
                      <a:pt x="132135" y="-8375"/>
                      <a:pt x="238433" y="27702"/>
                      <a:pt x="563767" y="34788"/>
                    </a:cubicBezTo>
                    <a:cubicBezTo>
                      <a:pt x="725468" y="38654"/>
                      <a:pt x="912939" y="15461"/>
                      <a:pt x="1007640" y="0"/>
                    </a:cubicBezTo>
                    <a:cubicBezTo>
                      <a:pt x="1055313" y="84394"/>
                      <a:pt x="1130043" y="353037"/>
                      <a:pt x="1140351" y="403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008F921-14C6-45C1-9E23-EF89A85B398A}"/>
                  </a:ext>
                </a:extLst>
              </p:cNvPr>
              <p:cNvSpPr/>
              <p:nvPr/>
            </p:nvSpPr>
            <p:spPr>
              <a:xfrm rot="1570322">
                <a:off x="3817101" y="972462"/>
                <a:ext cx="588740" cy="271252"/>
              </a:xfrm>
              <a:custGeom>
                <a:avLst/>
                <a:gdLst>
                  <a:gd name="connsiteX0" fmla="*/ 1188684 w 1230473"/>
                  <a:gd name="connsiteY0" fmla="*/ 9019 h 566919"/>
                  <a:gd name="connsiteX1" fmla="*/ 590841 w 1230473"/>
                  <a:gd name="connsiteY1" fmla="*/ 84394 h 566919"/>
                  <a:gd name="connsiteX2" fmla="*/ 49046 w 1230473"/>
                  <a:gd name="connsiteY2" fmla="*/ 0 h 566919"/>
                  <a:gd name="connsiteX3" fmla="*/ 49046 w 1230473"/>
                  <a:gd name="connsiteY3" fmla="*/ 0 h 566919"/>
                  <a:gd name="connsiteX4" fmla="*/ 11681 w 1230473"/>
                  <a:gd name="connsiteY4" fmla="*/ 401354 h 566919"/>
                  <a:gd name="connsiteX5" fmla="*/ 1229914 w 1230473"/>
                  <a:gd name="connsiteY5" fmla="*/ 390402 h 566919"/>
                  <a:gd name="connsiteX6" fmla="*/ 1188684 w 1230473"/>
                  <a:gd name="connsiteY6" fmla="*/ 9019 h 56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0473" h="566919">
                    <a:moveTo>
                      <a:pt x="1188684" y="9019"/>
                    </a:moveTo>
                    <a:cubicBezTo>
                      <a:pt x="1190616" y="19971"/>
                      <a:pt x="784109" y="86971"/>
                      <a:pt x="590841" y="84394"/>
                    </a:cubicBezTo>
                    <a:cubicBezTo>
                      <a:pt x="466505" y="82461"/>
                      <a:pt x="60642" y="51538"/>
                      <a:pt x="49046" y="0"/>
                    </a:cubicBezTo>
                    <a:cubicBezTo>
                      <a:pt x="49046" y="0"/>
                      <a:pt x="49046" y="0"/>
                      <a:pt x="49046" y="0"/>
                    </a:cubicBezTo>
                    <a:cubicBezTo>
                      <a:pt x="3306" y="184893"/>
                      <a:pt x="-13444" y="340796"/>
                      <a:pt x="11681" y="401354"/>
                    </a:cubicBezTo>
                    <a:cubicBezTo>
                      <a:pt x="119267" y="659044"/>
                      <a:pt x="1179020" y="597199"/>
                      <a:pt x="1229914" y="390402"/>
                    </a:cubicBezTo>
                    <a:cubicBezTo>
                      <a:pt x="1258904" y="276373"/>
                      <a:pt x="1182886" y="-19971"/>
                      <a:pt x="1188684" y="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03CFC6C-AA8A-4CE2-BF07-F9AF2B5FAC00}"/>
                  </a:ext>
                </a:extLst>
              </p:cNvPr>
              <p:cNvSpPr/>
              <p:nvPr/>
            </p:nvSpPr>
            <p:spPr>
              <a:xfrm rot="2934668">
                <a:off x="4188776" y="602499"/>
                <a:ext cx="87733" cy="163453"/>
              </a:xfrm>
              <a:prstGeom prst="ellipse">
                <a:avLst/>
              </a:prstGeom>
              <a:solidFill>
                <a:schemeClr val="bg1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5411110-2FA4-4F09-ADF5-5D516EF5C2A9}"/>
              </a:ext>
            </a:extLst>
          </p:cNvPr>
          <p:cNvSpPr/>
          <p:nvPr/>
        </p:nvSpPr>
        <p:spPr>
          <a:xfrm>
            <a:off x="10153957" y="6249718"/>
            <a:ext cx="1846392" cy="613297"/>
          </a:xfrm>
          <a:custGeom>
            <a:avLst/>
            <a:gdLst>
              <a:gd name="connsiteX0" fmla="*/ 2561906 w 4344310"/>
              <a:gd name="connsiteY0" fmla="*/ 0 h 1443004"/>
              <a:gd name="connsiteX1" fmla="*/ 3433453 w 4344310"/>
              <a:gd name="connsiteY1" fmla="*/ 777654 h 1443004"/>
              <a:gd name="connsiteX2" fmla="*/ 3437898 w 4344310"/>
              <a:gd name="connsiteY2" fmla="*/ 825930 h 1443004"/>
              <a:gd name="connsiteX3" fmla="*/ 3455884 w 4344310"/>
              <a:gd name="connsiteY3" fmla="*/ 802065 h 1443004"/>
              <a:gd name="connsiteX4" fmla="*/ 3823882 w 4344310"/>
              <a:gd name="connsiteY4" fmla="*/ 635188 h 1443004"/>
              <a:gd name="connsiteX5" fmla="*/ 4344310 w 4344310"/>
              <a:gd name="connsiteY5" fmla="*/ 1204941 h 1443004"/>
              <a:gd name="connsiteX6" fmla="*/ 4303412 w 4344310"/>
              <a:gd name="connsiteY6" fmla="*/ 1426714 h 1443004"/>
              <a:gd name="connsiteX7" fmla="*/ 4295336 w 4344310"/>
              <a:gd name="connsiteY7" fmla="*/ 1443004 h 1443004"/>
              <a:gd name="connsiteX8" fmla="*/ 3352429 w 4344310"/>
              <a:gd name="connsiteY8" fmla="*/ 1443004 h 1443004"/>
              <a:gd name="connsiteX9" fmla="*/ 3344720 w 4344310"/>
              <a:gd name="connsiteY9" fmla="*/ 1427455 h 1443004"/>
              <a:gd name="connsiteX10" fmla="*/ 3337011 w 4344310"/>
              <a:gd name="connsiteY10" fmla="*/ 1443004 h 1443004"/>
              <a:gd name="connsiteX11" fmla="*/ 1786803 w 4344310"/>
              <a:gd name="connsiteY11" fmla="*/ 1443004 h 1443004"/>
              <a:gd name="connsiteX12" fmla="*/ 1763695 w 4344310"/>
              <a:gd name="connsiteY12" fmla="*/ 1396395 h 1443004"/>
              <a:gd name="connsiteX13" fmla="*/ 1761166 w 4344310"/>
              <a:gd name="connsiteY13" fmla="*/ 1423858 h 1443004"/>
              <a:gd name="connsiteX14" fmla="*/ 1755972 w 4344310"/>
              <a:gd name="connsiteY14" fmla="*/ 1443004 h 1443004"/>
              <a:gd name="connsiteX15" fmla="*/ 23503 w 4344310"/>
              <a:gd name="connsiteY15" fmla="*/ 1443004 h 1443004"/>
              <a:gd name="connsiteX16" fmla="*/ 18074 w 4344310"/>
              <a:gd name="connsiteY16" fmla="*/ 1423859 h 1443004"/>
              <a:gd name="connsiteX17" fmla="*/ 0 w 4344310"/>
              <a:gd name="connsiteY17" fmla="*/ 1227576 h 1443004"/>
              <a:gd name="connsiteX18" fmla="*/ 889619 w 4344310"/>
              <a:gd name="connsiteY18" fmla="*/ 253640 h 1443004"/>
              <a:gd name="connsiteX19" fmla="*/ 1627307 w 4344310"/>
              <a:gd name="connsiteY19" fmla="*/ 683039 h 1443004"/>
              <a:gd name="connsiteX20" fmla="*/ 1687832 w 4344310"/>
              <a:gd name="connsiteY20" fmla="*/ 805117 h 1443004"/>
              <a:gd name="connsiteX21" fmla="*/ 1690361 w 4344310"/>
              <a:gd name="connsiteY21" fmla="*/ 777654 h 1443004"/>
              <a:gd name="connsiteX22" fmla="*/ 2561906 w 4344310"/>
              <a:gd name="connsiteY22" fmla="*/ 0 h 14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44310" h="1443004">
                <a:moveTo>
                  <a:pt x="2561906" y="0"/>
                </a:moveTo>
                <a:cubicBezTo>
                  <a:pt x="2991815" y="0"/>
                  <a:pt x="3350499" y="333848"/>
                  <a:pt x="3433453" y="777654"/>
                </a:cubicBezTo>
                <a:lnTo>
                  <a:pt x="3437898" y="825930"/>
                </a:lnTo>
                <a:lnTo>
                  <a:pt x="3455884" y="802065"/>
                </a:lnTo>
                <a:cubicBezTo>
                  <a:pt x="3550063" y="698960"/>
                  <a:pt x="3680170" y="635188"/>
                  <a:pt x="3823882" y="635188"/>
                </a:cubicBezTo>
                <a:cubicBezTo>
                  <a:pt x="4111307" y="635188"/>
                  <a:pt x="4344310" y="890275"/>
                  <a:pt x="4344310" y="1204941"/>
                </a:cubicBezTo>
                <a:cubicBezTo>
                  <a:pt x="4344310" y="1283608"/>
                  <a:pt x="4329747" y="1358550"/>
                  <a:pt x="4303412" y="1426714"/>
                </a:cubicBezTo>
                <a:lnTo>
                  <a:pt x="4295336" y="1443004"/>
                </a:lnTo>
                <a:lnTo>
                  <a:pt x="3352429" y="1443004"/>
                </a:lnTo>
                <a:lnTo>
                  <a:pt x="3344720" y="1427455"/>
                </a:lnTo>
                <a:lnTo>
                  <a:pt x="3337011" y="1443004"/>
                </a:lnTo>
                <a:lnTo>
                  <a:pt x="1786803" y="1443004"/>
                </a:lnTo>
                <a:lnTo>
                  <a:pt x="1763695" y="1396395"/>
                </a:lnTo>
                <a:lnTo>
                  <a:pt x="1761166" y="1423858"/>
                </a:lnTo>
                <a:lnTo>
                  <a:pt x="1755972" y="1443004"/>
                </a:lnTo>
                <a:lnTo>
                  <a:pt x="23503" y="1443004"/>
                </a:lnTo>
                <a:lnTo>
                  <a:pt x="18074" y="1423859"/>
                </a:lnTo>
                <a:cubicBezTo>
                  <a:pt x="6224" y="1360458"/>
                  <a:pt x="0" y="1294813"/>
                  <a:pt x="0" y="1227576"/>
                </a:cubicBezTo>
                <a:cubicBezTo>
                  <a:pt x="0" y="689686"/>
                  <a:pt x="398296" y="253640"/>
                  <a:pt x="889619" y="253640"/>
                </a:cubicBezTo>
                <a:cubicBezTo>
                  <a:pt x="1196697" y="253640"/>
                  <a:pt x="1467436" y="423970"/>
                  <a:pt x="1627307" y="683039"/>
                </a:cubicBezTo>
                <a:lnTo>
                  <a:pt x="1687832" y="805117"/>
                </a:lnTo>
                <a:lnTo>
                  <a:pt x="1690361" y="777654"/>
                </a:lnTo>
                <a:cubicBezTo>
                  <a:pt x="1773315" y="333848"/>
                  <a:pt x="2131999" y="0"/>
                  <a:pt x="256190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A73DFCF-95A2-433A-AE59-7B3CDE86E5A1}"/>
              </a:ext>
            </a:extLst>
          </p:cNvPr>
          <p:cNvSpPr/>
          <p:nvPr/>
        </p:nvSpPr>
        <p:spPr>
          <a:xfrm>
            <a:off x="9931046" y="6434651"/>
            <a:ext cx="1068792" cy="428364"/>
          </a:xfrm>
          <a:custGeom>
            <a:avLst/>
            <a:gdLst>
              <a:gd name="connsiteX0" fmla="*/ 649621 w 2514723"/>
              <a:gd name="connsiteY0" fmla="*/ 0 h 1007882"/>
              <a:gd name="connsiteX1" fmla="*/ 1286042 w 2514723"/>
              <a:gd name="connsiteY1" fmla="*/ 548139 h 1007882"/>
              <a:gd name="connsiteX2" fmla="*/ 1296131 w 2514723"/>
              <a:gd name="connsiteY2" fmla="*/ 653897 h 1007882"/>
              <a:gd name="connsiteX3" fmla="*/ 1335072 w 2514723"/>
              <a:gd name="connsiteY3" fmla="*/ 604021 h 1007882"/>
              <a:gd name="connsiteX4" fmla="*/ 1663929 w 2514723"/>
              <a:gd name="connsiteY4" fmla="*/ 460074 h 1007882"/>
              <a:gd name="connsiteX5" fmla="*/ 2119553 w 2514723"/>
              <a:gd name="connsiteY5" fmla="*/ 852492 h 1007882"/>
              <a:gd name="connsiteX6" fmla="*/ 2125875 w 2514723"/>
              <a:gd name="connsiteY6" fmla="*/ 918758 h 1007882"/>
              <a:gd name="connsiteX7" fmla="*/ 2165766 w 2514723"/>
              <a:gd name="connsiteY7" fmla="*/ 860679 h 1007882"/>
              <a:gd name="connsiteX8" fmla="*/ 2310309 w 2514723"/>
              <a:gd name="connsiteY8" fmla="*/ 801907 h 1007882"/>
              <a:gd name="connsiteX9" fmla="*/ 2514723 w 2514723"/>
              <a:gd name="connsiteY9" fmla="*/ 1002566 h 1007882"/>
              <a:gd name="connsiteX10" fmla="*/ 2513630 w 2514723"/>
              <a:gd name="connsiteY10" fmla="*/ 1007882 h 1007882"/>
              <a:gd name="connsiteX11" fmla="*/ 78878 w 2514723"/>
              <a:gd name="connsiteY11" fmla="*/ 1007882 h 1007882"/>
              <a:gd name="connsiteX12" fmla="*/ 51051 w 2514723"/>
              <a:gd name="connsiteY12" fmla="*/ 953704 h 1007882"/>
              <a:gd name="connsiteX13" fmla="*/ 0 w 2514723"/>
              <a:gd name="connsiteY13" fmla="*/ 686491 h 1007882"/>
              <a:gd name="connsiteX14" fmla="*/ 649621 w 2514723"/>
              <a:gd name="connsiteY14" fmla="*/ 0 h 10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723" h="1007882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9A63E74-9E0D-4ADE-98E7-023EE498EAFD}"/>
              </a:ext>
            </a:extLst>
          </p:cNvPr>
          <p:cNvSpPr/>
          <p:nvPr/>
        </p:nvSpPr>
        <p:spPr>
          <a:xfrm>
            <a:off x="10782835" y="6277956"/>
            <a:ext cx="351115" cy="104648"/>
          </a:xfrm>
          <a:custGeom>
            <a:avLst/>
            <a:gdLst>
              <a:gd name="connsiteX0" fmla="*/ 392524 w 826126"/>
              <a:gd name="connsiteY0" fmla="*/ 152593 h 246222"/>
              <a:gd name="connsiteX1" fmla="*/ 555788 w 826126"/>
              <a:gd name="connsiteY1" fmla="*/ 199408 h 246222"/>
              <a:gd name="connsiteX2" fmla="*/ 392524 w 826126"/>
              <a:gd name="connsiteY2" fmla="*/ 246222 h 246222"/>
              <a:gd name="connsiteX3" fmla="*/ 229260 w 826126"/>
              <a:gd name="connsiteY3" fmla="*/ 199408 h 246222"/>
              <a:gd name="connsiteX4" fmla="*/ 392524 w 826126"/>
              <a:gd name="connsiteY4" fmla="*/ 152593 h 246222"/>
              <a:gd name="connsiteX5" fmla="*/ 662862 w 826126"/>
              <a:gd name="connsiteY5" fmla="*/ 0 h 246222"/>
              <a:gd name="connsiteX6" fmla="*/ 826126 w 826126"/>
              <a:gd name="connsiteY6" fmla="*/ 46814 h 246222"/>
              <a:gd name="connsiteX7" fmla="*/ 662862 w 826126"/>
              <a:gd name="connsiteY7" fmla="*/ 93628 h 246222"/>
              <a:gd name="connsiteX8" fmla="*/ 499598 w 826126"/>
              <a:gd name="connsiteY8" fmla="*/ 46814 h 246222"/>
              <a:gd name="connsiteX9" fmla="*/ 662862 w 826126"/>
              <a:gd name="connsiteY9" fmla="*/ 0 h 246222"/>
              <a:gd name="connsiteX10" fmla="*/ 163264 w 826126"/>
              <a:gd name="connsiteY10" fmla="*/ 0 h 246222"/>
              <a:gd name="connsiteX11" fmla="*/ 326528 w 826126"/>
              <a:gd name="connsiteY11" fmla="*/ 46814 h 246222"/>
              <a:gd name="connsiteX12" fmla="*/ 163264 w 826126"/>
              <a:gd name="connsiteY12" fmla="*/ 93628 h 246222"/>
              <a:gd name="connsiteX13" fmla="*/ 0 w 826126"/>
              <a:gd name="connsiteY13" fmla="*/ 46814 h 246222"/>
              <a:gd name="connsiteX14" fmla="*/ 163264 w 826126"/>
              <a:gd name="connsiteY14" fmla="*/ 0 h 2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6126" h="246222">
                <a:moveTo>
                  <a:pt x="392524" y="152593"/>
                </a:moveTo>
                <a:cubicBezTo>
                  <a:pt x="482692" y="152593"/>
                  <a:pt x="555788" y="173552"/>
                  <a:pt x="555788" y="199408"/>
                </a:cubicBezTo>
                <a:cubicBezTo>
                  <a:pt x="555788" y="225262"/>
                  <a:pt x="482692" y="246222"/>
                  <a:pt x="392524" y="246222"/>
                </a:cubicBezTo>
                <a:cubicBezTo>
                  <a:pt x="302356" y="246222"/>
                  <a:pt x="229260" y="225262"/>
                  <a:pt x="229260" y="199408"/>
                </a:cubicBezTo>
                <a:cubicBezTo>
                  <a:pt x="229260" y="173552"/>
                  <a:pt x="302356" y="152593"/>
                  <a:pt x="392524" y="152593"/>
                </a:cubicBezTo>
                <a:close/>
                <a:moveTo>
                  <a:pt x="662862" y="0"/>
                </a:moveTo>
                <a:cubicBezTo>
                  <a:pt x="753030" y="0"/>
                  <a:pt x="826126" y="20959"/>
                  <a:pt x="826126" y="46814"/>
                </a:cubicBezTo>
                <a:cubicBezTo>
                  <a:pt x="826126" y="72669"/>
                  <a:pt x="753030" y="93628"/>
                  <a:pt x="662862" y="93628"/>
                </a:cubicBezTo>
                <a:cubicBezTo>
                  <a:pt x="572694" y="93628"/>
                  <a:pt x="499598" y="72669"/>
                  <a:pt x="499598" y="46814"/>
                </a:cubicBezTo>
                <a:cubicBezTo>
                  <a:pt x="499598" y="20959"/>
                  <a:pt x="572694" y="0"/>
                  <a:pt x="662862" y="0"/>
                </a:cubicBezTo>
                <a:close/>
                <a:moveTo>
                  <a:pt x="163264" y="0"/>
                </a:moveTo>
                <a:cubicBezTo>
                  <a:pt x="253432" y="0"/>
                  <a:pt x="326528" y="20959"/>
                  <a:pt x="326528" y="46814"/>
                </a:cubicBezTo>
                <a:cubicBezTo>
                  <a:pt x="326528" y="72669"/>
                  <a:pt x="253432" y="93628"/>
                  <a:pt x="163264" y="93628"/>
                </a:cubicBezTo>
                <a:cubicBezTo>
                  <a:pt x="73096" y="93628"/>
                  <a:pt x="0" y="72669"/>
                  <a:pt x="0" y="46814"/>
                </a:cubicBezTo>
                <a:cubicBezTo>
                  <a:pt x="0" y="20959"/>
                  <a:pt x="73096" y="0"/>
                  <a:pt x="16326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Graphic 69">
            <a:extLst>
              <a:ext uri="{FF2B5EF4-FFF2-40B4-BE49-F238E27FC236}">
                <a16:creationId xmlns:a16="http://schemas.microsoft.com/office/drawing/2014/main" id="{3F63FFCC-00B8-4883-B186-09021AF6D0E1}"/>
              </a:ext>
            </a:extLst>
          </p:cNvPr>
          <p:cNvSpPr/>
          <p:nvPr/>
        </p:nvSpPr>
        <p:spPr>
          <a:xfrm>
            <a:off x="9370576" y="6313045"/>
            <a:ext cx="287750" cy="287750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98F7D3F-035D-4AF9-8260-63E5A3A1886F}"/>
              </a:ext>
            </a:extLst>
          </p:cNvPr>
          <p:cNvGrpSpPr/>
          <p:nvPr/>
        </p:nvGrpSpPr>
        <p:grpSpPr>
          <a:xfrm>
            <a:off x="11633494" y="5110394"/>
            <a:ext cx="565481" cy="934248"/>
            <a:chOff x="10850970" y="2736186"/>
            <a:chExt cx="1330499" cy="2198160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8E87655-2002-4C80-AFC8-9450900429AB}"/>
                </a:ext>
              </a:extLst>
            </p:cNvPr>
            <p:cNvSpPr/>
            <p:nvPr/>
          </p:nvSpPr>
          <p:spPr>
            <a:xfrm>
              <a:off x="12010462" y="3734861"/>
              <a:ext cx="171007" cy="647076"/>
            </a:xfrm>
            <a:custGeom>
              <a:avLst/>
              <a:gdLst>
                <a:gd name="connsiteX0" fmla="*/ 171007 w 171007"/>
                <a:gd name="connsiteY0" fmla="*/ 0 h 647076"/>
                <a:gd name="connsiteX1" fmla="*/ 171007 w 171007"/>
                <a:gd name="connsiteY1" fmla="*/ 533579 h 647076"/>
                <a:gd name="connsiteX2" fmla="*/ 167812 w 171007"/>
                <a:gd name="connsiteY2" fmla="*/ 537229 h 647076"/>
                <a:gd name="connsiteX3" fmla="*/ 43601 w 171007"/>
                <a:gd name="connsiteY3" fmla="*/ 647076 h 647076"/>
                <a:gd name="connsiteX4" fmla="*/ 20244 w 171007"/>
                <a:gd name="connsiteY4" fmla="*/ 239885 h 647076"/>
                <a:gd name="connsiteX5" fmla="*/ 136447 w 171007"/>
                <a:gd name="connsiteY5" fmla="*/ 35419 h 6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7" h="647076">
                  <a:moveTo>
                    <a:pt x="171007" y="0"/>
                  </a:moveTo>
                  <a:lnTo>
                    <a:pt x="171007" y="533579"/>
                  </a:lnTo>
                  <a:lnTo>
                    <a:pt x="167812" y="537229"/>
                  </a:lnTo>
                  <a:cubicBezTo>
                    <a:pt x="128640" y="576781"/>
                    <a:pt x="84895" y="612783"/>
                    <a:pt x="43601" y="647076"/>
                  </a:cubicBezTo>
                  <a:cubicBezTo>
                    <a:pt x="631" y="506615"/>
                    <a:pt x="-16855" y="359185"/>
                    <a:pt x="20244" y="239885"/>
                  </a:cubicBezTo>
                  <a:cubicBezTo>
                    <a:pt x="43859" y="163945"/>
                    <a:pt x="84895" y="95166"/>
                    <a:pt x="136447" y="354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D425C53-B53F-4B73-9558-A6D766BB09F3}"/>
                </a:ext>
              </a:extLst>
            </p:cNvPr>
            <p:cNvSpPr/>
            <p:nvPr/>
          </p:nvSpPr>
          <p:spPr>
            <a:xfrm>
              <a:off x="11307979" y="2736186"/>
              <a:ext cx="432841" cy="869532"/>
            </a:xfrm>
            <a:custGeom>
              <a:avLst/>
              <a:gdLst>
                <a:gd name="connsiteX0" fmla="*/ 91977 w 638990"/>
                <a:gd name="connsiteY0" fmla="*/ 780552 h 1283662"/>
                <a:gd name="connsiteX1" fmla="*/ 537 w 638990"/>
                <a:gd name="connsiteY1" fmla="*/ 375740 h 1283662"/>
                <a:gd name="connsiteX2" fmla="*/ 7871 w 638990"/>
                <a:gd name="connsiteY2" fmla="*/ 159522 h 1283662"/>
                <a:gd name="connsiteX3" fmla="*/ 50067 w 638990"/>
                <a:gd name="connsiteY3" fmla="*/ 550 h 1283662"/>
                <a:gd name="connsiteX4" fmla="*/ 139888 w 638990"/>
                <a:gd name="connsiteY4" fmla="*/ 83894 h 1283662"/>
                <a:gd name="connsiteX5" fmla="*/ 379537 w 638990"/>
                <a:gd name="connsiteY5" fmla="*/ 325067 h 1283662"/>
                <a:gd name="connsiteX6" fmla="*/ 608137 w 638990"/>
                <a:gd name="connsiteY6" fmla="*/ 706734 h 1283662"/>
                <a:gd name="connsiteX7" fmla="*/ 606327 w 638990"/>
                <a:gd name="connsiteY7" fmla="*/ 1283663 h 1283662"/>
                <a:gd name="connsiteX8" fmla="*/ 91977 w 638990"/>
                <a:gd name="connsiteY8" fmla="*/ 780552 h 128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990" h="1283662">
                  <a:moveTo>
                    <a:pt x="91977" y="780552"/>
                  </a:moveTo>
                  <a:cubicBezTo>
                    <a:pt x="32446" y="653489"/>
                    <a:pt x="4252" y="514995"/>
                    <a:pt x="537" y="375740"/>
                  </a:cubicBezTo>
                  <a:cubicBezTo>
                    <a:pt x="-1368" y="303636"/>
                    <a:pt x="1966" y="231436"/>
                    <a:pt x="7871" y="159522"/>
                  </a:cubicBezTo>
                  <a:cubicBezTo>
                    <a:pt x="11110" y="119898"/>
                    <a:pt x="35589" y="5598"/>
                    <a:pt x="50067" y="550"/>
                  </a:cubicBezTo>
                  <a:cubicBezTo>
                    <a:pt x="72260" y="-7165"/>
                    <a:pt x="125314" y="68559"/>
                    <a:pt x="139888" y="83894"/>
                  </a:cubicBezTo>
                  <a:cubicBezTo>
                    <a:pt x="230470" y="178953"/>
                    <a:pt x="296669" y="223245"/>
                    <a:pt x="379537" y="325067"/>
                  </a:cubicBezTo>
                  <a:cubicBezTo>
                    <a:pt x="473739" y="440796"/>
                    <a:pt x="564607" y="563954"/>
                    <a:pt x="608137" y="706734"/>
                  </a:cubicBezTo>
                  <a:cubicBezTo>
                    <a:pt x="663477" y="887899"/>
                    <a:pt x="632616" y="1096116"/>
                    <a:pt x="606327" y="1283663"/>
                  </a:cubicBezTo>
                  <a:cubicBezTo>
                    <a:pt x="383442" y="1151742"/>
                    <a:pt x="185417" y="980292"/>
                    <a:pt x="91977" y="780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C95FB50-988C-49F3-AA96-C6E96916CCF8}"/>
                </a:ext>
              </a:extLst>
            </p:cNvPr>
            <p:cNvSpPr/>
            <p:nvPr/>
          </p:nvSpPr>
          <p:spPr>
            <a:xfrm>
              <a:off x="10850970" y="3590699"/>
              <a:ext cx="708229" cy="375285"/>
            </a:xfrm>
            <a:custGeom>
              <a:avLst/>
              <a:gdLst>
                <a:gd name="connsiteX0" fmla="*/ 445271 w 1045536"/>
                <a:gd name="connsiteY0" fmla="*/ 485469 h 554021"/>
                <a:gd name="connsiteX1" fmla="*/ 169713 w 1045536"/>
                <a:gd name="connsiteY1" fmla="*/ 274300 h 554021"/>
                <a:gd name="connsiteX2" fmla="*/ 58651 w 1045536"/>
                <a:gd name="connsiteY2" fmla="*/ 131425 h 554021"/>
                <a:gd name="connsiteX3" fmla="*/ 644 w 1045536"/>
                <a:gd name="connsiteY3" fmla="*/ 6647 h 554021"/>
                <a:gd name="connsiteX4" fmla="*/ 103038 w 1045536"/>
                <a:gd name="connsiteY4" fmla="*/ 12076 h 554021"/>
                <a:gd name="connsiteX5" fmla="*/ 386216 w 1045536"/>
                <a:gd name="connsiteY5" fmla="*/ 38746 h 554021"/>
                <a:gd name="connsiteX6" fmla="*/ 737593 w 1045536"/>
                <a:gd name="connsiteY6" fmla="*/ 161619 h 554021"/>
                <a:gd name="connsiteX7" fmla="*/ 1045537 w 1045536"/>
                <a:gd name="connsiteY7" fmla="*/ 533380 h 554021"/>
                <a:gd name="connsiteX8" fmla="*/ 445271 w 1045536"/>
                <a:gd name="connsiteY8" fmla="*/ 485469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21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3" y="161619"/>
                  </a:cubicBezTo>
                  <a:cubicBezTo>
                    <a:pt x="870182" y="248392"/>
                    <a:pt x="961812" y="398792"/>
                    <a:pt x="1045537" y="533380"/>
                  </a:cubicBezTo>
                  <a:cubicBezTo>
                    <a:pt x="831320" y="567860"/>
                    <a:pt x="612340" y="563764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90D8A7E-6629-4F63-9C23-502275CF57FE}"/>
                </a:ext>
              </a:extLst>
            </p:cNvPr>
            <p:cNvSpPr/>
            <p:nvPr/>
          </p:nvSpPr>
          <p:spPr>
            <a:xfrm>
              <a:off x="11034209" y="4114220"/>
              <a:ext cx="708229" cy="375313"/>
            </a:xfrm>
            <a:custGeom>
              <a:avLst/>
              <a:gdLst>
                <a:gd name="connsiteX0" fmla="*/ 445271 w 1045536"/>
                <a:gd name="connsiteY0" fmla="*/ 485469 h 554063"/>
                <a:gd name="connsiteX1" fmla="*/ 169713 w 1045536"/>
                <a:gd name="connsiteY1" fmla="*/ 274300 h 554063"/>
                <a:gd name="connsiteX2" fmla="*/ 58651 w 1045536"/>
                <a:gd name="connsiteY2" fmla="*/ 131425 h 554063"/>
                <a:gd name="connsiteX3" fmla="*/ 644 w 1045536"/>
                <a:gd name="connsiteY3" fmla="*/ 6647 h 554063"/>
                <a:gd name="connsiteX4" fmla="*/ 103038 w 1045536"/>
                <a:gd name="connsiteY4" fmla="*/ 12076 h 554063"/>
                <a:gd name="connsiteX5" fmla="*/ 386216 w 1045536"/>
                <a:gd name="connsiteY5" fmla="*/ 38746 h 554063"/>
                <a:gd name="connsiteX6" fmla="*/ 737594 w 1045536"/>
                <a:gd name="connsiteY6" fmla="*/ 161619 h 554063"/>
                <a:gd name="connsiteX7" fmla="*/ 1045537 w 1045536"/>
                <a:gd name="connsiteY7" fmla="*/ 533380 h 554063"/>
                <a:gd name="connsiteX8" fmla="*/ 445271 w 1045536"/>
                <a:gd name="connsiteY8" fmla="*/ 485469 h 5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536" h="554063">
                  <a:moveTo>
                    <a:pt x="445271" y="485469"/>
                  </a:moveTo>
                  <a:cubicBezTo>
                    <a:pt x="338972" y="435653"/>
                    <a:pt x="246675" y="361739"/>
                    <a:pt x="169713" y="274300"/>
                  </a:cubicBezTo>
                  <a:cubicBezTo>
                    <a:pt x="129803" y="228961"/>
                    <a:pt x="93322" y="180764"/>
                    <a:pt x="58651" y="131425"/>
                  </a:cubicBezTo>
                  <a:cubicBezTo>
                    <a:pt x="39506" y="104183"/>
                    <a:pt x="-5928" y="17696"/>
                    <a:pt x="644" y="6647"/>
                  </a:cubicBezTo>
                  <a:cubicBezTo>
                    <a:pt x="10741" y="-10212"/>
                    <a:pt x="85417" y="10076"/>
                    <a:pt x="103038" y="12076"/>
                  </a:cubicBezTo>
                  <a:cubicBezTo>
                    <a:pt x="212099" y="24650"/>
                    <a:pt x="278393" y="17696"/>
                    <a:pt x="386216" y="38746"/>
                  </a:cubicBezTo>
                  <a:cubicBezTo>
                    <a:pt x="508803" y="62654"/>
                    <a:pt x="633104" y="93134"/>
                    <a:pt x="737594" y="161619"/>
                  </a:cubicBezTo>
                  <a:cubicBezTo>
                    <a:pt x="870181" y="248392"/>
                    <a:pt x="961812" y="398792"/>
                    <a:pt x="1045537" y="533380"/>
                  </a:cubicBezTo>
                  <a:cubicBezTo>
                    <a:pt x="831415" y="567956"/>
                    <a:pt x="612340" y="563765"/>
                    <a:pt x="445271" y="4854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9FA7172-3BC3-4F90-897B-6EB0F323481A}"/>
                </a:ext>
              </a:extLst>
            </p:cNvPr>
            <p:cNvSpPr/>
            <p:nvPr/>
          </p:nvSpPr>
          <p:spPr>
            <a:xfrm>
              <a:off x="11857236" y="3042044"/>
              <a:ext cx="315456" cy="750074"/>
            </a:xfrm>
            <a:custGeom>
              <a:avLst/>
              <a:gdLst>
                <a:gd name="connsiteX0" fmla="*/ 29886 w 465697"/>
                <a:gd name="connsiteY0" fmla="*/ 506188 h 1107311"/>
                <a:gd name="connsiteX1" fmla="*/ 201432 w 465697"/>
                <a:gd name="connsiteY1" fmla="*/ 204341 h 1107311"/>
                <a:gd name="connsiteX2" fmla="*/ 327828 w 465697"/>
                <a:gd name="connsiteY2" fmla="*/ 74801 h 1107311"/>
                <a:gd name="connsiteX3" fmla="*/ 443462 w 465697"/>
                <a:gd name="connsiteY3" fmla="*/ 316 h 1107311"/>
                <a:gd name="connsiteX4" fmla="*/ 452034 w 465697"/>
                <a:gd name="connsiteY4" fmla="*/ 102519 h 1107311"/>
                <a:gd name="connsiteX5" fmla="*/ 464322 w 465697"/>
                <a:gd name="connsiteY5" fmla="*/ 386650 h 1107311"/>
                <a:gd name="connsiteX6" fmla="*/ 390598 w 465697"/>
                <a:gd name="connsiteY6" fmla="*/ 751552 h 1107311"/>
                <a:gd name="connsiteX7" fmla="*/ 64367 w 465697"/>
                <a:gd name="connsiteY7" fmla="*/ 1107311 h 1107311"/>
                <a:gd name="connsiteX8" fmla="*/ 29886 w 465697"/>
                <a:gd name="connsiteY8" fmla="*/ 506188 h 11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697" h="1107311">
                  <a:moveTo>
                    <a:pt x="29886" y="506188"/>
                  </a:moveTo>
                  <a:cubicBezTo>
                    <a:pt x="64748" y="394079"/>
                    <a:pt x="125327" y="292543"/>
                    <a:pt x="201432" y="204341"/>
                  </a:cubicBezTo>
                  <a:cubicBezTo>
                    <a:pt x="240865" y="158621"/>
                    <a:pt x="283632" y="115854"/>
                    <a:pt x="327828" y="74801"/>
                  </a:cubicBezTo>
                  <a:cubicBezTo>
                    <a:pt x="352212" y="52132"/>
                    <a:pt x="431746" y="-4733"/>
                    <a:pt x="443462" y="316"/>
                  </a:cubicBezTo>
                  <a:cubicBezTo>
                    <a:pt x="461559" y="8031"/>
                    <a:pt x="451653" y="84707"/>
                    <a:pt x="452034" y="102519"/>
                  </a:cubicBezTo>
                  <a:cubicBezTo>
                    <a:pt x="454416" y="212342"/>
                    <a:pt x="470418" y="277017"/>
                    <a:pt x="464322" y="386650"/>
                  </a:cubicBezTo>
                  <a:cubicBezTo>
                    <a:pt x="457369" y="511332"/>
                    <a:pt x="444129" y="638681"/>
                    <a:pt x="390598" y="751552"/>
                  </a:cubicBezTo>
                  <a:cubicBezTo>
                    <a:pt x="322685" y="894713"/>
                    <a:pt x="186287" y="1006060"/>
                    <a:pt x="64367" y="1107311"/>
                  </a:cubicBezTo>
                  <a:cubicBezTo>
                    <a:pt x="931" y="899952"/>
                    <a:pt x="-24882" y="682306"/>
                    <a:pt x="29886" y="5061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C8EACEB-68C8-48DE-BD17-A5A6A707AD16}"/>
                </a:ext>
              </a:extLst>
            </p:cNvPr>
            <p:cNvSpPr/>
            <p:nvPr/>
          </p:nvSpPr>
          <p:spPr>
            <a:xfrm>
              <a:off x="11303097" y="3273565"/>
              <a:ext cx="797189" cy="1660781"/>
            </a:xfrm>
            <a:custGeom>
              <a:avLst/>
              <a:gdLst>
                <a:gd name="connsiteX0" fmla="*/ 961102 w 1176865"/>
                <a:gd name="connsiteY0" fmla="*/ 1955482 h 2451759"/>
                <a:gd name="connsiteX1" fmla="*/ 959768 w 1176865"/>
                <a:gd name="connsiteY1" fmla="*/ 1935004 h 2451759"/>
                <a:gd name="connsiteX2" fmla="*/ 840610 w 1176865"/>
                <a:gd name="connsiteY2" fmla="*/ 1279208 h 2451759"/>
                <a:gd name="connsiteX3" fmla="*/ 814512 w 1176865"/>
                <a:gd name="connsiteY3" fmla="*/ 1136618 h 2451759"/>
                <a:gd name="connsiteX4" fmla="*/ 967102 w 1176865"/>
                <a:gd name="connsiteY4" fmla="*/ 358997 h 2451759"/>
                <a:gd name="connsiteX5" fmla="*/ 964150 w 1176865"/>
                <a:gd name="connsiteY5" fmla="*/ 336328 h 2451759"/>
                <a:gd name="connsiteX6" fmla="*/ 959959 w 1176865"/>
                <a:gd name="connsiteY6" fmla="*/ 356425 h 2451759"/>
                <a:gd name="connsiteX7" fmla="*/ 801177 w 1176865"/>
                <a:gd name="connsiteY7" fmla="*/ 1109948 h 2451759"/>
                <a:gd name="connsiteX8" fmla="*/ 746599 w 1176865"/>
                <a:gd name="connsiteY8" fmla="*/ 881444 h 2451759"/>
                <a:gd name="connsiteX9" fmla="*/ 405223 w 1176865"/>
                <a:gd name="connsiteY9" fmla="*/ 0 h 2451759"/>
                <a:gd name="connsiteX10" fmla="*/ 405794 w 1176865"/>
                <a:gd name="connsiteY10" fmla="*/ 19717 h 2451759"/>
                <a:gd name="connsiteX11" fmla="*/ 548955 w 1176865"/>
                <a:gd name="connsiteY11" fmla="*/ 365760 h 2451759"/>
                <a:gd name="connsiteX12" fmla="*/ 793652 w 1176865"/>
                <a:gd name="connsiteY12" fmla="*/ 1199198 h 2451759"/>
                <a:gd name="connsiteX13" fmla="*/ 116329 w 1176865"/>
                <a:gd name="connsiteY13" fmla="*/ 835533 h 2451759"/>
                <a:gd name="connsiteX14" fmla="*/ 1648 w 1176865"/>
                <a:gd name="connsiteY14" fmla="*/ 790099 h 2451759"/>
                <a:gd name="connsiteX15" fmla="*/ 114805 w 1176865"/>
                <a:gd name="connsiteY15" fmla="*/ 855631 h 2451759"/>
                <a:gd name="connsiteX16" fmla="*/ 799081 w 1176865"/>
                <a:gd name="connsiteY16" fmla="*/ 1230821 h 2451759"/>
                <a:gd name="connsiteX17" fmla="*/ 943195 w 1176865"/>
                <a:gd name="connsiteY17" fmla="*/ 2005870 h 2451759"/>
                <a:gd name="connsiteX18" fmla="*/ 657254 w 1176865"/>
                <a:gd name="connsiteY18" fmla="*/ 1796129 h 2451759"/>
                <a:gd name="connsiteX19" fmla="*/ 228534 w 1176865"/>
                <a:gd name="connsiteY19" fmla="*/ 1573340 h 2451759"/>
                <a:gd name="connsiteX20" fmla="*/ 656302 w 1176865"/>
                <a:gd name="connsiteY20" fmla="*/ 1817656 h 2451759"/>
                <a:gd name="connsiteX21" fmla="*/ 946814 w 1176865"/>
                <a:gd name="connsiteY21" fmla="*/ 2042731 h 2451759"/>
                <a:gd name="connsiteX22" fmla="*/ 979009 w 1176865"/>
                <a:gd name="connsiteY22" fmla="*/ 2451735 h 2451759"/>
                <a:gd name="connsiteX23" fmla="*/ 1015299 w 1176865"/>
                <a:gd name="connsiteY23" fmla="*/ 2451068 h 2451759"/>
                <a:gd name="connsiteX24" fmla="*/ 973008 w 1176865"/>
                <a:gd name="connsiteY24" fmla="*/ 1985486 h 2451759"/>
                <a:gd name="connsiteX25" fmla="*/ 1168271 w 1176865"/>
                <a:gd name="connsiteY25" fmla="*/ 1472470 h 2451759"/>
                <a:gd name="connsiteX26" fmla="*/ 1019871 w 1176865"/>
                <a:gd name="connsiteY26" fmla="*/ 1837182 h 2451759"/>
                <a:gd name="connsiteX27" fmla="*/ 961102 w 1176865"/>
                <a:gd name="connsiteY27" fmla="*/ 1955482 h 24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6865" h="2451759">
                  <a:moveTo>
                    <a:pt x="961102" y="1955482"/>
                  </a:moveTo>
                  <a:cubicBezTo>
                    <a:pt x="961673" y="1950815"/>
                    <a:pt x="960911" y="1942910"/>
                    <a:pt x="959768" y="1935004"/>
                  </a:cubicBezTo>
                  <a:cubicBezTo>
                    <a:pt x="928336" y="1714881"/>
                    <a:pt x="887473" y="1496473"/>
                    <a:pt x="840610" y="1279208"/>
                  </a:cubicBezTo>
                  <a:cubicBezTo>
                    <a:pt x="833276" y="1245299"/>
                    <a:pt x="823846" y="1215676"/>
                    <a:pt x="814512" y="1136618"/>
                  </a:cubicBezTo>
                  <a:cubicBezTo>
                    <a:pt x="833848" y="1024509"/>
                    <a:pt x="949291" y="517493"/>
                    <a:pt x="967102" y="358997"/>
                  </a:cubicBezTo>
                  <a:cubicBezTo>
                    <a:pt x="968626" y="346520"/>
                    <a:pt x="967484" y="336614"/>
                    <a:pt x="964150" y="336328"/>
                  </a:cubicBezTo>
                  <a:cubicBezTo>
                    <a:pt x="961197" y="335471"/>
                    <a:pt x="961006" y="350901"/>
                    <a:pt x="959959" y="356425"/>
                  </a:cubicBezTo>
                  <a:cubicBezTo>
                    <a:pt x="927859" y="517588"/>
                    <a:pt x="818322" y="992600"/>
                    <a:pt x="801177" y="1109948"/>
                  </a:cubicBezTo>
                  <a:cubicBezTo>
                    <a:pt x="786032" y="1035177"/>
                    <a:pt x="764506" y="958787"/>
                    <a:pt x="746599" y="881444"/>
                  </a:cubicBezTo>
                  <a:cubicBezTo>
                    <a:pt x="676495" y="577691"/>
                    <a:pt x="556480" y="314325"/>
                    <a:pt x="405223" y="0"/>
                  </a:cubicBezTo>
                  <a:cubicBezTo>
                    <a:pt x="399222" y="4763"/>
                    <a:pt x="403222" y="15240"/>
                    <a:pt x="405794" y="19717"/>
                  </a:cubicBezTo>
                  <a:cubicBezTo>
                    <a:pt x="413795" y="33623"/>
                    <a:pt x="540097" y="340709"/>
                    <a:pt x="548955" y="365760"/>
                  </a:cubicBezTo>
                  <a:cubicBezTo>
                    <a:pt x="654301" y="626840"/>
                    <a:pt x="733645" y="923925"/>
                    <a:pt x="793652" y="1199198"/>
                  </a:cubicBezTo>
                  <a:cubicBezTo>
                    <a:pt x="668780" y="1118711"/>
                    <a:pt x="175480" y="861536"/>
                    <a:pt x="116329" y="835533"/>
                  </a:cubicBezTo>
                  <a:cubicBezTo>
                    <a:pt x="103566" y="829913"/>
                    <a:pt x="24508" y="791718"/>
                    <a:pt x="1648" y="790099"/>
                  </a:cubicBezTo>
                  <a:cubicBezTo>
                    <a:pt x="-15211" y="788861"/>
                    <a:pt x="102518" y="850487"/>
                    <a:pt x="114805" y="855631"/>
                  </a:cubicBezTo>
                  <a:cubicBezTo>
                    <a:pt x="155287" y="872490"/>
                    <a:pt x="770316" y="1207389"/>
                    <a:pt x="799081" y="1230821"/>
                  </a:cubicBezTo>
                  <a:cubicBezTo>
                    <a:pt x="814607" y="1277398"/>
                    <a:pt x="936432" y="2001584"/>
                    <a:pt x="943195" y="2005870"/>
                  </a:cubicBezTo>
                  <a:cubicBezTo>
                    <a:pt x="926050" y="1995297"/>
                    <a:pt x="735550" y="1850517"/>
                    <a:pt x="657254" y="1796129"/>
                  </a:cubicBezTo>
                  <a:cubicBezTo>
                    <a:pt x="544383" y="1724692"/>
                    <a:pt x="217771" y="1551908"/>
                    <a:pt x="228534" y="1573340"/>
                  </a:cubicBezTo>
                  <a:cubicBezTo>
                    <a:pt x="233963" y="1591818"/>
                    <a:pt x="562004" y="1749933"/>
                    <a:pt x="656302" y="1817656"/>
                  </a:cubicBezTo>
                  <a:cubicBezTo>
                    <a:pt x="739931" y="1877759"/>
                    <a:pt x="867852" y="1976723"/>
                    <a:pt x="946814" y="2042731"/>
                  </a:cubicBezTo>
                  <a:cubicBezTo>
                    <a:pt x="955196" y="2106263"/>
                    <a:pt x="963483" y="2326386"/>
                    <a:pt x="979009" y="2451735"/>
                  </a:cubicBezTo>
                  <a:cubicBezTo>
                    <a:pt x="999773" y="2448306"/>
                    <a:pt x="1004440" y="2453545"/>
                    <a:pt x="1015299" y="2451068"/>
                  </a:cubicBezTo>
                  <a:cubicBezTo>
                    <a:pt x="1015489" y="2423255"/>
                    <a:pt x="977771" y="2012823"/>
                    <a:pt x="973008" y="1985486"/>
                  </a:cubicBezTo>
                  <a:cubicBezTo>
                    <a:pt x="992058" y="1960436"/>
                    <a:pt x="1223897" y="1399413"/>
                    <a:pt x="1168271" y="1472470"/>
                  </a:cubicBezTo>
                  <a:lnTo>
                    <a:pt x="1019871" y="1837182"/>
                  </a:lnTo>
                  <a:cubicBezTo>
                    <a:pt x="1001869" y="1884712"/>
                    <a:pt x="978628" y="1910524"/>
                    <a:pt x="961102" y="19554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F41BB1A-66FA-4657-B79D-00412FD58AC6}"/>
              </a:ext>
            </a:extLst>
          </p:cNvPr>
          <p:cNvGrpSpPr/>
          <p:nvPr/>
        </p:nvGrpSpPr>
        <p:grpSpPr>
          <a:xfrm>
            <a:off x="11525805" y="5918647"/>
            <a:ext cx="678764" cy="946696"/>
            <a:chOff x="10997496" y="5181793"/>
            <a:chExt cx="1207074" cy="168355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DCE8092-D67E-4C5A-A91D-318DA8E231AB}"/>
                </a:ext>
              </a:extLst>
            </p:cNvPr>
            <p:cNvSpPr/>
            <p:nvPr/>
          </p:nvSpPr>
          <p:spPr>
            <a:xfrm>
              <a:off x="10997496" y="5181793"/>
              <a:ext cx="1206712" cy="1683550"/>
            </a:xfrm>
            <a:custGeom>
              <a:avLst/>
              <a:gdLst>
                <a:gd name="connsiteX0" fmla="*/ 1781430 w 1781430"/>
                <a:gd name="connsiteY0" fmla="*/ 603812 h 2485371"/>
                <a:gd name="connsiteX1" fmla="*/ 1781430 w 1781430"/>
                <a:gd name="connsiteY1" fmla="*/ 2480618 h 2485371"/>
                <a:gd name="connsiteX2" fmla="*/ 566898 w 1781430"/>
                <a:gd name="connsiteY2" fmla="*/ 2484619 h 2485371"/>
                <a:gd name="connsiteX3" fmla="*/ 545276 w 1781430"/>
                <a:gd name="connsiteY3" fmla="*/ 2470522 h 2485371"/>
                <a:gd name="connsiteX4" fmla="*/ 729966 w 1781430"/>
                <a:gd name="connsiteY4" fmla="*/ 2067043 h 2485371"/>
                <a:gd name="connsiteX5" fmla="*/ 1040004 w 1781430"/>
                <a:gd name="connsiteY5" fmla="*/ 2067900 h 2485371"/>
                <a:gd name="connsiteX6" fmla="*/ 179992 w 1781430"/>
                <a:gd name="connsiteY6" fmla="*/ 1504401 h 2485371"/>
                <a:gd name="connsiteX7" fmla="*/ 1684 w 1781430"/>
                <a:gd name="connsiteY7" fmla="*/ 1239035 h 2485371"/>
                <a:gd name="connsiteX8" fmla="*/ 163990 w 1781430"/>
                <a:gd name="connsiteY8" fmla="*/ 985289 h 2485371"/>
                <a:gd name="connsiteX9" fmla="*/ 425261 w 1781430"/>
                <a:gd name="connsiteY9" fmla="*/ 960809 h 2485371"/>
                <a:gd name="connsiteX10" fmla="*/ 558897 w 1781430"/>
                <a:gd name="connsiteY10" fmla="*/ 995957 h 2485371"/>
                <a:gd name="connsiteX11" fmla="*/ 189898 w 1781430"/>
                <a:gd name="connsiteY11" fmla="*/ 647627 h 2485371"/>
                <a:gd name="connsiteX12" fmla="*/ 97887 w 1781430"/>
                <a:gd name="connsiteY12" fmla="*/ 499609 h 2485371"/>
                <a:gd name="connsiteX13" fmla="*/ 295530 w 1781430"/>
                <a:gd name="connsiteY13" fmla="*/ 223670 h 2485371"/>
                <a:gd name="connsiteX14" fmla="*/ 598330 w 1781430"/>
                <a:gd name="connsiteY14" fmla="*/ 327968 h 2485371"/>
                <a:gd name="connsiteX15" fmla="*/ 545562 w 1781430"/>
                <a:gd name="connsiteY15" fmla="*/ 172997 h 2485371"/>
                <a:gd name="connsiteX16" fmla="*/ 542323 w 1781430"/>
                <a:gd name="connsiteY16" fmla="*/ 74318 h 2485371"/>
                <a:gd name="connsiteX17" fmla="*/ 602997 w 1781430"/>
                <a:gd name="connsiteY17" fmla="*/ 4499 h 2485371"/>
                <a:gd name="connsiteX18" fmla="*/ 731585 w 1781430"/>
                <a:gd name="connsiteY18" fmla="*/ 14786 h 2485371"/>
                <a:gd name="connsiteX19" fmla="*/ 1136874 w 1781430"/>
                <a:gd name="connsiteY19" fmla="*/ 390929 h 2485371"/>
                <a:gd name="connsiteX20" fmla="*/ 1230028 w 1781430"/>
                <a:gd name="connsiteY20" fmla="*/ 587525 h 2485371"/>
                <a:gd name="connsiteX21" fmla="*/ 1197929 w 1781430"/>
                <a:gd name="connsiteY21" fmla="*/ 442364 h 2485371"/>
                <a:gd name="connsiteX22" fmla="*/ 1201739 w 1781430"/>
                <a:gd name="connsiteY22" fmla="*/ 202619 h 2485371"/>
                <a:gd name="connsiteX23" fmla="*/ 1425386 w 1781430"/>
                <a:gd name="connsiteY23" fmla="*/ 113656 h 2485371"/>
                <a:gd name="connsiteX24" fmla="*/ 1630459 w 1781430"/>
                <a:gd name="connsiteY24" fmla="*/ 318253 h 2485371"/>
                <a:gd name="connsiteX25" fmla="*/ 1781430 w 1781430"/>
                <a:gd name="connsiteY25" fmla="*/ 603812 h 24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81430" h="2485371">
                  <a:moveTo>
                    <a:pt x="1781430" y="603812"/>
                  </a:moveTo>
                  <a:cubicBezTo>
                    <a:pt x="1781430" y="1110161"/>
                    <a:pt x="1781430" y="2395846"/>
                    <a:pt x="1781430" y="2480618"/>
                  </a:cubicBezTo>
                  <a:cubicBezTo>
                    <a:pt x="1767714" y="2488048"/>
                    <a:pt x="957327" y="2484524"/>
                    <a:pt x="566898" y="2484619"/>
                  </a:cubicBezTo>
                  <a:cubicBezTo>
                    <a:pt x="556325" y="2485191"/>
                    <a:pt x="549848" y="2479571"/>
                    <a:pt x="545276" y="2470522"/>
                  </a:cubicBezTo>
                  <a:cubicBezTo>
                    <a:pt x="447168" y="2277355"/>
                    <a:pt x="564897" y="2110763"/>
                    <a:pt x="729966" y="2067043"/>
                  </a:cubicBezTo>
                  <a:cubicBezTo>
                    <a:pt x="871221" y="2030086"/>
                    <a:pt x="1011048" y="2065424"/>
                    <a:pt x="1040004" y="2067900"/>
                  </a:cubicBezTo>
                  <a:cubicBezTo>
                    <a:pt x="913322" y="1994653"/>
                    <a:pt x="240000" y="1549740"/>
                    <a:pt x="179992" y="1504401"/>
                  </a:cubicBezTo>
                  <a:cubicBezTo>
                    <a:pt x="90838" y="1437059"/>
                    <a:pt x="17781" y="1356573"/>
                    <a:pt x="1684" y="1239035"/>
                  </a:cubicBezTo>
                  <a:cubicBezTo>
                    <a:pt x="-12794" y="1130545"/>
                    <a:pt x="68169" y="1030628"/>
                    <a:pt x="163990" y="985289"/>
                  </a:cubicBezTo>
                  <a:cubicBezTo>
                    <a:pt x="248191" y="945474"/>
                    <a:pt x="337059" y="949284"/>
                    <a:pt x="425261" y="960809"/>
                  </a:cubicBezTo>
                  <a:cubicBezTo>
                    <a:pt x="468885" y="966524"/>
                    <a:pt x="513558" y="974621"/>
                    <a:pt x="558897" y="995957"/>
                  </a:cubicBezTo>
                  <a:cubicBezTo>
                    <a:pt x="421737" y="889658"/>
                    <a:pt x="291244" y="784025"/>
                    <a:pt x="189898" y="647627"/>
                  </a:cubicBezTo>
                  <a:cubicBezTo>
                    <a:pt x="155132" y="600860"/>
                    <a:pt x="119985" y="554282"/>
                    <a:pt x="97887" y="499609"/>
                  </a:cubicBezTo>
                  <a:cubicBezTo>
                    <a:pt x="35879" y="345780"/>
                    <a:pt x="129510" y="215002"/>
                    <a:pt x="295530" y="223670"/>
                  </a:cubicBezTo>
                  <a:cubicBezTo>
                    <a:pt x="380779" y="232337"/>
                    <a:pt x="551562" y="300536"/>
                    <a:pt x="598330" y="327968"/>
                  </a:cubicBezTo>
                  <a:cubicBezTo>
                    <a:pt x="572613" y="273676"/>
                    <a:pt x="556896" y="241862"/>
                    <a:pt x="545562" y="172997"/>
                  </a:cubicBezTo>
                  <a:cubicBezTo>
                    <a:pt x="538323" y="140326"/>
                    <a:pt x="539466" y="107179"/>
                    <a:pt x="542323" y="74318"/>
                  </a:cubicBezTo>
                  <a:cubicBezTo>
                    <a:pt x="545371" y="39647"/>
                    <a:pt x="570136" y="9548"/>
                    <a:pt x="602997" y="4499"/>
                  </a:cubicBezTo>
                  <a:cubicBezTo>
                    <a:pt x="646146" y="-2168"/>
                    <a:pt x="689389" y="-3406"/>
                    <a:pt x="731585" y="14786"/>
                  </a:cubicBezTo>
                  <a:cubicBezTo>
                    <a:pt x="911512" y="92225"/>
                    <a:pt x="1039147" y="225384"/>
                    <a:pt x="1136874" y="390929"/>
                  </a:cubicBezTo>
                  <a:cubicBezTo>
                    <a:pt x="1176021" y="457413"/>
                    <a:pt x="1201739" y="520659"/>
                    <a:pt x="1230028" y="587525"/>
                  </a:cubicBezTo>
                  <a:cubicBezTo>
                    <a:pt x="1220313" y="538947"/>
                    <a:pt x="1203358" y="497894"/>
                    <a:pt x="1197929" y="442364"/>
                  </a:cubicBezTo>
                  <a:cubicBezTo>
                    <a:pt x="1196595" y="430457"/>
                    <a:pt x="1174878" y="269961"/>
                    <a:pt x="1201739" y="202619"/>
                  </a:cubicBezTo>
                  <a:cubicBezTo>
                    <a:pt x="1233076" y="124229"/>
                    <a:pt x="1337565" y="69079"/>
                    <a:pt x="1425386" y="113656"/>
                  </a:cubicBezTo>
                  <a:cubicBezTo>
                    <a:pt x="1516921" y="160138"/>
                    <a:pt x="1574547" y="237671"/>
                    <a:pt x="1630459" y="318253"/>
                  </a:cubicBezTo>
                  <a:cubicBezTo>
                    <a:pt x="1653129" y="350828"/>
                    <a:pt x="1763428" y="547805"/>
                    <a:pt x="1781430" y="6038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E1788D7-16E4-45E1-83A7-D3D6B3BD95C6}"/>
                </a:ext>
              </a:extLst>
            </p:cNvPr>
            <p:cNvSpPr/>
            <p:nvPr/>
          </p:nvSpPr>
          <p:spPr>
            <a:xfrm>
              <a:off x="11749974" y="5656553"/>
              <a:ext cx="454596" cy="1027042"/>
            </a:xfrm>
            <a:custGeom>
              <a:avLst/>
              <a:gdLst>
                <a:gd name="connsiteX0" fmla="*/ 670572 w 671106"/>
                <a:gd name="connsiteY0" fmla="*/ 1516189 h 1516189"/>
                <a:gd name="connsiteX1" fmla="*/ 241947 w 671106"/>
                <a:gd name="connsiteY1" fmla="*/ 370808 h 1516189"/>
                <a:gd name="connsiteX2" fmla="*/ 15156 w 671106"/>
                <a:gd name="connsiteY2" fmla="*/ 36957 h 1516189"/>
                <a:gd name="connsiteX3" fmla="*/ 4488 w 671106"/>
                <a:gd name="connsiteY3" fmla="*/ 4286 h 1516189"/>
                <a:gd name="connsiteX4" fmla="*/ 33349 w 671106"/>
                <a:gd name="connsiteY4" fmla="*/ 19716 h 1516189"/>
                <a:gd name="connsiteX5" fmla="*/ 270998 w 671106"/>
                <a:gd name="connsiteY5" fmla="*/ 369665 h 1516189"/>
                <a:gd name="connsiteX6" fmla="*/ 555605 w 671106"/>
                <a:gd name="connsiteY6" fmla="*/ 1029366 h 1516189"/>
                <a:gd name="connsiteX7" fmla="*/ 670762 w 671106"/>
                <a:gd name="connsiteY7" fmla="*/ 1418653 h 1516189"/>
                <a:gd name="connsiteX8" fmla="*/ 670572 w 671106"/>
                <a:gd name="connsiteY8" fmla="*/ 1516189 h 15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06" h="1516189">
                  <a:moveTo>
                    <a:pt x="670572" y="1516189"/>
                  </a:moveTo>
                  <a:cubicBezTo>
                    <a:pt x="577131" y="1153001"/>
                    <a:pt x="428827" y="703135"/>
                    <a:pt x="241947" y="370808"/>
                  </a:cubicBezTo>
                  <a:cubicBezTo>
                    <a:pt x="175748" y="253174"/>
                    <a:pt x="100215" y="141732"/>
                    <a:pt x="15156" y="36957"/>
                  </a:cubicBezTo>
                  <a:cubicBezTo>
                    <a:pt x="6489" y="26289"/>
                    <a:pt x="-7132" y="14954"/>
                    <a:pt x="4488" y="4286"/>
                  </a:cubicBezTo>
                  <a:cubicBezTo>
                    <a:pt x="18776" y="-8954"/>
                    <a:pt x="27063" y="12001"/>
                    <a:pt x="33349" y="19716"/>
                  </a:cubicBezTo>
                  <a:cubicBezTo>
                    <a:pt x="123170" y="129159"/>
                    <a:pt x="201751" y="246602"/>
                    <a:pt x="270998" y="369665"/>
                  </a:cubicBezTo>
                  <a:cubicBezTo>
                    <a:pt x="389108" y="579310"/>
                    <a:pt x="480548" y="801147"/>
                    <a:pt x="555605" y="1029366"/>
                  </a:cubicBezTo>
                  <a:cubicBezTo>
                    <a:pt x="594943" y="1149096"/>
                    <a:pt x="644092" y="1295209"/>
                    <a:pt x="670762" y="1418653"/>
                  </a:cubicBezTo>
                  <a:cubicBezTo>
                    <a:pt x="668857" y="1451895"/>
                    <a:pt x="672381" y="1483995"/>
                    <a:pt x="670572" y="151618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48FBB0C-222C-4BFC-AB58-D3A72B966D0D}"/>
              </a:ext>
            </a:extLst>
          </p:cNvPr>
          <p:cNvGrpSpPr/>
          <p:nvPr/>
        </p:nvGrpSpPr>
        <p:grpSpPr>
          <a:xfrm>
            <a:off x="9406710" y="6562711"/>
            <a:ext cx="665241" cy="299510"/>
            <a:chOff x="5706442" y="6149274"/>
            <a:chExt cx="1363922" cy="614076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7B86F0-2E7F-4752-9FA2-00457A338645}"/>
                </a:ext>
              </a:extLst>
            </p:cNvPr>
            <p:cNvSpPr/>
            <p:nvPr/>
          </p:nvSpPr>
          <p:spPr>
            <a:xfrm>
              <a:off x="5706442" y="6149274"/>
              <a:ext cx="1363922" cy="613805"/>
            </a:xfrm>
            <a:custGeom>
              <a:avLst/>
              <a:gdLst>
                <a:gd name="connsiteX0" fmla="*/ 962731 w 1006568"/>
                <a:gd name="connsiteY0" fmla="*/ 351715 h 452985"/>
                <a:gd name="connsiteX1" fmla="*/ 1002633 w 1006568"/>
                <a:gd name="connsiteY1" fmla="*/ 428967 h 452985"/>
                <a:gd name="connsiteX2" fmla="*/ 987825 w 1006568"/>
                <a:gd name="connsiteY2" fmla="*/ 452967 h 452985"/>
                <a:gd name="connsiteX3" fmla="*/ 30888 w 1006568"/>
                <a:gd name="connsiteY3" fmla="*/ 450851 h 452985"/>
                <a:gd name="connsiteX4" fmla="*/ 7326 w 1006568"/>
                <a:gd name="connsiteY4" fmla="*/ 426924 h 452985"/>
                <a:gd name="connsiteX5" fmla="*/ 158694 w 1006568"/>
                <a:gd name="connsiteY5" fmla="*/ 175617 h 452985"/>
                <a:gd name="connsiteX6" fmla="*/ 408907 w 1006568"/>
                <a:gd name="connsiteY6" fmla="*/ 24760 h 452985"/>
                <a:gd name="connsiteX7" fmla="*/ 630159 w 1006568"/>
                <a:gd name="connsiteY7" fmla="*/ 3459 h 452985"/>
                <a:gd name="connsiteX8" fmla="*/ 823399 w 1006568"/>
                <a:gd name="connsiteY8" fmla="*/ 123386 h 452985"/>
                <a:gd name="connsiteX9" fmla="*/ 962731 w 1006568"/>
                <a:gd name="connsiteY9" fmla="*/ 351715 h 4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6568" h="452985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0398D5B-15E0-4380-B0D9-54A807AC91F8}"/>
                </a:ext>
              </a:extLst>
            </p:cNvPr>
            <p:cNvSpPr/>
            <p:nvPr/>
          </p:nvSpPr>
          <p:spPr>
            <a:xfrm>
              <a:off x="5748197" y="6445642"/>
              <a:ext cx="1106983" cy="317708"/>
            </a:xfrm>
            <a:custGeom>
              <a:avLst/>
              <a:gdLst>
                <a:gd name="connsiteX0" fmla="*/ 0 w 816948"/>
                <a:gd name="connsiteY0" fmla="*/ 232206 h 234467"/>
                <a:gd name="connsiteX1" fmla="*/ 159319 w 816948"/>
                <a:gd name="connsiteY1" fmla="*/ 47282 h 234467"/>
                <a:gd name="connsiteX2" fmla="*/ 249338 w 816948"/>
                <a:gd name="connsiteY2" fmla="*/ 11 h 234467"/>
                <a:gd name="connsiteX3" fmla="*/ 362772 w 816948"/>
                <a:gd name="connsiteY3" fmla="*/ 16789 h 234467"/>
                <a:gd name="connsiteX4" fmla="*/ 455125 w 816948"/>
                <a:gd name="connsiteY4" fmla="*/ 41154 h 234467"/>
                <a:gd name="connsiteX5" fmla="*/ 689946 w 816948"/>
                <a:gd name="connsiteY5" fmla="*/ 149190 h 234467"/>
                <a:gd name="connsiteX6" fmla="*/ 816949 w 816948"/>
                <a:gd name="connsiteY6" fmla="*/ 232935 h 234467"/>
                <a:gd name="connsiteX7" fmla="*/ 285447 w 816948"/>
                <a:gd name="connsiteY7" fmla="*/ 234467 h 234467"/>
                <a:gd name="connsiteX8" fmla="*/ 0 w 816948"/>
                <a:gd name="connsiteY8" fmla="*/ 232206 h 23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48" h="234467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7" name="Graphic 69">
            <a:extLst>
              <a:ext uri="{FF2B5EF4-FFF2-40B4-BE49-F238E27FC236}">
                <a16:creationId xmlns:a16="http://schemas.microsoft.com/office/drawing/2014/main" id="{736786FC-ED29-4E2F-AB12-933ECDC40591}"/>
              </a:ext>
            </a:extLst>
          </p:cNvPr>
          <p:cNvSpPr/>
          <p:nvPr/>
        </p:nvSpPr>
        <p:spPr>
          <a:xfrm>
            <a:off x="10416895" y="6038150"/>
            <a:ext cx="202320" cy="202320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Graphic 69">
            <a:extLst>
              <a:ext uri="{FF2B5EF4-FFF2-40B4-BE49-F238E27FC236}">
                <a16:creationId xmlns:a16="http://schemas.microsoft.com/office/drawing/2014/main" id="{62789285-7995-4D71-89B8-B4838ACB7640}"/>
              </a:ext>
            </a:extLst>
          </p:cNvPr>
          <p:cNvSpPr/>
          <p:nvPr/>
        </p:nvSpPr>
        <p:spPr>
          <a:xfrm>
            <a:off x="9741345" y="6021677"/>
            <a:ext cx="124144" cy="12414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B122AA9-BB28-4DDD-8ADC-58A0C9263876}"/>
              </a:ext>
            </a:extLst>
          </p:cNvPr>
          <p:cNvSpPr/>
          <p:nvPr/>
        </p:nvSpPr>
        <p:spPr>
          <a:xfrm rot="19285725">
            <a:off x="9744052" y="6244086"/>
            <a:ext cx="62615" cy="14578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9" name="Graphic 69">
            <a:extLst>
              <a:ext uri="{FF2B5EF4-FFF2-40B4-BE49-F238E27FC236}">
                <a16:creationId xmlns:a16="http://schemas.microsoft.com/office/drawing/2014/main" id="{72098E62-F6AF-4960-A14E-6F57D3C52C6A}"/>
              </a:ext>
            </a:extLst>
          </p:cNvPr>
          <p:cNvSpPr/>
          <p:nvPr/>
        </p:nvSpPr>
        <p:spPr>
          <a:xfrm>
            <a:off x="11286348" y="6029438"/>
            <a:ext cx="124144" cy="12414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F571276-D99C-4B14-B9F9-75E00479636D}"/>
              </a:ext>
            </a:extLst>
          </p:cNvPr>
          <p:cNvSpPr/>
          <p:nvPr/>
        </p:nvSpPr>
        <p:spPr>
          <a:xfrm flipH="1">
            <a:off x="6464656" y="6397812"/>
            <a:ext cx="1183742" cy="474435"/>
          </a:xfrm>
          <a:custGeom>
            <a:avLst/>
            <a:gdLst>
              <a:gd name="connsiteX0" fmla="*/ 649621 w 2514723"/>
              <a:gd name="connsiteY0" fmla="*/ 0 h 1007882"/>
              <a:gd name="connsiteX1" fmla="*/ 1286042 w 2514723"/>
              <a:gd name="connsiteY1" fmla="*/ 548139 h 1007882"/>
              <a:gd name="connsiteX2" fmla="*/ 1296131 w 2514723"/>
              <a:gd name="connsiteY2" fmla="*/ 653897 h 1007882"/>
              <a:gd name="connsiteX3" fmla="*/ 1335072 w 2514723"/>
              <a:gd name="connsiteY3" fmla="*/ 604021 h 1007882"/>
              <a:gd name="connsiteX4" fmla="*/ 1663929 w 2514723"/>
              <a:gd name="connsiteY4" fmla="*/ 460074 h 1007882"/>
              <a:gd name="connsiteX5" fmla="*/ 2119553 w 2514723"/>
              <a:gd name="connsiteY5" fmla="*/ 852492 h 1007882"/>
              <a:gd name="connsiteX6" fmla="*/ 2125875 w 2514723"/>
              <a:gd name="connsiteY6" fmla="*/ 918758 h 1007882"/>
              <a:gd name="connsiteX7" fmla="*/ 2165766 w 2514723"/>
              <a:gd name="connsiteY7" fmla="*/ 860679 h 1007882"/>
              <a:gd name="connsiteX8" fmla="*/ 2310309 w 2514723"/>
              <a:gd name="connsiteY8" fmla="*/ 801907 h 1007882"/>
              <a:gd name="connsiteX9" fmla="*/ 2514723 w 2514723"/>
              <a:gd name="connsiteY9" fmla="*/ 1002566 h 1007882"/>
              <a:gd name="connsiteX10" fmla="*/ 2513630 w 2514723"/>
              <a:gd name="connsiteY10" fmla="*/ 1007882 h 1007882"/>
              <a:gd name="connsiteX11" fmla="*/ 78878 w 2514723"/>
              <a:gd name="connsiteY11" fmla="*/ 1007882 h 1007882"/>
              <a:gd name="connsiteX12" fmla="*/ 51051 w 2514723"/>
              <a:gd name="connsiteY12" fmla="*/ 953704 h 1007882"/>
              <a:gd name="connsiteX13" fmla="*/ 0 w 2514723"/>
              <a:gd name="connsiteY13" fmla="*/ 686491 h 1007882"/>
              <a:gd name="connsiteX14" fmla="*/ 649621 w 2514723"/>
              <a:gd name="connsiteY14" fmla="*/ 0 h 100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723" h="1007882">
                <a:moveTo>
                  <a:pt x="649621" y="0"/>
                </a:moveTo>
                <a:cubicBezTo>
                  <a:pt x="963549" y="0"/>
                  <a:pt x="1225468" y="235316"/>
                  <a:pt x="1286042" y="548139"/>
                </a:cubicBezTo>
                <a:lnTo>
                  <a:pt x="1296131" y="653897"/>
                </a:lnTo>
                <a:lnTo>
                  <a:pt x="1335072" y="604021"/>
                </a:lnTo>
                <a:cubicBezTo>
                  <a:pt x="1419234" y="515083"/>
                  <a:pt x="1535502" y="460074"/>
                  <a:pt x="1663929" y="460074"/>
                </a:cubicBezTo>
                <a:cubicBezTo>
                  <a:pt x="1888676" y="460074"/>
                  <a:pt x="2076187" y="628540"/>
                  <a:pt x="2119553" y="852492"/>
                </a:cubicBezTo>
                <a:lnTo>
                  <a:pt x="2125875" y="918758"/>
                </a:lnTo>
                <a:lnTo>
                  <a:pt x="2165766" y="860679"/>
                </a:lnTo>
                <a:cubicBezTo>
                  <a:pt x="2202758" y="824367"/>
                  <a:pt x="2253861" y="801907"/>
                  <a:pt x="2310309" y="801907"/>
                </a:cubicBezTo>
                <a:cubicBezTo>
                  <a:pt x="2423203" y="801907"/>
                  <a:pt x="2514723" y="891745"/>
                  <a:pt x="2514723" y="1002566"/>
                </a:cubicBezTo>
                <a:lnTo>
                  <a:pt x="2513630" y="1007882"/>
                </a:lnTo>
                <a:lnTo>
                  <a:pt x="78878" y="1007882"/>
                </a:lnTo>
                <a:lnTo>
                  <a:pt x="51051" y="953704"/>
                </a:lnTo>
                <a:cubicBezTo>
                  <a:pt x="18178" y="871574"/>
                  <a:pt x="0" y="781276"/>
                  <a:pt x="0" y="686491"/>
                </a:cubicBezTo>
                <a:cubicBezTo>
                  <a:pt x="0" y="307352"/>
                  <a:pt x="290845" y="0"/>
                  <a:pt x="649621" y="0"/>
                </a:cubicBezTo>
                <a:close/>
              </a:path>
            </a:pathLst>
          </a:custGeom>
          <a:solidFill>
            <a:schemeClr val="accent4"/>
          </a:solidFill>
          <a:ln w="7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577A5F9-E942-4E29-91E1-129F08643C76}"/>
              </a:ext>
            </a:extLst>
          </p:cNvPr>
          <p:cNvGrpSpPr/>
          <p:nvPr/>
        </p:nvGrpSpPr>
        <p:grpSpPr>
          <a:xfrm flipH="1">
            <a:off x="4735420" y="6562711"/>
            <a:ext cx="665241" cy="299510"/>
            <a:chOff x="5706442" y="6149274"/>
            <a:chExt cx="1363922" cy="614076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9A21442-0AB4-4C68-8FEC-94573F5CB4D6}"/>
                </a:ext>
              </a:extLst>
            </p:cNvPr>
            <p:cNvSpPr/>
            <p:nvPr/>
          </p:nvSpPr>
          <p:spPr>
            <a:xfrm>
              <a:off x="5706442" y="6149274"/>
              <a:ext cx="1363922" cy="613805"/>
            </a:xfrm>
            <a:custGeom>
              <a:avLst/>
              <a:gdLst>
                <a:gd name="connsiteX0" fmla="*/ 962731 w 1006568"/>
                <a:gd name="connsiteY0" fmla="*/ 351715 h 452985"/>
                <a:gd name="connsiteX1" fmla="*/ 1002633 w 1006568"/>
                <a:gd name="connsiteY1" fmla="*/ 428967 h 452985"/>
                <a:gd name="connsiteX2" fmla="*/ 987825 w 1006568"/>
                <a:gd name="connsiteY2" fmla="*/ 452967 h 452985"/>
                <a:gd name="connsiteX3" fmla="*/ 30888 w 1006568"/>
                <a:gd name="connsiteY3" fmla="*/ 450851 h 452985"/>
                <a:gd name="connsiteX4" fmla="*/ 7326 w 1006568"/>
                <a:gd name="connsiteY4" fmla="*/ 426924 h 452985"/>
                <a:gd name="connsiteX5" fmla="*/ 158694 w 1006568"/>
                <a:gd name="connsiteY5" fmla="*/ 175617 h 452985"/>
                <a:gd name="connsiteX6" fmla="*/ 408907 w 1006568"/>
                <a:gd name="connsiteY6" fmla="*/ 24760 h 452985"/>
                <a:gd name="connsiteX7" fmla="*/ 630159 w 1006568"/>
                <a:gd name="connsiteY7" fmla="*/ 3459 h 452985"/>
                <a:gd name="connsiteX8" fmla="*/ 823399 w 1006568"/>
                <a:gd name="connsiteY8" fmla="*/ 123386 h 452985"/>
                <a:gd name="connsiteX9" fmla="*/ 962731 w 1006568"/>
                <a:gd name="connsiteY9" fmla="*/ 351715 h 4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6568" h="452985">
                  <a:moveTo>
                    <a:pt x="962731" y="351715"/>
                  </a:moveTo>
                  <a:cubicBezTo>
                    <a:pt x="974256" y="378195"/>
                    <a:pt x="989795" y="402997"/>
                    <a:pt x="1002633" y="428967"/>
                  </a:cubicBezTo>
                  <a:cubicBezTo>
                    <a:pt x="1009636" y="443265"/>
                    <a:pt x="1008761" y="453478"/>
                    <a:pt x="987825" y="452967"/>
                  </a:cubicBezTo>
                  <a:cubicBezTo>
                    <a:pt x="941211" y="451800"/>
                    <a:pt x="130681" y="449466"/>
                    <a:pt x="30888" y="450851"/>
                  </a:cubicBezTo>
                  <a:cubicBezTo>
                    <a:pt x="-4857" y="452456"/>
                    <a:pt x="-4857" y="452456"/>
                    <a:pt x="7326" y="426924"/>
                  </a:cubicBezTo>
                  <a:cubicBezTo>
                    <a:pt x="49636" y="338292"/>
                    <a:pt x="91581" y="248347"/>
                    <a:pt x="158694" y="175617"/>
                  </a:cubicBezTo>
                  <a:cubicBezTo>
                    <a:pt x="226609" y="101939"/>
                    <a:pt x="313563" y="56492"/>
                    <a:pt x="408907" y="24760"/>
                  </a:cubicBezTo>
                  <a:cubicBezTo>
                    <a:pt x="481782" y="541"/>
                    <a:pt x="555971" y="-4419"/>
                    <a:pt x="630159" y="3459"/>
                  </a:cubicBezTo>
                  <a:cubicBezTo>
                    <a:pt x="711861" y="12140"/>
                    <a:pt x="773867" y="58754"/>
                    <a:pt x="823399" y="123386"/>
                  </a:cubicBezTo>
                  <a:cubicBezTo>
                    <a:pt x="839156" y="144103"/>
                    <a:pt x="937272" y="293356"/>
                    <a:pt x="962731" y="351715"/>
                  </a:cubicBezTo>
                  <a:close/>
                </a:path>
              </a:pathLst>
            </a:custGeom>
            <a:solidFill>
              <a:schemeClr val="accent2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D88F086-159E-45BE-8478-D57EE283CA32}"/>
                </a:ext>
              </a:extLst>
            </p:cNvPr>
            <p:cNvSpPr/>
            <p:nvPr/>
          </p:nvSpPr>
          <p:spPr>
            <a:xfrm>
              <a:off x="5748197" y="6445642"/>
              <a:ext cx="1106983" cy="317708"/>
            </a:xfrm>
            <a:custGeom>
              <a:avLst/>
              <a:gdLst>
                <a:gd name="connsiteX0" fmla="*/ 0 w 816948"/>
                <a:gd name="connsiteY0" fmla="*/ 232206 h 234467"/>
                <a:gd name="connsiteX1" fmla="*/ 159319 w 816948"/>
                <a:gd name="connsiteY1" fmla="*/ 47282 h 234467"/>
                <a:gd name="connsiteX2" fmla="*/ 249338 w 816948"/>
                <a:gd name="connsiteY2" fmla="*/ 11 h 234467"/>
                <a:gd name="connsiteX3" fmla="*/ 362772 w 816948"/>
                <a:gd name="connsiteY3" fmla="*/ 16789 h 234467"/>
                <a:gd name="connsiteX4" fmla="*/ 455125 w 816948"/>
                <a:gd name="connsiteY4" fmla="*/ 41154 h 234467"/>
                <a:gd name="connsiteX5" fmla="*/ 689946 w 816948"/>
                <a:gd name="connsiteY5" fmla="*/ 149190 h 234467"/>
                <a:gd name="connsiteX6" fmla="*/ 816949 w 816948"/>
                <a:gd name="connsiteY6" fmla="*/ 232935 h 234467"/>
                <a:gd name="connsiteX7" fmla="*/ 285447 w 816948"/>
                <a:gd name="connsiteY7" fmla="*/ 234467 h 234467"/>
                <a:gd name="connsiteX8" fmla="*/ 0 w 816948"/>
                <a:gd name="connsiteY8" fmla="*/ 232206 h 23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48" h="234467">
                  <a:moveTo>
                    <a:pt x="0" y="232206"/>
                  </a:moveTo>
                  <a:cubicBezTo>
                    <a:pt x="41070" y="160206"/>
                    <a:pt x="96438" y="100096"/>
                    <a:pt x="159319" y="47282"/>
                  </a:cubicBezTo>
                  <a:cubicBezTo>
                    <a:pt x="182663" y="27658"/>
                    <a:pt x="217240" y="376"/>
                    <a:pt x="249338" y="11"/>
                  </a:cubicBezTo>
                  <a:cubicBezTo>
                    <a:pt x="288803" y="-427"/>
                    <a:pt x="323745" y="12266"/>
                    <a:pt x="362772" y="16789"/>
                  </a:cubicBezTo>
                  <a:cubicBezTo>
                    <a:pt x="394140" y="20437"/>
                    <a:pt x="425508" y="29847"/>
                    <a:pt x="455125" y="41154"/>
                  </a:cubicBezTo>
                  <a:cubicBezTo>
                    <a:pt x="535733" y="72011"/>
                    <a:pt x="615611" y="104911"/>
                    <a:pt x="689946" y="149190"/>
                  </a:cubicBezTo>
                  <a:cubicBezTo>
                    <a:pt x="733423" y="175160"/>
                    <a:pt x="778505" y="199233"/>
                    <a:pt x="816949" y="232935"/>
                  </a:cubicBezTo>
                  <a:cubicBezTo>
                    <a:pt x="639757" y="233446"/>
                    <a:pt x="462639" y="233956"/>
                    <a:pt x="285447" y="234467"/>
                  </a:cubicBezTo>
                  <a:cubicBezTo>
                    <a:pt x="190395" y="233738"/>
                    <a:pt x="95198" y="232935"/>
                    <a:pt x="0" y="232206"/>
                  </a:cubicBezTo>
                  <a:close/>
                </a:path>
              </a:pathLst>
            </a:custGeom>
            <a:solidFill>
              <a:schemeClr val="accent3"/>
            </a:solidFill>
            <a:ln w="7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603CE135-1AF2-4BC7-BE17-7B1175942410}"/>
              </a:ext>
            </a:extLst>
          </p:cNvPr>
          <p:cNvSpPr/>
          <p:nvPr/>
        </p:nvSpPr>
        <p:spPr>
          <a:xfrm>
            <a:off x="5080567" y="928429"/>
            <a:ext cx="777210" cy="7772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D4FBE30-0798-4C3C-9448-B9A9820FA395}"/>
              </a:ext>
            </a:extLst>
          </p:cNvPr>
          <p:cNvSpPr/>
          <p:nvPr/>
        </p:nvSpPr>
        <p:spPr>
          <a:xfrm>
            <a:off x="5080567" y="4288310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7276C13-CFA7-4FE0-9788-82A702DA7FB7}"/>
              </a:ext>
            </a:extLst>
          </p:cNvPr>
          <p:cNvSpPr/>
          <p:nvPr/>
        </p:nvSpPr>
        <p:spPr>
          <a:xfrm>
            <a:off x="5080567" y="3168349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6A20EFB-93ED-4DB3-88D1-7353EB5887DA}"/>
              </a:ext>
            </a:extLst>
          </p:cNvPr>
          <p:cNvSpPr/>
          <p:nvPr/>
        </p:nvSpPr>
        <p:spPr>
          <a:xfrm>
            <a:off x="5080567" y="2048389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0F4B29A-5726-4BE7-85AC-0CE97C29702D}"/>
              </a:ext>
            </a:extLst>
          </p:cNvPr>
          <p:cNvSpPr txBox="1"/>
          <p:nvPr/>
        </p:nvSpPr>
        <p:spPr>
          <a:xfrm>
            <a:off x="5127427" y="106419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B959675-A767-4E83-8A3F-37A979925E89}"/>
              </a:ext>
            </a:extLst>
          </p:cNvPr>
          <p:cNvSpPr txBox="1"/>
          <p:nvPr/>
        </p:nvSpPr>
        <p:spPr>
          <a:xfrm>
            <a:off x="5127427" y="218415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F7F7B67-7C0C-4DFC-B198-BB048ECC9E8D}"/>
              </a:ext>
            </a:extLst>
          </p:cNvPr>
          <p:cNvSpPr txBox="1"/>
          <p:nvPr/>
        </p:nvSpPr>
        <p:spPr>
          <a:xfrm>
            <a:off x="5127427" y="330411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F4BAB0-EFD8-425E-97BE-5D3B49CA828D}"/>
              </a:ext>
            </a:extLst>
          </p:cNvPr>
          <p:cNvGrpSpPr/>
          <p:nvPr/>
        </p:nvGrpSpPr>
        <p:grpSpPr>
          <a:xfrm>
            <a:off x="6067937" y="873952"/>
            <a:ext cx="5546470" cy="4246043"/>
            <a:chOff x="6388031" y="874523"/>
            <a:chExt cx="5546470" cy="424604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7FA33D6-7EF5-455B-BC19-326700346FC5}"/>
                </a:ext>
              </a:extLst>
            </p:cNvPr>
            <p:cNvGrpSpPr/>
            <p:nvPr/>
          </p:nvGrpSpPr>
          <p:grpSpPr>
            <a:xfrm>
              <a:off x="6388031" y="874523"/>
              <a:ext cx="5546470" cy="886162"/>
              <a:chOff x="6751979" y="1666120"/>
              <a:chExt cx="4803373" cy="886162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958C0FC-A9BB-47B5-BA0F-F601EB6883DB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75FA994-56AD-4720-AA90-D9668168D34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F985236-97B5-4EF3-90EA-EC396612783F}"/>
                </a:ext>
              </a:extLst>
            </p:cNvPr>
            <p:cNvGrpSpPr/>
            <p:nvPr/>
          </p:nvGrpSpPr>
          <p:grpSpPr>
            <a:xfrm>
              <a:off x="6388031" y="1994483"/>
              <a:ext cx="5546470" cy="886162"/>
              <a:chOff x="6751979" y="1666120"/>
              <a:chExt cx="4803373" cy="886162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E4A3D69-BE69-4B08-9C1A-3F4AB7CD2D5D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86CBB7E-BB27-4CB0-8B39-3E8159AF762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A38C24F-F617-4B41-BEFE-2F8E1FCD76B0}"/>
                </a:ext>
              </a:extLst>
            </p:cNvPr>
            <p:cNvGrpSpPr/>
            <p:nvPr/>
          </p:nvGrpSpPr>
          <p:grpSpPr>
            <a:xfrm>
              <a:off x="6388031" y="3114443"/>
              <a:ext cx="5546470" cy="886162"/>
              <a:chOff x="6751979" y="1666120"/>
              <a:chExt cx="4803373" cy="886162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AC36F83-76EE-4DD7-BDD4-87FF3DDBE16D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F3C8967-DC11-4705-B08D-E4101F4BB65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06B4348-0CF4-42D5-BDB2-1A7833BFA1A8}"/>
                </a:ext>
              </a:extLst>
            </p:cNvPr>
            <p:cNvGrpSpPr/>
            <p:nvPr/>
          </p:nvGrpSpPr>
          <p:grpSpPr>
            <a:xfrm>
              <a:off x="6388031" y="4234404"/>
              <a:ext cx="5546470" cy="886162"/>
              <a:chOff x="6751979" y="1666120"/>
              <a:chExt cx="4803373" cy="886162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4B61269-18FD-4810-A323-4F5349881147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4803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C4C31E8-FBE5-4A78-8614-71AB7A508BB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80337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3E1E50DC-74FE-47BD-8C45-D6E9DBD50FB9}"/>
              </a:ext>
            </a:extLst>
          </p:cNvPr>
          <p:cNvSpPr txBox="1"/>
          <p:nvPr/>
        </p:nvSpPr>
        <p:spPr>
          <a:xfrm>
            <a:off x="5127427" y="4424077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03C3B-5F0D-4E3F-8B47-249DAEE82214}"/>
              </a:ext>
            </a:extLst>
          </p:cNvPr>
          <p:cNvGrpSpPr/>
          <p:nvPr/>
        </p:nvGrpSpPr>
        <p:grpSpPr>
          <a:xfrm>
            <a:off x="1011885" y="3029220"/>
            <a:ext cx="10161887" cy="2286000"/>
            <a:chOff x="676760" y="2727176"/>
            <a:chExt cx="7884144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AF750F38-0CBE-474B-B0D4-0928E5309FBC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56F191C-14A2-49A4-A810-ED153E0CDBB5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EA381B2-7C38-44FC-931F-8EE2AC6325D7}"/>
                </a:ext>
              </a:extLst>
            </p:cNvPr>
            <p:cNvSpPr/>
            <p:nvPr/>
          </p:nvSpPr>
          <p:spPr>
            <a:xfrm>
              <a:off x="3897764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4F3352F-8D4F-406A-96E9-C54B18F6686B}"/>
                </a:ext>
              </a:extLst>
            </p:cNvPr>
            <p:cNvSpPr/>
            <p:nvPr/>
          </p:nvSpPr>
          <p:spPr>
            <a:xfrm>
              <a:off x="5334677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6CD151-A323-40CE-A30F-BAE7449A3AE5}"/>
                </a:ext>
              </a:extLst>
            </p:cNvPr>
            <p:cNvCxnSpPr/>
            <p:nvPr/>
          </p:nvCxnSpPr>
          <p:spPr>
            <a:xfrm>
              <a:off x="6773145" y="2727176"/>
              <a:ext cx="1787759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D7EC53E-1829-47FE-B983-C14B0B540080}"/>
              </a:ext>
            </a:extLst>
          </p:cNvPr>
          <p:cNvSpPr/>
          <p:nvPr/>
        </p:nvSpPr>
        <p:spPr>
          <a:xfrm>
            <a:off x="1838619" y="4909704"/>
            <a:ext cx="789260" cy="789260"/>
          </a:xfrm>
          <a:prstGeom prst="ellipse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DA625-B91B-4AF0-8E62-B481A540A2D0}"/>
              </a:ext>
            </a:extLst>
          </p:cNvPr>
          <p:cNvSpPr/>
          <p:nvPr/>
        </p:nvSpPr>
        <p:spPr>
          <a:xfrm>
            <a:off x="3773486" y="4339466"/>
            <a:ext cx="789260" cy="78926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6FD122-C29C-49B2-9213-D207D9408964}"/>
              </a:ext>
            </a:extLst>
          </p:cNvPr>
          <p:cNvSpPr/>
          <p:nvPr/>
        </p:nvSpPr>
        <p:spPr>
          <a:xfrm>
            <a:off x="5701370" y="3769229"/>
            <a:ext cx="789260" cy="78926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FD563B-B026-4486-82A1-DF33AE0E19BE}"/>
              </a:ext>
            </a:extLst>
          </p:cNvPr>
          <p:cNvSpPr/>
          <p:nvPr/>
        </p:nvSpPr>
        <p:spPr>
          <a:xfrm>
            <a:off x="7653859" y="3198992"/>
            <a:ext cx="789260" cy="789260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54340B-4E65-4093-8C85-94BF1B4C1568}"/>
              </a:ext>
            </a:extLst>
          </p:cNvPr>
          <p:cNvSpPr/>
          <p:nvPr/>
        </p:nvSpPr>
        <p:spPr>
          <a:xfrm>
            <a:off x="9580425" y="2628755"/>
            <a:ext cx="789260" cy="78926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F7D2A8-6726-4B1C-8319-E290CD87AD40}"/>
              </a:ext>
            </a:extLst>
          </p:cNvPr>
          <p:cNvGrpSpPr/>
          <p:nvPr/>
        </p:nvGrpSpPr>
        <p:grpSpPr>
          <a:xfrm>
            <a:off x="1225457" y="3273632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37345D-4088-4753-BADA-26B46C8E843C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33EC0-5338-475D-97A0-0E69C63ACA3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2711D0-F7FF-409D-8482-075175FFC36A}"/>
              </a:ext>
            </a:extLst>
          </p:cNvPr>
          <p:cNvGrpSpPr/>
          <p:nvPr/>
        </p:nvGrpSpPr>
        <p:grpSpPr>
          <a:xfrm>
            <a:off x="3160324" y="2754262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3E82B0-1EF3-46C2-AFBD-A8A64587BAFC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DF4D8A-CD32-4B2E-BF4A-EAA098B17E32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8B180D-3C11-4C6E-B031-D6315958D82A}"/>
              </a:ext>
            </a:extLst>
          </p:cNvPr>
          <p:cNvGrpSpPr/>
          <p:nvPr/>
        </p:nvGrpSpPr>
        <p:grpSpPr>
          <a:xfrm>
            <a:off x="5088208" y="2193600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4E3BBA-B7B6-4408-9E1E-1DA4AE05FBBB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3E4216-A0FE-492F-835D-E10DF7C7D08B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3C5743-AA24-486D-A65B-D8B5DE3F8E07}"/>
              </a:ext>
            </a:extLst>
          </p:cNvPr>
          <p:cNvGrpSpPr/>
          <p:nvPr/>
        </p:nvGrpSpPr>
        <p:grpSpPr>
          <a:xfrm>
            <a:off x="7040697" y="4306100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3EE368-686E-435D-A1F1-D88BDA6370B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6905BF-F2D2-4C5A-826B-F3647287A80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2BFA37-932B-426B-9C36-6E2CB781F1EF}"/>
              </a:ext>
            </a:extLst>
          </p:cNvPr>
          <p:cNvGrpSpPr/>
          <p:nvPr/>
        </p:nvGrpSpPr>
        <p:grpSpPr>
          <a:xfrm>
            <a:off x="8967263" y="3748363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8B2268-10FB-4E42-A394-3E2990B1AB62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0C6F78-9900-443B-82F1-FCA4E640465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27EE5C1B-5F9E-49C3-862B-3BD97EB8651F}"/>
              </a:ext>
            </a:extLst>
          </p:cNvPr>
          <p:cNvSpPr/>
          <p:nvPr/>
        </p:nvSpPr>
        <p:spPr>
          <a:xfrm>
            <a:off x="5937396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8957EDD6-F6D9-4D94-AEF3-D57CE1CE5C00}"/>
              </a:ext>
            </a:extLst>
          </p:cNvPr>
          <p:cNvSpPr/>
          <p:nvPr/>
        </p:nvSpPr>
        <p:spPr>
          <a:xfrm flipH="1">
            <a:off x="2063659" y="513919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824CB726-6CE4-499E-8CC7-DA215F19ABF9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01D05EC1-B43B-42EE-86EC-D71CE2AC98B3}"/>
              </a:ext>
            </a:extLst>
          </p:cNvPr>
          <p:cNvSpPr/>
          <p:nvPr/>
        </p:nvSpPr>
        <p:spPr>
          <a:xfrm>
            <a:off x="7869547" y="3459210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1A0E1CC3-6225-49D5-90BB-27593E258453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84306A-4B91-4175-B2B8-95924FCFF180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283F7014-C2DB-46EF-8526-C0E7970F2A12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6B51A487-AD72-4AD7-97BE-B593641DBE71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1289BC-349E-4585-8A6C-7E07667DA8CB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52" name="Pentagon 13">
              <a:extLst>
                <a:ext uri="{FF2B5EF4-FFF2-40B4-BE49-F238E27FC236}">
                  <a16:creationId xmlns:a16="http://schemas.microsoft.com/office/drawing/2014/main" id="{1AAAD3CF-68C9-46F5-8809-9F75FB65BAF1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Pentagon 14">
              <a:extLst>
                <a:ext uri="{FF2B5EF4-FFF2-40B4-BE49-F238E27FC236}">
                  <a16:creationId xmlns:a16="http://schemas.microsoft.com/office/drawing/2014/main" id="{196CBD33-D580-4B33-98F3-F694E2FFBE3C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8F3FE3C-D152-4BC1-8974-9C4902F9F89B}"/>
              </a:ext>
            </a:extLst>
          </p:cNvPr>
          <p:cNvGrpSpPr/>
          <p:nvPr/>
        </p:nvGrpSpPr>
        <p:grpSpPr>
          <a:xfrm>
            <a:off x="7420425" y="1830146"/>
            <a:ext cx="3837600" cy="4182843"/>
            <a:chOff x="7420425" y="1830146"/>
            <a:chExt cx="3837600" cy="418284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B3FECE-7F64-41E3-9AC1-5E683B73F14A}"/>
                </a:ext>
              </a:extLst>
            </p:cNvPr>
            <p:cNvGrpSpPr/>
            <p:nvPr/>
          </p:nvGrpSpPr>
          <p:grpSpPr>
            <a:xfrm>
              <a:off x="7420425" y="4004270"/>
              <a:ext cx="3837600" cy="921656"/>
              <a:chOff x="5896425" y="3794916"/>
              <a:chExt cx="2521384" cy="921656"/>
            </a:xfrm>
          </p:grpSpPr>
          <p:sp>
            <p:nvSpPr>
              <p:cNvPr id="46" name="Pentagon 7">
                <a:extLst>
                  <a:ext uri="{FF2B5EF4-FFF2-40B4-BE49-F238E27FC236}">
                    <a16:creationId xmlns:a16="http://schemas.microsoft.com/office/drawing/2014/main" id="{DFEF48B6-B643-4480-A8D7-8C6D0008B8BC}"/>
                  </a:ext>
                </a:extLst>
              </p:cNvPr>
              <p:cNvSpPr/>
              <p:nvPr/>
            </p:nvSpPr>
            <p:spPr>
              <a:xfrm flipH="1">
                <a:off x="5896425" y="3852519"/>
                <a:ext cx="2435851" cy="864053"/>
              </a:xfrm>
              <a:prstGeom prst="homePlate">
                <a:avLst>
                  <a:gd name="adj" fmla="val 212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Pentagon 8">
                <a:extLst>
                  <a:ext uri="{FF2B5EF4-FFF2-40B4-BE49-F238E27FC236}">
                    <a16:creationId xmlns:a16="http://schemas.microsoft.com/office/drawing/2014/main" id="{BD64656A-B6A2-4446-82BD-5E56CE4F88CD}"/>
                  </a:ext>
                </a:extLst>
              </p:cNvPr>
              <p:cNvSpPr/>
              <p:nvPr/>
            </p:nvSpPr>
            <p:spPr>
              <a:xfrm flipH="1">
                <a:off x="5981958" y="3794916"/>
                <a:ext cx="2435851" cy="864053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5EE048-C597-4702-93F0-6B1E05D03C4C}"/>
                </a:ext>
              </a:extLst>
            </p:cNvPr>
            <p:cNvGrpSpPr/>
            <p:nvPr/>
          </p:nvGrpSpPr>
          <p:grpSpPr>
            <a:xfrm>
              <a:off x="7420425" y="2917208"/>
              <a:ext cx="3837600" cy="921656"/>
              <a:chOff x="5896425" y="2812531"/>
              <a:chExt cx="2521384" cy="921656"/>
            </a:xfrm>
          </p:grpSpPr>
          <p:sp>
            <p:nvSpPr>
              <p:cNvPr id="49" name="Pentagon 10">
                <a:extLst>
                  <a:ext uri="{FF2B5EF4-FFF2-40B4-BE49-F238E27FC236}">
                    <a16:creationId xmlns:a16="http://schemas.microsoft.com/office/drawing/2014/main" id="{3CD144E2-C755-442C-8E9C-CDDC54ABD4B9}"/>
                  </a:ext>
                </a:extLst>
              </p:cNvPr>
              <p:cNvSpPr/>
              <p:nvPr/>
            </p:nvSpPr>
            <p:spPr>
              <a:xfrm rot="10800000">
                <a:off x="5896425" y="2877644"/>
                <a:ext cx="2454538" cy="856543"/>
              </a:xfrm>
              <a:prstGeom prst="homePlate">
                <a:avLst>
                  <a:gd name="adj" fmla="val 212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Pentagon 11">
                <a:extLst>
                  <a:ext uri="{FF2B5EF4-FFF2-40B4-BE49-F238E27FC236}">
                    <a16:creationId xmlns:a16="http://schemas.microsoft.com/office/drawing/2014/main" id="{BB75F625-07A4-40F6-A809-F785722D7D0E}"/>
                  </a:ext>
                </a:extLst>
              </p:cNvPr>
              <p:cNvSpPr/>
              <p:nvPr/>
            </p:nvSpPr>
            <p:spPr>
              <a:xfrm rot="10800000">
                <a:off x="5963271" y="2812531"/>
                <a:ext cx="2454538" cy="856543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E644398-C119-465B-BC50-ED23178F78BB}"/>
                </a:ext>
              </a:extLst>
            </p:cNvPr>
            <p:cNvGrpSpPr/>
            <p:nvPr/>
          </p:nvGrpSpPr>
          <p:grpSpPr>
            <a:xfrm>
              <a:off x="7420425" y="5091333"/>
              <a:ext cx="3837600" cy="921656"/>
              <a:chOff x="5896425" y="4777300"/>
              <a:chExt cx="2521384" cy="921656"/>
            </a:xfrm>
          </p:grpSpPr>
          <p:sp>
            <p:nvSpPr>
              <p:cNvPr id="55" name="Pentagon 17">
                <a:extLst>
                  <a:ext uri="{FF2B5EF4-FFF2-40B4-BE49-F238E27FC236}">
                    <a16:creationId xmlns:a16="http://schemas.microsoft.com/office/drawing/2014/main" id="{CDDAF8F0-E202-42D1-B6BC-F533EB3EBE41}"/>
                  </a:ext>
                </a:extLst>
              </p:cNvPr>
              <p:cNvSpPr/>
              <p:nvPr/>
            </p:nvSpPr>
            <p:spPr>
              <a:xfrm flipH="1">
                <a:off x="5896425" y="4834903"/>
                <a:ext cx="2435851" cy="864053"/>
              </a:xfrm>
              <a:prstGeom prst="homePlate">
                <a:avLst>
                  <a:gd name="adj" fmla="val 212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Pentagon 18">
                <a:extLst>
                  <a:ext uri="{FF2B5EF4-FFF2-40B4-BE49-F238E27FC236}">
                    <a16:creationId xmlns:a16="http://schemas.microsoft.com/office/drawing/2014/main" id="{C1E385C7-BEDD-4369-B11D-D1D098B993B3}"/>
                  </a:ext>
                </a:extLst>
              </p:cNvPr>
              <p:cNvSpPr/>
              <p:nvPr/>
            </p:nvSpPr>
            <p:spPr>
              <a:xfrm flipH="1">
                <a:off x="5981958" y="4777300"/>
                <a:ext cx="2435851" cy="864053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975FF11-9756-44EF-9BD3-64D6E334783C}"/>
                </a:ext>
              </a:extLst>
            </p:cNvPr>
            <p:cNvGrpSpPr/>
            <p:nvPr/>
          </p:nvGrpSpPr>
          <p:grpSpPr>
            <a:xfrm>
              <a:off x="7420425" y="1830146"/>
              <a:ext cx="3837600" cy="921656"/>
              <a:chOff x="5896425" y="1830146"/>
              <a:chExt cx="2521384" cy="921656"/>
            </a:xfrm>
          </p:grpSpPr>
          <p:sp>
            <p:nvSpPr>
              <p:cNvPr id="58" name="Pentagon 20">
                <a:extLst>
                  <a:ext uri="{FF2B5EF4-FFF2-40B4-BE49-F238E27FC236}">
                    <a16:creationId xmlns:a16="http://schemas.microsoft.com/office/drawing/2014/main" id="{43233F48-6790-4CE7-90BF-49A97A5B5B47}"/>
                  </a:ext>
                </a:extLst>
              </p:cNvPr>
              <p:cNvSpPr/>
              <p:nvPr/>
            </p:nvSpPr>
            <p:spPr>
              <a:xfrm rot="10800000">
                <a:off x="5896425" y="1895259"/>
                <a:ext cx="2454538" cy="856543"/>
              </a:xfrm>
              <a:prstGeom prst="homePlate">
                <a:avLst>
                  <a:gd name="adj" fmla="val 212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Pentagon 21">
                <a:extLst>
                  <a:ext uri="{FF2B5EF4-FFF2-40B4-BE49-F238E27FC236}">
                    <a16:creationId xmlns:a16="http://schemas.microsoft.com/office/drawing/2014/main" id="{921EF1A9-5755-4B38-8E6F-1048CDCDDC58}"/>
                  </a:ext>
                </a:extLst>
              </p:cNvPr>
              <p:cNvSpPr/>
              <p:nvPr/>
            </p:nvSpPr>
            <p:spPr>
              <a:xfrm rot="10800000">
                <a:off x="5963271" y="1830146"/>
                <a:ext cx="2454538" cy="856543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3469F61-D465-4021-82BF-A3C65571D1A4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61" name="Pentagon 23">
              <a:extLst>
                <a:ext uri="{FF2B5EF4-FFF2-40B4-BE49-F238E27FC236}">
                  <a16:creationId xmlns:a16="http://schemas.microsoft.com/office/drawing/2014/main" id="{17CA1137-AEF5-4722-9046-10845CD6C31D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Pentagon 24">
              <a:extLst>
                <a:ext uri="{FF2B5EF4-FFF2-40B4-BE49-F238E27FC236}">
                  <a16:creationId xmlns:a16="http://schemas.microsoft.com/office/drawing/2014/main" id="{EC13A20E-16B2-4AFE-8ADA-E91DA8131E01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9A0B86-AB35-4D07-9484-7CEDEFE3D6F1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64" name="Pentagon 26">
              <a:extLst>
                <a:ext uri="{FF2B5EF4-FFF2-40B4-BE49-F238E27FC236}">
                  <a16:creationId xmlns:a16="http://schemas.microsoft.com/office/drawing/2014/main" id="{2FCCD1B6-0E64-4416-9F81-6F9988B69F6C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Pentagon 27">
              <a:extLst>
                <a:ext uri="{FF2B5EF4-FFF2-40B4-BE49-F238E27FC236}">
                  <a16:creationId xmlns:a16="http://schemas.microsoft.com/office/drawing/2014/main" id="{43E3CA85-CA88-4055-BB53-F58FCBBCD59A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135255-7A68-4F0C-BC1F-0BF18C739A2C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67" name="Pentagon 29">
              <a:extLst>
                <a:ext uri="{FF2B5EF4-FFF2-40B4-BE49-F238E27FC236}">
                  <a16:creationId xmlns:a16="http://schemas.microsoft.com/office/drawing/2014/main" id="{5F558CAD-F942-4AA4-A094-0C0E2778863B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Pentagon 30">
              <a:extLst>
                <a:ext uri="{FF2B5EF4-FFF2-40B4-BE49-F238E27FC236}">
                  <a16:creationId xmlns:a16="http://schemas.microsoft.com/office/drawing/2014/main" id="{7A0687B8-7A75-4D03-B932-43CFC3C21B89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83F0E01-B3B9-4990-B47D-5398FCE6C83E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70" name="Text Placeholder 12">
              <a:extLst>
                <a:ext uri="{FF2B5EF4-FFF2-40B4-BE49-F238E27FC236}">
                  <a16:creationId xmlns:a16="http://schemas.microsoft.com/office/drawing/2014/main" id="{E61B70C9-3E7A-467B-9539-A006DE3FD83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 Placeholder 13">
              <a:extLst>
                <a:ext uri="{FF2B5EF4-FFF2-40B4-BE49-F238E27FC236}">
                  <a16:creationId xmlns:a16="http://schemas.microsoft.com/office/drawing/2014/main" id="{0FE74873-0BFC-4385-888E-1B8237FEFF7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38BC5CB-9A8D-4F40-933D-1F7D5874BF32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73" name="Text Placeholder 12">
              <a:extLst>
                <a:ext uri="{FF2B5EF4-FFF2-40B4-BE49-F238E27FC236}">
                  <a16:creationId xmlns:a16="http://schemas.microsoft.com/office/drawing/2014/main" id="{A261717C-AB94-4A90-9E84-B8DABF0AF52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 Placeholder 13">
              <a:extLst>
                <a:ext uri="{FF2B5EF4-FFF2-40B4-BE49-F238E27FC236}">
                  <a16:creationId xmlns:a16="http://schemas.microsoft.com/office/drawing/2014/main" id="{9C7A6724-9398-4FBD-982E-938108E7D90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56645E7-1371-472B-8B40-2FF791770EAB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76" name="Text Placeholder 12">
              <a:extLst>
                <a:ext uri="{FF2B5EF4-FFF2-40B4-BE49-F238E27FC236}">
                  <a16:creationId xmlns:a16="http://schemas.microsoft.com/office/drawing/2014/main" id="{0118BD6F-F60C-41CB-9112-92D3A311CC2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 Placeholder 13">
              <a:extLst>
                <a:ext uri="{FF2B5EF4-FFF2-40B4-BE49-F238E27FC236}">
                  <a16:creationId xmlns:a16="http://schemas.microsoft.com/office/drawing/2014/main" id="{CD850DFC-107F-49A1-B9A0-00AEC6D7FAA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90CDE3-2360-4F54-948B-4EE6CB297DFD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79" name="Text Placeholder 12">
              <a:extLst>
                <a:ext uri="{FF2B5EF4-FFF2-40B4-BE49-F238E27FC236}">
                  <a16:creationId xmlns:a16="http://schemas.microsoft.com/office/drawing/2014/main" id="{C9533F3C-3AE6-4C3A-8994-74850CA885C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 Placeholder 13">
              <a:extLst>
                <a:ext uri="{FF2B5EF4-FFF2-40B4-BE49-F238E27FC236}">
                  <a16:creationId xmlns:a16="http://schemas.microsoft.com/office/drawing/2014/main" id="{FD00EFDB-ABF0-4D5D-9507-F3A232E51D6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A47FBD-6711-4965-8A69-B311008E2366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82" name="Text Placeholder 12">
              <a:extLst>
                <a:ext uri="{FF2B5EF4-FFF2-40B4-BE49-F238E27FC236}">
                  <a16:creationId xmlns:a16="http://schemas.microsoft.com/office/drawing/2014/main" id="{C3273FEE-5A61-4848-B75A-FC038A81881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 Placeholder 13">
              <a:extLst>
                <a:ext uri="{FF2B5EF4-FFF2-40B4-BE49-F238E27FC236}">
                  <a16:creationId xmlns:a16="http://schemas.microsoft.com/office/drawing/2014/main" id="{964215CB-E929-4DAD-AD97-927F6DF2579C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E9DE2F-29E7-4836-8B07-29D10BFB4DD0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85" name="Text Placeholder 12">
              <a:extLst>
                <a:ext uri="{FF2B5EF4-FFF2-40B4-BE49-F238E27FC236}">
                  <a16:creationId xmlns:a16="http://schemas.microsoft.com/office/drawing/2014/main" id="{659E794B-836B-4E28-BAD5-5FC01A3CC4F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 Placeholder 13">
              <a:extLst>
                <a:ext uri="{FF2B5EF4-FFF2-40B4-BE49-F238E27FC236}">
                  <a16:creationId xmlns:a16="http://schemas.microsoft.com/office/drawing/2014/main" id="{8D87F109-E655-4A91-8449-835399BB28D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A49A7F-FF0C-4A13-95BD-CF9477F83386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88" name="Text Placeholder 12">
              <a:extLst>
                <a:ext uri="{FF2B5EF4-FFF2-40B4-BE49-F238E27FC236}">
                  <a16:creationId xmlns:a16="http://schemas.microsoft.com/office/drawing/2014/main" id="{7AF2AB32-580A-460F-A786-1F2123D0E82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" name="Text Placeholder 13">
              <a:extLst>
                <a:ext uri="{FF2B5EF4-FFF2-40B4-BE49-F238E27FC236}">
                  <a16:creationId xmlns:a16="http://schemas.microsoft.com/office/drawing/2014/main" id="{3FE8BC37-E88C-4D3F-80BF-F458E838695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7FC6AA-9C8B-489A-842C-92008E981B1E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91" name="Text Placeholder 12">
              <a:extLst>
                <a:ext uri="{FF2B5EF4-FFF2-40B4-BE49-F238E27FC236}">
                  <a16:creationId xmlns:a16="http://schemas.microsoft.com/office/drawing/2014/main" id="{BB36A740-FBC8-4582-8A20-3CD18CA2C2A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 Placeholder 13">
              <a:extLst>
                <a:ext uri="{FF2B5EF4-FFF2-40B4-BE49-F238E27FC236}">
                  <a16:creationId xmlns:a16="http://schemas.microsoft.com/office/drawing/2014/main" id="{CD8F1093-8D05-447F-9C8D-20F40249E89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CBE0E4F-B9EE-46EE-9198-2DFA3CA65451}"/>
              </a:ext>
            </a:extLst>
          </p:cNvPr>
          <p:cNvGrpSpPr/>
          <p:nvPr/>
        </p:nvGrpSpPr>
        <p:grpSpPr>
          <a:xfrm>
            <a:off x="3098816" y="2780345"/>
            <a:ext cx="6014371" cy="2300362"/>
            <a:chOff x="1547665" y="1318935"/>
            <a:chExt cx="6014371" cy="23003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EFFE93-2452-481A-B504-EB3FC9C53ABC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EF651E8-9420-47DF-84E1-7C8BC8C26CA5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6" name="Rounded Rectangle 51">
            <a:extLst>
              <a:ext uri="{FF2B5EF4-FFF2-40B4-BE49-F238E27FC236}">
                <a16:creationId xmlns:a16="http://schemas.microsoft.com/office/drawing/2014/main" id="{CE7D7ABC-B2B4-4B48-92C3-544CF1FA55CC}"/>
              </a:ext>
            </a:extLst>
          </p:cNvPr>
          <p:cNvSpPr/>
          <p:nvPr/>
        </p:nvSpPr>
        <p:spPr>
          <a:xfrm rot="16200000" flipH="1">
            <a:off x="5845388" y="3694617"/>
            <a:ext cx="521227" cy="49087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879A7-EE3D-4799-86E0-C3458D1C8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AC71D54-2AF8-472A-8AAA-8CD7324E5285}"/>
              </a:ext>
            </a:extLst>
          </p:cNvPr>
          <p:cNvSpPr/>
          <p:nvPr/>
        </p:nvSpPr>
        <p:spPr>
          <a:xfrm>
            <a:off x="6592302" y="2132404"/>
            <a:ext cx="770008" cy="77000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B1BDFD7E-5F23-4BE5-AA5D-85CAAD6230BE}"/>
              </a:ext>
            </a:extLst>
          </p:cNvPr>
          <p:cNvSpPr/>
          <p:nvPr/>
        </p:nvSpPr>
        <p:spPr>
          <a:xfrm>
            <a:off x="6592302" y="3535349"/>
            <a:ext cx="770008" cy="77000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5CD4D-4939-4C63-BB07-B45B035345D6}"/>
              </a:ext>
            </a:extLst>
          </p:cNvPr>
          <p:cNvSpPr txBox="1"/>
          <p:nvPr/>
        </p:nvSpPr>
        <p:spPr>
          <a:xfrm>
            <a:off x="1454332" y="4947608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6E906C21-6526-460A-8DA0-6E6837B481BE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04E464-A533-487D-87F2-1711B12D94F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9658D2-3100-4430-9751-4B166D83D9D5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2274798B-CB33-4A17-AD4A-E6F4064CA09E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DB7A4C-1FCD-4845-B79D-3AE5CF16DC0A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095AEE-7D2D-474B-B0EF-0D2D2E7F2A93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EBA8155-284A-4C7C-A401-FF02633947FD}"/>
              </a:ext>
            </a:extLst>
          </p:cNvPr>
          <p:cNvSpPr/>
          <p:nvPr/>
        </p:nvSpPr>
        <p:spPr>
          <a:xfrm>
            <a:off x="6806800" y="3762718"/>
            <a:ext cx="341014" cy="2619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FAC1E21-5E9F-4798-9859-8DE80AD86AB8}"/>
              </a:ext>
            </a:extLst>
          </p:cNvPr>
          <p:cNvSpPr/>
          <p:nvPr/>
        </p:nvSpPr>
        <p:spPr>
          <a:xfrm>
            <a:off x="6806941" y="2335153"/>
            <a:ext cx="346708" cy="2992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DD900D-7093-42AB-8D72-C3A5ECCB58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05C54A19-4E63-4B6D-B23F-928D799DABE9}"/>
              </a:ext>
            </a:extLst>
          </p:cNvPr>
          <p:cNvSpPr/>
          <p:nvPr/>
        </p:nvSpPr>
        <p:spPr>
          <a:xfrm>
            <a:off x="5268082" y="3569518"/>
            <a:ext cx="1661368" cy="16613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067BA-9F23-49C5-AE52-7A6E398480CF}"/>
              </a:ext>
            </a:extLst>
          </p:cNvPr>
          <p:cNvGrpSpPr/>
          <p:nvPr/>
        </p:nvGrpSpPr>
        <p:grpSpPr>
          <a:xfrm>
            <a:off x="8014786" y="2870352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86204-1691-4C81-B49C-DDC2177EFBC4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C13026-2E87-4DCF-8E39-B5A4116427DE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1C3FAD-68D8-4695-8E87-FA8DA4A82417}"/>
              </a:ext>
            </a:extLst>
          </p:cNvPr>
          <p:cNvGrpSpPr/>
          <p:nvPr/>
        </p:nvGrpSpPr>
        <p:grpSpPr>
          <a:xfrm>
            <a:off x="8337038" y="3961460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FD6B2E-E2DD-4FA3-902E-6E7E997CABDC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BBDF6E-095F-460C-BDF5-4CB381029B4A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21B9B7-1B02-4962-BE89-DE1B4A5B291E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D9CD37-15C5-4046-A70A-E74A694E9623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1F41B8-FF0D-41B8-9268-BF9C62E7EE9E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0C5BF0-A6FA-4D6B-9648-EFF0844ABD84}"/>
              </a:ext>
            </a:extLst>
          </p:cNvPr>
          <p:cNvGrpSpPr/>
          <p:nvPr/>
        </p:nvGrpSpPr>
        <p:grpSpPr>
          <a:xfrm>
            <a:off x="1184388" y="2870352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DE01BF-253A-4F2A-B91B-4078C387B7B4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DEB70D-0AF6-4E9A-A955-D1578300A7BB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4C06D7-B553-460E-AFE2-2212CCACBCD9}"/>
              </a:ext>
            </a:extLst>
          </p:cNvPr>
          <p:cNvGrpSpPr/>
          <p:nvPr/>
        </p:nvGrpSpPr>
        <p:grpSpPr>
          <a:xfrm>
            <a:off x="782516" y="3961460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AA5671-CFA4-496F-85DB-A547C0A7AFBB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90C2D-6651-452D-87C2-B637DCFDF91B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E22C83B-3371-4776-A0CF-039407863005}"/>
              </a:ext>
            </a:extLst>
          </p:cNvPr>
          <p:cNvSpPr/>
          <p:nvPr/>
        </p:nvSpPr>
        <p:spPr>
          <a:xfrm>
            <a:off x="5116695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215739-68A7-4C05-BB46-73A87E900C37}"/>
              </a:ext>
            </a:extLst>
          </p:cNvPr>
          <p:cNvSpPr/>
          <p:nvPr/>
        </p:nvSpPr>
        <p:spPr>
          <a:xfrm>
            <a:off x="6026680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DF3BE1-C5C0-4DB0-B9C8-42513D2981D8}"/>
              </a:ext>
            </a:extLst>
          </p:cNvPr>
          <p:cNvSpPr/>
          <p:nvPr/>
        </p:nvSpPr>
        <p:spPr>
          <a:xfrm>
            <a:off x="699654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7EAF4E-7936-4BE7-97CA-8F74FE989A28}"/>
              </a:ext>
            </a:extLst>
          </p:cNvPr>
          <p:cNvSpPr/>
          <p:nvPr/>
        </p:nvSpPr>
        <p:spPr>
          <a:xfrm>
            <a:off x="505329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CF4266-F815-43F1-89CF-260A8B4CE180}"/>
              </a:ext>
            </a:extLst>
          </p:cNvPr>
          <p:cNvSpPr/>
          <p:nvPr/>
        </p:nvSpPr>
        <p:spPr>
          <a:xfrm>
            <a:off x="677010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ECDAA5-89A0-4695-8217-5D8A6980CE4B}"/>
              </a:ext>
            </a:extLst>
          </p:cNvPr>
          <p:cNvSpPr/>
          <p:nvPr/>
        </p:nvSpPr>
        <p:spPr>
          <a:xfrm>
            <a:off x="529956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997C37-7544-4209-AF8D-037A51F7CAC0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D673F0-1BED-4DB4-B16E-FC634B66CA79}"/>
              </a:ext>
            </a:extLst>
          </p:cNvPr>
          <p:cNvSpPr/>
          <p:nvPr/>
        </p:nvSpPr>
        <p:spPr>
          <a:xfrm>
            <a:off x="4429684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82C1BA-4AF1-4D7E-9C01-19FFEDE386C1}"/>
              </a:ext>
            </a:extLst>
          </p:cNvPr>
          <p:cNvSpPr/>
          <p:nvPr/>
        </p:nvSpPr>
        <p:spPr>
          <a:xfrm>
            <a:off x="7160230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3264B4-13EB-4B64-AA08-4F6CCAF086FF}"/>
              </a:ext>
            </a:extLst>
          </p:cNvPr>
          <p:cNvSpPr/>
          <p:nvPr/>
        </p:nvSpPr>
        <p:spPr>
          <a:xfrm>
            <a:off x="4083478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A800A0A-E621-419F-A202-15825507B753}"/>
              </a:ext>
            </a:extLst>
          </p:cNvPr>
          <p:cNvSpPr/>
          <p:nvPr/>
        </p:nvSpPr>
        <p:spPr>
          <a:xfrm>
            <a:off x="7506438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60A6111A-36C8-4FC1-ACFC-1EE04A06ECE3}"/>
              </a:ext>
            </a:extLst>
          </p:cNvPr>
          <p:cNvSpPr/>
          <p:nvPr/>
        </p:nvSpPr>
        <p:spPr>
          <a:xfrm flipH="1">
            <a:off x="4577719" y="3167264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D0935FC7-1668-45E0-9EF9-90A61122010C}"/>
              </a:ext>
            </a:extLst>
          </p:cNvPr>
          <p:cNvSpPr/>
          <p:nvPr/>
        </p:nvSpPr>
        <p:spPr>
          <a:xfrm>
            <a:off x="42362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6F56F1D-6BC2-4089-8BAE-B165E7DCE265}"/>
              </a:ext>
            </a:extLst>
          </p:cNvPr>
          <p:cNvSpPr/>
          <p:nvPr/>
        </p:nvSpPr>
        <p:spPr>
          <a:xfrm>
            <a:off x="7645793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F02961DB-C2F7-4993-B90B-82F94DF1A6EE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57AF59A5-86A4-4C96-8DA4-C0EA338066F3}"/>
              </a:ext>
            </a:extLst>
          </p:cNvPr>
          <p:cNvSpPr/>
          <p:nvPr/>
        </p:nvSpPr>
        <p:spPr>
          <a:xfrm>
            <a:off x="7279173" y="3183372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9D1902-59DD-4545-8EDA-16B53C22D973}"/>
              </a:ext>
            </a:extLst>
          </p:cNvPr>
          <p:cNvGrpSpPr/>
          <p:nvPr/>
        </p:nvGrpSpPr>
        <p:grpSpPr>
          <a:xfrm>
            <a:off x="4248119" y="3756390"/>
            <a:ext cx="2737220" cy="2565099"/>
            <a:chOff x="4632272" y="3870856"/>
            <a:chExt cx="2294592" cy="21503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7B43BC-DCFE-428F-9D5E-CEF0572123B3}"/>
                </a:ext>
              </a:extLst>
            </p:cNvPr>
            <p:cNvGrpSpPr/>
            <p:nvPr/>
          </p:nvGrpSpPr>
          <p:grpSpPr>
            <a:xfrm>
              <a:off x="4632272" y="3870856"/>
              <a:ext cx="2294592" cy="1562154"/>
              <a:chOff x="6585548" y="2297508"/>
              <a:chExt cx="3819525" cy="2600325"/>
            </a:xfrm>
          </p:grpSpPr>
          <p:sp>
            <p:nvSpPr>
              <p:cNvPr id="87" name="Graphic 90">
                <a:extLst>
                  <a:ext uri="{FF2B5EF4-FFF2-40B4-BE49-F238E27FC236}">
                    <a16:creationId xmlns:a16="http://schemas.microsoft.com/office/drawing/2014/main" id="{2BAA34EB-A444-465C-AB8E-A718BAD756DA}"/>
                  </a:ext>
                </a:extLst>
              </p:cNvPr>
              <p:cNvSpPr/>
              <p:nvPr/>
            </p:nvSpPr>
            <p:spPr>
              <a:xfrm rot="21006900">
                <a:off x="6585548" y="2297508"/>
                <a:ext cx="3819525" cy="2600325"/>
              </a:xfrm>
              <a:custGeom>
                <a:avLst/>
                <a:gdLst>
                  <a:gd name="connsiteX0" fmla="*/ 2554515 w 3819525"/>
                  <a:gd name="connsiteY0" fmla="*/ 1311354 h 2600325"/>
                  <a:gd name="connsiteX1" fmla="*/ 2497365 w 3819525"/>
                  <a:gd name="connsiteY1" fmla="*/ 1328499 h 2600325"/>
                  <a:gd name="connsiteX2" fmla="*/ 2462122 w 3819525"/>
                  <a:gd name="connsiteY2" fmla="*/ 1384697 h 2600325"/>
                  <a:gd name="connsiteX3" fmla="*/ 2479267 w 3819525"/>
                  <a:gd name="connsiteY3" fmla="*/ 1415177 h 2600325"/>
                  <a:gd name="connsiteX4" fmla="*/ 2530702 w 3819525"/>
                  <a:gd name="connsiteY4" fmla="*/ 1419939 h 2600325"/>
                  <a:gd name="connsiteX5" fmla="*/ 2676434 w 3819525"/>
                  <a:gd name="connsiteY5" fmla="*/ 1458039 h 2600325"/>
                  <a:gd name="connsiteX6" fmla="*/ 2747872 w 3819525"/>
                  <a:gd name="connsiteY6" fmla="*/ 1583769 h 2600325"/>
                  <a:gd name="connsiteX7" fmla="*/ 2802165 w 3819525"/>
                  <a:gd name="connsiteY7" fmla="*/ 1607582 h 2600325"/>
                  <a:gd name="connsiteX8" fmla="*/ 2818357 w 3819525"/>
                  <a:gd name="connsiteY8" fmla="*/ 1574244 h 2600325"/>
                  <a:gd name="connsiteX9" fmla="*/ 2775494 w 3819525"/>
                  <a:gd name="connsiteY9" fmla="*/ 1497092 h 2600325"/>
                  <a:gd name="connsiteX10" fmla="*/ 2608807 w 3819525"/>
                  <a:gd name="connsiteY10" fmla="*/ 1334214 h 2600325"/>
                  <a:gd name="connsiteX11" fmla="*/ 2554515 w 3819525"/>
                  <a:gd name="connsiteY11" fmla="*/ 1311354 h 2600325"/>
                  <a:gd name="connsiteX12" fmla="*/ 2554515 w 3819525"/>
                  <a:gd name="connsiteY12" fmla="*/ 1311354 h 2600325"/>
                  <a:gd name="connsiteX13" fmla="*/ 2628809 w 3819525"/>
                  <a:gd name="connsiteY13" fmla="*/ 1667 h 2600325"/>
                  <a:gd name="connsiteX14" fmla="*/ 2641192 w 3819525"/>
                  <a:gd name="connsiteY14" fmla="*/ 8334 h 2600325"/>
                  <a:gd name="connsiteX15" fmla="*/ 2967899 w 3819525"/>
                  <a:gd name="connsiteY15" fmla="*/ 431244 h 2600325"/>
                  <a:gd name="connsiteX16" fmla="*/ 2986949 w 3819525"/>
                  <a:gd name="connsiteY16" fmla="*/ 445532 h 2600325"/>
                  <a:gd name="connsiteX17" fmla="*/ 3174592 w 3819525"/>
                  <a:gd name="connsiteY17" fmla="*/ 413147 h 2600325"/>
                  <a:gd name="connsiteX18" fmla="*/ 3183165 w 3819525"/>
                  <a:gd name="connsiteY18" fmla="*/ 428387 h 2600325"/>
                  <a:gd name="connsiteX19" fmla="*/ 3004094 w 3819525"/>
                  <a:gd name="connsiteY19" fmla="*/ 532209 h 2600325"/>
                  <a:gd name="connsiteX20" fmla="*/ 3001237 w 3819525"/>
                  <a:gd name="connsiteY20" fmla="*/ 551259 h 2600325"/>
                  <a:gd name="connsiteX21" fmla="*/ 3027907 w 3819525"/>
                  <a:gd name="connsiteY21" fmla="*/ 575072 h 2600325"/>
                  <a:gd name="connsiteX22" fmla="*/ 3013619 w 3819525"/>
                  <a:gd name="connsiteY22" fmla="*/ 621744 h 2600325"/>
                  <a:gd name="connsiteX23" fmla="*/ 3007904 w 3819525"/>
                  <a:gd name="connsiteY23" fmla="*/ 643652 h 2600325"/>
                  <a:gd name="connsiteX24" fmla="*/ 3060292 w 3819525"/>
                  <a:gd name="connsiteY24" fmla="*/ 733187 h 2600325"/>
                  <a:gd name="connsiteX25" fmla="*/ 3066007 w 3819525"/>
                  <a:gd name="connsiteY25" fmla="*/ 763667 h 2600325"/>
                  <a:gd name="connsiteX26" fmla="*/ 3052672 w 3819525"/>
                  <a:gd name="connsiteY26" fmla="*/ 784622 h 2600325"/>
                  <a:gd name="connsiteX27" fmla="*/ 3033622 w 3819525"/>
                  <a:gd name="connsiteY27" fmla="*/ 774144 h 2600325"/>
                  <a:gd name="connsiteX28" fmla="*/ 3014572 w 3819525"/>
                  <a:gd name="connsiteY28" fmla="*/ 735092 h 2600325"/>
                  <a:gd name="connsiteX29" fmla="*/ 2991712 w 3819525"/>
                  <a:gd name="connsiteY29" fmla="*/ 733187 h 2600325"/>
                  <a:gd name="connsiteX30" fmla="*/ 2974567 w 3819525"/>
                  <a:gd name="connsiteY30" fmla="*/ 768429 h 2600325"/>
                  <a:gd name="connsiteX31" fmla="*/ 2962184 w 3819525"/>
                  <a:gd name="connsiteY31" fmla="*/ 772239 h 2600325"/>
                  <a:gd name="connsiteX32" fmla="*/ 2943134 w 3819525"/>
                  <a:gd name="connsiteY32" fmla="*/ 761762 h 2600325"/>
                  <a:gd name="connsiteX33" fmla="*/ 2914559 w 3819525"/>
                  <a:gd name="connsiteY33" fmla="*/ 787479 h 2600325"/>
                  <a:gd name="connsiteX34" fmla="*/ 2931704 w 3819525"/>
                  <a:gd name="connsiteY34" fmla="*/ 817007 h 2600325"/>
                  <a:gd name="connsiteX35" fmla="*/ 2955517 w 3819525"/>
                  <a:gd name="connsiteY35" fmla="*/ 817959 h 2600325"/>
                  <a:gd name="connsiteX36" fmla="*/ 2970757 w 3819525"/>
                  <a:gd name="connsiteY36" fmla="*/ 813197 h 2600325"/>
                  <a:gd name="connsiteX37" fmla="*/ 2966947 w 3819525"/>
                  <a:gd name="connsiteY37" fmla="*/ 836057 h 2600325"/>
                  <a:gd name="connsiteX38" fmla="*/ 2965994 w 3819525"/>
                  <a:gd name="connsiteY38" fmla="*/ 865584 h 2600325"/>
                  <a:gd name="connsiteX39" fmla="*/ 2975519 w 3819525"/>
                  <a:gd name="connsiteY39" fmla="*/ 882729 h 2600325"/>
                  <a:gd name="connsiteX40" fmla="*/ 2964090 w 3819525"/>
                  <a:gd name="connsiteY40" fmla="*/ 943689 h 2600325"/>
                  <a:gd name="connsiteX41" fmla="*/ 2923132 w 3819525"/>
                  <a:gd name="connsiteY41" fmla="*/ 940832 h 2600325"/>
                  <a:gd name="connsiteX42" fmla="*/ 2873602 w 3819525"/>
                  <a:gd name="connsiteY42" fmla="*/ 864632 h 2600325"/>
                  <a:gd name="connsiteX43" fmla="*/ 2817404 w 3819525"/>
                  <a:gd name="connsiteY43" fmla="*/ 818912 h 2600325"/>
                  <a:gd name="connsiteX44" fmla="*/ 2768827 w 3819525"/>
                  <a:gd name="connsiteY44" fmla="*/ 827484 h 2600325"/>
                  <a:gd name="connsiteX45" fmla="*/ 2709772 w 3819525"/>
                  <a:gd name="connsiteY45" fmla="*/ 911304 h 2600325"/>
                  <a:gd name="connsiteX46" fmla="*/ 2718344 w 3819525"/>
                  <a:gd name="connsiteY46" fmla="*/ 944642 h 2600325"/>
                  <a:gd name="connsiteX47" fmla="*/ 2745967 w 3819525"/>
                  <a:gd name="connsiteY47" fmla="*/ 1051322 h 2600325"/>
                  <a:gd name="connsiteX48" fmla="*/ 2745015 w 3819525"/>
                  <a:gd name="connsiteY48" fmla="*/ 1082754 h 2600325"/>
                  <a:gd name="connsiteX49" fmla="*/ 2788829 w 3819525"/>
                  <a:gd name="connsiteY49" fmla="*/ 1174194 h 2600325"/>
                  <a:gd name="connsiteX50" fmla="*/ 3157447 w 3819525"/>
                  <a:gd name="connsiteY50" fmla="*/ 1304687 h 2600325"/>
                  <a:gd name="connsiteX51" fmla="*/ 3189832 w 3819525"/>
                  <a:gd name="connsiteY51" fmla="*/ 1329452 h 2600325"/>
                  <a:gd name="connsiteX52" fmla="*/ 3202215 w 3819525"/>
                  <a:gd name="connsiteY52" fmla="*/ 1357074 h 2600325"/>
                  <a:gd name="connsiteX53" fmla="*/ 3240315 w 3819525"/>
                  <a:gd name="connsiteY53" fmla="*/ 1375172 h 2600325"/>
                  <a:gd name="connsiteX54" fmla="*/ 3342232 w 3819525"/>
                  <a:gd name="connsiteY54" fmla="*/ 1351359 h 2600325"/>
                  <a:gd name="connsiteX55" fmla="*/ 3449865 w 3819525"/>
                  <a:gd name="connsiteY55" fmla="*/ 1367552 h 2600325"/>
                  <a:gd name="connsiteX56" fmla="*/ 3512729 w 3819525"/>
                  <a:gd name="connsiteY56" fmla="*/ 1374219 h 2600325"/>
                  <a:gd name="connsiteX57" fmla="*/ 3755617 w 3819525"/>
                  <a:gd name="connsiteY57" fmla="*/ 1296114 h 2600325"/>
                  <a:gd name="connsiteX58" fmla="*/ 3767999 w 3819525"/>
                  <a:gd name="connsiteY58" fmla="*/ 1353264 h 2600325"/>
                  <a:gd name="connsiteX59" fmla="*/ 3620362 w 3819525"/>
                  <a:gd name="connsiteY59" fmla="*/ 1402794 h 2600325"/>
                  <a:gd name="connsiteX60" fmla="*/ 3548924 w 3819525"/>
                  <a:gd name="connsiteY60" fmla="*/ 1427559 h 2600325"/>
                  <a:gd name="connsiteX61" fmla="*/ 3534637 w 3819525"/>
                  <a:gd name="connsiteY61" fmla="*/ 1462802 h 2600325"/>
                  <a:gd name="connsiteX62" fmla="*/ 3543209 w 3819525"/>
                  <a:gd name="connsiteY62" fmla="*/ 1480899 h 2600325"/>
                  <a:gd name="connsiteX63" fmla="*/ 3534637 w 3819525"/>
                  <a:gd name="connsiteY63" fmla="*/ 1504712 h 2600325"/>
                  <a:gd name="connsiteX64" fmla="*/ 3501299 w 3819525"/>
                  <a:gd name="connsiteY64" fmla="*/ 1535192 h 2600325"/>
                  <a:gd name="connsiteX65" fmla="*/ 3462247 w 3819525"/>
                  <a:gd name="connsiteY65" fmla="*/ 1551384 h 2600325"/>
                  <a:gd name="connsiteX66" fmla="*/ 3445102 w 3819525"/>
                  <a:gd name="connsiteY66" fmla="*/ 1555194 h 2600325"/>
                  <a:gd name="connsiteX67" fmla="*/ 3423194 w 3819525"/>
                  <a:gd name="connsiteY67" fmla="*/ 1551384 h 2600325"/>
                  <a:gd name="connsiteX68" fmla="*/ 3412717 w 3819525"/>
                  <a:gd name="connsiteY68" fmla="*/ 1533287 h 2600325"/>
                  <a:gd name="connsiteX69" fmla="*/ 3377474 w 3819525"/>
                  <a:gd name="connsiteY69" fmla="*/ 1518999 h 2600325"/>
                  <a:gd name="connsiteX70" fmla="*/ 3156494 w 3819525"/>
                  <a:gd name="connsiteY70" fmla="*/ 1599962 h 2600325"/>
                  <a:gd name="connsiteX71" fmla="*/ 3120299 w 3819525"/>
                  <a:gd name="connsiteY71" fmla="*/ 1648539 h 2600325"/>
                  <a:gd name="connsiteX72" fmla="*/ 3112679 w 3819525"/>
                  <a:gd name="connsiteY72" fmla="*/ 1741884 h 2600325"/>
                  <a:gd name="connsiteX73" fmla="*/ 3070769 w 3819525"/>
                  <a:gd name="connsiteY73" fmla="*/ 1851422 h 2600325"/>
                  <a:gd name="connsiteX74" fmla="*/ 3017429 w 3819525"/>
                  <a:gd name="connsiteY74" fmla="*/ 1868567 h 2600325"/>
                  <a:gd name="connsiteX75" fmla="*/ 2884079 w 3819525"/>
                  <a:gd name="connsiteY75" fmla="*/ 1730454 h 2600325"/>
                  <a:gd name="connsiteX76" fmla="*/ 2860267 w 3819525"/>
                  <a:gd name="connsiteY76" fmla="*/ 1705689 h 2600325"/>
                  <a:gd name="connsiteX77" fmla="*/ 2823119 w 3819525"/>
                  <a:gd name="connsiteY77" fmla="*/ 1712357 h 2600325"/>
                  <a:gd name="connsiteX78" fmla="*/ 2816452 w 3819525"/>
                  <a:gd name="connsiteY78" fmla="*/ 1846659 h 2600325"/>
                  <a:gd name="connsiteX79" fmla="*/ 2867887 w 3819525"/>
                  <a:gd name="connsiteY79" fmla="*/ 1966674 h 2600325"/>
                  <a:gd name="connsiteX80" fmla="*/ 2836454 w 3819525"/>
                  <a:gd name="connsiteY80" fmla="*/ 2017157 h 2600325"/>
                  <a:gd name="connsiteX81" fmla="*/ 2705962 w 3819525"/>
                  <a:gd name="connsiteY81" fmla="*/ 2012394 h 2600325"/>
                  <a:gd name="connsiteX82" fmla="*/ 2685959 w 3819525"/>
                  <a:gd name="connsiteY82" fmla="*/ 2032397 h 2600325"/>
                  <a:gd name="connsiteX83" fmla="*/ 2679292 w 3819525"/>
                  <a:gd name="connsiteY83" fmla="*/ 2085737 h 2600325"/>
                  <a:gd name="connsiteX84" fmla="*/ 2692627 w 3819525"/>
                  <a:gd name="connsiteY84" fmla="*/ 2104787 h 2600325"/>
                  <a:gd name="connsiteX85" fmla="*/ 2708819 w 3819525"/>
                  <a:gd name="connsiteY85" fmla="*/ 2134315 h 2600325"/>
                  <a:gd name="connsiteX86" fmla="*/ 2704057 w 3819525"/>
                  <a:gd name="connsiteY86" fmla="*/ 2226707 h 2600325"/>
                  <a:gd name="connsiteX87" fmla="*/ 2787877 w 3819525"/>
                  <a:gd name="connsiteY87" fmla="*/ 2289572 h 2600325"/>
                  <a:gd name="connsiteX88" fmla="*/ 2827882 w 3819525"/>
                  <a:gd name="connsiteY88" fmla="*/ 2295287 h 2600325"/>
                  <a:gd name="connsiteX89" fmla="*/ 2851694 w 3819525"/>
                  <a:gd name="connsiteY89" fmla="*/ 2323862 h 2600325"/>
                  <a:gd name="connsiteX90" fmla="*/ 2851694 w 3819525"/>
                  <a:gd name="connsiteY90" fmla="*/ 2348627 h 2600325"/>
                  <a:gd name="connsiteX91" fmla="*/ 2831692 w 3819525"/>
                  <a:gd name="connsiteY91" fmla="*/ 2368629 h 2600325"/>
                  <a:gd name="connsiteX92" fmla="*/ 2717392 w 3819525"/>
                  <a:gd name="connsiteY92" fmla="*/ 2361962 h 2600325"/>
                  <a:gd name="connsiteX93" fmla="*/ 2615474 w 3819525"/>
                  <a:gd name="connsiteY93" fmla="*/ 2278142 h 2600325"/>
                  <a:gd name="connsiteX94" fmla="*/ 2601187 w 3819525"/>
                  <a:gd name="connsiteY94" fmla="*/ 2261949 h 2600325"/>
                  <a:gd name="connsiteX95" fmla="*/ 2586899 w 3819525"/>
                  <a:gd name="connsiteY95" fmla="*/ 2280047 h 2600325"/>
                  <a:gd name="connsiteX96" fmla="*/ 2579279 w 3819525"/>
                  <a:gd name="connsiteY96" fmla="*/ 2317195 h 2600325"/>
                  <a:gd name="connsiteX97" fmla="*/ 2541179 w 3819525"/>
                  <a:gd name="connsiteY97" fmla="*/ 2309574 h 2600325"/>
                  <a:gd name="connsiteX98" fmla="*/ 2539274 w 3819525"/>
                  <a:gd name="connsiteY98" fmla="*/ 2149554 h 2600325"/>
                  <a:gd name="connsiteX99" fmla="*/ 2559277 w 3819525"/>
                  <a:gd name="connsiteY99" fmla="*/ 2105740 h 2600325"/>
                  <a:gd name="connsiteX100" fmla="*/ 2594519 w 3819525"/>
                  <a:gd name="connsiteY100" fmla="*/ 2083832 h 2600325"/>
                  <a:gd name="connsiteX101" fmla="*/ 2604044 w 3819525"/>
                  <a:gd name="connsiteY101" fmla="*/ 2075259 h 2600325"/>
                  <a:gd name="connsiteX102" fmla="*/ 2598329 w 3819525"/>
                  <a:gd name="connsiteY102" fmla="*/ 2040017 h 2600325"/>
                  <a:gd name="connsiteX103" fmla="*/ 2577374 w 3819525"/>
                  <a:gd name="connsiteY103" fmla="*/ 2031444 h 2600325"/>
                  <a:gd name="connsiteX104" fmla="*/ 2394494 w 3819525"/>
                  <a:gd name="connsiteY104" fmla="*/ 2198132 h 2600325"/>
                  <a:gd name="connsiteX105" fmla="*/ 2394494 w 3819525"/>
                  <a:gd name="connsiteY105" fmla="*/ 2265759 h 2600325"/>
                  <a:gd name="connsiteX106" fmla="*/ 2412592 w 3819525"/>
                  <a:gd name="connsiteY106" fmla="*/ 2283857 h 2600325"/>
                  <a:gd name="connsiteX107" fmla="*/ 2419259 w 3819525"/>
                  <a:gd name="connsiteY107" fmla="*/ 2283857 h 2600325"/>
                  <a:gd name="connsiteX108" fmla="*/ 2446882 w 3819525"/>
                  <a:gd name="connsiteY108" fmla="*/ 2310527 h 2600325"/>
                  <a:gd name="connsiteX109" fmla="*/ 2442119 w 3819525"/>
                  <a:gd name="connsiteY109" fmla="*/ 2359104 h 2600325"/>
                  <a:gd name="connsiteX110" fmla="*/ 2430689 w 3819525"/>
                  <a:gd name="connsiteY110" fmla="*/ 2481024 h 2600325"/>
                  <a:gd name="connsiteX111" fmla="*/ 2492602 w 3819525"/>
                  <a:gd name="connsiteY111" fmla="*/ 2541032 h 2600325"/>
                  <a:gd name="connsiteX112" fmla="*/ 2482124 w 3819525"/>
                  <a:gd name="connsiteY112" fmla="*/ 2605802 h 2600325"/>
                  <a:gd name="connsiteX113" fmla="*/ 2347822 w 3819525"/>
                  <a:gd name="connsiteY113" fmla="*/ 2538174 h 2600325"/>
                  <a:gd name="connsiteX114" fmla="*/ 2340202 w 3819525"/>
                  <a:gd name="connsiteY114" fmla="*/ 2441019 h 2600325"/>
                  <a:gd name="connsiteX115" fmla="*/ 2336392 w 3819525"/>
                  <a:gd name="connsiteY115" fmla="*/ 2413397 h 2600325"/>
                  <a:gd name="connsiteX116" fmla="*/ 2311627 w 3819525"/>
                  <a:gd name="connsiteY116" fmla="*/ 2414349 h 2600325"/>
                  <a:gd name="connsiteX117" fmla="*/ 2280194 w 3819525"/>
                  <a:gd name="connsiteY117" fmla="*/ 2494359 h 2600325"/>
                  <a:gd name="connsiteX118" fmla="*/ 2259239 w 3819525"/>
                  <a:gd name="connsiteY118" fmla="*/ 2492455 h 2600325"/>
                  <a:gd name="connsiteX119" fmla="*/ 2263049 w 3819525"/>
                  <a:gd name="connsiteY119" fmla="*/ 2439115 h 2600325"/>
                  <a:gd name="connsiteX120" fmla="*/ 2266859 w 3819525"/>
                  <a:gd name="connsiteY120" fmla="*/ 2357199 h 2600325"/>
                  <a:gd name="connsiteX121" fmla="*/ 2288767 w 3819525"/>
                  <a:gd name="connsiteY121" fmla="*/ 2295287 h 2600325"/>
                  <a:gd name="connsiteX122" fmla="*/ 2318294 w 3819525"/>
                  <a:gd name="connsiteY122" fmla="*/ 2285762 h 2600325"/>
                  <a:gd name="connsiteX123" fmla="*/ 2328772 w 3819525"/>
                  <a:gd name="connsiteY123" fmla="*/ 2275284 h 2600325"/>
                  <a:gd name="connsiteX124" fmla="*/ 2325914 w 3819525"/>
                  <a:gd name="connsiteY124" fmla="*/ 2234327 h 2600325"/>
                  <a:gd name="connsiteX125" fmla="*/ 2316389 w 3819525"/>
                  <a:gd name="connsiteY125" fmla="*/ 2228612 h 2600325"/>
                  <a:gd name="connsiteX126" fmla="*/ 2257334 w 3819525"/>
                  <a:gd name="connsiteY126" fmla="*/ 2231470 h 2600325"/>
                  <a:gd name="connsiteX127" fmla="*/ 2170657 w 3819525"/>
                  <a:gd name="connsiteY127" fmla="*/ 2192417 h 2600325"/>
                  <a:gd name="connsiteX128" fmla="*/ 2002064 w 3819525"/>
                  <a:gd name="connsiteY128" fmla="*/ 1980009 h 2600325"/>
                  <a:gd name="connsiteX129" fmla="*/ 1923959 w 3819525"/>
                  <a:gd name="connsiteY129" fmla="*/ 1952387 h 2600325"/>
                  <a:gd name="connsiteX130" fmla="*/ 1019084 w 3819525"/>
                  <a:gd name="connsiteY130" fmla="*/ 2178129 h 2600325"/>
                  <a:gd name="connsiteX131" fmla="*/ 899069 w 3819525"/>
                  <a:gd name="connsiteY131" fmla="*/ 2245757 h 2600325"/>
                  <a:gd name="connsiteX132" fmla="*/ 772387 w 3819525"/>
                  <a:gd name="connsiteY132" fmla="*/ 2338149 h 2600325"/>
                  <a:gd name="connsiteX133" fmla="*/ 315187 w 3819525"/>
                  <a:gd name="connsiteY133" fmla="*/ 2483882 h 2600325"/>
                  <a:gd name="connsiteX134" fmla="*/ 253274 w 3819525"/>
                  <a:gd name="connsiteY134" fmla="*/ 2416254 h 2600325"/>
                  <a:gd name="connsiteX135" fmla="*/ 121829 w 3819525"/>
                  <a:gd name="connsiteY135" fmla="*/ 2170509 h 2600325"/>
                  <a:gd name="connsiteX136" fmla="*/ 146594 w 3819525"/>
                  <a:gd name="connsiteY136" fmla="*/ 2160984 h 2600325"/>
                  <a:gd name="connsiteX137" fmla="*/ 149452 w 3819525"/>
                  <a:gd name="connsiteY137" fmla="*/ 2146697 h 2600325"/>
                  <a:gd name="connsiteX138" fmla="*/ 42772 w 3819525"/>
                  <a:gd name="connsiteY138" fmla="*/ 1976199 h 2600325"/>
                  <a:gd name="connsiteX139" fmla="*/ 76109 w 3819525"/>
                  <a:gd name="connsiteY139" fmla="*/ 1942862 h 2600325"/>
                  <a:gd name="connsiteX140" fmla="*/ 9434 w 3819525"/>
                  <a:gd name="connsiteY140" fmla="*/ 1852374 h 2600325"/>
                  <a:gd name="connsiteX141" fmla="*/ 860017 w 3819525"/>
                  <a:gd name="connsiteY141" fmla="*/ 2102882 h 2600325"/>
                  <a:gd name="connsiteX142" fmla="*/ 989557 w 3819525"/>
                  <a:gd name="connsiteY142" fmla="*/ 2073354 h 2600325"/>
                  <a:gd name="connsiteX143" fmla="*/ 1880144 w 3819525"/>
                  <a:gd name="connsiteY143" fmla="*/ 1846659 h 2600325"/>
                  <a:gd name="connsiteX144" fmla="*/ 1888717 w 3819525"/>
                  <a:gd name="connsiteY144" fmla="*/ 1814274 h 2600325"/>
                  <a:gd name="connsiteX145" fmla="*/ 1707742 w 3819525"/>
                  <a:gd name="connsiteY145" fmla="*/ 1497092 h 2600325"/>
                  <a:gd name="connsiteX146" fmla="*/ 1782989 w 3819525"/>
                  <a:gd name="connsiteY146" fmla="*/ 1309449 h 2600325"/>
                  <a:gd name="connsiteX147" fmla="*/ 2153512 w 3819525"/>
                  <a:gd name="connsiteY147" fmla="*/ 1006554 h 2600325"/>
                  <a:gd name="connsiteX148" fmla="*/ 2404972 w 3819525"/>
                  <a:gd name="connsiteY148" fmla="*/ 758904 h 2600325"/>
                  <a:gd name="connsiteX149" fmla="*/ 2557372 w 3819525"/>
                  <a:gd name="connsiteY149" fmla="*/ 693182 h 2600325"/>
                  <a:gd name="connsiteX150" fmla="*/ 2573565 w 3819525"/>
                  <a:gd name="connsiteY150" fmla="*/ 683657 h 2600325"/>
                  <a:gd name="connsiteX151" fmla="*/ 2557372 w 3819525"/>
                  <a:gd name="connsiteY151" fmla="*/ 676037 h 2600325"/>
                  <a:gd name="connsiteX152" fmla="*/ 2474504 w 3819525"/>
                  <a:gd name="connsiteY152" fmla="*/ 596979 h 2600325"/>
                  <a:gd name="connsiteX153" fmla="*/ 2598329 w 3819525"/>
                  <a:gd name="connsiteY153" fmla="*/ 589359 h 2600325"/>
                  <a:gd name="connsiteX154" fmla="*/ 2659290 w 3819525"/>
                  <a:gd name="connsiteY154" fmla="*/ 553164 h 2600325"/>
                  <a:gd name="connsiteX155" fmla="*/ 2561182 w 3819525"/>
                  <a:gd name="connsiteY155" fmla="*/ 542687 h 2600325"/>
                  <a:gd name="connsiteX156" fmla="*/ 2478315 w 3819525"/>
                  <a:gd name="connsiteY156" fmla="*/ 498872 h 2600325"/>
                  <a:gd name="connsiteX157" fmla="*/ 2486887 w 3819525"/>
                  <a:gd name="connsiteY157" fmla="*/ 472202 h 2600325"/>
                  <a:gd name="connsiteX158" fmla="*/ 2669767 w 3819525"/>
                  <a:gd name="connsiteY158" fmla="*/ 462677 h 2600325"/>
                  <a:gd name="connsiteX159" fmla="*/ 2691674 w 3819525"/>
                  <a:gd name="connsiteY159" fmla="*/ 445532 h 2600325"/>
                  <a:gd name="connsiteX160" fmla="*/ 2629762 w 3819525"/>
                  <a:gd name="connsiteY160" fmla="*/ 24527 h 2600325"/>
                  <a:gd name="connsiteX161" fmla="*/ 2618332 w 3819525"/>
                  <a:gd name="connsiteY161" fmla="*/ 2619 h 2600325"/>
                  <a:gd name="connsiteX162" fmla="*/ 2628809 w 3819525"/>
                  <a:gd name="connsiteY162" fmla="*/ 1667 h 2600325"/>
                  <a:gd name="connsiteX163" fmla="*/ 2628809 w 3819525"/>
                  <a:gd name="connsiteY163" fmla="*/ 1667 h 260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819525" h="2600325">
                    <a:moveTo>
                      <a:pt x="2554515" y="1311354"/>
                    </a:moveTo>
                    <a:cubicBezTo>
                      <a:pt x="2534512" y="1310402"/>
                      <a:pt x="2515462" y="1316117"/>
                      <a:pt x="2497365" y="1328499"/>
                    </a:cubicBezTo>
                    <a:cubicBezTo>
                      <a:pt x="2478315" y="1341834"/>
                      <a:pt x="2464027" y="1359932"/>
                      <a:pt x="2462122" y="1384697"/>
                    </a:cubicBezTo>
                    <a:cubicBezTo>
                      <a:pt x="2463074" y="1398032"/>
                      <a:pt x="2467837" y="1408509"/>
                      <a:pt x="2479267" y="1415177"/>
                    </a:cubicBezTo>
                    <a:cubicBezTo>
                      <a:pt x="2495459" y="1423749"/>
                      <a:pt x="2512604" y="1423749"/>
                      <a:pt x="2530702" y="1419939"/>
                    </a:cubicBezTo>
                    <a:cubicBezTo>
                      <a:pt x="2585947" y="1407557"/>
                      <a:pt x="2635477" y="1416129"/>
                      <a:pt x="2676434" y="1458039"/>
                    </a:cubicBezTo>
                    <a:cubicBezTo>
                      <a:pt x="2712629" y="1493282"/>
                      <a:pt x="2734537" y="1537097"/>
                      <a:pt x="2747872" y="1583769"/>
                    </a:cubicBezTo>
                    <a:cubicBezTo>
                      <a:pt x="2758349" y="1619964"/>
                      <a:pt x="2769779" y="1625679"/>
                      <a:pt x="2802165" y="1607582"/>
                    </a:cubicBezTo>
                    <a:cubicBezTo>
                      <a:pt x="2815499" y="1599962"/>
                      <a:pt x="2820262" y="1588532"/>
                      <a:pt x="2818357" y="1574244"/>
                    </a:cubicBezTo>
                    <a:cubicBezTo>
                      <a:pt x="2812642" y="1543764"/>
                      <a:pt x="2794544" y="1519952"/>
                      <a:pt x="2775494" y="1497092"/>
                    </a:cubicBezTo>
                    <a:cubicBezTo>
                      <a:pt x="2726917" y="1436132"/>
                      <a:pt x="2667862" y="1383744"/>
                      <a:pt x="2608807" y="1334214"/>
                    </a:cubicBezTo>
                    <a:cubicBezTo>
                      <a:pt x="2593567" y="1319927"/>
                      <a:pt x="2573565" y="1312307"/>
                      <a:pt x="2554515" y="1311354"/>
                    </a:cubicBezTo>
                    <a:lnTo>
                      <a:pt x="2554515" y="1311354"/>
                    </a:lnTo>
                    <a:close/>
                    <a:moveTo>
                      <a:pt x="2628809" y="1667"/>
                    </a:moveTo>
                    <a:cubicBezTo>
                      <a:pt x="2632619" y="3572"/>
                      <a:pt x="2637382" y="6429"/>
                      <a:pt x="2641192" y="8334"/>
                    </a:cubicBezTo>
                    <a:cubicBezTo>
                      <a:pt x="2875507" y="119777"/>
                      <a:pt x="2954565" y="384572"/>
                      <a:pt x="2967899" y="431244"/>
                    </a:cubicBezTo>
                    <a:cubicBezTo>
                      <a:pt x="2971709" y="441722"/>
                      <a:pt x="2976472" y="445532"/>
                      <a:pt x="2986949" y="445532"/>
                    </a:cubicBezTo>
                    <a:cubicBezTo>
                      <a:pt x="3033622" y="444579"/>
                      <a:pt x="3157447" y="412194"/>
                      <a:pt x="3174592" y="413147"/>
                    </a:cubicBezTo>
                    <a:cubicBezTo>
                      <a:pt x="3186974" y="413147"/>
                      <a:pt x="3188879" y="417909"/>
                      <a:pt x="3183165" y="428387"/>
                    </a:cubicBezTo>
                    <a:cubicBezTo>
                      <a:pt x="3141254" y="475059"/>
                      <a:pt x="3083152" y="509349"/>
                      <a:pt x="3004094" y="532209"/>
                    </a:cubicBezTo>
                    <a:cubicBezTo>
                      <a:pt x="2990759" y="536019"/>
                      <a:pt x="2990759" y="542687"/>
                      <a:pt x="3001237" y="551259"/>
                    </a:cubicBezTo>
                    <a:cubicBezTo>
                      <a:pt x="3009809" y="559832"/>
                      <a:pt x="3020287" y="564594"/>
                      <a:pt x="3027907" y="575072"/>
                    </a:cubicBezTo>
                    <a:cubicBezTo>
                      <a:pt x="3041242" y="596027"/>
                      <a:pt x="3036479" y="612219"/>
                      <a:pt x="3013619" y="621744"/>
                    </a:cubicBezTo>
                    <a:cubicBezTo>
                      <a:pt x="2999332" y="628412"/>
                      <a:pt x="2997427" y="631269"/>
                      <a:pt x="3007904" y="643652"/>
                    </a:cubicBezTo>
                    <a:cubicBezTo>
                      <a:pt x="3031717" y="670322"/>
                      <a:pt x="3050767" y="698897"/>
                      <a:pt x="3060292" y="733187"/>
                    </a:cubicBezTo>
                    <a:cubicBezTo>
                      <a:pt x="3063149" y="742712"/>
                      <a:pt x="3065054" y="753189"/>
                      <a:pt x="3066007" y="763667"/>
                    </a:cubicBezTo>
                    <a:cubicBezTo>
                      <a:pt x="3066959" y="774144"/>
                      <a:pt x="3063149" y="780812"/>
                      <a:pt x="3052672" y="784622"/>
                    </a:cubicBezTo>
                    <a:cubicBezTo>
                      <a:pt x="3042194" y="787479"/>
                      <a:pt x="3037432" y="781764"/>
                      <a:pt x="3033622" y="774144"/>
                    </a:cubicBezTo>
                    <a:cubicBezTo>
                      <a:pt x="3026954" y="761762"/>
                      <a:pt x="3021240" y="747474"/>
                      <a:pt x="3014572" y="735092"/>
                    </a:cubicBezTo>
                    <a:cubicBezTo>
                      <a:pt x="3007904" y="720804"/>
                      <a:pt x="2999332" y="720804"/>
                      <a:pt x="2991712" y="733187"/>
                    </a:cubicBezTo>
                    <a:cubicBezTo>
                      <a:pt x="2985044" y="744617"/>
                      <a:pt x="2977424" y="755094"/>
                      <a:pt x="2974567" y="768429"/>
                    </a:cubicBezTo>
                    <a:cubicBezTo>
                      <a:pt x="2972662" y="777002"/>
                      <a:pt x="2967899" y="778907"/>
                      <a:pt x="2962184" y="772239"/>
                    </a:cubicBezTo>
                    <a:cubicBezTo>
                      <a:pt x="2957422" y="766524"/>
                      <a:pt x="2950754" y="763667"/>
                      <a:pt x="2943134" y="761762"/>
                    </a:cubicBezTo>
                    <a:cubicBezTo>
                      <a:pt x="2925037" y="756047"/>
                      <a:pt x="2910749" y="768429"/>
                      <a:pt x="2914559" y="787479"/>
                    </a:cubicBezTo>
                    <a:cubicBezTo>
                      <a:pt x="2916465" y="798909"/>
                      <a:pt x="2922179" y="808434"/>
                      <a:pt x="2931704" y="817007"/>
                    </a:cubicBezTo>
                    <a:cubicBezTo>
                      <a:pt x="2939324" y="823674"/>
                      <a:pt x="2946944" y="828437"/>
                      <a:pt x="2955517" y="817959"/>
                    </a:cubicBezTo>
                    <a:cubicBezTo>
                      <a:pt x="2957422" y="816054"/>
                      <a:pt x="2967899" y="811292"/>
                      <a:pt x="2970757" y="813197"/>
                    </a:cubicBezTo>
                    <a:cubicBezTo>
                      <a:pt x="2974567" y="816054"/>
                      <a:pt x="2969804" y="832247"/>
                      <a:pt x="2966947" y="836057"/>
                    </a:cubicBezTo>
                    <a:cubicBezTo>
                      <a:pt x="2959327" y="845582"/>
                      <a:pt x="2961232" y="855107"/>
                      <a:pt x="2965994" y="865584"/>
                    </a:cubicBezTo>
                    <a:cubicBezTo>
                      <a:pt x="2968852" y="872252"/>
                      <a:pt x="2972662" y="877014"/>
                      <a:pt x="2975519" y="882729"/>
                    </a:cubicBezTo>
                    <a:cubicBezTo>
                      <a:pt x="2987902" y="904637"/>
                      <a:pt x="2984092" y="927497"/>
                      <a:pt x="2964090" y="943689"/>
                    </a:cubicBezTo>
                    <a:cubicBezTo>
                      <a:pt x="2953612" y="952262"/>
                      <a:pt x="2935515" y="951309"/>
                      <a:pt x="2923132" y="940832"/>
                    </a:cubicBezTo>
                    <a:cubicBezTo>
                      <a:pt x="2912654" y="931307"/>
                      <a:pt x="2881222" y="878919"/>
                      <a:pt x="2873602" y="864632"/>
                    </a:cubicBezTo>
                    <a:cubicBezTo>
                      <a:pt x="2861219" y="841772"/>
                      <a:pt x="2839312" y="829389"/>
                      <a:pt x="2817404" y="818912"/>
                    </a:cubicBezTo>
                    <a:cubicBezTo>
                      <a:pt x="2800259" y="810339"/>
                      <a:pt x="2783115" y="815102"/>
                      <a:pt x="2768827" y="827484"/>
                    </a:cubicBezTo>
                    <a:cubicBezTo>
                      <a:pt x="2741204" y="849392"/>
                      <a:pt x="2721202" y="877014"/>
                      <a:pt x="2709772" y="911304"/>
                    </a:cubicBezTo>
                    <a:cubicBezTo>
                      <a:pt x="2705009" y="924639"/>
                      <a:pt x="2707867" y="935117"/>
                      <a:pt x="2718344" y="944642"/>
                    </a:cubicBezTo>
                    <a:cubicBezTo>
                      <a:pt x="2752634" y="974169"/>
                      <a:pt x="2753587" y="1011317"/>
                      <a:pt x="2745967" y="1051322"/>
                    </a:cubicBezTo>
                    <a:cubicBezTo>
                      <a:pt x="2744062" y="1061799"/>
                      <a:pt x="2742157" y="1072277"/>
                      <a:pt x="2745015" y="1082754"/>
                    </a:cubicBezTo>
                    <a:cubicBezTo>
                      <a:pt x="2755492" y="1115139"/>
                      <a:pt x="2769779" y="1145619"/>
                      <a:pt x="2788829" y="1174194"/>
                    </a:cubicBezTo>
                    <a:cubicBezTo>
                      <a:pt x="2878365" y="1310402"/>
                      <a:pt x="3068865" y="1288494"/>
                      <a:pt x="3157447" y="1304687"/>
                    </a:cubicBezTo>
                    <a:cubicBezTo>
                      <a:pt x="3172687" y="1307544"/>
                      <a:pt x="3184117" y="1315164"/>
                      <a:pt x="3189832" y="1329452"/>
                    </a:cubicBezTo>
                    <a:cubicBezTo>
                      <a:pt x="3193642" y="1338977"/>
                      <a:pt x="3198404" y="1347549"/>
                      <a:pt x="3202215" y="1357074"/>
                    </a:cubicBezTo>
                    <a:cubicBezTo>
                      <a:pt x="3210787" y="1376124"/>
                      <a:pt x="3220312" y="1380887"/>
                      <a:pt x="3240315" y="1375172"/>
                    </a:cubicBezTo>
                    <a:cubicBezTo>
                      <a:pt x="3273652" y="1365647"/>
                      <a:pt x="3307942" y="1357074"/>
                      <a:pt x="3342232" y="1351359"/>
                    </a:cubicBezTo>
                    <a:cubicBezTo>
                      <a:pt x="3380332" y="1345644"/>
                      <a:pt x="3415574" y="1346597"/>
                      <a:pt x="3449865" y="1367552"/>
                    </a:cubicBezTo>
                    <a:cubicBezTo>
                      <a:pt x="3469867" y="1379934"/>
                      <a:pt x="3490822" y="1380887"/>
                      <a:pt x="3512729" y="1374219"/>
                    </a:cubicBezTo>
                    <a:lnTo>
                      <a:pt x="3755617" y="1296114"/>
                    </a:lnTo>
                    <a:cubicBezTo>
                      <a:pt x="3848962" y="1265634"/>
                      <a:pt x="3848962" y="1327547"/>
                      <a:pt x="3767999" y="1353264"/>
                    </a:cubicBezTo>
                    <a:cubicBezTo>
                      <a:pt x="3719422" y="1371362"/>
                      <a:pt x="3669892" y="1386602"/>
                      <a:pt x="3620362" y="1402794"/>
                    </a:cubicBezTo>
                    <a:cubicBezTo>
                      <a:pt x="3596549" y="1410414"/>
                      <a:pt x="3572737" y="1418034"/>
                      <a:pt x="3548924" y="1427559"/>
                    </a:cubicBezTo>
                    <a:cubicBezTo>
                      <a:pt x="3528922" y="1436132"/>
                      <a:pt x="3526065" y="1442799"/>
                      <a:pt x="3534637" y="1462802"/>
                    </a:cubicBezTo>
                    <a:cubicBezTo>
                      <a:pt x="3537494" y="1468517"/>
                      <a:pt x="3540352" y="1474232"/>
                      <a:pt x="3543209" y="1480899"/>
                    </a:cubicBezTo>
                    <a:cubicBezTo>
                      <a:pt x="3547972" y="1491377"/>
                      <a:pt x="3545115" y="1500902"/>
                      <a:pt x="3534637" y="1504712"/>
                    </a:cubicBezTo>
                    <a:cubicBezTo>
                      <a:pt x="3520349" y="1511379"/>
                      <a:pt x="3512729" y="1523762"/>
                      <a:pt x="3501299" y="1535192"/>
                    </a:cubicBezTo>
                    <a:cubicBezTo>
                      <a:pt x="3489869" y="1545669"/>
                      <a:pt x="3478440" y="1553289"/>
                      <a:pt x="3462247" y="1551384"/>
                    </a:cubicBezTo>
                    <a:cubicBezTo>
                      <a:pt x="3455579" y="1550432"/>
                      <a:pt x="3449865" y="1551384"/>
                      <a:pt x="3445102" y="1555194"/>
                    </a:cubicBezTo>
                    <a:cubicBezTo>
                      <a:pt x="3436529" y="1561862"/>
                      <a:pt x="3429862" y="1560909"/>
                      <a:pt x="3423194" y="1551384"/>
                    </a:cubicBezTo>
                    <a:cubicBezTo>
                      <a:pt x="3418432" y="1545669"/>
                      <a:pt x="3416527" y="1539002"/>
                      <a:pt x="3412717" y="1533287"/>
                    </a:cubicBezTo>
                    <a:cubicBezTo>
                      <a:pt x="3403192" y="1517094"/>
                      <a:pt x="3395572" y="1513284"/>
                      <a:pt x="3377474" y="1518999"/>
                    </a:cubicBezTo>
                    <a:cubicBezTo>
                      <a:pt x="3327944" y="1533287"/>
                      <a:pt x="3181259" y="1589484"/>
                      <a:pt x="3156494" y="1599962"/>
                    </a:cubicBezTo>
                    <a:cubicBezTo>
                      <a:pt x="3134587" y="1609487"/>
                      <a:pt x="3123157" y="1624727"/>
                      <a:pt x="3120299" y="1648539"/>
                    </a:cubicBezTo>
                    <a:cubicBezTo>
                      <a:pt x="3116490" y="1679972"/>
                      <a:pt x="3118394" y="1711404"/>
                      <a:pt x="3112679" y="1741884"/>
                    </a:cubicBezTo>
                    <a:cubicBezTo>
                      <a:pt x="3106012" y="1780937"/>
                      <a:pt x="3095534" y="1819037"/>
                      <a:pt x="3070769" y="1851422"/>
                    </a:cubicBezTo>
                    <a:cubicBezTo>
                      <a:pt x="3056482" y="1869519"/>
                      <a:pt x="3039337" y="1875234"/>
                      <a:pt x="3017429" y="1868567"/>
                    </a:cubicBezTo>
                    <a:cubicBezTo>
                      <a:pt x="2986949" y="1859042"/>
                      <a:pt x="2925990" y="1806654"/>
                      <a:pt x="2884079" y="1730454"/>
                    </a:cubicBezTo>
                    <a:cubicBezTo>
                      <a:pt x="2877412" y="1720929"/>
                      <a:pt x="2870744" y="1712357"/>
                      <a:pt x="2860267" y="1705689"/>
                    </a:cubicBezTo>
                    <a:cubicBezTo>
                      <a:pt x="2845027" y="1696164"/>
                      <a:pt x="2833597" y="1698069"/>
                      <a:pt x="2823119" y="1712357"/>
                    </a:cubicBezTo>
                    <a:cubicBezTo>
                      <a:pt x="2794544" y="1745694"/>
                      <a:pt x="2808832" y="1819037"/>
                      <a:pt x="2816452" y="1846659"/>
                    </a:cubicBezTo>
                    <a:cubicBezTo>
                      <a:pt x="2829787" y="1888569"/>
                      <a:pt x="2847884" y="1928574"/>
                      <a:pt x="2867887" y="1966674"/>
                    </a:cubicBezTo>
                    <a:cubicBezTo>
                      <a:pt x="2888842" y="2005727"/>
                      <a:pt x="2869792" y="2016204"/>
                      <a:pt x="2836454" y="2017157"/>
                    </a:cubicBezTo>
                    <a:cubicBezTo>
                      <a:pt x="2770732" y="2014299"/>
                      <a:pt x="2722154" y="2009537"/>
                      <a:pt x="2705962" y="2012394"/>
                    </a:cubicBezTo>
                    <a:cubicBezTo>
                      <a:pt x="2694532" y="2015252"/>
                      <a:pt x="2687865" y="2020967"/>
                      <a:pt x="2685959" y="2032397"/>
                    </a:cubicBezTo>
                    <a:cubicBezTo>
                      <a:pt x="2682149" y="2049542"/>
                      <a:pt x="2681197" y="2067639"/>
                      <a:pt x="2679292" y="2085737"/>
                    </a:cubicBezTo>
                    <a:cubicBezTo>
                      <a:pt x="2677387" y="2095262"/>
                      <a:pt x="2682149" y="2101929"/>
                      <a:pt x="2692627" y="2104787"/>
                    </a:cubicBezTo>
                    <a:cubicBezTo>
                      <a:pt x="2708819" y="2108597"/>
                      <a:pt x="2713582" y="2118122"/>
                      <a:pt x="2708819" y="2134315"/>
                    </a:cubicBezTo>
                    <a:cubicBezTo>
                      <a:pt x="2687865" y="2178129"/>
                      <a:pt x="2695484" y="2198132"/>
                      <a:pt x="2704057" y="2226707"/>
                    </a:cubicBezTo>
                    <a:cubicBezTo>
                      <a:pt x="2713582" y="2260045"/>
                      <a:pt x="2745015" y="2287667"/>
                      <a:pt x="2787877" y="2289572"/>
                    </a:cubicBezTo>
                    <a:cubicBezTo>
                      <a:pt x="2801212" y="2290524"/>
                      <a:pt x="2815499" y="2291477"/>
                      <a:pt x="2827882" y="2295287"/>
                    </a:cubicBezTo>
                    <a:cubicBezTo>
                      <a:pt x="2843122" y="2299097"/>
                      <a:pt x="2850742" y="2308622"/>
                      <a:pt x="2851694" y="2323862"/>
                    </a:cubicBezTo>
                    <a:cubicBezTo>
                      <a:pt x="2852647" y="2332434"/>
                      <a:pt x="2852647" y="2340054"/>
                      <a:pt x="2851694" y="2348627"/>
                    </a:cubicBezTo>
                    <a:cubicBezTo>
                      <a:pt x="2850742" y="2361962"/>
                      <a:pt x="2845979" y="2367677"/>
                      <a:pt x="2831692" y="2368629"/>
                    </a:cubicBezTo>
                    <a:cubicBezTo>
                      <a:pt x="2817404" y="2369582"/>
                      <a:pt x="2741204" y="2366724"/>
                      <a:pt x="2717392" y="2361962"/>
                    </a:cubicBezTo>
                    <a:cubicBezTo>
                      <a:pt x="2668815" y="2352437"/>
                      <a:pt x="2636429" y="2321957"/>
                      <a:pt x="2615474" y="2278142"/>
                    </a:cubicBezTo>
                    <a:cubicBezTo>
                      <a:pt x="2612617" y="2271474"/>
                      <a:pt x="2610712" y="2260997"/>
                      <a:pt x="2601187" y="2261949"/>
                    </a:cubicBezTo>
                    <a:cubicBezTo>
                      <a:pt x="2591662" y="2262902"/>
                      <a:pt x="2589757" y="2273379"/>
                      <a:pt x="2586899" y="2280047"/>
                    </a:cubicBezTo>
                    <a:cubicBezTo>
                      <a:pt x="2584994" y="2284809"/>
                      <a:pt x="2583090" y="2310527"/>
                      <a:pt x="2579279" y="2317195"/>
                    </a:cubicBezTo>
                    <a:cubicBezTo>
                      <a:pt x="2574517" y="2325767"/>
                      <a:pt x="2541179" y="2320052"/>
                      <a:pt x="2541179" y="2309574"/>
                    </a:cubicBezTo>
                    <a:cubicBezTo>
                      <a:pt x="2544037" y="2249567"/>
                      <a:pt x="2548799" y="2227659"/>
                      <a:pt x="2539274" y="2149554"/>
                    </a:cubicBezTo>
                    <a:cubicBezTo>
                      <a:pt x="2538322" y="2132409"/>
                      <a:pt x="2548799" y="2118122"/>
                      <a:pt x="2559277" y="2105740"/>
                    </a:cubicBezTo>
                    <a:cubicBezTo>
                      <a:pt x="2568802" y="2094309"/>
                      <a:pt x="2578327" y="2083832"/>
                      <a:pt x="2594519" y="2083832"/>
                    </a:cubicBezTo>
                    <a:cubicBezTo>
                      <a:pt x="2599282" y="2083832"/>
                      <a:pt x="2603092" y="2080022"/>
                      <a:pt x="2604044" y="2075259"/>
                    </a:cubicBezTo>
                    <a:cubicBezTo>
                      <a:pt x="2605949" y="2062877"/>
                      <a:pt x="2604044" y="2051447"/>
                      <a:pt x="2598329" y="2040017"/>
                    </a:cubicBezTo>
                    <a:cubicBezTo>
                      <a:pt x="2593567" y="2032397"/>
                      <a:pt x="2585947" y="2030492"/>
                      <a:pt x="2577374" y="2031444"/>
                    </a:cubicBezTo>
                    <a:cubicBezTo>
                      <a:pt x="2512604" y="2029539"/>
                      <a:pt x="2400209" y="2060972"/>
                      <a:pt x="2394494" y="2198132"/>
                    </a:cubicBezTo>
                    <a:cubicBezTo>
                      <a:pt x="2394494" y="2220040"/>
                      <a:pt x="2393542" y="2242899"/>
                      <a:pt x="2394494" y="2265759"/>
                    </a:cubicBezTo>
                    <a:cubicBezTo>
                      <a:pt x="2395447" y="2280047"/>
                      <a:pt x="2398304" y="2282904"/>
                      <a:pt x="2412592" y="2283857"/>
                    </a:cubicBezTo>
                    <a:lnTo>
                      <a:pt x="2419259" y="2283857"/>
                    </a:lnTo>
                    <a:cubicBezTo>
                      <a:pt x="2436404" y="2284809"/>
                      <a:pt x="2445929" y="2292429"/>
                      <a:pt x="2446882" y="2310527"/>
                    </a:cubicBezTo>
                    <a:cubicBezTo>
                      <a:pt x="2448787" y="2326720"/>
                      <a:pt x="2445929" y="2342912"/>
                      <a:pt x="2442119" y="2359104"/>
                    </a:cubicBezTo>
                    <a:cubicBezTo>
                      <a:pt x="2437357" y="2383870"/>
                      <a:pt x="2430689" y="2465784"/>
                      <a:pt x="2430689" y="2481024"/>
                    </a:cubicBezTo>
                    <a:cubicBezTo>
                      <a:pt x="2431642" y="2495312"/>
                      <a:pt x="2480219" y="2530555"/>
                      <a:pt x="2492602" y="2541032"/>
                    </a:cubicBezTo>
                    <a:cubicBezTo>
                      <a:pt x="2517367" y="2561987"/>
                      <a:pt x="2505937" y="2597230"/>
                      <a:pt x="2482124" y="2605802"/>
                    </a:cubicBezTo>
                    <a:cubicBezTo>
                      <a:pt x="2479267" y="2605802"/>
                      <a:pt x="2365919" y="2549605"/>
                      <a:pt x="2347822" y="2538174"/>
                    </a:cubicBezTo>
                    <a:cubicBezTo>
                      <a:pt x="2330677" y="2526744"/>
                      <a:pt x="2337344" y="2458165"/>
                      <a:pt x="2340202" y="2441019"/>
                    </a:cubicBezTo>
                    <a:cubicBezTo>
                      <a:pt x="2342107" y="2431495"/>
                      <a:pt x="2344012" y="2421970"/>
                      <a:pt x="2336392" y="2413397"/>
                    </a:cubicBezTo>
                    <a:cubicBezTo>
                      <a:pt x="2327819" y="2403872"/>
                      <a:pt x="2319247" y="2403872"/>
                      <a:pt x="2311627" y="2414349"/>
                    </a:cubicBezTo>
                    <a:cubicBezTo>
                      <a:pt x="2304007" y="2424827"/>
                      <a:pt x="2284957" y="2479119"/>
                      <a:pt x="2280194" y="2494359"/>
                    </a:cubicBezTo>
                    <a:cubicBezTo>
                      <a:pt x="2279242" y="2498169"/>
                      <a:pt x="2260192" y="2501980"/>
                      <a:pt x="2259239" y="2492455"/>
                    </a:cubicBezTo>
                    <a:cubicBezTo>
                      <a:pt x="2257334" y="2474357"/>
                      <a:pt x="2258287" y="2456259"/>
                      <a:pt x="2263049" y="2439115"/>
                    </a:cubicBezTo>
                    <a:cubicBezTo>
                      <a:pt x="2270669" y="2411492"/>
                      <a:pt x="2270669" y="2384822"/>
                      <a:pt x="2266859" y="2357199"/>
                    </a:cubicBezTo>
                    <a:cubicBezTo>
                      <a:pt x="2263049" y="2333387"/>
                      <a:pt x="2273527" y="2313384"/>
                      <a:pt x="2288767" y="2295287"/>
                    </a:cubicBezTo>
                    <a:cubicBezTo>
                      <a:pt x="2296387" y="2285762"/>
                      <a:pt x="2306864" y="2283857"/>
                      <a:pt x="2318294" y="2285762"/>
                    </a:cubicBezTo>
                    <a:cubicBezTo>
                      <a:pt x="2326867" y="2286715"/>
                      <a:pt x="2329724" y="2283857"/>
                      <a:pt x="2328772" y="2275284"/>
                    </a:cubicBezTo>
                    <a:cubicBezTo>
                      <a:pt x="2327819" y="2261949"/>
                      <a:pt x="2326867" y="2247662"/>
                      <a:pt x="2325914" y="2234327"/>
                    </a:cubicBezTo>
                    <a:cubicBezTo>
                      <a:pt x="2325914" y="2226707"/>
                      <a:pt x="2321152" y="2227659"/>
                      <a:pt x="2316389" y="2228612"/>
                    </a:cubicBezTo>
                    <a:cubicBezTo>
                      <a:pt x="2296387" y="2230517"/>
                      <a:pt x="2277337" y="2232422"/>
                      <a:pt x="2257334" y="2231470"/>
                    </a:cubicBezTo>
                    <a:cubicBezTo>
                      <a:pt x="2223044" y="2229565"/>
                      <a:pt x="2194469" y="2217182"/>
                      <a:pt x="2170657" y="2192417"/>
                    </a:cubicBezTo>
                    <a:cubicBezTo>
                      <a:pt x="2108744" y="2125742"/>
                      <a:pt x="2055404" y="2053352"/>
                      <a:pt x="2002064" y="1980009"/>
                    </a:cubicBezTo>
                    <a:cubicBezTo>
                      <a:pt x="1968727" y="1934289"/>
                      <a:pt x="1969679" y="1940957"/>
                      <a:pt x="1923959" y="1952387"/>
                    </a:cubicBezTo>
                    <a:lnTo>
                      <a:pt x="1019084" y="2178129"/>
                    </a:lnTo>
                    <a:cubicBezTo>
                      <a:pt x="974317" y="2190512"/>
                      <a:pt x="937169" y="2220040"/>
                      <a:pt x="899069" y="2245757"/>
                    </a:cubicBezTo>
                    <a:cubicBezTo>
                      <a:pt x="856207" y="2275284"/>
                      <a:pt x="813344" y="2305765"/>
                      <a:pt x="772387" y="2338149"/>
                    </a:cubicBezTo>
                    <a:cubicBezTo>
                      <a:pt x="644752" y="2435304"/>
                      <a:pt x="434249" y="2489597"/>
                      <a:pt x="315187" y="2483882"/>
                    </a:cubicBezTo>
                    <a:cubicBezTo>
                      <a:pt x="282802" y="2481024"/>
                      <a:pt x="250417" y="2447687"/>
                      <a:pt x="253274" y="2416254"/>
                    </a:cubicBezTo>
                    <a:cubicBezTo>
                      <a:pt x="250417" y="2334340"/>
                      <a:pt x="148499" y="2278142"/>
                      <a:pt x="121829" y="2170509"/>
                    </a:cubicBezTo>
                    <a:cubicBezTo>
                      <a:pt x="119924" y="2161937"/>
                      <a:pt x="138974" y="2164795"/>
                      <a:pt x="146594" y="2160984"/>
                    </a:cubicBezTo>
                    <a:cubicBezTo>
                      <a:pt x="154214" y="2156222"/>
                      <a:pt x="155167" y="2152412"/>
                      <a:pt x="149452" y="2146697"/>
                    </a:cubicBezTo>
                    <a:cubicBezTo>
                      <a:pt x="99922" y="2088594"/>
                      <a:pt x="98017" y="2032397"/>
                      <a:pt x="42772" y="1976199"/>
                    </a:cubicBezTo>
                    <a:cubicBezTo>
                      <a:pt x="38009" y="1961912"/>
                      <a:pt x="57059" y="1946672"/>
                      <a:pt x="76109" y="1942862"/>
                    </a:cubicBezTo>
                    <a:cubicBezTo>
                      <a:pt x="38962" y="1920002"/>
                      <a:pt x="-23903" y="1850469"/>
                      <a:pt x="9434" y="1852374"/>
                    </a:cubicBezTo>
                    <a:cubicBezTo>
                      <a:pt x="221842" y="1982867"/>
                      <a:pt x="600937" y="2115265"/>
                      <a:pt x="860017" y="2102882"/>
                    </a:cubicBezTo>
                    <a:cubicBezTo>
                      <a:pt x="903832" y="2097167"/>
                      <a:pt x="946694" y="2085737"/>
                      <a:pt x="989557" y="2073354"/>
                    </a:cubicBezTo>
                    <a:cubicBezTo>
                      <a:pt x="1080044" y="2046684"/>
                      <a:pt x="1790609" y="1875234"/>
                      <a:pt x="1880144" y="1846659"/>
                    </a:cubicBezTo>
                    <a:cubicBezTo>
                      <a:pt x="1911577" y="1836182"/>
                      <a:pt x="1911577" y="1836182"/>
                      <a:pt x="1888717" y="1814274"/>
                    </a:cubicBezTo>
                    <a:cubicBezTo>
                      <a:pt x="1833472" y="1759029"/>
                      <a:pt x="1715362" y="1572339"/>
                      <a:pt x="1707742" y="1497092"/>
                    </a:cubicBezTo>
                    <a:cubicBezTo>
                      <a:pt x="1689644" y="1400889"/>
                      <a:pt x="1728697" y="1359932"/>
                      <a:pt x="1782989" y="1309449"/>
                    </a:cubicBezTo>
                    <a:cubicBezTo>
                      <a:pt x="1962059" y="1178004"/>
                      <a:pt x="2092552" y="1098947"/>
                      <a:pt x="2153512" y="1006554"/>
                    </a:cubicBezTo>
                    <a:cubicBezTo>
                      <a:pt x="2257334" y="915114"/>
                      <a:pt x="2337344" y="811292"/>
                      <a:pt x="2404972" y="758904"/>
                    </a:cubicBezTo>
                    <a:cubicBezTo>
                      <a:pt x="2472599" y="706517"/>
                      <a:pt x="2462122" y="696992"/>
                      <a:pt x="2557372" y="693182"/>
                    </a:cubicBezTo>
                    <a:cubicBezTo>
                      <a:pt x="2564040" y="692229"/>
                      <a:pt x="2573565" y="691277"/>
                      <a:pt x="2573565" y="683657"/>
                    </a:cubicBezTo>
                    <a:cubicBezTo>
                      <a:pt x="2572612" y="676037"/>
                      <a:pt x="2563087" y="676989"/>
                      <a:pt x="2557372" y="676037"/>
                    </a:cubicBezTo>
                    <a:cubicBezTo>
                      <a:pt x="2510699" y="669369"/>
                      <a:pt x="2493554" y="632222"/>
                      <a:pt x="2474504" y="596979"/>
                    </a:cubicBezTo>
                    <a:cubicBezTo>
                      <a:pt x="2469742" y="588407"/>
                      <a:pt x="2548799" y="614124"/>
                      <a:pt x="2598329" y="589359"/>
                    </a:cubicBezTo>
                    <a:cubicBezTo>
                      <a:pt x="2618332" y="582692"/>
                      <a:pt x="2660242" y="556974"/>
                      <a:pt x="2659290" y="553164"/>
                    </a:cubicBezTo>
                    <a:cubicBezTo>
                      <a:pt x="2657384" y="548402"/>
                      <a:pt x="2589757" y="548402"/>
                      <a:pt x="2561182" y="542687"/>
                    </a:cubicBezTo>
                    <a:cubicBezTo>
                      <a:pt x="2529749" y="536019"/>
                      <a:pt x="2501174" y="523637"/>
                      <a:pt x="2478315" y="498872"/>
                    </a:cubicBezTo>
                    <a:cubicBezTo>
                      <a:pt x="2464979" y="483632"/>
                      <a:pt x="2466884" y="477917"/>
                      <a:pt x="2486887" y="472202"/>
                    </a:cubicBezTo>
                    <a:cubicBezTo>
                      <a:pt x="2508794" y="466487"/>
                      <a:pt x="2631667" y="467439"/>
                      <a:pt x="2669767" y="462677"/>
                    </a:cubicBezTo>
                    <a:cubicBezTo>
                      <a:pt x="2681197" y="461724"/>
                      <a:pt x="2687865" y="456962"/>
                      <a:pt x="2691674" y="445532"/>
                    </a:cubicBezTo>
                    <a:cubicBezTo>
                      <a:pt x="2716440" y="371237"/>
                      <a:pt x="2754540" y="220742"/>
                      <a:pt x="2629762" y="24527"/>
                    </a:cubicBezTo>
                    <a:cubicBezTo>
                      <a:pt x="2624047" y="17859"/>
                      <a:pt x="2613569" y="9287"/>
                      <a:pt x="2618332" y="2619"/>
                    </a:cubicBezTo>
                    <a:cubicBezTo>
                      <a:pt x="2621190" y="-1191"/>
                      <a:pt x="2624999" y="-238"/>
                      <a:pt x="2628809" y="1667"/>
                    </a:cubicBezTo>
                    <a:lnTo>
                      <a:pt x="2628809" y="1667"/>
                    </a:lnTo>
                    <a:close/>
                  </a:path>
                </a:pathLst>
              </a:custGeom>
              <a:solidFill>
                <a:srgbClr val="3F3F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29D70C4-5FE4-408B-99FA-BE7F809BD24E}"/>
                  </a:ext>
                </a:extLst>
              </p:cNvPr>
              <p:cNvSpPr/>
              <p:nvPr/>
            </p:nvSpPr>
            <p:spPr>
              <a:xfrm rot="21006900">
                <a:off x="9099653" y="2477193"/>
                <a:ext cx="292792" cy="145051"/>
              </a:xfrm>
              <a:custGeom>
                <a:avLst/>
                <a:gdLst>
                  <a:gd name="connsiteX0" fmla="*/ 244461 w 292792"/>
                  <a:gd name="connsiteY0" fmla="*/ 0 h 145051"/>
                  <a:gd name="connsiteX1" fmla="*/ 264703 w 292792"/>
                  <a:gd name="connsiteY1" fmla="*/ 46784 h 145051"/>
                  <a:gd name="connsiteX2" fmla="*/ 288425 w 292792"/>
                  <a:gd name="connsiteY2" fmla="*/ 116882 h 145051"/>
                  <a:gd name="connsiteX3" fmla="*/ 292792 w 292792"/>
                  <a:gd name="connsiteY3" fmla="*/ 123766 h 145051"/>
                  <a:gd name="connsiteX4" fmla="*/ 0 w 292792"/>
                  <a:gd name="connsiteY4" fmla="*/ 145051 h 145051"/>
                  <a:gd name="connsiteX5" fmla="*/ 4104 w 292792"/>
                  <a:gd name="connsiteY5" fmla="*/ 143671 h 145051"/>
                  <a:gd name="connsiteX6" fmla="*/ 12200 w 292792"/>
                  <a:gd name="connsiteY6" fmla="*/ 131170 h 145051"/>
                  <a:gd name="connsiteX7" fmla="*/ 30521 w 292792"/>
                  <a:gd name="connsiteY7" fmla="*/ 61638 h 145051"/>
                  <a:gd name="connsiteX8" fmla="*/ 33830 w 292792"/>
                  <a:gd name="connsiteY8" fmla="*/ 15312 h 14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792" h="145051">
                    <a:moveTo>
                      <a:pt x="244461" y="0"/>
                    </a:moveTo>
                    <a:lnTo>
                      <a:pt x="264703" y="46784"/>
                    </a:lnTo>
                    <a:cubicBezTo>
                      <a:pt x="277651" y="79913"/>
                      <a:pt x="285092" y="105214"/>
                      <a:pt x="288425" y="116882"/>
                    </a:cubicBezTo>
                    <a:lnTo>
                      <a:pt x="292792" y="123766"/>
                    </a:lnTo>
                    <a:lnTo>
                      <a:pt x="0" y="145051"/>
                    </a:lnTo>
                    <a:lnTo>
                      <a:pt x="4104" y="143671"/>
                    </a:lnTo>
                    <a:cubicBezTo>
                      <a:pt x="7676" y="140933"/>
                      <a:pt x="10295" y="136885"/>
                      <a:pt x="12200" y="131170"/>
                    </a:cubicBezTo>
                    <a:cubicBezTo>
                      <a:pt x="18392" y="112596"/>
                      <a:pt x="25416" y="89260"/>
                      <a:pt x="30521" y="61638"/>
                    </a:cubicBezTo>
                    <a:lnTo>
                      <a:pt x="33830" y="1531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F6193E0-AD49-4AF8-B52D-8074B80B90B1}"/>
                  </a:ext>
                </a:extLst>
              </p:cNvPr>
              <p:cNvSpPr/>
              <p:nvPr/>
            </p:nvSpPr>
            <p:spPr>
              <a:xfrm rot="21006900">
                <a:off x="9018990" y="4272892"/>
                <a:ext cx="594090" cy="505700"/>
              </a:xfrm>
              <a:custGeom>
                <a:avLst/>
                <a:gdLst>
                  <a:gd name="connsiteX0" fmla="*/ 160940 w 594090"/>
                  <a:gd name="connsiteY0" fmla="*/ 183755 h 505700"/>
                  <a:gd name="connsiteX1" fmla="*/ 188563 w 594090"/>
                  <a:gd name="connsiteY1" fmla="*/ 210425 h 505700"/>
                  <a:gd name="connsiteX2" fmla="*/ 183800 w 594090"/>
                  <a:gd name="connsiteY2" fmla="*/ 259002 h 505700"/>
                  <a:gd name="connsiteX3" fmla="*/ 172370 w 594090"/>
                  <a:gd name="connsiteY3" fmla="*/ 380922 h 505700"/>
                  <a:gd name="connsiteX4" fmla="*/ 234283 w 594090"/>
                  <a:gd name="connsiteY4" fmla="*/ 440930 h 505700"/>
                  <a:gd name="connsiteX5" fmla="*/ 223805 w 594090"/>
                  <a:gd name="connsiteY5" fmla="*/ 505700 h 505700"/>
                  <a:gd name="connsiteX6" fmla="*/ 89503 w 594090"/>
                  <a:gd name="connsiteY6" fmla="*/ 438072 h 505700"/>
                  <a:gd name="connsiteX7" fmla="*/ 81883 w 594090"/>
                  <a:gd name="connsiteY7" fmla="*/ 340917 h 505700"/>
                  <a:gd name="connsiteX8" fmla="*/ 78073 w 594090"/>
                  <a:gd name="connsiteY8" fmla="*/ 313295 h 505700"/>
                  <a:gd name="connsiteX9" fmla="*/ 53308 w 594090"/>
                  <a:gd name="connsiteY9" fmla="*/ 314247 h 505700"/>
                  <a:gd name="connsiteX10" fmla="*/ 21875 w 594090"/>
                  <a:gd name="connsiteY10" fmla="*/ 394257 h 505700"/>
                  <a:gd name="connsiteX11" fmla="*/ 920 w 594090"/>
                  <a:gd name="connsiteY11" fmla="*/ 392353 h 505700"/>
                  <a:gd name="connsiteX12" fmla="*/ 4730 w 594090"/>
                  <a:gd name="connsiteY12" fmla="*/ 339013 h 505700"/>
                  <a:gd name="connsiteX13" fmla="*/ 8540 w 594090"/>
                  <a:gd name="connsiteY13" fmla="*/ 257097 h 505700"/>
                  <a:gd name="connsiteX14" fmla="*/ 30448 w 594090"/>
                  <a:gd name="connsiteY14" fmla="*/ 195185 h 505700"/>
                  <a:gd name="connsiteX15" fmla="*/ 41758 w 594090"/>
                  <a:gd name="connsiteY15" fmla="*/ 187511 h 505700"/>
                  <a:gd name="connsiteX16" fmla="*/ 156144 w 594090"/>
                  <a:gd name="connsiteY16" fmla="*/ 183755 h 505700"/>
                  <a:gd name="connsiteX17" fmla="*/ 431029 w 594090"/>
                  <a:gd name="connsiteY17" fmla="*/ 0 h 505700"/>
                  <a:gd name="connsiteX18" fmla="*/ 434308 w 594090"/>
                  <a:gd name="connsiteY18" fmla="*/ 4685 h 505700"/>
                  <a:gd name="connsiteX19" fmla="*/ 450500 w 594090"/>
                  <a:gd name="connsiteY19" fmla="*/ 34213 h 505700"/>
                  <a:gd name="connsiteX20" fmla="*/ 445738 w 594090"/>
                  <a:gd name="connsiteY20" fmla="*/ 126605 h 505700"/>
                  <a:gd name="connsiteX21" fmla="*/ 529558 w 594090"/>
                  <a:gd name="connsiteY21" fmla="*/ 189470 h 505700"/>
                  <a:gd name="connsiteX22" fmla="*/ 569563 w 594090"/>
                  <a:gd name="connsiteY22" fmla="*/ 195185 h 505700"/>
                  <a:gd name="connsiteX23" fmla="*/ 593375 w 594090"/>
                  <a:gd name="connsiteY23" fmla="*/ 223760 h 505700"/>
                  <a:gd name="connsiteX24" fmla="*/ 593375 w 594090"/>
                  <a:gd name="connsiteY24" fmla="*/ 248525 h 505700"/>
                  <a:gd name="connsiteX25" fmla="*/ 573373 w 594090"/>
                  <a:gd name="connsiteY25" fmla="*/ 268527 h 505700"/>
                  <a:gd name="connsiteX26" fmla="*/ 459073 w 594090"/>
                  <a:gd name="connsiteY26" fmla="*/ 261860 h 505700"/>
                  <a:gd name="connsiteX27" fmla="*/ 357155 w 594090"/>
                  <a:gd name="connsiteY27" fmla="*/ 178040 h 505700"/>
                  <a:gd name="connsiteX28" fmla="*/ 342868 w 594090"/>
                  <a:gd name="connsiteY28" fmla="*/ 161847 h 505700"/>
                  <a:gd name="connsiteX29" fmla="*/ 328580 w 594090"/>
                  <a:gd name="connsiteY29" fmla="*/ 179945 h 505700"/>
                  <a:gd name="connsiteX30" fmla="*/ 320960 w 594090"/>
                  <a:gd name="connsiteY30" fmla="*/ 217093 h 505700"/>
                  <a:gd name="connsiteX31" fmla="*/ 282860 w 594090"/>
                  <a:gd name="connsiteY31" fmla="*/ 209472 h 505700"/>
                  <a:gd name="connsiteX32" fmla="*/ 280955 w 594090"/>
                  <a:gd name="connsiteY32" fmla="*/ 49452 h 505700"/>
                  <a:gd name="connsiteX33" fmla="*/ 300958 w 594090"/>
                  <a:gd name="connsiteY33" fmla="*/ 5638 h 505700"/>
                  <a:gd name="connsiteX34" fmla="*/ 302361 w 594090"/>
                  <a:gd name="connsiteY34" fmla="*/ 4225 h 5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4090" h="505700">
                    <a:moveTo>
                      <a:pt x="160940" y="183755"/>
                    </a:moveTo>
                    <a:cubicBezTo>
                      <a:pt x="178085" y="184707"/>
                      <a:pt x="187610" y="192327"/>
                      <a:pt x="188563" y="210425"/>
                    </a:cubicBezTo>
                    <a:cubicBezTo>
                      <a:pt x="190468" y="226618"/>
                      <a:pt x="187610" y="242810"/>
                      <a:pt x="183800" y="259002"/>
                    </a:cubicBezTo>
                    <a:cubicBezTo>
                      <a:pt x="179038" y="283768"/>
                      <a:pt x="172370" y="365682"/>
                      <a:pt x="172370" y="380922"/>
                    </a:cubicBezTo>
                    <a:cubicBezTo>
                      <a:pt x="173323" y="395210"/>
                      <a:pt x="221900" y="430453"/>
                      <a:pt x="234283" y="440930"/>
                    </a:cubicBezTo>
                    <a:cubicBezTo>
                      <a:pt x="259048" y="461885"/>
                      <a:pt x="247618" y="497128"/>
                      <a:pt x="223805" y="505700"/>
                    </a:cubicBezTo>
                    <a:cubicBezTo>
                      <a:pt x="220948" y="505700"/>
                      <a:pt x="107600" y="449503"/>
                      <a:pt x="89503" y="438072"/>
                    </a:cubicBezTo>
                    <a:cubicBezTo>
                      <a:pt x="72358" y="426642"/>
                      <a:pt x="79025" y="358063"/>
                      <a:pt x="81883" y="340917"/>
                    </a:cubicBezTo>
                    <a:cubicBezTo>
                      <a:pt x="83788" y="331393"/>
                      <a:pt x="85693" y="321868"/>
                      <a:pt x="78073" y="313295"/>
                    </a:cubicBezTo>
                    <a:cubicBezTo>
                      <a:pt x="69500" y="303770"/>
                      <a:pt x="60928" y="303770"/>
                      <a:pt x="53308" y="314247"/>
                    </a:cubicBezTo>
                    <a:cubicBezTo>
                      <a:pt x="45688" y="324725"/>
                      <a:pt x="26638" y="379017"/>
                      <a:pt x="21875" y="394257"/>
                    </a:cubicBezTo>
                    <a:cubicBezTo>
                      <a:pt x="20923" y="398067"/>
                      <a:pt x="1873" y="401878"/>
                      <a:pt x="920" y="392353"/>
                    </a:cubicBezTo>
                    <a:cubicBezTo>
                      <a:pt x="-985" y="374255"/>
                      <a:pt x="-32" y="356157"/>
                      <a:pt x="4730" y="339013"/>
                    </a:cubicBezTo>
                    <a:cubicBezTo>
                      <a:pt x="12350" y="311390"/>
                      <a:pt x="12350" y="284720"/>
                      <a:pt x="8540" y="257097"/>
                    </a:cubicBezTo>
                    <a:cubicBezTo>
                      <a:pt x="4730" y="233285"/>
                      <a:pt x="15208" y="213282"/>
                      <a:pt x="30448" y="195185"/>
                    </a:cubicBezTo>
                    <a:lnTo>
                      <a:pt x="41758" y="187511"/>
                    </a:lnTo>
                    <a:lnTo>
                      <a:pt x="156144" y="183755"/>
                    </a:lnTo>
                    <a:close/>
                    <a:moveTo>
                      <a:pt x="431029" y="0"/>
                    </a:moveTo>
                    <a:lnTo>
                      <a:pt x="434308" y="4685"/>
                    </a:lnTo>
                    <a:cubicBezTo>
                      <a:pt x="450500" y="8495"/>
                      <a:pt x="455263" y="18020"/>
                      <a:pt x="450500" y="34213"/>
                    </a:cubicBezTo>
                    <a:cubicBezTo>
                      <a:pt x="429546" y="78027"/>
                      <a:pt x="437165" y="98030"/>
                      <a:pt x="445738" y="126605"/>
                    </a:cubicBezTo>
                    <a:cubicBezTo>
                      <a:pt x="455263" y="159943"/>
                      <a:pt x="486696" y="187565"/>
                      <a:pt x="529558" y="189470"/>
                    </a:cubicBezTo>
                    <a:cubicBezTo>
                      <a:pt x="542893" y="190422"/>
                      <a:pt x="557180" y="191375"/>
                      <a:pt x="569563" y="195185"/>
                    </a:cubicBezTo>
                    <a:cubicBezTo>
                      <a:pt x="584803" y="198995"/>
                      <a:pt x="592423" y="208520"/>
                      <a:pt x="593375" y="223760"/>
                    </a:cubicBezTo>
                    <a:cubicBezTo>
                      <a:pt x="594329" y="232332"/>
                      <a:pt x="594328" y="239952"/>
                      <a:pt x="593375" y="248525"/>
                    </a:cubicBezTo>
                    <a:cubicBezTo>
                      <a:pt x="592423" y="261860"/>
                      <a:pt x="587660" y="267575"/>
                      <a:pt x="573373" y="268527"/>
                    </a:cubicBezTo>
                    <a:cubicBezTo>
                      <a:pt x="559085" y="269480"/>
                      <a:pt x="482885" y="266622"/>
                      <a:pt x="459073" y="261860"/>
                    </a:cubicBezTo>
                    <a:cubicBezTo>
                      <a:pt x="410496" y="252335"/>
                      <a:pt x="378110" y="221855"/>
                      <a:pt x="357155" y="178040"/>
                    </a:cubicBezTo>
                    <a:cubicBezTo>
                      <a:pt x="354298" y="171372"/>
                      <a:pt x="352393" y="160895"/>
                      <a:pt x="342868" y="161847"/>
                    </a:cubicBezTo>
                    <a:cubicBezTo>
                      <a:pt x="333343" y="162800"/>
                      <a:pt x="331438" y="173277"/>
                      <a:pt x="328580" y="179945"/>
                    </a:cubicBezTo>
                    <a:cubicBezTo>
                      <a:pt x="326675" y="184707"/>
                      <a:pt x="324771" y="210425"/>
                      <a:pt x="320960" y="217093"/>
                    </a:cubicBezTo>
                    <a:cubicBezTo>
                      <a:pt x="316198" y="225665"/>
                      <a:pt x="282860" y="219950"/>
                      <a:pt x="282860" y="209472"/>
                    </a:cubicBezTo>
                    <a:cubicBezTo>
                      <a:pt x="285718" y="149465"/>
                      <a:pt x="290480" y="127557"/>
                      <a:pt x="280955" y="49452"/>
                    </a:cubicBezTo>
                    <a:cubicBezTo>
                      <a:pt x="280003" y="32307"/>
                      <a:pt x="290480" y="18020"/>
                      <a:pt x="300958" y="5638"/>
                    </a:cubicBezTo>
                    <a:lnTo>
                      <a:pt x="302361" y="422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AD6003-0A47-45C0-849B-EA0527F92B04}"/>
                </a:ext>
              </a:extLst>
            </p:cNvPr>
            <p:cNvGrpSpPr/>
            <p:nvPr/>
          </p:nvGrpSpPr>
          <p:grpSpPr>
            <a:xfrm rot="19397166" flipH="1">
              <a:off x="5458437" y="5235389"/>
              <a:ext cx="609109" cy="654577"/>
              <a:chOff x="5097314" y="2786062"/>
              <a:chExt cx="2324100" cy="2697039"/>
            </a:xfrm>
          </p:grpSpPr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32B84930-9DBE-4907-A9CE-ACEC80D0879A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100000">
                    <a:schemeClr val="accent3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4C1115BA-DD0D-4511-9524-D2314BD32AA8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A4E86AF4-1E6F-4A2A-A074-2B398FF1F625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Freeform 21">
                <a:extLst>
                  <a:ext uri="{FF2B5EF4-FFF2-40B4-BE49-F238E27FC236}">
                    <a16:creationId xmlns:a16="http://schemas.microsoft.com/office/drawing/2014/main" id="{35BDB9E3-3A79-47BE-8E9F-ECACF4D83E5F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100000">
                    <a:schemeClr val="accent3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00E5E06-F2F8-40F8-8670-D3358EE7B0E2}"/>
                </a:ext>
              </a:extLst>
            </p:cNvPr>
            <p:cNvGrpSpPr/>
            <p:nvPr/>
          </p:nvGrpSpPr>
          <p:grpSpPr>
            <a:xfrm rot="20700000">
              <a:off x="5624006" y="5004112"/>
              <a:ext cx="230295" cy="283925"/>
              <a:chOff x="3655352" y="2514354"/>
              <a:chExt cx="332459" cy="409882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13D5E5D-6430-4DA5-A3B6-30A5797ABCA9}"/>
                  </a:ext>
                </a:extLst>
              </p:cNvPr>
              <p:cNvSpPr/>
              <p:nvPr/>
            </p:nvSpPr>
            <p:spPr>
              <a:xfrm>
                <a:off x="3725830" y="2633094"/>
                <a:ext cx="107438" cy="224209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2" fmla="*/ 73817 w 73817"/>
                  <a:gd name="connsiteY2" fmla="*/ 0 h 116682"/>
                  <a:gd name="connsiteX0" fmla="*/ 0 w 95249"/>
                  <a:gd name="connsiteY0" fmla="*/ 154782 h 154782"/>
                  <a:gd name="connsiteX1" fmla="*/ 95249 w 95249"/>
                  <a:gd name="connsiteY1" fmla="*/ 0 h 154782"/>
                  <a:gd name="connsiteX2" fmla="*/ 95249 w 95249"/>
                  <a:gd name="connsiteY2" fmla="*/ 0 h 154782"/>
                  <a:gd name="connsiteX0" fmla="*/ 0 w 118872"/>
                  <a:gd name="connsiteY0" fmla="*/ 219007 h 219007"/>
                  <a:gd name="connsiteX1" fmla="*/ 95249 w 118872"/>
                  <a:gd name="connsiteY1" fmla="*/ 64225 h 219007"/>
                  <a:gd name="connsiteX2" fmla="*/ 118872 w 118872"/>
                  <a:gd name="connsiteY2" fmla="*/ 0 h 219007"/>
                  <a:gd name="connsiteX0" fmla="*/ 0 w 95249"/>
                  <a:gd name="connsiteY0" fmla="*/ 154782 h 154782"/>
                  <a:gd name="connsiteX1" fmla="*/ 95249 w 95249"/>
                  <a:gd name="connsiteY1" fmla="*/ 0 h 154782"/>
                  <a:gd name="connsiteX0" fmla="*/ 0 w 107438"/>
                  <a:gd name="connsiteY0" fmla="*/ 224209 h 224209"/>
                  <a:gd name="connsiteX1" fmla="*/ 107438 w 107438"/>
                  <a:gd name="connsiteY1" fmla="*/ 0 h 2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438" h="224209">
                    <a:moveTo>
                      <a:pt x="0" y="224209"/>
                    </a:moveTo>
                    <a:lnTo>
                      <a:pt x="107438" y="0"/>
                    </a:ln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2">
                <a:extLst>
                  <a:ext uri="{FF2B5EF4-FFF2-40B4-BE49-F238E27FC236}">
                    <a16:creationId xmlns:a16="http://schemas.microsoft.com/office/drawing/2014/main" id="{F494CDD6-A4B6-4E0B-A318-2FB4160DF0B0}"/>
                  </a:ext>
                </a:extLst>
              </p:cNvPr>
              <p:cNvSpPr/>
              <p:nvPr/>
            </p:nvSpPr>
            <p:spPr>
              <a:xfrm flipH="1">
                <a:off x="3715228" y="2526604"/>
                <a:ext cx="196248" cy="397632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15799 w 315799"/>
                  <a:gd name="connsiteY0" fmla="*/ 693925 h 693925"/>
                  <a:gd name="connsiteX1" fmla="*/ 17959 w 315799"/>
                  <a:gd name="connsiteY1" fmla="*/ 97623 h 693925"/>
                  <a:gd name="connsiteX2" fmla="*/ 42957 w 315799"/>
                  <a:gd name="connsiteY2" fmla="*/ 1 h 693925"/>
                  <a:gd name="connsiteX0" fmla="*/ 336697 w 336697"/>
                  <a:gd name="connsiteY0" fmla="*/ 785848 h 785848"/>
                  <a:gd name="connsiteX1" fmla="*/ 17959 w 336697"/>
                  <a:gd name="connsiteY1" fmla="*/ 97623 h 785848"/>
                  <a:gd name="connsiteX2" fmla="*/ 42957 w 336697"/>
                  <a:gd name="connsiteY2" fmla="*/ 1 h 785848"/>
                  <a:gd name="connsiteX0" fmla="*/ 430576 w 430576"/>
                  <a:gd name="connsiteY0" fmla="*/ 959361 h 959361"/>
                  <a:gd name="connsiteX1" fmla="*/ 17957 w 430576"/>
                  <a:gd name="connsiteY1" fmla="*/ 97623 h 959361"/>
                  <a:gd name="connsiteX2" fmla="*/ 42955 w 430576"/>
                  <a:gd name="connsiteY2" fmla="*/ 1 h 9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576" h="959361">
                    <a:moveTo>
                      <a:pt x="430576" y="959361"/>
                    </a:moveTo>
                    <a:cubicBezTo>
                      <a:pt x="196012" y="52071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C08813E-6E9F-44DB-B445-8F24D2BF8819}"/>
                  </a:ext>
                </a:extLst>
              </p:cNvPr>
              <p:cNvSpPr/>
              <p:nvPr/>
            </p:nvSpPr>
            <p:spPr>
              <a:xfrm>
                <a:off x="3655352" y="2648021"/>
                <a:ext cx="148956" cy="255861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2" fmla="*/ 80962 w 80962"/>
                  <a:gd name="connsiteY2" fmla="*/ 0 h 128588"/>
                  <a:gd name="connsiteX0" fmla="*/ 0 w 119062"/>
                  <a:gd name="connsiteY0" fmla="*/ 185738 h 185738"/>
                  <a:gd name="connsiteX1" fmla="*/ 80962 w 119062"/>
                  <a:gd name="connsiteY1" fmla="*/ 57150 h 185738"/>
                  <a:gd name="connsiteX2" fmla="*/ 119062 w 119062"/>
                  <a:gd name="connsiteY2" fmla="*/ 0 h 185738"/>
                  <a:gd name="connsiteX0" fmla="*/ 0 w 107156"/>
                  <a:gd name="connsiteY0" fmla="*/ 171450 h 171450"/>
                  <a:gd name="connsiteX1" fmla="*/ 80962 w 107156"/>
                  <a:gd name="connsiteY1" fmla="*/ 42862 h 171450"/>
                  <a:gd name="connsiteX2" fmla="*/ 107156 w 107156"/>
                  <a:gd name="connsiteY2" fmla="*/ 0 h 171450"/>
                  <a:gd name="connsiteX0" fmla="*/ 0 w 145256"/>
                  <a:gd name="connsiteY0" fmla="*/ 219075 h 219075"/>
                  <a:gd name="connsiteX1" fmla="*/ 119062 w 145256"/>
                  <a:gd name="connsiteY1" fmla="*/ 42862 h 219075"/>
                  <a:gd name="connsiteX2" fmla="*/ 145256 w 145256"/>
                  <a:gd name="connsiteY2" fmla="*/ 0 h 219075"/>
                  <a:gd name="connsiteX0" fmla="*/ 0 w 119062"/>
                  <a:gd name="connsiteY0" fmla="*/ 176213 h 176213"/>
                  <a:gd name="connsiteX1" fmla="*/ 119062 w 119062"/>
                  <a:gd name="connsiteY1" fmla="*/ 0 h 176213"/>
                  <a:gd name="connsiteX0" fmla="*/ 0 w 148956"/>
                  <a:gd name="connsiteY0" fmla="*/ 255861 h 255861"/>
                  <a:gd name="connsiteX1" fmla="*/ 148956 w 148956"/>
                  <a:gd name="connsiteY1" fmla="*/ 0 h 25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56" h="255861">
                    <a:moveTo>
                      <a:pt x="0" y="255861"/>
                    </a:moveTo>
                    <a:lnTo>
                      <a:pt x="148956" y="0"/>
                    </a:ln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72">
                <a:extLst>
                  <a:ext uri="{FF2B5EF4-FFF2-40B4-BE49-F238E27FC236}">
                    <a16:creationId xmlns:a16="http://schemas.microsoft.com/office/drawing/2014/main" id="{C0E6C593-A4E3-4BE5-8A16-3BBB3BE2B831}"/>
                  </a:ext>
                </a:extLst>
              </p:cNvPr>
              <p:cNvSpPr/>
              <p:nvPr/>
            </p:nvSpPr>
            <p:spPr>
              <a:xfrm flipH="1">
                <a:off x="3863163" y="2514354"/>
                <a:ext cx="124648" cy="348556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425515 w 425515"/>
                  <a:gd name="connsiteY0" fmla="*/ 963950 h 963950"/>
                  <a:gd name="connsiteX1" fmla="*/ 17959 w 425515"/>
                  <a:gd name="connsiteY1" fmla="*/ 97623 h 963950"/>
                  <a:gd name="connsiteX2" fmla="*/ 42957 w 425515"/>
                  <a:gd name="connsiteY2" fmla="*/ 1 h 963950"/>
                  <a:gd name="connsiteX0" fmla="*/ 456864 w 456864"/>
                  <a:gd name="connsiteY0" fmla="*/ 935225 h 935225"/>
                  <a:gd name="connsiteX1" fmla="*/ 17959 w 456864"/>
                  <a:gd name="connsiteY1" fmla="*/ 97623 h 935225"/>
                  <a:gd name="connsiteX2" fmla="*/ 42957 w 456864"/>
                  <a:gd name="connsiteY2" fmla="*/ 1 h 935225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186263 w 186264"/>
                  <a:gd name="connsiteY0" fmla="*/ 887288 h 887289"/>
                  <a:gd name="connsiteX1" fmla="*/ 17957 w 186264"/>
                  <a:gd name="connsiteY1" fmla="*/ 97623 h 887289"/>
                  <a:gd name="connsiteX2" fmla="*/ 42955 w 186264"/>
                  <a:gd name="connsiteY2" fmla="*/ 1 h 887289"/>
                  <a:gd name="connsiteX0" fmla="*/ 186263 w 186262"/>
                  <a:gd name="connsiteY0" fmla="*/ 887288 h 887289"/>
                  <a:gd name="connsiteX1" fmla="*/ 17957 w 186262"/>
                  <a:gd name="connsiteY1" fmla="*/ 97623 h 887289"/>
                  <a:gd name="connsiteX2" fmla="*/ 42955 w 186262"/>
                  <a:gd name="connsiteY2" fmla="*/ 1 h 887289"/>
                  <a:gd name="connsiteX0" fmla="*/ 273483 w 273483"/>
                  <a:gd name="connsiteY0" fmla="*/ 840955 h 840954"/>
                  <a:gd name="connsiteX1" fmla="*/ 17957 w 273483"/>
                  <a:gd name="connsiteY1" fmla="*/ 97623 h 840954"/>
                  <a:gd name="connsiteX2" fmla="*/ 42955 w 273483"/>
                  <a:gd name="connsiteY2" fmla="*/ 1 h 840954"/>
                  <a:gd name="connsiteX0" fmla="*/ 273483 w 273483"/>
                  <a:gd name="connsiteY0" fmla="*/ 840955 h 840954"/>
                  <a:gd name="connsiteX1" fmla="*/ 17957 w 273483"/>
                  <a:gd name="connsiteY1" fmla="*/ 97623 h 840954"/>
                  <a:gd name="connsiteX2" fmla="*/ 42955 w 273483"/>
                  <a:gd name="connsiteY2" fmla="*/ 1 h 84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483" h="840954">
                    <a:moveTo>
                      <a:pt x="273483" y="840955"/>
                    </a:moveTo>
                    <a:cubicBezTo>
                      <a:pt x="144022" y="493989"/>
                      <a:pt x="61688" y="191254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15A9DB-FC6E-4100-B278-951D3424EC5C}"/>
                </a:ext>
              </a:extLst>
            </p:cNvPr>
            <p:cNvGrpSpPr/>
            <p:nvPr/>
          </p:nvGrpSpPr>
          <p:grpSpPr>
            <a:xfrm rot="19851347" flipH="1">
              <a:off x="5240808" y="5334806"/>
              <a:ext cx="638679" cy="686354"/>
              <a:chOff x="5097314" y="2786062"/>
              <a:chExt cx="2324100" cy="2697039"/>
            </a:xfrm>
          </p:grpSpPr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EF7F4C45-218E-4BC0-98F1-A0CADA975245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100000">
                    <a:schemeClr val="accent4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5104FBA4-D7D6-47C3-B4C6-DBCDF0FC3806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D4206877-DCA2-419E-8EAC-7118C8A6378A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B90497A0-2444-4565-A472-DED339E7622A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100000">
                    <a:schemeClr val="accent4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E155207-EC45-4340-B1EF-1AE69E3BBBDE}"/>
                </a:ext>
              </a:extLst>
            </p:cNvPr>
            <p:cNvGrpSpPr/>
            <p:nvPr/>
          </p:nvGrpSpPr>
          <p:grpSpPr>
            <a:xfrm rot="20700000" flipH="1">
              <a:off x="5122483" y="5274976"/>
              <a:ext cx="570378" cy="612956"/>
              <a:chOff x="5097314" y="2786062"/>
              <a:chExt cx="2324100" cy="2697039"/>
            </a:xfrm>
          </p:grpSpPr>
          <p:sp>
            <p:nvSpPr>
              <p:cNvPr id="62" name="Freeform 3">
                <a:extLst>
                  <a:ext uri="{FF2B5EF4-FFF2-40B4-BE49-F238E27FC236}">
                    <a16:creationId xmlns:a16="http://schemas.microsoft.com/office/drawing/2014/main" id="{45C70107-91E1-456A-9A83-BBBF712FACAD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D349613D-1433-4AE8-8781-ADFF0F68BA60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45B78C59-B3B3-4A63-8334-9C5817FEFE30}"/>
                  </a:ext>
                </a:extLst>
              </p:cNvPr>
              <p:cNvSpPr/>
              <p:nvPr/>
            </p:nvSpPr>
            <p:spPr>
              <a:xfrm>
                <a:off x="5377275" y="3140073"/>
                <a:ext cx="1655201" cy="2009777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  <a:gd name="connsiteX0" fmla="*/ 1655200 w 1655200"/>
                  <a:gd name="connsiteY0" fmla="*/ 2009776 h 2009776"/>
                  <a:gd name="connsiteX1" fmla="*/ 1026550 w 1655200"/>
                  <a:gd name="connsiteY1" fmla="*/ 1785937 h 2009776"/>
                  <a:gd name="connsiteX2" fmla="*/ 0 w 1655200"/>
                  <a:gd name="connsiteY2" fmla="*/ 74613 h 2009776"/>
                  <a:gd name="connsiteX3" fmla="*/ 29601 w 1655200"/>
                  <a:gd name="connsiteY3" fmla="*/ 0 h 2009776"/>
                  <a:gd name="connsiteX4" fmla="*/ 1655200 w 1655200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200" h="2009776">
                    <a:moveTo>
                      <a:pt x="1655200" y="2009776"/>
                    </a:moveTo>
                    <a:lnTo>
                      <a:pt x="1026550" y="1785937"/>
                    </a:lnTo>
                    <a:cubicBezTo>
                      <a:pt x="715450" y="1234546"/>
                      <a:pt x="330150" y="621241"/>
                      <a:pt x="0" y="74613"/>
                    </a:cubicBezTo>
                    <a:lnTo>
                      <a:pt x="29601" y="0"/>
                    </a:lnTo>
                    <a:lnTo>
                      <a:pt x="1655200" y="200977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5" name="Freeform 9">
                <a:extLst>
                  <a:ext uri="{FF2B5EF4-FFF2-40B4-BE49-F238E27FC236}">
                    <a16:creationId xmlns:a16="http://schemas.microsoft.com/office/drawing/2014/main" id="{87054A83-3152-4F9A-B1A0-8CED6818EAAE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C5974C-34C0-4ECA-871E-420C8487750E}"/>
                </a:ext>
              </a:extLst>
            </p:cNvPr>
            <p:cNvGrpSpPr/>
            <p:nvPr/>
          </p:nvGrpSpPr>
          <p:grpSpPr>
            <a:xfrm rot="20700000">
              <a:off x="5386671" y="5106911"/>
              <a:ext cx="225923" cy="216855"/>
              <a:chOff x="3581400" y="2673588"/>
              <a:chExt cx="326146" cy="313057"/>
            </a:xfrm>
          </p:grpSpPr>
          <p:sp>
            <p:nvSpPr>
              <p:cNvPr id="58" name="Freeform 72">
                <a:extLst>
                  <a:ext uri="{FF2B5EF4-FFF2-40B4-BE49-F238E27FC236}">
                    <a16:creationId xmlns:a16="http://schemas.microsoft.com/office/drawing/2014/main" id="{B0357289-C8A4-46BA-AE46-5DFDDB48C4E9}"/>
                  </a:ext>
                </a:extLst>
              </p:cNvPr>
              <p:cNvSpPr/>
              <p:nvPr/>
            </p:nvSpPr>
            <p:spPr>
              <a:xfrm flipH="1">
                <a:off x="3649099" y="2687506"/>
                <a:ext cx="160222" cy="299139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1535 w 351536"/>
                  <a:gd name="connsiteY0" fmla="*/ 721730 h 721729"/>
                  <a:gd name="connsiteX1" fmla="*/ 17957 w 351536"/>
                  <a:gd name="connsiteY1" fmla="*/ 97623 h 721729"/>
                  <a:gd name="connsiteX2" fmla="*/ 42955 w 351536"/>
                  <a:gd name="connsiteY2" fmla="*/ 1 h 72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536" h="721729">
                    <a:moveTo>
                      <a:pt x="351535" y="721730"/>
                    </a:moveTo>
                    <a:cubicBezTo>
                      <a:pt x="116971" y="283082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AB3A3F-9A18-4599-B975-3EDB74DC6070}"/>
                  </a:ext>
                </a:extLst>
              </p:cNvPr>
              <p:cNvSpPr/>
              <p:nvPr/>
            </p:nvSpPr>
            <p:spPr>
              <a:xfrm>
                <a:off x="3581400" y="2815426"/>
                <a:ext cx="86519" cy="127801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0" fmla="*/ 0 w 86519"/>
                  <a:gd name="connsiteY0" fmla="*/ 127801 h 127801"/>
                  <a:gd name="connsiteX1" fmla="*/ 86519 w 86519"/>
                  <a:gd name="connsiteY1" fmla="*/ 0 h 12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519" h="127801">
                    <a:moveTo>
                      <a:pt x="0" y="127801"/>
                    </a:moveTo>
                    <a:lnTo>
                      <a:pt x="86519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72">
                <a:extLst>
                  <a:ext uri="{FF2B5EF4-FFF2-40B4-BE49-F238E27FC236}">
                    <a16:creationId xmlns:a16="http://schemas.microsoft.com/office/drawing/2014/main" id="{24BD0554-19A7-4F3F-978B-45792A72E560}"/>
                  </a:ext>
                </a:extLst>
              </p:cNvPr>
              <p:cNvSpPr/>
              <p:nvPr/>
            </p:nvSpPr>
            <p:spPr>
              <a:xfrm flipH="1">
                <a:off x="3759100" y="2673588"/>
                <a:ext cx="148446" cy="288258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325699 w 325699"/>
                  <a:gd name="connsiteY0" fmla="*/ 695475 h 695475"/>
                  <a:gd name="connsiteX1" fmla="*/ 17957 w 325699"/>
                  <a:gd name="connsiteY1" fmla="*/ 97623 h 695475"/>
                  <a:gd name="connsiteX2" fmla="*/ 42955 w 325699"/>
                  <a:gd name="connsiteY2" fmla="*/ 1 h 6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699" h="695475">
                    <a:moveTo>
                      <a:pt x="325699" y="695475"/>
                    </a:moveTo>
                    <a:cubicBezTo>
                      <a:pt x="91135" y="256827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94A5523-C335-4B07-AE9C-9C7657E142A1}"/>
                  </a:ext>
                </a:extLst>
              </p:cNvPr>
              <p:cNvSpPr/>
              <p:nvPr/>
            </p:nvSpPr>
            <p:spPr>
              <a:xfrm>
                <a:off x="3705222" y="2792900"/>
                <a:ext cx="90688" cy="145709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90687"/>
                  <a:gd name="connsiteY0" fmla="*/ 145710 h 145710"/>
                  <a:gd name="connsiteX1" fmla="*/ 80961 w 90687"/>
                  <a:gd name="connsiteY1" fmla="*/ 12360 h 145710"/>
                  <a:gd name="connsiteX2" fmla="*/ 90687 w 90687"/>
                  <a:gd name="connsiteY2" fmla="*/ 0 h 14571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0" fmla="*/ 0 w 90687"/>
                  <a:gd name="connsiteY0" fmla="*/ 145709 h 145709"/>
                  <a:gd name="connsiteX1" fmla="*/ 90687 w 90687"/>
                  <a:gd name="connsiteY1" fmla="*/ 0 h 14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87" h="145709">
                    <a:moveTo>
                      <a:pt x="0" y="145709"/>
                    </a:moveTo>
                    <a:lnTo>
                      <a:pt x="90687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4F884A4-46D7-40C0-AD1E-81AD1DCDBC1C}"/>
                </a:ext>
              </a:extLst>
            </p:cNvPr>
            <p:cNvGrpSpPr/>
            <p:nvPr/>
          </p:nvGrpSpPr>
          <p:grpSpPr>
            <a:xfrm rot="20700000">
              <a:off x="5557237" y="5053799"/>
              <a:ext cx="187513" cy="383028"/>
              <a:chOff x="3699294" y="2515377"/>
              <a:chExt cx="270698" cy="552949"/>
            </a:xfrm>
          </p:grpSpPr>
          <p:sp>
            <p:nvSpPr>
              <p:cNvPr id="54" name="Freeform 72">
                <a:extLst>
                  <a:ext uri="{FF2B5EF4-FFF2-40B4-BE49-F238E27FC236}">
                    <a16:creationId xmlns:a16="http://schemas.microsoft.com/office/drawing/2014/main" id="{82D2419B-06B6-4B01-92F4-3EE87E4CF850}"/>
                  </a:ext>
                </a:extLst>
              </p:cNvPr>
              <p:cNvSpPr/>
              <p:nvPr/>
            </p:nvSpPr>
            <p:spPr>
              <a:xfrm flipH="1">
                <a:off x="3728097" y="2520307"/>
                <a:ext cx="177673" cy="357681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15799 w 315799"/>
                  <a:gd name="connsiteY0" fmla="*/ 693925 h 693925"/>
                  <a:gd name="connsiteX1" fmla="*/ 17959 w 315799"/>
                  <a:gd name="connsiteY1" fmla="*/ 97623 h 693925"/>
                  <a:gd name="connsiteX2" fmla="*/ 42957 w 315799"/>
                  <a:gd name="connsiteY2" fmla="*/ 1 h 693925"/>
                  <a:gd name="connsiteX0" fmla="*/ 389824 w 389824"/>
                  <a:gd name="connsiteY0" fmla="*/ 862971 h 862970"/>
                  <a:gd name="connsiteX1" fmla="*/ 17957 w 389824"/>
                  <a:gd name="connsiteY1" fmla="*/ 97623 h 862970"/>
                  <a:gd name="connsiteX2" fmla="*/ 42955 w 389824"/>
                  <a:gd name="connsiteY2" fmla="*/ 1 h 86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824" h="862970">
                    <a:moveTo>
                      <a:pt x="389824" y="862971"/>
                    </a:moveTo>
                    <a:cubicBezTo>
                      <a:pt x="155260" y="42432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99BA1A-682B-4133-9581-8819560CAD20}"/>
                  </a:ext>
                </a:extLst>
              </p:cNvPr>
              <p:cNvSpPr/>
              <p:nvPr/>
            </p:nvSpPr>
            <p:spPr>
              <a:xfrm>
                <a:off x="3699294" y="2628401"/>
                <a:ext cx="116878" cy="238693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2" fmla="*/ 80962 w 80962"/>
                  <a:gd name="connsiteY2" fmla="*/ 0 h 128588"/>
                  <a:gd name="connsiteX0" fmla="*/ 0 w 141207"/>
                  <a:gd name="connsiteY0" fmla="*/ 225760 h 225760"/>
                  <a:gd name="connsiteX1" fmla="*/ 80962 w 141207"/>
                  <a:gd name="connsiteY1" fmla="*/ 97172 h 225760"/>
                  <a:gd name="connsiteX2" fmla="*/ 141207 w 141207"/>
                  <a:gd name="connsiteY2" fmla="*/ 0 h 22576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0" fmla="*/ 0 w 116878"/>
                  <a:gd name="connsiteY0" fmla="*/ 238693 h 238693"/>
                  <a:gd name="connsiteX1" fmla="*/ 116878 w 116878"/>
                  <a:gd name="connsiteY1" fmla="*/ 0 h 23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878" h="238693">
                    <a:moveTo>
                      <a:pt x="0" y="238693"/>
                    </a:moveTo>
                    <a:lnTo>
                      <a:pt x="116878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74BE31FD-3205-4030-8F46-3874BC99D479}"/>
                  </a:ext>
                </a:extLst>
              </p:cNvPr>
              <p:cNvSpPr/>
              <p:nvPr/>
            </p:nvSpPr>
            <p:spPr>
              <a:xfrm flipH="1">
                <a:off x="3732433" y="2515377"/>
                <a:ext cx="237559" cy="552949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425515 w 425515"/>
                  <a:gd name="connsiteY0" fmla="*/ 963950 h 963950"/>
                  <a:gd name="connsiteX1" fmla="*/ 17959 w 425515"/>
                  <a:gd name="connsiteY1" fmla="*/ 97623 h 963950"/>
                  <a:gd name="connsiteX2" fmla="*/ 42957 w 425515"/>
                  <a:gd name="connsiteY2" fmla="*/ 1 h 963950"/>
                  <a:gd name="connsiteX0" fmla="*/ 456864 w 456864"/>
                  <a:gd name="connsiteY0" fmla="*/ 935225 h 935225"/>
                  <a:gd name="connsiteX1" fmla="*/ 17959 w 456864"/>
                  <a:gd name="connsiteY1" fmla="*/ 97623 h 935225"/>
                  <a:gd name="connsiteX2" fmla="*/ 42957 w 456864"/>
                  <a:gd name="connsiteY2" fmla="*/ 1 h 935225"/>
                  <a:gd name="connsiteX0" fmla="*/ 521216 w 521215"/>
                  <a:gd name="connsiteY0" fmla="*/ 1334092 h 1334093"/>
                  <a:gd name="connsiteX1" fmla="*/ 17957 w 521215"/>
                  <a:gd name="connsiteY1" fmla="*/ 97623 h 1334093"/>
                  <a:gd name="connsiteX2" fmla="*/ 42955 w 521215"/>
                  <a:gd name="connsiteY2" fmla="*/ 1 h 1334093"/>
                  <a:gd name="connsiteX0" fmla="*/ 521216 w 521217"/>
                  <a:gd name="connsiteY0" fmla="*/ 1334092 h 1334093"/>
                  <a:gd name="connsiteX1" fmla="*/ 17957 w 521217"/>
                  <a:gd name="connsiteY1" fmla="*/ 97623 h 1334093"/>
                  <a:gd name="connsiteX2" fmla="*/ 42955 w 521217"/>
                  <a:gd name="connsiteY2" fmla="*/ 1 h 13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217" h="1334093">
                    <a:moveTo>
                      <a:pt x="521216" y="1334092"/>
                    </a:moveTo>
                    <a:cubicBezTo>
                      <a:pt x="339171" y="879969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D37ECAF-3C84-472E-A684-6D6423D23318}"/>
                  </a:ext>
                </a:extLst>
              </p:cNvPr>
              <p:cNvSpPr/>
              <p:nvPr/>
            </p:nvSpPr>
            <p:spPr>
              <a:xfrm>
                <a:off x="3757308" y="2619992"/>
                <a:ext cx="135599" cy="275446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2" fmla="*/ 73817 w 73817"/>
                  <a:gd name="connsiteY2" fmla="*/ 0 h 116682"/>
                  <a:gd name="connsiteX0" fmla="*/ 0 w 123840"/>
                  <a:gd name="connsiteY0" fmla="*/ 231560 h 231560"/>
                  <a:gd name="connsiteX1" fmla="*/ 73817 w 123840"/>
                  <a:gd name="connsiteY1" fmla="*/ 114878 h 231560"/>
                  <a:gd name="connsiteX2" fmla="*/ 123840 w 123840"/>
                  <a:gd name="connsiteY2" fmla="*/ 0 h 23156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0" fmla="*/ 0 w 135599"/>
                  <a:gd name="connsiteY0" fmla="*/ 275445 h 275445"/>
                  <a:gd name="connsiteX1" fmla="*/ 135599 w 135599"/>
                  <a:gd name="connsiteY1" fmla="*/ 0 h 27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599" h="275445">
                    <a:moveTo>
                      <a:pt x="0" y="275445"/>
                    </a:moveTo>
                    <a:lnTo>
                      <a:pt x="135599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A458E-AADA-4B60-8410-4464DFC3EADB}"/>
              </a:ext>
            </a:extLst>
          </p:cNvPr>
          <p:cNvSpPr/>
          <p:nvPr/>
        </p:nvSpPr>
        <p:spPr>
          <a:xfrm>
            <a:off x="913025" y="2671907"/>
            <a:ext cx="2278861" cy="3368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992A3-E8FD-4B30-9518-DB7434C0D5B0}"/>
              </a:ext>
            </a:extLst>
          </p:cNvPr>
          <p:cNvSpPr/>
          <p:nvPr/>
        </p:nvSpPr>
        <p:spPr>
          <a:xfrm>
            <a:off x="3597519" y="2671907"/>
            <a:ext cx="2278861" cy="336840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E80F5-32B6-434F-BB20-72C77BA02D06}"/>
              </a:ext>
            </a:extLst>
          </p:cNvPr>
          <p:cNvSpPr/>
          <p:nvPr/>
        </p:nvSpPr>
        <p:spPr>
          <a:xfrm>
            <a:off x="6282013" y="2671907"/>
            <a:ext cx="2278861" cy="3368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672F6-6A9B-4D41-BA4D-EF9DC5636685}"/>
              </a:ext>
            </a:extLst>
          </p:cNvPr>
          <p:cNvSpPr/>
          <p:nvPr/>
        </p:nvSpPr>
        <p:spPr>
          <a:xfrm>
            <a:off x="8966508" y="2671907"/>
            <a:ext cx="2278861" cy="336840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A5A098-FAE3-4EC7-9D01-224498E46D6D}"/>
              </a:ext>
            </a:extLst>
          </p:cNvPr>
          <p:cNvGrpSpPr/>
          <p:nvPr/>
        </p:nvGrpSpPr>
        <p:grpSpPr>
          <a:xfrm>
            <a:off x="1897766" y="1725341"/>
            <a:ext cx="8389890" cy="751430"/>
            <a:chOff x="575692" y="4105536"/>
            <a:chExt cx="5544725" cy="751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4CBE55-2860-420A-A5E9-12AEC2C770DC}"/>
                </a:ext>
              </a:extLst>
            </p:cNvPr>
            <p:cNvSpPr txBox="1"/>
            <p:nvPr/>
          </p:nvSpPr>
          <p:spPr>
            <a:xfrm>
              <a:off x="578398" y="4395301"/>
              <a:ext cx="551540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80D7EC-B00F-4475-8FB3-6CE2F8E4F7DA}"/>
                </a:ext>
              </a:extLst>
            </p:cNvPr>
            <p:cNvSpPr txBox="1"/>
            <p:nvPr/>
          </p:nvSpPr>
          <p:spPr>
            <a:xfrm>
              <a:off x="575692" y="4105536"/>
              <a:ext cx="554472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 Title Goes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7CD8BD33-0652-4CD3-8AA0-3A6957F4BF1B}"/>
              </a:ext>
            </a:extLst>
          </p:cNvPr>
          <p:cNvGrpSpPr/>
          <p:nvPr/>
        </p:nvGrpSpPr>
        <p:grpSpPr>
          <a:xfrm>
            <a:off x="3842292" y="4053486"/>
            <a:ext cx="1800200" cy="1870727"/>
            <a:chOff x="3842292" y="4053486"/>
            <a:chExt cx="1800200" cy="18707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249AF3-9CD3-442E-8AFC-A07438D702C6}"/>
                </a:ext>
              </a:extLst>
            </p:cNvPr>
            <p:cNvSpPr txBox="1"/>
            <p:nvPr/>
          </p:nvSpPr>
          <p:spPr>
            <a:xfrm>
              <a:off x="3845600" y="4354553"/>
              <a:ext cx="179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F594FD-00A7-49E7-ADA7-802F6F439771}"/>
                </a:ext>
              </a:extLst>
            </p:cNvPr>
            <p:cNvSpPr txBox="1"/>
            <p:nvPr/>
          </p:nvSpPr>
          <p:spPr>
            <a:xfrm>
              <a:off x="3842292" y="4053486"/>
              <a:ext cx="18002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F0BAD1-DE04-41EA-A7A8-2E25BC409DEE}"/>
              </a:ext>
            </a:extLst>
          </p:cNvPr>
          <p:cNvSpPr txBox="1"/>
          <p:nvPr/>
        </p:nvSpPr>
        <p:spPr>
          <a:xfrm>
            <a:off x="3831405" y="3525541"/>
            <a:ext cx="1800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$12,300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4">
            <a:extLst>
              <a:ext uri="{FF2B5EF4-FFF2-40B4-BE49-F238E27FC236}">
                <a16:creationId xmlns:a16="http://schemas.microsoft.com/office/drawing/2014/main" id="{EC80CD3F-CCC5-4079-B075-E2C9F7D35029}"/>
              </a:ext>
            </a:extLst>
          </p:cNvPr>
          <p:cNvGrpSpPr/>
          <p:nvPr/>
        </p:nvGrpSpPr>
        <p:grpSpPr>
          <a:xfrm>
            <a:off x="1157798" y="4053486"/>
            <a:ext cx="1800200" cy="1870727"/>
            <a:chOff x="1157798" y="4053486"/>
            <a:chExt cx="1800200" cy="18707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9F733-2519-458A-AD32-DC3F1A7709AD}"/>
                </a:ext>
              </a:extLst>
            </p:cNvPr>
            <p:cNvSpPr txBox="1"/>
            <p:nvPr/>
          </p:nvSpPr>
          <p:spPr>
            <a:xfrm>
              <a:off x="1161106" y="4354553"/>
              <a:ext cx="179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B8F0D3-5EEB-4AF0-ADB9-B92C295AEB47}"/>
                </a:ext>
              </a:extLst>
            </p:cNvPr>
            <p:cNvSpPr txBox="1"/>
            <p:nvPr/>
          </p:nvSpPr>
          <p:spPr>
            <a:xfrm>
              <a:off x="1157798" y="4053486"/>
              <a:ext cx="18002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C00DBB3-46F7-4A3A-8AD7-1C2518D61205}"/>
              </a:ext>
            </a:extLst>
          </p:cNvPr>
          <p:cNvSpPr txBox="1"/>
          <p:nvPr/>
        </p:nvSpPr>
        <p:spPr>
          <a:xfrm>
            <a:off x="1146911" y="3525541"/>
            <a:ext cx="1800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27DCF9F9-F3F4-4A20-8582-2D0B2D3A9B8C}"/>
              </a:ext>
            </a:extLst>
          </p:cNvPr>
          <p:cNvGrpSpPr/>
          <p:nvPr/>
        </p:nvGrpSpPr>
        <p:grpSpPr>
          <a:xfrm>
            <a:off x="6526786" y="4053486"/>
            <a:ext cx="1800200" cy="1870727"/>
            <a:chOff x="6526786" y="4053486"/>
            <a:chExt cx="1800200" cy="18707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7947C8-D530-4C02-8233-38612085ABB9}"/>
                </a:ext>
              </a:extLst>
            </p:cNvPr>
            <p:cNvSpPr txBox="1"/>
            <p:nvPr/>
          </p:nvSpPr>
          <p:spPr>
            <a:xfrm>
              <a:off x="6530094" y="4354553"/>
              <a:ext cx="179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31D420-3473-46ED-B320-B4E1C1EC8ADD}"/>
                </a:ext>
              </a:extLst>
            </p:cNvPr>
            <p:cNvSpPr txBox="1"/>
            <p:nvPr/>
          </p:nvSpPr>
          <p:spPr>
            <a:xfrm>
              <a:off x="6526786" y="4053486"/>
              <a:ext cx="18002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610CEA-F69B-4292-B0F9-3CF9F442687F}"/>
              </a:ext>
            </a:extLst>
          </p:cNvPr>
          <p:cNvSpPr txBox="1"/>
          <p:nvPr/>
        </p:nvSpPr>
        <p:spPr>
          <a:xfrm>
            <a:off x="6515899" y="3525541"/>
            <a:ext cx="1800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$28,000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6B1E6C9A-612E-4830-A719-25519B6057B2}"/>
              </a:ext>
            </a:extLst>
          </p:cNvPr>
          <p:cNvGrpSpPr/>
          <p:nvPr/>
        </p:nvGrpSpPr>
        <p:grpSpPr>
          <a:xfrm>
            <a:off x="9211281" y="4053486"/>
            <a:ext cx="1800200" cy="1870727"/>
            <a:chOff x="9211281" y="4053486"/>
            <a:chExt cx="1800200" cy="18707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89A39F-A1DD-41AD-BB3C-0A2F4D271D3D}"/>
                </a:ext>
              </a:extLst>
            </p:cNvPr>
            <p:cNvSpPr txBox="1"/>
            <p:nvPr/>
          </p:nvSpPr>
          <p:spPr>
            <a:xfrm>
              <a:off x="9214589" y="4354553"/>
              <a:ext cx="179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321A4C-7969-4A6D-A320-6EA54D357352}"/>
                </a:ext>
              </a:extLst>
            </p:cNvPr>
            <p:cNvSpPr txBox="1"/>
            <p:nvPr/>
          </p:nvSpPr>
          <p:spPr>
            <a:xfrm>
              <a:off x="9211281" y="4053486"/>
              <a:ext cx="18002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6BCD84-0D96-4017-B486-F0719A90AD62}"/>
              </a:ext>
            </a:extLst>
          </p:cNvPr>
          <p:cNvSpPr txBox="1"/>
          <p:nvPr/>
        </p:nvSpPr>
        <p:spPr>
          <a:xfrm>
            <a:off x="9200394" y="3525541"/>
            <a:ext cx="18002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$20,500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D6EC00-8CDD-4508-BCD2-325612B4698E}"/>
              </a:ext>
            </a:extLst>
          </p:cNvPr>
          <p:cNvSpPr/>
          <p:nvPr/>
        </p:nvSpPr>
        <p:spPr>
          <a:xfrm>
            <a:off x="7125013" y="2853947"/>
            <a:ext cx="555149" cy="523221"/>
          </a:xfrm>
          <a:custGeom>
            <a:avLst/>
            <a:gdLst>
              <a:gd name="connsiteX0" fmla="*/ 1118165 w 1364730"/>
              <a:gd name="connsiteY0" fmla="*/ 823223 h 1286242"/>
              <a:gd name="connsiteX1" fmla="*/ 1121885 w 1364730"/>
              <a:gd name="connsiteY1" fmla="*/ 941113 h 1286242"/>
              <a:gd name="connsiteX2" fmla="*/ 1105861 w 1364730"/>
              <a:gd name="connsiteY2" fmla="*/ 1107647 h 1286242"/>
              <a:gd name="connsiteX3" fmla="*/ 944478 w 1364730"/>
              <a:gd name="connsiteY3" fmla="*/ 1275325 h 1286242"/>
              <a:gd name="connsiteX4" fmla="*/ 745896 w 1364730"/>
              <a:gd name="connsiteY4" fmla="*/ 1264451 h 1286242"/>
              <a:gd name="connsiteX5" fmla="*/ 704120 w 1364730"/>
              <a:gd name="connsiteY5" fmla="*/ 1241274 h 1286242"/>
              <a:gd name="connsiteX6" fmla="*/ 698970 w 1364730"/>
              <a:gd name="connsiteY6" fmla="*/ 1228112 h 1286242"/>
              <a:gd name="connsiteX7" fmla="*/ 717855 w 1364730"/>
              <a:gd name="connsiteY7" fmla="*/ 1060720 h 1286242"/>
              <a:gd name="connsiteX8" fmla="*/ 736740 w 1364730"/>
              <a:gd name="connsiteY8" fmla="*/ 1040404 h 1286242"/>
              <a:gd name="connsiteX9" fmla="*/ 768788 w 1364730"/>
              <a:gd name="connsiteY9" fmla="*/ 1036112 h 1286242"/>
              <a:gd name="connsiteX10" fmla="*/ 778516 w 1364730"/>
              <a:gd name="connsiteY10" fmla="*/ 1025239 h 1286242"/>
              <a:gd name="connsiteX11" fmla="*/ 780233 w 1364730"/>
              <a:gd name="connsiteY11" fmla="*/ 969154 h 1286242"/>
              <a:gd name="connsiteX12" fmla="*/ 791393 w 1364730"/>
              <a:gd name="connsiteY12" fmla="*/ 958281 h 1286242"/>
              <a:gd name="connsiteX13" fmla="*/ 850051 w 1364730"/>
              <a:gd name="connsiteY13" fmla="*/ 960570 h 1286242"/>
              <a:gd name="connsiteX14" fmla="*/ 858922 w 1364730"/>
              <a:gd name="connsiteY14" fmla="*/ 970013 h 1286242"/>
              <a:gd name="connsiteX15" fmla="*/ 857491 w 1364730"/>
              <a:gd name="connsiteY15" fmla="*/ 998627 h 1286242"/>
              <a:gd name="connsiteX16" fmla="*/ 868364 w 1364730"/>
              <a:gd name="connsiteY16" fmla="*/ 1005780 h 1286242"/>
              <a:gd name="connsiteX17" fmla="*/ 1003995 w 1364730"/>
              <a:gd name="connsiteY17" fmla="*/ 925947 h 1286242"/>
              <a:gd name="connsiteX18" fmla="*/ 1108723 w 1364730"/>
              <a:gd name="connsiteY18" fmla="*/ 829518 h 1286242"/>
              <a:gd name="connsiteX19" fmla="*/ 1118165 w 1364730"/>
              <a:gd name="connsiteY19" fmla="*/ 823223 h 1286242"/>
              <a:gd name="connsiteX20" fmla="*/ 239429 w 1364730"/>
              <a:gd name="connsiteY20" fmla="*/ 793465 h 1286242"/>
              <a:gd name="connsiteX21" fmla="*/ 256026 w 1364730"/>
              <a:gd name="connsiteY21" fmla="*/ 811492 h 1286242"/>
              <a:gd name="connsiteX22" fmla="*/ 486941 w 1364730"/>
              <a:gd name="connsiteY22" fmla="*/ 991187 h 1286242"/>
              <a:gd name="connsiteX23" fmla="*/ 511549 w 1364730"/>
              <a:gd name="connsiteY23" fmla="*/ 977167 h 1286242"/>
              <a:gd name="connsiteX24" fmla="*/ 537588 w 1364730"/>
              <a:gd name="connsiteY24" fmla="*/ 952845 h 1286242"/>
              <a:gd name="connsiteX25" fmla="*/ 572211 w 1364730"/>
              <a:gd name="connsiteY25" fmla="*/ 954275 h 1286242"/>
              <a:gd name="connsiteX26" fmla="*/ 583370 w 1364730"/>
              <a:gd name="connsiteY26" fmla="*/ 966293 h 1286242"/>
              <a:gd name="connsiteX27" fmla="*/ 580795 w 1364730"/>
              <a:gd name="connsiteY27" fmla="*/ 1016369 h 1286242"/>
              <a:gd name="connsiteX28" fmla="*/ 591382 w 1364730"/>
              <a:gd name="connsiteY28" fmla="*/ 1029817 h 1286242"/>
              <a:gd name="connsiteX29" fmla="*/ 696968 w 1364730"/>
              <a:gd name="connsiteY29" fmla="*/ 1042121 h 1286242"/>
              <a:gd name="connsiteX30" fmla="*/ 708127 w 1364730"/>
              <a:gd name="connsiteY30" fmla="*/ 1051278 h 1286242"/>
              <a:gd name="connsiteX31" fmla="*/ 690100 w 1364730"/>
              <a:gd name="connsiteY31" fmla="*/ 1220100 h 1286242"/>
              <a:gd name="connsiteX32" fmla="*/ 660056 w 1364730"/>
              <a:gd name="connsiteY32" fmla="*/ 1257298 h 1286242"/>
              <a:gd name="connsiteX33" fmla="*/ 385075 w 1364730"/>
              <a:gd name="connsiteY33" fmla="*/ 1206652 h 1286242"/>
              <a:gd name="connsiteX34" fmla="*/ 268902 w 1364730"/>
              <a:gd name="connsiteY34" fmla="*/ 1005209 h 1286242"/>
              <a:gd name="connsiteX35" fmla="*/ 238571 w 1364730"/>
              <a:gd name="connsiteY35" fmla="*/ 798615 h 1286242"/>
              <a:gd name="connsiteX36" fmla="*/ 239429 w 1364730"/>
              <a:gd name="connsiteY36" fmla="*/ 793465 h 1286242"/>
              <a:gd name="connsiteX37" fmla="*/ 892686 w 1364730"/>
              <a:gd name="connsiteY37" fmla="*/ 465548 h 1286242"/>
              <a:gd name="connsiteX38" fmla="*/ 746469 w 1364730"/>
              <a:gd name="connsiteY38" fmla="*/ 601465 h 1286242"/>
              <a:gd name="connsiteX39" fmla="*/ 757056 w 1364730"/>
              <a:gd name="connsiteY39" fmla="*/ 612338 h 1286242"/>
              <a:gd name="connsiteX40" fmla="*/ 788245 w 1364730"/>
              <a:gd name="connsiteY40" fmla="*/ 612338 h 1286242"/>
              <a:gd name="connsiteX41" fmla="*/ 797116 w 1364730"/>
              <a:gd name="connsiteY41" fmla="*/ 604326 h 1286242"/>
              <a:gd name="connsiteX42" fmla="*/ 803124 w 1364730"/>
              <a:gd name="connsiteY42" fmla="*/ 575140 h 1286242"/>
              <a:gd name="connsiteX43" fmla="*/ 862069 w 1364730"/>
              <a:gd name="connsiteY43" fmla="*/ 518484 h 1286242"/>
              <a:gd name="connsiteX44" fmla="*/ 983679 w 1364730"/>
              <a:gd name="connsiteY44" fmla="*/ 578574 h 1286242"/>
              <a:gd name="connsiteX45" fmla="*/ 1000847 w 1364730"/>
              <a:gd name="connsiteY45" fmla="*/ 608332 h 1286242"/>
              <a:gd name="connsiteX46" fmla="*/ 1036614 w 1364730"/>
              <a:gd name="connsiteY46" fmla="*/ 600892 h 1286242"/>
              <a:gd name="connsiteX47" fmla="*/ 1043482 w 1364730"/>
              <a:gd name="connsiteY47" fmla="*/ 588588 h 1286242"/>
              <a:gd name="connsiteX48" fmla="*/ 1027744 w 1364730"/>
              <a:gd name="connsiteY48" fmla="*/ 553679 h 1286242"/>
              <a:gd name="connsiteX49" fmla="*/ 892686 w 1364730"/>
              <a:gd name="connsiteY49" fmla="*/ 465548 h 1286242"/>
              <a:gd name="connsiteX50" fmla="*/ 441158 w 1364730"/>
              <a:gd name="connsiteY50" fmla="*/ 464691 h 1286242"/>
              <a:gd name="connsiteX51" fmla="*/ 411399 w 1364730"/>
              <a:gd name="connsiteY51" fmla="*/ 467838 h 1286242"/>
              <a:gd name="connsiteX52" fmla="*/ 282350 w 1364730"/>
              <a:gd name="connsiteY52" fmla="*/ 589734 h 1286242"/>
              <a:gd name="connsiteX53" fmla="*/ 288359 w 1364730"/>
              <a:gd name="connsiteY53" fmla="*/ 600321 h 1286242"/>
              <a:gd name="connsiteX54" fmla="*/ 317259 w 1364730"/>
              <a:gd name="connsiteY54" fmla="*/ 607474 h 1286242"/>
              <a:gd name="connsiteX55" fmla="*/ 332711 w 1364730"/>
              <a:gd name="connsiteY55" fmla="*/ 599749 h 1286242"/>
              <a:gd name="connsiteX56" fmla="*/ 375632 w 1364730"/>
              <a:gd name="connsiteY56" fmla="*/ 537656 h 1286242"/>
              <a:gd name="connsiteX57" fmla="*/ 524425 w 1364730"/>
              <a:gd name="connsiteY57" fmla="*/ 580005 h 1286242"/>
              <a:gd name="connsiteX58" fmla="*/ 533868 w 1364730"/>
              <a:gd name="connsiteY58" fmla="*/ 611194 h 1286242"/>
              <a:gd name="connsiteX59" fmla="*/ 569349 w 1364730"/>
              <a:gd name="connsiteY59" fmla="*/ 612625 h 1286242"/>
              <a:gd name="connsiteX60" fmla="*/ 579650 w 1364730"/>
              <a:gd name="connsiteY60" fmla="*/ 600893 h 1286242"/>
              <a:gd name="connsiteX61" fmla="*/ 441158 w 1364730"/>
              <a:gd name="connsiteY61" fmla="*/ 464691 h 1286242"/>
              <a:gd name="connsiteX62" fmla="*/ 834707 w 1364730"/>
              <a:gd name="connsiteY62" fmla="*/ 268863 h 1286242"/>
              <a:gd name="connsiteX63" fmla="*/ 961932 w 1364730"/>
              <a:gd name="connsiteY63" fmla="*/ 335927 h 1286242"/>
              <a:gd name="connsiteX64" fmla="*/ 1034611 w 1364730"/>
              <a:gd name="connsiteY64" fmla="*/ 460398 h 1286242"/>
              <a:gd name="connsiteX65" fmla="*/ 1113872 w 1364730"/>
              <a:gd name="connsiteY65" fmla="*/ 770860 h 1286242"/>
              <a:gd name="connsiteX66" fmla="*/ 1105002 w 1364730"/>
              <a:gd name="connsiteY66" fmla="*/ 785740 h 1286242"/>
              <a:gd name="connsiteX67" fmla="*/ 948197 w 1364730"/>
              <a:gd name="connsiteY67" fmla="*/ 843826 h 1286242"/>
              <a:gd name="connsiteX68" fmla="*/ 937324 w 1364730"/>
              <a:gd name="connsiteY68" fmla="*/ 856702 h 1286242"/>
              <a:gd name="connsiteX69" fmla="*/ 935893 w 1364730"/>
              <a:gd name="connsiteY69" fmla="*/ 890181 h 1286242"/>
              <a:gd name="connsiteX70" fmla="*/ 925592 w 1364730"/>
              <a:gd name="connsiteY70" fmla="*/ 900482 h 1286242"/>
              <a:gd name="connsiteX71" fmla="*/ 896978 w 1364730"/>
              <a:gd name="connsiteY71" fmla="*/ 899337 h 1286242"/>
              <a:gd name="connsiteX72" fmla="*/ 887250 w 1364730"/>
              <a:gd name="connsiteY72" fmla="*/ 889322 h 1286242"/>
              <a:gd name="connsiteX73" fmla="*/ 885246 w 1364730"/>
              <a:gd name="connsiteY73" fmla="*/ 860994 h 1286242"/>
              <a:gd name="connsiteX74" fmla="*/ 856633 w 1364730"/>
              <a:gd name="connsiteY74" fmla="*/ 864714 h 1286242"/>
              <a:gd name="connsiteX75" fmla="*/ 739315 w 1364730"/>
              <a:gd name="connsiteY75" fmla="*/ 878735 h 1286242"/>
              <a:gd name="connsiteX76" fmla="*/ 725295 w 1364730"/>
              <a:gd name="connsiteY76" fmla="*/ 865286 h 1286242"/>
              <a:gd name="connsiteX77" fmla="*/ 725581 w 1364730"/>
              <a:gd name="connsiteY77" fmla="*/ 693030 h 1286242"/>
              <a:gd name="connsiteX78" fmla="*/ 708412 w 1364730"/>
              <a:gd name="connsiteY78" fmla="*/ 393441 h 1286242"/>
              <a:gd name="connsiteX79" fmla="*/ 691816 w 1364730"/>
              <a:gd name="connsiteY79" fmla="*/ 311605 h 1286242"/>
              <a:gd name="connsiteX80" fmla="*/ 696108 w 1364730"/>
              <a:gd name="connsiteY80" fmla="*/ 299015 h 1286242"/>
              <a:gd name="connsiteX81" fmla="*/ 834707 w 1364730"/>
              <a:gd name="connsiteY81" fmla="*/ 268863 h 1286242"/>
              <a:gd name="connsiteX82" fmla="*/ 567346 w 1364730"/>
              <a:gd name="connsiteY82" fmla="*/ 256381 h 1286242"/>
              <a:gd name="connsiteX83" fmla="*/ 664062 w 1364730"/>
              <a:gd name="connsiteY83" fmla="*/ 292721 h 1286242"/>
              <a:gd name="connsiteX84" fmla="*/ 682375 w 1364730"/>
              <a:gd name="connsiteY84" fmla="*/ 319904 h 1286242"/>
              <a:gd name="connsiteX85" fmla="*/ 700687 w 1364730"/>
              <a:gd name="connsiteY85" fmla="*/ 426920 h 1286242"/>
              <a:gd name="connsiteX86" fmla="*/ 713278 w 1364730"/>
              <a:gd name="connsiteY86" fmla="*/ 654974 h 1286242"/>
              <a:gd name="connsiteX87" fmla="*/ 712991 w 1364730"/>
              <a:gd name="connsiteY87" fmla="*/ 663272 h 1286242"/>
              <a:gd name="connsiteX88" fmla="*/ 712990 w 1364730"/>
              <a:gd name="connsiteY88" fmla="*/ 663315 h 1286242"/>
              <a:gd name="connsiteX89" fmla="*/ 712990 w 1364730"/>
              <a:gd name="connsiteY89" fmla="*/ 890165 h 1286242"/>
              <a:gd name="connsiteX90" fmla="*/ 712991 w 1364730"/>
              <a:gd name="connsiteY90" fmla="*/ 890180 h 1286242"/>
              <a:gd name="connsiteX91" fmla="*/ 712990 w 1364730"/>
              <a:gd name="connsiteY91" fmla="*/ 890343 h 1286242"/>
              <a:gd name="connsiteX92" fmla="*/ 712990 w 1364730"/>
              <a:gd name="connsiteY92" fmla="*/ 890466 h 1286242"/>
              <a:gd name="connsiteX93" fmla="*/ 712989 w 1364730"/>
              <a:gd name="connsiteY93" fmla="*/ 890461 h 1286242"/>
              <a:gd name="connsiteX94" fmla="*/ 712705 w 1364730"/>
              <a:gd name="connsiteY94" fmla="*/ 936821 h 1286242"/>
              <a:gd name="connsiteX95" fmla="*/ 704121 w 1364730"/>
              <a:gd name="connsiteY95" fmla="*/ 945119 h 1286242"/>
              <a:gd name="connsiteX96" fmla="*/ 644318 w 1364730"/>
              <a:gd name="connsiteY96" fmla="*/ 942830 h 1286242"/>
              <a:gd name="connsiteX97" fmla="*/ 637164 w 1364730"/>
              <a:gd name="connsiteY97" fmla="*/ 933387 h 1286242"/>
              <a:gd name="connsiteX98" fmla="*/ 639167 w 1364730"/>
              <a:gd name="connsiteY98" fmla="*/ 887891 h 1286242"/>
              <a:gd name="connsiteX99" fmla="*/ 629725 w 1364730"/>
              <a:gd name="connsiteY99" fmla="*/ 877876 h 1286242"/>
              <a:gd name="connsiteX100" fmla="*/ 504396 w 1364730"/>
              <a:gd name="connsiteY100" fmla="*/ 859849 h 1286242"/>
              <a:gd name="connsiteX101" fmla="*/ 493522 w 1364730"/>
              <a:gd name="connsiteY101" fmla="*/ 868720 h 1286242"/>
              <a:gd name="connsiteX102" fmla="*/ 492950 w 1364730"/>
              <a:gd name="connsiteY102" fmla="*/ 897334 h 1286242"/>
              <a:gd name="connsiteX103" fmla="*/ 486083 w 1364730"/>
              <a:gd name="connsiteY103" fmla="*/ 904773 h 1286242"/>
              <a:gd name="connsiteX104" fmla="*/ 440586 w 1364730"/>
              <a:gd name="connsiteY104" fmla="*/ 902484 h 1286242"/>
              <a:gd name="connsiteX105" fmla="*/ 434863 w 1364730"/>
              <a:gd name="connsiteY105" fmla="*/ 894186 h 1286242"/>
              <a:gd name="connsiteX106" fmla="*/ 436007 w 1364730"/>
              <a:gd name="connsiteY106" fmla="*/ 854699 h 1286242"/>
              <a:gd name="connsiteX107" fmla="*/ 424848 w 1364730"/>
              <a:gd name="connsiteY107" fmla="*/ 838675 h 1286242"/>
              <a:gd name="connsiteX108" fmla="*/ 246583 w 1364730"/>
              <a:gd name="connsiteY108" fmla="*/ 761131 h 1286242"/>
              <a:gd name="connsiteX109" fmla="*/ 236282 w 1364730"/>
              <a:gd name="connsiteY109" fmla="*/ 748255 h 1286242"/>
              <a:gd name="connsiteX110" fmla="*/ 263751 w 1364730"/>
              <a:gd name="connsiteY110" fmla="*/ 499600 h 1286242"/>
              <a:gd name="connsiteX111" fmla="*/ 402243 w 1364730"/>
              <a:gd name="connsiteY111" fmla="*/ 304452 h 1286242"/>
              <a:gd name="connsiteX112" fmla="*/ 567346 w 1364730"/>
              <a:gd name="connsiteY112" fmla="*/ 256381 h 1286242"/>
              <a:gd name="connsiteX113" fmla="*/ 1070952 w 1364730"/>
              <a:gd name="connsiteY113" fmla="*/ 250372 h 1286242"/>
              <a:gd name="connsiteX114" fmla="*/ 1293568 w 1364730"/>
              <a:gd name="connsiteY114" fmla="*/ 389435 h 1286242"/>
              <a:gd name="connsiteX115" fmla="*/ 1356233 w 1364730"/>
              <a:gd name="connsiteY115" fmla="*/ 576285 h 1286242"/>
              <a:gd name="connsiteX116" fmla="*/ 1326188 w 1364730"/>
              <a:gd name="connsiteY116" fmla="*/ 953417 h 1286242"/>
              <a:gd name="connsiteX117" fmla="*/ 1146779 w 1364730"/>
              <a:gd name="connsiteY117" fmla="*/ 1156003 h 1286242"/>
              <a:gd name="connsiteX118" fmla="*/ 1106147 w 1364730"/>
              <a:gd name="connsiteY118" fmla="*/ 1169738 h 1286242"/>
              <a:gd name="connsiteX119" fmla="*/ 1098421 w 1364730"/>
              <a:gd name="connsiteY119" fmla="*/ 1169452 h 1286242"/>
              <a:gd name="connsiteX120" fmla="*/ 1115303 w 1364730"/>
              <a:gd name="connsiteY120" fmla="*/ 1115372 h 1286242"/>
              <a:gd name="connsiteX121" fmla="*/ 1133044 w 1364730"/>
              <a:gd name="connsiteY121" fmla="*/ 901339 h 1286242"/>
              <a:gd name="connsiteX122" fmla="*/ 1129324 w 1364730"/>
              <a:gd name="connsiteY122" fmla="*/ 816642 h 1286242"/>
              <a:gd name="connsiteX123" fmla="*/ 1135619 w 1364730"/>
              <a:gd name="connsiteY123" fmla="*/ 798329 h 1286242"/>
              <a:gd name="connsiteX124" fmla="*/ 1168811 w 1364730"/>
              <a:gd name="connsiteY124" fmla="*/ 756266 h 1286242"/>
              <a:gd name="connsiteX125" fmla="*/ 1166522 w 1364730"/>
              <a:gd name="connsiteY125" fmla="*/ 755122 h 1286242"/>
              <a:gd name="connsiteX126" fmla="*/ 1135619 w 1364730"/>
              <a:gd name="connsiteY126" fmla="*/ 770860 h 1286242"/>
              <a:gd name="connsiteX127" fmla="*/ 1124173 w 1364730"/>
              <a:gd name="connsiteY127" fmla="*/ 764564 h 1286242"/>
              <a:gd name="connsiteX128" fmla="*/ 1102999 w 1364730"/>
              <a:gd name="connsiteY128" fmla="*/ 631223 h 1286242"/>
              <a:gd name="connsiteX129" fmla="*/ 1018874 w 1364730"/>
              <a:gd name="connsiteY129" fmla="*/ 400309 h 1286242"/>
              <a:gd name="connsiteX130" fmla="*/ 937038 w 1364730"/>
              <a:gd name="connsiteY130" fmla="*/ 297012 h 1286242"/>
              <a:gd name="connsiteX131" fmla="*/ 939327 w 1364730"/>
              <a:gd name="connsiteY131" fmla="*/ 285567 h 1286242"/>
              <a:gd name="connsiteX132" fmla="*/ 1070952 w 1364730"/>
              <a:gd name="connsiteY132" fmla="*/ 250372 h 1286242"/>
              <a:gd name="connsiteX133" fmla="*/ 421987 w 1364730"/>
              <a:gd name="connsiteY133" fmla="*/ 224047 h 1286242"/>
              <a:gd name="connsiteX134" fmla="*/ 485510 w 1364730"/>
              <a:gd name="connsiteY134" fmla="*/ 234920 h 1286242"/>
              <a:gd name="connsiteX135" fmla="*/ 518702 w 1364730"/>
              <a:gd name="connsiteY135" fmla="*/ 244363 h 1286242"/>
              <a:gd name="connsiteX136" fmla="*/ 513838 w 1364730"/>
              <a:gd name="connsiteY136" fmla="*/ 248083 h 1286242"/>
              <a:gd name="connsiteX137" fmla="*/ 258314 w 1364730"/>
              <a:gd name="connsiteY137" fmla="*/ 477281 h 1286242"/>
              <a:gd name="connsiteX138" fmla="*/ 224264 w 1364730"/>
              <a:gd name="connsiteY138" fmla="*/ 726222 h 1286242"/>
              <a:gd name="connsiteX139" fmla="*/ 224264 w 1364730"/>
              <a:gd name="connsiteY139" fmla="*/ 746538 h 1286242"/>
              <a:gd name="connsiteX140" fmla="*/ 177337 w 1364730"/>
              <a:gd name="connsiteY140" fmla="*/ 719069 h 1286242"/>
              <a:gd name="connsiteX141" fmla="*/ 217683 w 1364730"/>
              <a:gd name="connsiteY141" fmla="*/ 768285 h 1286242"/>
              <a:gd name="connsiteX142" fmla="*/ 225694 w 1364730"/>
              <a:gd name="connsiteY142" fmla="*/ 787456 h 1286242"/>
              <a:gd name="connsiteX143" fmla="*/ 247441 w 1364730"/>
              <a:gd name="connsiteY143" fmla="*/ 970013 h 1286242"/>
              <a:gd name="connsiteX144" fmla="*/ 320980 w 1364730"/>
              <a:gd name="connsiteY144" fmla="*/ 1149423 h 1286242"/>
              <a:gd name="connsiteX145" fmla="*/ 324128 w 1364730"/>
              <a:gd name="connsiteY145" fmla="*/ 1155145 h 1286242"/>
              <a:gd name="connsiteX146" fmla="*/ 210815 w 1364730"/>
              <a:gd name="connsiteY146" fmla="*/ 1123956 h 1286242"/>
              <a:gd name="connsiteX147" fmla="*/ 66315 w 1364730"/>
              <a:gd name="connsiteY147" fmla="*/ 969441 h 1286242"/>
              <a:gd name="connsiteX148" fmla="*/ 66315 w 1364730"/>
              <a:gd name="connsiteY148" fmla="*/ 416905 h 1286242"/>
              <a:gd name="connsiteX149" fmla="*/ 421987 w 1364730"/>
              <a:gd name="connsiteY149" fmla="*/ 224047 h 1286242"/>
              <a:gd name="connsiteX150" fmla="*/ 729874 w 1364730"/>
              <a:gd name="connsiteY150" fmla="*/ 0 h 1286242"/>
              <a:gd name="connsiteX151" fmla="*/ 751335 w 1364730"/>
              <a:gd name="connsiteY151" fmla="*/ 0 h 1286242"/>
              <a:gd name="connsiteX152" fmla="*/ 786530 w 1364730"/>
              <a:gd name="connsiteY152" fmla="*/ 24322 h 1286242"/>
              <a:gd name="connsiteX153" fmla="*/ 811138 w 1364730"/>
              <a:gd name="connsiteY153" fmla="*/ 53508 h 1286242"/>
              <a:gd name="connsiteX154" fmla="*/ 808277 w 1364730"/>
              <a:gd name="connsiteY154" fmla="*/ 114170 h 1286242"/>
              <a:gd name="connsiteX155" fmla="*/ 758774 w 1364730"/>
              <a:gd name="connsiteY155" fmla="*/ 172542 h 1286242"/>
              <a:gd name="connsiteX156" fmla="*/ 729016 w 1364730"/>
              <a:gd name="connsiteY156" fmla="*/ 212888 h 1286242"/>
              <a:gd name="connsiteX157" fmla="*/ 712133 w 1364730"/>
              <a:gd name="connsiteY157" fmla="*/ 264679 h 1286242"/>
              <a:gd name="connsiteX158" fmla="*/ 709271 w 1364730"/>
              <a:gd name="connsiteY158" fmla="*/ 278986 h 1286242"/>
              <a:gd name="connsiteX159" fmla="*/ 682660 w 1364730"/>
              <a:gd name="connsiteY159" fmla="*/ 292721 h 1286242"/>
              <a:gd name="connsiteX160" fmla="*/ 676079 w 1364730"/>
              <a:gd name="connsiteY160" fmla="*/ 288143 h 1286242"/>
              <a:gd name="connsiteX161" fmla="*/ 629724 w 1364730"/>
              <a:gd name="connsiteY161" fmla="*/ 258956 h 1286242"/>
              <a:gd name="connsiteX162" fmla="*/ 619710 w 1364730"/>
              <a:gd name="connsiteY162" fmla="*/ 244649 h 1286242"/>
              <a:gd name="connsiteX163" fmla="*/ 624574 w 1364730"/>
              <a:gd name="connsiteY163" fmla="*/ 131910 h 1286242"/>
              <a:gd name="connsiteX164" fmla="*/ 692675 w 1364730"/>
              <a:gd name="connsiteY164" fmla="*/ 20888 h 1286242"/>
              <a:gd name="connsiteX165" fmla="*/ 729874 w 1364730"/>
              <a:gd name="connsiteY165" fmla="*/ 0 h 12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730" h="1286242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bg1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8DAA09B-26EC-4946-9C4F-0A230CF54F5B}"/>
              </a:ext>
            </a:extLst>
          </p:cNvPr>
          <p:cNvSpPr/>
          <p:nvPr/>
        </p:nvSpPr>
        <p:spPr>
          <a:xfrm>
            <a:off x="9808196" y="2853949"/>
            <a:ext cx="643118" cy="523221"/>
          </a:xfrm>
          <a:custGeom>
            <a:avLst/>
            <a:gdLst>
              <a:gd name="connsiteX0" fmla="*/ 1905332 w 3210293"/>
              <a:gd name="connsiteY0" fmla="*/ 1431296 h 2611797"/>
              <a:gd name="connsiteX1" fmla="*/ 1807213 w 3210293"/>
              <a:gd name="connsiteY1" fmla="*/ 1481119 h 2611797"/>
              <a:gd name="connsiteX2" fmla="*/ 1710486 w 3210293"/>
              <a:gd name="connsiteY2" fmla="*/ 1745216 h 2611797"/>
              <a:gd name="connsiteX3" fmla="*/ 1928937 w 3210293"/>
              <a:gd name="connsiteY3" fmla="*/ 2027787 h 2611797"/>
              <a:gd name="connsiteX4" fmla="*/ 2238679 w 3210293"/>
              <a:gd name="connsiteY4" fmla="*/ 1816944 h 2611797"/>
              <a:gd name="connsiteX5" fmla="*/ 2306061 w 3210293"/>
              <a:gd name="connsiteY5" fmla="*/ 1700654 h 2611797"/>
              <a:gd name="connsiteX6" fmla="*/ 2166949 w 3210293"/>
              <a:gd name="connsiteY6" fmla="*/ 1744128 h 2611797"/>
              <a:gd name="connsiteX7" fmla="*/ 2018056 w 3210293"/>
              <a:gd name="connsiteY7" fmla="*/ 1890848 h 2611797"/>
              <a:gd name="connsiteX8" fmla="*/ 1850686 w 3210293"/>
              <a:gd name="connsiteY8" fmla="*/ 1899543 h 2611797"/>
              <a:gd name="connsiteX9" fmla="*/ 1884377 w 3210293"/>
              <a:gd name="connsiteY9" fmla="*/ 1538720 h 2611797"/>
              <a:gd name="connsiteX10" fmla="*/ 1934371 w 3210293"/>
              <a:gd name="connsiteY10" fmla="*/ 1450689 h 2611797"/>
              <a:gd name="connsiteX11" fmla="*/ 1905332 w 3210293"/>
              <a:gd name="connsiteY11" fmla="*/ 1431296 h 2611797"/>
              <a:gd name="connsiteX12" fmla="*/ 1359281 w 3210293"/>
              <a:gd name="connsiteY12" fmla="*/ 1202247 h 2611797"/>
              <a:gd name="connsiteX13" fmla="*/ 1263805 w 3210293"/>
              <a:gd name="connsiteY13" fmla="*/ 1206155 h 2611797"/>
              <a:gd name="connsiteX14" fmla="*/ 927979 w 3210293"/>
              <a:gd name="connsiteY14" fmla="*/ 1233324 h 2611797"/>
              <a:gd name="connsiteX15" fmla="*/ 914937 w 3210293"/>
              <a:gd name="connsiteY15" fmla="*/ 1325704 h 2611797"/>
              <a:gd name="connsiteX16" fmla="*/ 1160558 w 3210293"/>
              <a:gd name="connsiteY16" fmla="*/ 1740867 h 2611797"/>
              <a:gd name="connsiteX17" fmla="*/ 1443130 w 3210293"/>
              <a:gd name="connsiteY17" fmla="*/ 1464816 h 2611797"/>
              <a:gd name="connsiteX18" fmla="*/ 1359281 w 3210293"/>
              <a:gd name="connsiteY18" fmla="*/ 1202247 h 2611797"/>
              <a:gd name="connsiteX19" fmla="*/ 829809 w 3210293"/>
              <a:gd name="connsiteY19" fmla="*/ 781957 h 2611797"/>
              <a:gd name="connsiteX20" fmla="*/ 774739 w 3210293"/>
              <a:gd name="connsiteY20" fmla="*/ 801860 h 2611797"/>
              <a:gd name="connsiteX21" fmla="*/ 685620 w 3210293"/>
              <a:gd name="connsiteY21" fmla="*/ 1002920 h 2611797"/>
              <a:gd name="connsiteX22" fmla="*/ 877985 w 3210293"/>
              <a:gd name="connsiteY22" fmla="*/ 1070302 h 2611797"/>
              <a:gd name="connsiteX23" fmla="*/ 963845 w 3210293"/>
              <a:gd name="connsiteY23" fmla="*/ 858373 h 2611797"/>
              <a:gd name="connsiteX24" fmla="*/ 829809 w 3210293"/>
              <a:gd name="connsiteY24" fmla="*/ 781957 h 2611797"/>
              <a:gd name="connsiteX25" fmla="*/ 1661580 w 3210293"/>
              <a:gd name="connsiteY25" fmla="*/ 722250 h 2611797"/>
              <a:gd name="connsiteX26" fmla="*/ 1557246 w 3210293"/>
              <a:gd name="connsiteY26" fmla="*/ 773601 h 2611797"/>
              <a:gd name="connsiteX27" fmla="*/ 1535510 w 3210293"/>
              <a:gd name="connsiteY27" fmla="*/ 983358 h 2611797"/>
              <a:gd name="connsiteX28" fmla="*/ 1738743 w 3210293"/>
              <a:gd name="connsiteY28" fmla="*/ 965968 h 2611797"/>
              <a:gd name="connsiteX29" fmla="*/ 1756133 w 3210293"/>
              <a:gd name="connsiteY29" fmla="*/ 757300 h 2611797"/>
              <a:gd name="connsiteX30" fmla="*/ 1661580 w 3210293"/>
              <a:gd name="connsiteY30" fmla="*/ 722250 h 2611797"/>
              <a:gd name="connsiteX31" fmla="*/ 1480776 w 3210293"/>
              <a:gd name="connsiteY31" fmla="*/ 2109 h 2611797"/>
              <a:gd name="connsiteX32" fmla="*/ 2127824 w 3210293"/>
              <a:gd name="connsiteY32" fmla="*/ 248669 h 2611797"/>
              <a:gd name="connsiteX33" fmla="*/ 2592981 w 3210293"/>
              <a:gd name="connsiteY33" fmla="*/ 1410476 h 2611797"/>
              <a:gd name="connsiteX34" fmla="*/ 2553856 w 3210293"/>
              <a:gd name="connsiteY34" fmla="*/ 2012572 h 2611797"/>
              <a:gd name="connsiteX35" fmla="*/ 3210293 w 3210293"/>
              <a:gd name="connsiteY35" fmla="*/ 2411433 h 2611797"/>
              <a:gd name="connsiteX36" fmla="*/ 2796216 w 3210293"/>
              <a:gd name="connsiteY36" fmla="*/ 2602712 h 2611797"/>
              <a:gd name="connsiteX37" fmla="*/ 1113824 w 3210293"/>
              <a:gd name="connsiteY37" fmla="*/ 2562499 h 2611797"/>
              <a:gd name="connsiteX38" fmla="*/ 380224 w 3210293"/>
              <a:gd name="connsiteY38" fmla="*/ 1887587 h 2611797"/>
              <a:gd name="connsiteX39" fmla="*/ 373589 w 3210293"/>
              <a:gd name="connsiteY39" fmla="*/ 1861897 h 2611797"/>
              <a:gd name="connsiteX40" fmla="*/ 356966 w 3210293"/>
              <a:gd name="connsiteY40" fmla="*/ 1885293 h 2611797"/>
              <a:gd name="connsiteX41" fmla="*/ 202747 w 3210293"/>
              <a:gd name="connsiteY41" fmla="*/ 1987957 h 2611797"/>
              <a:gd name="connsiteX42" fmla="*/ 59285 w 3210293"/>
              <a:gd name="connsiteY42" fmla="*/ 1983455 h 2611797"/>
              <a:gd name="connsiteX43" fmla="*/ 133623 w 3210293"/>
              <a:gd name="connsiteY43" fmla="*/ 1494043 h 2611797"/>
              <a:gd name="connsiteX44" fmla="*/ 285701 w 3210293"/>
              <a:gd name="connsiteY44" fmla="*/ 1423794 h 2611797"/>
              <a:gd name="connsiteX45" fmla="*/ 292363 w 3210293"/>
              <a:gd name="connsiteY45" fmla="*/ 1424181 h 2611797"/>
              <a:gd name="connsiteX46" fmla="*/ 291103 w 3210293"/>
              <a:gd name="connsiteY46" fmla="*/ 1413212 h 2611797"/>
              <a:gd name="connsiteX47" fmla="*/ 439999 w 3210293"/>
              <a:gd name="connsiteY47" fmla="*/ 641011 h 2611797"/>
              <a:gd name="connsiteX48" fmla="*/ 1056223 w 3210293"/>
              <a:gd name="connsiteY48" fmla="*/ 54129 h 2611797"/>
              <a:gd name="connsiteX49" fmla="*/ 1480776 w 3210293"/>
              <a:gd name="connsiteY49" fmla="*/ 2109 h 261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210293" h="2611797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D9A7F7A-F8D5-4D92-A9C9-71AEB2C95FAF}"/>
              </a:ext>
            </a:extLst>
          </p:cNvPr>
          <p:cNvSpPr/>
          <p:nvPr/>
        </p:nvSpPr>
        <p:spPr>
          <a:xfrm>
            <a:off x="4428159" y="2873944"/>
            <a:ext cx="625561" cy="616311"/>
          </a:xfrm>
          <a:custGeom>
            <a:avLst/>
            <a:gdLst>
              <a:gd name="connsiteX0" fmla="*/ 590468 w 1780562"/>
              <a:gd name="connsiteY0" fmla="*/ 808213 h 1754232"/>
              <a:gd name="connsiteX1" fmla="*/ 587533 w 1780562"/>
              <a:gd name="connsiteY1" fmla="*/ 810752 h 1754232"/>
              <a:gd name="connsiteX2" fmla="*/ 536573 w 1780562"/>
              <a:gd name="connsiteY2" fmla="*/ 983056 h 1754232"/>
              <a:gd name="connsiteX3" fmla="*/ 536572 w 1780562"/>
              <a:gd name="connsiteY3" fmla="*/ 983059 h 1754232"/>
              <a:gd name="connsiteX4" fmla="*/ 536177 w 1780562"/>
              <a:gd name="connsiteY4" fmla="*/ 988527 h 1754232"/>
              <a:gd name="connsiteX5" fmla="*/ 535781 w 1780562"/>
              <a:gd name="connsiteY5" fmla="*/ 993998 h 1754232"/>
              <a:gd name="connsiteX6" fmla="*/ 828477 w 1780562"/>
              <a:gd name="connsiteY6" fmla="*/ 1243409 h 1754232"/>
              <a:gd name="connsiteX7" fmla="*/ 839422 w 1780562"/>
              <a:gd name="connsiteY7" fmla="*/ 1244200 h 1754232"/>
              <a:gd name="connsiteX8" fmla="*/ 702817 w 1780562"/>
              <a:gd name="connsiteY8" fmla="*/ 1094075 h 1754232"/>
              <a:gd name="connsiteX9" fmla="*/ 537093 w 1780562"/>
              <a:gd name="connsiteY9" fmla="*/ 983402 h 1754232"/>
              <a:gd name="connsiteX10" fmla="*/ 703867 w 1780562"/>
              <a:gd name="connsiteY10" fmla="*/ 1093810 h 1754232"/>
              <a:gd name="connsiteX11" fmla="*/ 839619 w 1780562"/>
              <a:gd name="connsiteY11" fmla="*/ 1241466 h 1754232"/>
              <a:gd name="connsiteX12" fmla="*/ 845090 w 1780562"/>
              <a:gd name="connsiteY12" fmla="*/ 1241862 h 1754232"/>
              <a:gd name="connsiteX13" fmla="*/ 1042120 w 1780562"/>
              <a:gd name="connsiteY13" fmla="*/ 1179113 h 1754232"/>
              <a:gd name="connsiteX14" fmla="*/ 590468 w 1780562"/>
              <a:gd name="connsiteY14" fmla="*/ 808213 h 1754232"/>
              <a:gd name="connsiteX15" fmla="*/ 779031 w 1780562"/>
              <a:gd name="connsiteY15" fmla="*/ 596365 h 1754232"/>
              <a:gd name="connsiteX16" fmla="*/ 764959 w 1780562"/>
              <a:gd name="connsiteY16" fmla="*/ 600847 h 1754232"/>
              <a:gd name="connsiteX17" fmla="*/ 652697 w 1780562"/>
              <a:gd name="connsiteY17" fmla="*/ 708222 h 1754232"/>
              <a:gd name="connsiteX18" fmla="*/ 652499 w 1780562"/>
              <a:gd name="connsiteY18" fmla="*/ 710959 h 1754232"/>
              <a:gd name="connsiteX19" fmla="*/ 1137143 w 1780562"/>
              <a:gd name="connsiteY19" fmla="*/ 1119994 h 1754232"/>
              <a:gd name="connsiteX20" fmla="*/ 1139877 w 1780562"/>
              <a:gd name="connsiteY20" fmla="*/ 1120192 h 1754232"/>
              <a:gd name="connsiteX21" fmla="*/ 1252930 w 1780562"/>
              <a:gd name="connsiteY21" fmla="*/ 1001875 h 1754232"/>
              <a:gd name="connsiteX22" fmla="*/ 1258995 w 1780562"/>
              <a:gd name="connsiteY22" fmla="*/ 994062 h 1754232"/>
              <a:gd name="connsiteX23" fmla="*/ 779031 w 1780562"/>
              <a:gd name="connsiteY23" fmla="*/ 596365 h 1754232"/>
              <a:gd name="connsiteX24" fmla="*/ 1058753 w 1780562"/>
              <a:gd name="connsiteY24" fmla="*/ 492853 h 1754232"/>
              <a:gd name="connsiteX25" fmla="*/ 887925 w 1780562"/>
              <a:gd name="connsiteY25" fmla="*/ 535495 h 1754232"/>
              <a:gd name="connsiteX26" fmla="*/ 876587 w 1780562"/>
              <a:gd name="connsiteY26" fmla="*/ 540175 h 1754232"/>
              <a:gd name="connsiteX27" fmla="*/ 1310477 w 1780562"/>
              <a:gd name="connsiteY27" fmla="*/ 890542 h 1754232"/>
              <a:gd name="connsiteX28" fmla="*/ 1344431 w 1780562"/>
              <a:gd name="connsiteY28" fmla="*/ 725254 h 1754232"/>
              <a:gd name="connsiteX29" fmla="*/ 1345222 w 1780562"/>
              <a:gd name="connsiteY29" fmla="*/ 714312 h 1754232"/>
              <a:gd name="connsiteX30" fmla="*/ 1069696 w 1780562"/>
              <a:gd name="connsiteY30" fmla="*/ 493644 h 1754232"/>
              <a:gd name="connsiteX31" fmla="*/ 1066959 w 1780562"/>
              <a:gd name="connsiteY31" fmla="*/ 493446 h 1754232"/>
              <a:gd name="connsiteX32" fmla="*/ 1060144 w 1780562"/>
              <a:gd name="connsiteY32" fmla="*/ 495182 h 1754232"/>
              <a:gd name="connsiteX33" fmla="*/ 1378156 w 1780562"/>
              <a:gd name="connsiteY33" fmla="*/ 149 h 1754232"/>
              <a:gd name="connsiteX34" fmla="*/ 1398512 w 1780562"/>
              <a:gd name="connsiteY34" fmla="*/ 8148 h 1754232"/>
              <a:gd name="connsiteX35" fmla="*/ 1641342 w 1780562"/>
              <a:gd name="connsiteY35" fmla="*/ 186224 h 1754232"/>
              <a:gd name="connsiteX36" fmla="*/ 1754660 w 1780562"/>
              <a:gd name="connsiteY36" fmla="*/ 361060 h 1754232"/>
              <a:gd name="connsiteX37" fmla="*/ 1754660 w 1780562"/>
              <a:gd name="connsiteY37" fmla="*/ 364296 h 1754232"/>
              <a:gd name="connsiteX38" fmla="*/ 1767611 w 1780562"/>
              <a:gd name="connsiteY38" fmla="*/ 393437 h 1754232"/>
              <a:gd name="connsiteX39" fmla="*/ 1761136 w 1780562"/>
              <a:gd name="connsiteY39" fmla="*/ 399913 h 1754232"/>
              <a:gd name="connsiteX40" fmla="*/ 1757900 w 1780562"/>
              <a:gd name="connsiteY40" fmla="*/ 406388 h 1754232"/>
              <a:gd name="connsiteX41" fmla="*/ 1780562 w 1780562"/>
              <a:gd name="connsiteY41" fmla="*/ 429051 h 1754232"/>
              <a:gd name="connsiteX42" fmla="*/ 1540971 w 1780562"/>
              <a:gd name="connsiteY42" fmla="*/ 587700 h 1754232"/>
              <a:gd name="connsiteX43" fmla="*/ 1398512 w 1780562"/>
              <a:gd name="connsiteY43" fmla="*/ 658930 h 1754232"/>
              <a:gd name="connsiteX44" fmla="*/ 1398512 w 1780562"/>
              <a:gd name="connsiteY44" fmla="*/ 671881 h 1754232"/>
              <a:gd name="connsiteX45" fmla="*/ 1372610 w 1780562"/>
              <a:gd name="connsiteY45" fmla="*/ 869380 h 1754232"/>
              <a:gd name="connsiteX46" fmla="*/ 1369374 w 1780562"/>
              <a:gd name="connsiteY46" fmla="*/ 875855 h 1754232"/>
              <a:gd name="connsiteX47" fmla="*/ 1330522 w 1780562"/>
              <a:gd name="connsiteY47" fmla="*/ 966511 h 1754232"/>
              <a:gd name="connsiteX48" fmla="*/ 1317571 w 1780562"/>
              <a:gd name="connsiteY48" fmla="*/ 992413 h 1754232"/>
              <a:gd name="connsiteX49" fmla="*/ 1311095 w 1780562"/>
              <a:gd name="connsiteY49" fmla="*/ 1002128 h 1754232"/>
              <a:gd name="connsiteX50" fmla="*/ 1188062 w 1780562"/>
              <a:gd name="connsiteY50" fmla="*/ 1151062 h 1754232"/>
              <a:gd name="connsiteX51" fmla="*/ 1184823 w 1780562"/>
              <a:gd name="connsiteY51" fmla="*/ 1151062 h 1754232"/>
              <a:gd name="connsiteX52" fmla="*/ 1178348 w 1780562"/>
              <a:gd name="connsiteY52" fmla="*/ 1157538 h 1754232"/>
              <a:gd name="connsiteX53" fmla="*/ 1097406 w 1780562"/>
              <a:gd name="connsiteY53" fmla="*/ 1215817 h 1754232"/>
              <a:gd name="connsiteX54" fmla="*/ 1084456 w 1780562"/>
              <a:gd name="connsiteY54" fmla="*/ 1225528 h 1754232"/>
              <a:gd name="connsiteX55" fmla="*/ 1077980 w 1780562"/>
              <a:gd name="connsiteY55" fmla="*/ 1232004 h 1754232"/>
              <a:gd name="connsiteX56" fmla="*/ 851340 w 1780562"/>
              <a:gd name="connsiteY56" fmla="*/ 1322659 h 1754232"/>
              <a:gd name="connsiteX57" fmla="*/ 844865 w 1780562"/>
              <a:gd name="connsiteY57" fmla="*/ 1322659 h 1754232"/>
              <a:gd name="connsiteX58" fmla="*/ 831914 w 1780562"/>
              <a:gd name="connsiteY58" fmla="*/ 1322659 h 1754232"/>
              <a:gd name="connsiteX59" fmla="*/ 712117 w 1780562"/>
              <a:gd name="connsiteY59" fmla="*/ 1335610 h 1754232"/>
              <a:gd name="connsiteX60" fmla="*/ 521094 w 1780562"/>
              <a:gd name="connsiteY60" fmla="*/ 1500735 h 1754232"/>
              <a:gd name="connsiteX61" fmla="*/ 449864 w 1780562"/>
              <a:gd name="connsiteY61" fmla="*/ 1698234 h 1754232"/>
              <a:gd name="connsiteX62" fmla="*/ 333306 w 1780562"/>
              <a:gd name="connsiteY62" fmla="*/ 1701474 h 1754232"/>
              <a:gd name="connsiteX63" fmla="*/ 323591 w 1780562"/>
              <a:gd name="connsiteY63" fmla="*/ 1711185 h 1754232"/>
              <a:gd name="connsiteX64" fmla="*/ 320355 w 1780562"/>
              <a:gd name="connsiteY64" fmla="*/ 1698234 h 1754232"/>
              <a:gd name="connsiteX65" fmla="*/ 326831 w 1780562"/>
              <a:gd name="connsiteY65" fmla="*/ 1691759 h 1754232"/>
              <a:gd name="connsiteX66" fmla="*/ 268552 w 1780562"/>
              <a:gd name="connsiteY66" fmla="*/ 1604342 h 1754232"/>
              <a:gd name="connsiteX67" fmla="*/ 184371 w 1780562"/>
              <a:gd name="connsiteY67" fmla="*/ 1419791 h 1754232"/>
              <a:gd name="connsiteX68" fmla="*/ 190847 w 1780562"/>
              <a:gd name="connsiteY68" fmla="*/ 1403604 h 1754232"/>
              <a:gd name="connsiteX69" fmla="*/ 187607 w 1780562"/>
              <a:gd name="connsiteY69" fmla="*/ 1377702 h 1754232"/>
              <a:gd name="connsiteX70" fmla="*/ 106666 w 1780562"/>
              <a:gd name="connsiteY70" fmla="*/ 1316184 h 1754232"/>
              <a:gd name="connsiteX71" fmla="*/ 3059 w 1780562"/>
              <a:gd name="connsiteY71" fmla="*/ 1189915 h 1754232"/>
              <a:gd name="connsiteX72" fmla="*/ 155230 w 1780562"/>
              <a:gd name="connsiteY72" fmla="*/ 1125161 h 1754232"/>
              <a:gd name="connsiteX73" fmla="*/ 346257 w 1780562"/>
              <a:gd name="connsiteY73" fmla="*/ 1121921 h 1754232"/>
              <a:gd name="connsiteX74" fmla="*/ 459575 w 1780562"/>
              <a:gd name="connsiteY74" fmla="*/ 1053931 h 1754232"/>
              <a:gd name="connsiteX75" fmla="*/ 459575 w 1780562"/>
              <a:gd name="connsiteY75" fmla="*/ 1047456 h 1754232"/>
              <a:gd name="connsiteX76" fmla="*/ 459575 w 1780562"/>
              <a:gd name="connsiteY76" fmla="*/ 1040980 h 1754232"/>
              <a:gd name="connsiteX77" fmla="*/ 504903 w 1780562"/>
              <a:gd name="connsiteY77" fmla="*/ 833766 h 1754232"/>
              <a:gd name="connsiteX78" fmla="*/ 508143 w 1780562"/>
              <a:gd name="connsiteY78" fmla="*/ 827291 h 1754232"/>
              <a:gd name="connsiteX79" fmla="*/ 517854 w 1780562"/>
              <a:gd name="connsiteY79" fmla="*/ 807865 h 1754232"/>
              <a:gd name="connsiteX80" fmla="*/ 572897 w 1780562"/>
              <a:gd name="connsiteY80" fmla="*/ 717209 h 1754232"/>
              <a:gd name="connsiteX81" fmla="*/ 576133 w 1780562"/>
              <a:gd name="connsiteY81" fmla="*/ 710733 h 1754232"/>
              <a:gd name="connsiteX82" fmla="*/ 576133 w 1780562"/>
              <a:gd name="connsiteY82" fmla="*/ 707494 h 1754232"/>
              <a:gd name="connsiteX83" fmla="*/ 699166 w 1780562"/>
              <a:gd name="connsiteY83" fmla="*/ 571510 h 1754232"/>
              <a:gd name="connsiteX84" fmla="*/ 708881 w 1780562"/>
              <a:gd name="connsiteY84" fmla="*/ 561799 h 1754232"/>
              <a:gd name="connsiteX85" fmla="*/ 718592 w 1780562"/>
              <a:gd name="connsiteY85" fmla="*/ 555323 h 1754232"/>
              <a:gd name="connsiteX86" fmla="*/ 818963 w 1780562"/>
              <a:gd name="connsiteY86" fmla="*/ 493805 h 1754232"/>
              <a:gd name="connsiteX87" fmla="*/ 828675 w 1780562"/>
              <a:gd name="connsiteY87" fmla="*/ 490569 h 1754232"/>
              <a:gd name="connsiteX88" fmla="*/ 841625 w 1780562"/>
              <a:gd name="connsiteY88" fmla="*/ 484093 h 1754232"/>
              <a:gd name="connsiteX89" fmla="*/ 1039128 w 1780562"/>
              <a:gd name="connsiteY89" fmla="*/ 419339 h 1754232"/>
              <a:gd name="connsiteX90" fmla="*/ 1048839 w 1780562"/>
              <a:gd name="connsiteY90" fmla="*/ 416100 h 1754232"/>
              <a:gd name="connsiteX91" fmla="*/ 1055314 w 1780562"/>
              <a:gd name="connsiteY91" fmla="*/ 416100 h 1754232"/>
              <a:gd name="connsiteX92" fmla="*/ 1311095 w 1780562"/>
              <a:gd name="connsiteY92" fmla="*/ 127945 h 1754232"/>
              <a:gd name="connsiteX93" fmla="*/ 1378156 w 1780562"/>
              <a:gd name="connsiteY93" fmla="*/ 149 h 175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80562" h="1754232">
                <a:moveTo>
                  <a:pt x="590468" y="808213"/>
                </a:moveTo>
                <a:cubicBezTo>
                  <a:pt x="590468" y="808213"/>
                  <a:pt x="587731" y="808016"/>
                  <a:pt x="587533" y="810752"/>
                </a:cubicBezTo>
                <a:lnTo>
                  <a:pt x="536573" y="983056"/>
                </a:lnTo>
                <a:lnTo>
                  <a:pt x="536572" y="983059"/>
                </a:lnTo>
                <a:lnTo>
                  <a:pt x="536177" y="988527"/>
                </a:lnTo>
                <a:cubicBezTo>
                  <a:pt x="535979" y="991261"/>
                  <a:pt x="535979" y="991261"/>
                  <a:pt x="535781" y="993998"/>
                </a:cubicBezTo>
                <a:cubicBezTo>
                  <a:pt x="628326" y="1083188"/>
                  <a:pt x="723803" y="1169838"/>
                  <a:pt x="828477" y="1243409"/>
                </a:cubicBezTo>
                <a:cubicBezTo>
                  <a:pt x="831214" y="1243607"/>
                  <a:pt x="836685" y="1244002"/>
                  <a:pt x="839422" y="1244200"/>
                </a:cubicBezTo>
                <a:cubicBezTo>
                  <a:pt x="796576" y="1190230"/>
                  <a:pt x="752168" y="1138894"/>
                  <a:pt x="702817" y="1094075"/>
                </a:cubicBezTo>
                <a:lnTo>
                  <a:pt x="537093" y="983402"/>
                </a:lnTo>
                <a:lnTo>
                  <a:pt x="703867" y="1093810"/>
                </a:lnTo>
                <a:cubicBezTo>
                  <a:pt x="752901" y="1138260"/>
                  <a:pt x="796675" y="1188862"/>
                  <a:pt x="839619" y="1241466"/>
                </a:cubicBezTo>
                <a:cubicBezTo>
                  <a:pt x="842354" y="1241664"/>
                  <a:pt x="842354" y="1241664"/>
                  <a:pt x="845090" y="1241862"/>
                </a:cubicBezTo>
                <a:cubicBezTo>
                  <a:pt x="917007" y="1236064"/>
                  <a:pt x="981902" y="1213259"/>
                  <a:pt x="1042120" y="1179113"/>
                </a:cubicBezTo>
                <a:cubicBezTo>
                  <a:pt x="870638" y="1078717"/>
                  <a:pt x="725954" y="950007"/>
                  <a:pt x="590468" y="808213"/>
                </a:cubicBezTo>
                <a:close/>
                <a:moveTo>
                  <a:pt x="779031" y="596365"/>
                </a:moveTo>
                <a:cubicBezTo>
                  <a:pt x="773562" y="595969"/>
                  <a:pt x="767890" y="598310"/>
                  <a:pt x="764959" y="600847"/>
                </a:cubicBezTo>
                <a:cubicBezTo>
                  <a:pt x="724088" y="633640"/>
                  <a:pt x="683219" y="666431"/>
                  <a:pt x="652697" y="708222"/>
                </a:cubicBezTo>
                <a:cubicBezTo>
                  <a:pt x="652697" y="708222"/>
                  <a:pt x="652697" y="708222"/>
                  <a:pt x="652499" y="710959"/>
                </a:cubicBezTo>
                <a:cubicBezTo>
                  <a:pt x="795007" y="869759"/>
                  <a:pt x="958643" y="1002589"/>
                  <a:pt x="1137143" y="1119994"/>
                </a:cubicBezTo>
                <a:cubicBezTo>
                  <a:pt x="1137143" y="1119994"/>
                  <a:pt x="1137143" y="1119994"/>
                  <a:pt x="1139877" y="1120192"/>
                </a:cubicBezTo>
                <a:cubicBezTo>
                  <a:pt x="1183682" y="1084859"/>
                  <a:pt x="1224750" y="1049334"/>
                  <a:pt x="1252930" y="1001875"/>
                </a:cubicBezTo>
                <a:cubicBezTo>
                  <a:pt x="1255865" y="999336"/>
                  <a:pt x="1256063" y="996599"/>
                  <a:pt x="1258995" y="994062"/>
                </a:cubicBezTo>
                <a:cubicBezTo>
                  <a:pt x="1079901" y="884862"/>
                  <a:pt x="918804" y="754967"/>
                  <a:pt x="779031" y="596365"/>
                </a:cubicBezTo>
                <a:close/>
                <a:moveTo>
                  <a:pt x="1058753" y="492853"/>
                </a:moveTo>
                <a:cubicBezTo>
                  <a:pt x="1000514" y="499640"/>
                  <a:pt x="941878" y="511899"/>
                  <a:pt x="887925" y="535495"/>
                </a:cubicBezTo>
                <a:cubicBezTo>
                  <a:pt x="884991" y="538031"/>
                  <a:pt x="879520" y="537636"/>
                  <a:pt x="876587" y="540175"/>
                </a:cubicBezTo>
                <a:cubicBezTo>
                  <a:pt x="1001132" y="681177"/>
                  <a:pt x="1146808" y="796208"/>
                  <a:pt x="1310477" y="890542"/>
                </a:cubicBezTo>
                <a:cubicBezTo>
                  <a:pt x="1333582" y="837216"/>
                  <a:pt x="1340474" y="779965"/>
                  <a:pt x="1344431" y="725254"/>
                </a:cubicBezTo>
                <a:cubicBezTo>
                  <a:pt x="1344628" y="722520"/>
                  <a:pt x="1345024" y="717049"/>
                  <a:pt x="1345222" y="714312"/>
                </a:cubicBezTo>
                <a:cubicBezTo>
                  <a:pt x="1242491" y="651884"/>
                  <a:pt x="1148564" y="581845"/>
                  <a:pt x="1069696" y="493644"/>
                </a:cubicBezTo>
                <a:cubicBezTo>
                  <a:pt x="1069696" y="493644"/>
                  <a:pt x="1066959" y="493446"/>
                  <a:pt x="1066959" y="493446"/>
                </a:cubicBezTo>
                <a:lnTo>
                  <a:pt x="1060144" y="495182"/>
                </a:lnTo>
                <a:close/>
                <a:moveTo>
                  <a:pt x="1378156" y="149"/>
                </a:moveTo>
                <a:cubicBezTo>
                  <a:pt x="1384448" y="762"/>
                  <a:pt x="1391227" y="3291"/>
                  <a:pt x="1398512" y="8148"/>
                </a:cubicBezTo>
                <a:cubicBezTo>
                  <a:pt x="1482693" y="59951"/>
                  <a:pt x="1660768" y="27574"/>
                  <a:pt x="1641342" y="186224"/>
                </a:cubicBezTo>
                <a:cubicBezTo>
                  <a:pt x="1628391" y="296306"/>
                  <a:pt x="1676955" y="328683"/>
                  <a:pt x="1754660" y="361060"/>
                </a:cubicBezTo>
                <a:cubicBezTo>
                  <a:pt x="1754660" y="361060"/>
                  <a:pt x="1754660" y="364296"/>
                  <a:pt x="1754660" y="364296"/>
                </a:cubicBezTo>
                <a:cubicBezTo>
                  <a:pt x="1757900" y="374011"/>
                  <a:pt x="1764375" y="383723"/>
                  <a:pt x="1767611" y="393437"/>
                </a:cubicBezTo>
                <a:cubicBezTo>
                  <a:pt x="1764375" y="396673"/>
                  <a:pt x="1764375" y="396673"/>
                  <a:pt x="1761136" y="399913"/>
                </a:cubicBezTo>
                <a:cubicBezTo>
                  <a:pt x="1761136" y="403149"/>
                  <a:pt x="1757900" y="403149"/>
                  <a:pt x="1757900" y="406388"/>
                </a:cubicBezTo>
                <a:cubicBezTo>
                  <a:pt x="1764375" y="412864"/>
                  <a:pt x="1770851" y="419339"/>
                  <a:pt x="1780562" y="429051"/>
                </a:cubicBezTo>
                <a:cubicBezTo>
                  <a:pt x="1780562" y="516471"/>
                  <a:pt x="1676955" y="623313"/>
                  <a:pt x="1540971" y="587700"/>
                </a:cubicBezTo>
                <a:cubicBezTo>
                  <a:pt x="1460030" y="565035"/>
                  <a:pt x="1427653" y="584461"/>
                  <a:pt x="1398512" y="658930"/>
                </a:cubicBezTo>
                <a:cubicBezTo>
                  <a:pt x="1398512" y="662166"/>
                  <a:pt x="1398512" y="668641"/>
                  <a:pt x="1398512" y="671881"/>
                </a:cubicBezTo>
                <a:cubicBezTo>
                  <a:pt x="1398512" y="736635"/>
                  <a:pt x="1395276" y="804625"/>
                  <a:pt x="1372610" y="869380"/>
                </a:cubicBezTo>
                <a:cubicBezTo>
                  <a:pt x="1372610" y="872619"/>
                  <a:pt x="1369374" y="872619"/>
                  <a:pt x="1369374" y="875855"/>
                </a:cubicBezTo>
                <a:cubicBezTo>
                  <a:pt x="1359659" y="908232"/>
                  <a:pt x="1346709" y="937373"/>
                  <a:pt x="1330522" y="966511"/>
                </a:cubicBezTo>
                <a:cubicBezTo>
                  <a:pt x="1327282" y="976226"/>
                  <a:pt x="1320807" y="982701"/>
                  <a:pt x="1317571" y="992413"/>
                </a:cubicBezTo>
                <a:cubicBezTo>
                  <a:pt x="1314331" y="995652"/>
                  <a:pt x="1314331" y="998888"/>
                  <a:pt x="1311095" y="1002128"/>
                </a:cubicBezTo>
                <a:cubicBezTo>
                  <a:pt x="1281954" y="1060406"/>
                  <a:pt x="1236626" y="1105734"/>
                  <a:pt x="1188062" y="1151062"/>
                </a:cubicBezTo>
                <a:cubicBezTo>
                  <a:pt x="1184823" y="1151062"/>
                  <a:pt x="1184823" y="1151062"/>
                  <a:pt x="1184823" y="1151062"/>
                </a:cubicBezTo>
                <a:cubicBezTo>
                  <a:pt x="1181587" y="1154298"/>
                  <a:pt x="1181587" y="1154298"/>
                  <a:pt x="1178348" y="1157538"/>
                </a:cubicBezTo>
                <a:cubicBezTo>
                  <a:pt x="1152446" y="1180200"/>
                  <a:pt x="1126544" y="1199626"/>
                  <a:pt x="1097406" y="1215817"/>
                </a:cubicBezTo>
                <a:cubicBezTo>
                  <a:pt x="1094167" y="1219053"/>
                  <a:pt x="1087692" y="1222292"/>
                  <a:pt x="1084456" y="1225528"/>
                </a:cubicBezTo>
                <a:cubicBezTo>
                  <a:pt x="1084456" y="1228767"/>
                  <a:pt x="1081216" y="1228767"/>
                  <a:pt x="1077980" y="1232004"/>
                </a:cubicBezTo>
                <a:cubicBezTo>
                  <a:pt x="1009987" y="1277331"/>
                  <a:pt x="935521" y="1309709"/>
                  <a:pt x="851340" y="1322659"/>
                </a:cubicBezTo>
                <a:cubicBezTo>
                  <a:pt x="848101" y="1322659"/>
                  <a:pt x="848101" y="1322659"/>
                  <a:pt x="844865" y="1322659"/>
                </a:cubicBezTo>
                <a:cubicBezTo>
                  <a:pt x="841625" y="1322659"/>
                  <a:pt x="835150" y="1322659"/>
                  <a:pt x="831914" y="1322659"/>
                </a:cubicBezTo>
                <a:cubicBezTo>
                  <a:pt x="773635" y="1332374"/>
                  <a:pt x="754209" y="1335610"/>
                  <a:pt x="712117" y="1335610"/>
                </a:cubicBezTo>
                <a:cubicBezTo>
                  <a:pt x="553471" y="1332374"/>
                  <a:pt x="550231" y="1390653"/>
                  <a:pt x="521094" y="1500735"/>
                </a:cubicBezTo>
                <a:cubicBezTo>
                  <a:pt x="501667" y="1568726"/>
                  <a:pt x="479002" y="1633480"/>
                  <a:pt x="449864" y="1698234"/>
                </a:cubicBezTo>
                <a:cubicBezTo>
                  <a:pt x="407772" y="1792130"/>
                  <a:pt x="368919" y="1750038"/>
                  <a:pt x="333306" y="1701474"/>
                </a:cubicBezTo>
                <a:cubicBezTo>
                  <a:pt x="330067" y="1704710"/>
                  <a:pt x="326831" y="1707949"/>
                  <a:pt x="323591" y="1711185"/>
                </a:cubicBezTo>
                <a:cubicBezTo>
                  <a:pt x="323591" y="1707949"/>
                  <a:pt x="320355" y="1701474"/>
                  <a:pt x="320355" y="1698234"/>
                </a:cubicBezTo>
                <a:lnTo>
                  <a:pt x="326831" y="1691759"/>
                </a:lnTo>
                <a:cubicBezTo>
                  <a:pt x="330067" y="1646431"/>
                  <a:pt x="304165" y="1614054"/>
                  <a:pt x="268552" y="1604342"/>
                </a:cubicBezTo>
                <a:cubicBezTo>
                  <a:pt x="161706" y="1575201"/>
                  <a:pt x="106666" y="1536349"/>
                  <a:pt x="184371" y="1419791"/>
                </a:cubicBezTo>
                <a:cubicBezTo>
                  <a:pt x="187607" y="1413315"/>
                  <a:pt x="190847" y="1410079"/>
                  <a:pt x="190847" y="1403604"/>
                </a:cubicBezTo>
                <a:cubicBezTo>
                  <a:pt x="187607" y="1393889"/>
                  <a:pt x="187607" y="1387414"/>
                  <a:pt x="187607" y="1377702"/>
                </a:cubicBezTo>
                <a:cubicBezTo>
                  <a:pt x="174656" y="1351801"/>
                  <a:pt x="132568" y="1335610"/>
                  <a:pt x="106666" y="1316184"/>
                </a:cubicBezTo>
                <a:cubicBezTo>
                  <a:pt x="61338" y="1280571"/>
                  <a:pt x="-16367" y="1261145"/>
                  <a:pt x="3059" y="1189915"/>
                </a:cubicBezTo>
                <a:cubicBezTo>
                  <a:pt x="19246" y="1118685"/>
                  <a:pt x="100191" y="1134872"/>
                  <a:pt x="155230" y="1125161"/>
                </a:cubicBezTo>
                <a:cubicBezTo>
                  <a:pt x="216748" y="1112210"/>
                  <a:pt x="284739" y="1105734"/>
                  <a:pt x="346257" y="1121921"/>
                </a:cubicBezTo>
                <a:cubicBezTo>
                  <a:pt x="440149" y="1144587"/>
                  <a:pt x="440149" y="1089544"/>
                  <a:pt x="459575" y="1053931"/>
                </a:cubicBezTo>
                <a:cubicBezTo>
                  <a:pt x="459575" y="1050692"/>
                  <a:pt x="459575" y="1050692"/>
                  <a:pt x="459575" y="1047456"/>
                </a:cubicBezTo>
                <a:cubicBezTo>
                  <a:pt x="459575" y="1044216"/>
                  <a:pt x="459575" y="1044216"/>
                  <a:pt x="459575" y="1040980"/>
                </a:cubicBezTo>
                <a:cubicBezTo>
                  <a:pt x="466051" y="969750"/>
                  <a:pt x="482241" y="901757"/>
                  <a:pt x="504903" y="833766"/>
                </a:cubicBezTo>
                <a:cubicBezTo>
                  <a:pt x="504903" y="830527"/>
                  <a:pt x="508143" y="830527"/>
                  <a:pt x="508143" y="827291"/>
                </a:cubicBezTo>
                <a:cubicBezTo>
                  <a:pt x="511379" y="820816"/>
                  <a:pt x="514618" y="814340"/>
                  <a:pt x="517854" y="807865"/>
                </a:cubicBezTo>
                <a:cubicBezTo>
                  <a:pt x="534044" y="775488"/>
                  <a:pt x="553471" y="746347"/>
                  <a:pt x="572897" y="717209"/>
                </a:cubicBezTo>
                <a:cubicBezTo>
                  <a:pt x="572897" y="713969"/>
                  <a:pt x="576133" y="713969"/>
                  <a:pt x="576133" y="710733"/>
                </a:cubicBezTo>
                <a:cubicBezTo>
                  <a:pt x="576133" y="707494"/>
                  <a:pt x="576133" y="707494"/>
                  <a:pt x="576133" y="707494"/>
                </a:cubicBezTo>
                <a:cubicBezTo>
                  <a:pt x="608510" y="655691"/>
                  <a:pt x="653838" y="613602"/>
                  <a:pt x="699166" y="571510"/>
                </a:cubicBezTo>
                <a:cubicBezTo>
                  <a:pt x="702405" y="568274"/>
                  <a:pt x="705641" y="565035"/>
                  <a:pt x="708881" y="561799"/>
                </a:cubicBezTo>
                <a:cubicBezTo>
                  <a:pt x="712117" y="558559"/>
                  <a:pt x="715356" y="558559"/>
                  <a:pt x="718592" y="555323"/>
                </a:cubicBezTo>
                <a:cubicBezTo>
                  <a:pt x="750969" y="529421"/>
                  <a:pt x="783347" y="509995"/>
                  <a:pt x="818963" y="493805"/>
                </a:cubicBezTo>
                <a:cubicBezTo>
                  <a:pt x="822199" y="493805"/>
                  <a:pt x="825439" y="490569"/>
                  <a:pt x="828675" y="490569"/>
                </a:cubicBezTo>
                <a:cubicBezTo>
                  <a:pt x="831914" y="487329"/>
                  <a:pt x="838389" y="487329"/>
                  <a:pt x="841625" y="484093"/>
                </a:cubicBezTo>
                <a:cubicBezTo>
                  <a:pt x="903144" y="451716"/>
                  <a:pt x="971134" y="432290"/>
                  <a:pt x="1039128" y="419339"/>
                </a:cubicBezTo>
                <a:cubicBezTo>
                  <a:pt x="1042364" y="416100"/>
                  <a:pt x="1045603" y="416100"/>
                  <a:pt x="1048839" y="416100"/>
                </a:cubicBezTo>
                <a:cubicBezTo>
                  <a:pt x="1052078" y="416100"/>
                  <a:pt x="1052078" y="416100"/>
                  <a:pt x="1055314" y="416100"/>
                </a:cubicBezTo>
                <a:cubicBezTo>
                  <a:pt x="1188062" y="393437"/>
                  <a:pt x="1307856" y="318968"/>
                  <a:pt x="1311095" y="127945"/>
                </a:cubicBezTo>
                <a:cubicBezTo>
                  <a:pt x="1313927" y="85449"/>
                  <a:pt x="1334112" y="-4145"/>
                  <a:pt x="1378156" y="1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9EF6AB3-C72E-4ABC-B305-463C3BB964D2}"/>
              </a:ext>
            </a:extLst>
          </p:cNvPr>
          <p:cNvSpPr/>
          <p:nvPr/>
        </p:nvSpPr>
        <p:spPr>
          <a:xfrm>
            <a:off x="1769261" y="2853947"/>
            <a:ext cx="427263" cy="589287"/>
          </a:xfrm>
          <a:custGeom>
            <a:avLst/>
            <a:gdLst>
              <a:gd name="connsiteX0" fmla="*/ 2046133 w 2706020"/>
              <a:gd name="connsiteY0" fmla="*/ 2942845 h 3732178"/>
              <a:gd name="connsiteX1" fmla="*/ 2107578 w 2706020"/>
              <a:gd name="connsiteY1" fmla="*/ 3019589 h 3732178"/>
              <a:gd name="connsiteX2" fmla="*/ 2117204 w 2706020"/>
              <a:gd name="connsiteY2" fmla="*/ 3145585 h 3732178"/>
              <a:gd name="connsiteX3" fmla="*/ 1631660 w 2706020"/>
              <a:gd name="connsiteY3" fmla="*/ 3728511 h 3732178"/>
              <a:gd name="connsiteX4" fmla="*/ 1154645 w 2706020"/>
              <a:gd name="connsiteY4" fmla="*/ 3681195 h 3732178"/>
              <a:gd name="connsiteX5" fmla="*/ 867719 w 2706020"/>
              <a:gd name="connsiteY5" fmla="*/ 3330172 h 3732178"/>
              <a:gd name="connsiteX6" fmla="*/ 866618 w 2706020"/>
              <a:gd name="connsiteY6" fmla="*/ 3112296 h 3732178"/>
              <a:gd name="connsiteX7" fmla="*/ 924387 w 2706020"/>
              <a:gd name="connsiteY7" fmla="*/ 3007485 h 3732178"/>
              <a:gd name="connsiteX8" fmla="*/ 1063587 w 2706020"/>
              <a:gd name="connsiteY8" fmla="*/ 3094415 h 3732178"/>
              <a:gd name="connsiteX9" fmla="*/ 1096047 w 2706020"/>
              <a:gd name="connsiteY9" fmla="*/ 3241041 h 3732178"/>
              <a:gd name="connsiteX10" fmla="*/ 1104301 w 2706020"/>
              <a:gd name="connsiteY10" fmla="*/ 3194002 h 3732178"/>
              <a:gd name="connsiteX11" fmla="*/ 1126858 w 2706020"/>
              <a:gd name="connsiteY11" fmla="*/ 3008860 h 3732178"/>
              <a:gd name="connsiteX12" fmla="*/ 1425888 w 2706020"/>
              <a:gd name="connsiteY12" fmla="*/ 2996756 h 3732178"/>
              <a:gd name="connsiteX13" fmla="*/ 1462475 w 2706020"/>
              <a:gd name="connsiteY13" fmla="*/ 3055628 h 3732178"/>
              <a:gd name="connsiteX14" fmla="*/ 1496313 w 2706020"/>
              <a:gd name="connsiteY14" fmla="*/ 3241041 h 3732178"/>
              <a:gd name="connsiteX15" fmla="*/ 1507317 w 2706020"/>
              <a:gd name="connsiteY15" fmla="*/ 3173094 h 3732178"/>
              <a:gd name="connsiteX16" fmla="*/ 1665498 w 2706020"/>
              <a:gd name="connsiteY16" fmla="*/ 2971724 h 3732178"/>
              <a:gd name="connsiteX17" fmla="*/ 1810474 w 2706020"/>
              <a:gd name="connsiteY17" fmla="*/ 3047373 h 3732178"/>
              <a:gd name="connsiteX18" fmla="*/ 1840733 w 2706020"/>
              <a:gd name="connsiteY18" fmla="*/ 3230314 h 3732178"/>
              <a:gd name="connsiteX19" fmla="*/ 1851737 w 2706020"/>
              <a:gd name="connsiteY19" fmla="*/ 3058654 h 3732178"/>
              <a:gd name="connsiteX20" fmla="*/ 1941143 w 2706020"/>
              <a:gd name="connsiteY20" fmla="*/ 2946964 h 3732178"/>
              <a:gd name="connsiteX21" fmla="*/ 2015420 w 2706020"/>
              <a:gd name="connsiteY21" fmla="*/ 2943114 h 3732178"/>
              <a:gd name="connsiteX22" fmla="*/ 2046133 w 2706020"/>
              <a:gd name="connsiteY22" fmla="*/ 2942845 h 3732178"/>
              <a:gd name="connsiteX23" fmla="*/ 1368278 w 2706020"/>
              <a:gd name="connsiteY23" fmla="*/ 1922891 h 3732178"/>
              <a:gd name="connsiteX24" fmla="*/ 1286737 w 2706020"/>
              <a:gd name="connsiteY24" fmla="*/ 1925321 h 3732178"/>
              <a:gd name="connsiteX25" fmla="*/ 1101762 w 2706020"/>
              <a:gd name="connsiteY25" fmla="*/ 2334391 h 3732178"/>
              <a:gd name="connsiteX26" fmla="*/ 1214875 w 2706020"/>
              <a:gd name="connsiteY26" fmla="*/ 2378305 h 3732178"/>
              <a:gd name="connsiteX27" fmla="*/ 1450151 w 2706020"/>
              <a:gd name="connsiteY27" fmla="*/ 2353819 h 3732178"/>
              <a:gd name="connsiteX28" fmla="*/ 1586154 w 2706020"/>
              <a:gd name="connsiteY28" fmla="*/ 2250020 h 3732178"/>
              <a:gd name="connsiteX29" fmla="*/ 1442433 w 2706020"/>
              <a:gd name="connsiteY29" fmla="*/ 1959388 h 3732178"/>
              <a:gd name="connsiteX30" fmla="*/ 1368278 w 2706020"/>
              <a:gd name="connsiteY30" fmla="*/ 1922891 h 3732178"/>
              <a:gd name="connsiteX31" fmla="*/ 733225 w 2706020"/>
              <a:gd name="connsiteY31" fmla="*/ 1165107 h 3732178"/>
              <a:gd name="connsiteX32" fmla="*/ 503459 w 2706020"/>
              <a:gd name="connsiteY32" fmla="*/ 1295876 h 3732178"/>
              <a:gd name="connsiteX33" fmla="*/ 433995 w 2706020"/>
              <a:gd name="connsiteY33" fmla="*/ 1889390 h 3732178"/>
              <a:gd name="connsiteX34" fmla="*/ 850783 w 2706020"/>
              <a:gd name="connsiteY34" fmla="*/ 2025658 h 3732178"/>
              <a:gd name="connsiteX35" fmla="*/ 1083133 w 2706020"/>
              <a:gd name="connsiteY35" fmla="*/ 1570277 h 3732178"/>
              <a:gd name="connsiteX36" fmla="*/ 1077542 w 2706020"/>
              <a:gd name="connsiteY36" fmla="*/ 1459559 h 3732178"/>
              <a:gd name="connsiteX37" fmla="*/ 825233 w 2706020"/>
              <a:gd name="connsiteY37" fmla="*/ 1175046 h 3732178"/>
              <a:gd name="connsiteX38" fmla="*/ 733225 w 2706020"/>
              <a:gd name="connsiteY38" fmla="*/ 1165107 h 3732178"/>
              <a:gd name="connsiteX39" fmla="*/ 1753129 w 2706020"/>
              <a:gd name="connsiteY39" fmla="*/ 1077048 h 3732178"/>
              <a:gd name="connsiteX40" fmla="*/ 1659080 w 2706020"/>
              <a:gd name="connsiteY40" fmla="*/ 1087215 h 3732178"/>
              <a:gd name="connsiteX41" fmla="*/ 1456273 w 2706020"/>
              <a:gd name="connsiteY41" fmla="*/ 1487238 h 3732178"/>
              <a:gd name="connsiteX42" fmla="*/ 1676910 w 2706020"/>
              <a:gd name="connsiteY42" fmla="*/ 1935698 h 3732178"/>
              <a:gd name="connsiteX43" fmla="*/ 2158641 w 2706020"/>
              <a:gd name="connsiteY43" fmla="*/ 1755782 h 3732178"/>
              <a:gd name="connsiteX44" fmla="*/ 2025302 w 2706020"/>
              <a:gd name="connsiteY44" fmla="*/ 1258084 h 3732178"/>
              <a:gd name="connsiteX45" fmla="*/ 1753129 w 2706020"/>
              <a:gd name="connsiteY45" fmla="*/ 1077048 h 3732178"/>
              <a:gd name="connsiteX46" fmla="*/ 1308875 w 2706020"/>
              <a:gd name="connsiteY46" fmla="*/ 2565 h 3732178"/>
              <a:gd name="connsiteX47" fmla="*/ 2013323 w 2706020"/>
              <a:gd name="connsiteY47" fmla="*/ 253637 h 3732178"/>
              <a:gd name="connsiteX48" fmla="*/ 2679495 w 2706020"/>
              <a:gd name="connsiteY48" fmla="*/ 2131053 h 3732178"/>
              <a:gd name="connsiteX49" fmla="*/ 2278407 w 2706020"/>
              <a:gd name="connsiteY49" fmla="*/ 2620499 h 3732178"/>
              <a:gd name="connsiteX50" fmla="*/ 2092637 w 2706020"/>
              <a:gd name="connsiteY50" fmla="*/ 2808667 h 3732178"/>
              <a:gd name="connsiteX51" fmla="*/ 1870935 w 2706020"/>
              <a:gd name="connsiteY51" fmla="*/ 2911933 h 3732178"/>
              <a:gd name="connsiteX52" fmla="*/ 1820100 w 2706020"/>
              <a:gd name="connsiteY52" fmla="*/ 2783916 h 3732178"/>
              <a:gd name="connsiteX53" fmla="*/ 1810518 w 2706020"/>
              <a:gd name="connsiteY53" fmla="*/ 2726428 h 3732178"/>
              <a:gd name="connsiteX54" fmla="*/ 1792420 w 2706020"/>
              <a:gd name="connsiteY54" fmla="*/ 2825966 h 3732178"/>
              <a:gd name="connsiteX55" fmla="*/ 1734667 w 2706020"/>
              <a:gd name="connsiteY55" fmla="*/ 2927902 h 3732178"/>
              <a:gd name="connsiteX56" fmla="*/ 1550223 w 2706020"/>
              <a:gd name="connsiteY56" fmla="*/ 2939613 h 3732178"/>
              <a:gd name="connsiteX57" fmla="*/ 1475170 w 2706020"/>
              <a:gd name="connsiteY57" fmla="*/ 2820646 h 3732178"/>
              <a:gd name="connsiteX58" fmla="*/ 1456273 w 2706020"/>
              <a:gd name="connsiteY58" fmla="*/ 2754108 h 3732178"/>
              <a:gd name="connsiteX59" fmla="*/ 1448290 w 2706020"/>
              <a:gd name="connsiteY59" fmla="*/ 2827299 h 3732178"/>
              <a:gd name="connsiteX60" fmla="*/ 1406771 w 2706020"/>
              <a:gd name="connsiteY60" fmla="*/ 2941211 h 3732178"/>
              <a:gd name="connsiteX61" fmla="*/ 1119061 w 2706020"/>
              <a:gd name="connsiteY61" fmla="*/ 2952123 h 3732178"/>
              <a:gd name="connsiteX62" fmla="*/ 1091117 w 2706020"/>
              <a:gd name="connsiteY62" fmla="*/ 2890110 h 3732178"/>
              <a:gd name="connsiteX63" fmla="*/ 1071423 w 2706020"/>
              <a:gd name="connsiteY63" fmla="*/ 2758631 h 3732178"/>
              <a:gd name="connsiteX64" fmla="*/ 1058114 w 2706020"/>
              <a:gd name="connsiteY64" fmla="*/ 2863761 h 3732178"/>
              <a:gd name="connsiteX65" fmla="*/ 1020054 w 2706020"/>
              <a:gd name="connsiteY65" fmla="*/ 2965962 h 3732178"/>
              <a:gd name="connsiteX66" fmla="*/ 859568 w 2706020"/>
              <a:gd name="connsiteY66" fmla="*/ 2908474 h 3732178"/>
              <a:gd name="connsiteX67" fmla="*/ 734477 w 2706020"/>
              <a:gd name="connsiteY67" fmla="*/ 2811861 h 3732178"/>
              <a:gd name="connsiteX68" fmla="*/ 67240 w 2706020"/>
              <a:gd name="connsiteY68" fmla="*/ 2121737 h 3732178"/>
              <a:gd name="connsiteX69" fmla="*/ 167047 w 2706020"/>
              <a:gd name="connsiteY69" fmla="*/ 856198 h 3732178"/>
              <a:gd name="connsiteX70" fmla="*/ 852647 w 2706020"/>
              <a:gd name="connsiteY70" fmla="*/ 136531 h 3732178"/>
              <a:gd name="connsiteX71" fmla="*/ 1308875 w 2706020"/>
              <a:gd name="connsiteY71" fmla="*/ 2565 h 37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06020" h="3732178">
                <a:moveTo>
                  <a:pt x="2046133" y="2942845"/>
                </a:moveTo>
                <a:cubicBezTo>
                  <a:pt x="2108300" y="2943345"/>
                  <a:pt x="2107096" y="2953876"/>
                  <a:pt x="2107578" y="3019589"/>
                </a:cubicBezTo>
                <a:cubicBezTo>
                  <a:pt x="2107578" y="3061129"/>
                  <a:pt x="2112254" y="3103493"/>
                  <a:pt x="2117204" y="3145585"/>
                </a:cubicBezTo>
                <a:cubicBezTo>
                  <a:pt x="2156818" y="3487527"/>
                  <a:pt x="1978007" y="3703202"/>
                  <a:pt x="1631660" y="3728511"/>
                </a:cubicBezTo>
                <a:cubicBezTo>
                  <a:pt x="1470178" y="3740341"/>
                  <a:pt x="1310899" y="3723286"/>
                  <a:pt x="1154645" y="3681195"/>
                </a:cubicBezTo>
                <a:cubicBezTo>
                  <a:pt x="965653" y="3630577"/>
                  <a:pt x="879271" y="3525766"/>
                  <a:pt x="867719" y="3330172"/>
                </a:cubicBezTo>
                <a:cubicBezTo>
                  <a:pt x="863317" y="3257547"/>
                  <a:pt x="862491" y="3184647"/>
                  <a:pt x="866618" y="3112296"/>
                </a:cubicBezTo>
                <a:cubicBezTo>
                  <a:pt x="869093" y="3071033"/>
                  <a:pt x="833881" y="3006110"/>
                  <a:pt x="924387" y="3007485"/>
                </a:cubicBezTo>
                <a:cubicBezTo>
                  <a:pt x="1063587" y="3009686"/>
                  <a:pt x="1057811" y="2991805"/>
                  <a:pt x="1063587" y="3094415"/>
                </a:cubicBezTo>
                <a:cubicBezTo>
                  <a:pt x="1066337" y="3139531"/>
                  <a:pt x="1074865" y="3245168"/>
                  <a:pt x="1096047" y="3241041"/>
                </a:cubicBezTo>
                <a:cubicBezTo>
                  <a:pt x="1110629" y="3243519"/>
                  <a:pt x="1104301" y="3197577"/>
                  <a:pt x="1104301" y="3194002"/>
                </a:cubicBezTo>
                <a:cubicBezTo>
                  <a:pt x="1098525" y="3038021"/>
                  <a:pt x="1086970" y="3011061"/>
                  <a:pt x="1126858" y="3008860"/>
                </a:cubicBezTo>
                <a:cubicBezTo>
                  <a:pt x="1236896" y="2998133"/>
                  <a:pt x="1323004" y="2999508"/>
                  <a:pt x="1425888" y="2996756"/>
                </a:cubicBezTo>
                <a:cubicBezTo>
                  <a:pt x="1464953" y="2995655"/>
                  <a:pt x="1461926" y="3016562"/>
                  <a:pt x="1462475" y="3055628"/>
                </a:cubicBezTo>
                <a:cubicBezTo>
                  <a:pt x="1466602" y="3129353"/>
                  <a:pt x="1485309" y="3240766"/>
                  <a:pt x="1496313" y="3241041"/>
                </a:cubicBezTo>
                <a:cubicBezTo>
                  <a:pt x="1508417" y="3241318"/>
                  <a:pt x="1509792" y="3220134"/>
                  <a:pt x="1507317" y="3173094"/>
                </a:cubicBezTo>
                <a:cubicBezTo>
                  <a:pt x="1500714" y="2976949"/>
                  <a:pt x="1478158" y="2985752"/>
                  <a:pt x="1665498" y="2971724"/>
                </a:cubicBezTo>
                <a:cubicBezTo>
                  <a:pt x="1839359" y="2965122"/>
                  <a:pt x="1803320" y="2954667"/>
                  <a:pt x="1810474" y="3047373"/>
                </a:cubicBezTo>
                <a:cubicBezTo>
                  <a:pt x="1817351" y="3106520"/>
                  <a:pt x="1822027" y="3233338"/>
                  <a:pt x="1840733" y="3230314"/>
                </a:cubicBezTo>
                <a:cubicBezTo>
                  <a:pt x="1872096" y="3224812"/>
                  <a:pt x="1855590" y="3104319"/>
                  <a:pt x="1851737" y="3058654"/>
                </a:cubicBezTo>
                <a:cubicBezTo>
                  <a:pt x="1847610" y="2959068"/>
                  <a:pt x="1838258" y="2955493"/>
                  <a:pt x="1941143" y="2946964"/>
                </a:cubicBezTo>
                <a:cubicBezTo>
                  <a:pt x="1963150" y="2945037"/>
                  <a:pt x="1988459" y="2943388"/>
                  <a:pt x="2015420" y="2943114"/>
                </a:cubicBezTo>
                <a:cubicBezTo>
                  <a:pt x="2027077" y="2942907"/>
                  <a:pt x="2037252" y="2942774"/>
                  <a:pt x="2046133" y="2942845"/>
                </a:cubicBezTo>
                <a:close/>
                <a:moveTo>
                  <a:pt x="1368278" y="1922891"/>
                </a:moveTo>
                <a:cubicBezTo>
                  <a:pt x="1342229" y="1917401"/>
                  <a:pt x="1314949" y="1918400"/>
                  <a:pt x="1286737" y="1925321"/>
                </a:cubicBezTo>
                <a:cubicBezTo>
                  <a:pt x="1144346" y="1960184"/>
                  <a:pt x="1035227" y="2202647"/>
                  <a:pt x="1101762" y="2334391"/>
                </a:cubicBezTo>
                <a:cubicBezTo>
                  <a:pt x="1126514" y="2383628"/>
                  <a:pt x="1168033" y="2418494"/>
                  <a:pt x="1214875" y="2378305"/>
                </a:cubicBezTo>
                <a:cubicBezTo>
                  <a:pt x="1291794" y="2311766"/>
                  <a:pt x="1364983" y="2324544"/>
                  <a:pt x="1450151" y="2353819"/>
                </a:cubicBezTo>
                <a:cubicBezTo>
                  <a:pt x="1533190" y="2382298"/>
                  <a:pt x="1587484" y="2335721"/>
                  <a:pt x="1586154" y="2250020"/>
                </a:cubicBezTo>
                <a:cubicBezTo>
                  <a:pt x="1585089" y="2167250"/>
                  <a:pt x="1507374" y="2012349"/>
                  <a:pt x="1442433" y="1959388"/>
                </a:cubicBezTo>
                <a:cubicBezTo>
                  <a:pt x="1419145" y="1940358"/>
                  <a:pt x="1394327" y="1928381"/>
                  <a:pt x="1368278" y="1922891"/>
                </a:cubicBezTo>
                <a:close/>
                <a:moveTo>
                  <a:pt x="733225" y="1165107"/>
                </a:moveTo>
                <a:cubicBezTo>
                  <a:pt x="641891" y="1168874"/>
                  <a:pt x="555759" y="1213437"/>
                  <a:pt x="503459" y="1295876"/>
                </a:cubicBezTo>
                <a:cubicBezTo>
                  <a:pt x="386354" y="1480851"/>
                  <a:pt x="353885" y="1681260"/>
                  <a:pt x="433995" y="1889390"/>
                </a:cubicBezTo>
                <a:cubicBezTo>
                  <a:pt x="504258" y="2072232"/>
                  <a:pt x="685240" y="2131850"/>
                  <a:pt x="850783" y="2025658"/>
                </a:cubicBezTo>
                <a:cubicBezTo>
                  <a:pt x="1018724" y="1917869"/>
                  <a:pt x="1075413" y="1749928"/>
                  <a:pt x="1083133" y="1570277"/>
                </a:cubicBezTo>
                <a:cubicBezTo>
                  <a:pt x="1081004" y="1526097"/>
                  <a:pt x="1082069" y="1492561"/>
                  <a:pt x="1077542" y="1459559"/>
                </a:cubicBezTo>
                <a:cubicBezTo>
                  <a:pt x="1061308" y="1327814"/>
                  <a:pt x="943937" y="1205919"/>
                  <a:pt x="825233" y="1175046"/>
                </a:cubicBezTo>
                <a:cubicBezTo>
                  <a:pt x="794693" y="1167128"/>
                  <a:pt x="763670" y="1163851"/>
                  <a:pt x="733225" y="1165107"/>
                </a:cubicBezTo>
                <a:close/>
                <a:moveTo>
                  <a:pt x="1753129" y="1077048"/>
                </a:moveTo>
                <a:cubicBezTo>
                  <a:pt x="1721242" y="1074373"/>
                  <a:pt x="1689620" y="1077700"/>
                  <a:pt x="1659080" y="1087215"/>
                </a:cubicBezTo>
                <a:cubicBezTo>
                  <a:pt x="1540376" y="1124211"/>
                  <a:pt x="1457603" y="1272455"/>
                  <a:pt x="1456273" y="1487238"/>
                </a:cubicBezTo>
                <a:cubicBezTo>
                  <a:pt x="1469847" y="1638942"/>
                  <a:pt x="1515091" y="1815665"/>
                  <a:pt x="1676910" y="1935698"/>
                </a:cubicBezTo>
                <a:cubicBezTo>
                  <a:pt x="1868007" y="2077290"/>
                  <a:pt x="2109670" y="1987067"/>
                  <a:pt x="2158641" y="1755782"/>
                </a:cubicBezTo>
                <a:cubicBezTo>
                  <a:pt x="2198032" y="1569477"/>
                  <a:pt x="2130428" y="1406329"/>
                  <a:pt x="2025302" y="1258084"/>
                </a:cubicBezTo>
                <a:cubicBezTo>
                  <a:pt x="1946852" y="1147100"/>
                  <a:pt x="1848793" y="1085070"/>
                  <a:pt x="1753129" y="1077048"/>
                </a:cubicBezTo>
                <a:close/>
                <a:moveTo>
                  <a:pt x="1308875" y="2565"/>
                </a:moveTo>
                <a:cubicBezTo>
                  <a:pt x="1558437" y="-15673"/>
                  <a:pt x="1798407" y="62841"/>
                  <a:pt x="2013323" y="253637"/>
                </a:cubicBezTo>
                <a:cubicBezTo>
                  <a:pt x="2573569" y="750803"/>
                  <a:pt x="2785954" y="1391425"/>
                  <a:pt x="2679495" y="2131053"/>
                </a:cubicBezTo>
                <a:cubicBezTo>
                  <a:pt x="2645693" y="2365530"/>
                  <a:pt x="2509958" y="2536930"/>
                  <a:pt x="2278407" y="2620499"/>
                </a:cubicBezTo>
                <a:cubicBezTo>
                  <a:pt x="2187386" y="2653505"/>
                  <a:pt x="2096629" y="2704605"/>
                  <a:pt x="2092637" y="2808667"/>
                </a:cubicBezTo>
                <a:cubicBezTo>
                  <a:pt x="2088909" y="2908474"/>
                  <a:pt x="2091038" y="2910338"/>
                  <a:pt x="1870935" y="2911933"/>
                </a:cubicBezTo>
                <a:cubicBezTo>
                  <a:pt x="1824358" y="2918589"/>
                  <a:pt x="1827817" y="2905280"/>
                  <a:pt x="1820100" y="2783916"/>
                </a:cubicBezTo>
                <a:cubicBezTo>
                  <a:pt x="1819301" y="2763155"/>
                  <a:pt x="1816372" y="2725629"/>
                  <a:pt x="1810518" y="2726428"/>
                </a:cubicBezTo>
                <a:cubicBezTo>
                  <a:pt x="1797743" y="2729088"/>
                  <a:pt x="1792155" y="2774869"/>
                  <a:pt x="1792420" y="2825966"/>
                </a:cubicBezTo>
                <a:cubicBezTo>
                  <a:pt x="1792686" y="2925508"/>
                  <a:pt x="1792686" y="2925508"/>
                  <a:pt x="1734667" y="2927902"/>
                </a:cubicBezTo>
                <a:cubicBezTo>
                  <a:pt x="1647635" y="2931630"/>
                  <a:pt x="1625013" y="2936154"/>
                  <a:pt x="1550223" y="2939613"/>
                </a:cubicBezTo>
                <a:cubicBezTo>
                  <a:pt x="1479163" y="2943075"/>
                  <a:pt x="1485283" y="2940677"/>
                  <a:pt x="1475170" y="2820646"/>
                </a:cubicBezTo>
                <a:cubicBezTo>
                  <a:pt x="1472242" y="2785246"/>
                  <a:pt x="1466120" y="2754108"/>
                  <a:pt x="1456273" y="2754108"/>
                </a:cubicBezTo>
                <a:cubicBezTo>
                  <a:pt x="1446692" y="2757567"/>
                  <a:pt x="1447756" y="2807868"/>
                  <a:pt x="1448290" y="2827299"/>
                </a:cubicBezTo>
                <a:cubicBezTo>
                  <a:pt x="1451216" y="2933493"/>
                  <a:pt x="1473840" y="2941476"/>
                  <a:pt x="1406771" y="2941211"/>
                </a:cubicBezTo>
                <a:cubicBezTo>
                  <a:pt x="1250275" y="2940677"/>
                  <a:pt x="1218603" y="2952922"/>
                  <a:pt x="1119061" y="2952123"/>
                </a:cubicBezTo>
                <a:cubicBezTo>
                  <a:pt x="1092447" y="2951857"/>
                  <a:pt x="1098038" y="2947599"/>
                  <a:pt x="1091117" y="2890110"/>
                </a:cubicBezTo>
                <a:cubicBezTo>
                  <a:pt x="1084729" y="2848857"/>
                  <a:pt x="1089253" y="2757835"/>
                  <a:pt x="1071423" y="2758631"/>
                </a:cubicBezTo>
                <a:cubicBezTo>
                  <a:pt x="1053856" y="2762091"/>
                  <a:pt x="1055985" y="2830758"/>
                  <a:pt x="1058114" y="2863761"/>
                </a:cubicBezTo>
                <a:cubicBezTo>
                  <a:pt x="1063971" y="2954517"/>
                  <a:pt x="1082069" y="2962769"/>
                  <a:pt x="1020054" y="2965962"/>
                </a:cubicBezTo>
                <a:cubicBezTo>
                  <a:pt x="875269" y="2973415"/>
                  <a:pt x="887779" y="2998965"/>
                  <a:pt x="859568" y="2908474"/>
                </a:cubicBezTo>
                <a:cubicBezTo>
                  <a:pt x="840936" y="2848591"/>
                  <a:pt x="790900" y="2820113"/>
                  <a:pt x="734477" y="2811861"/>
                </a:cubicBezTo>
                <a:cubicBezTo>
                  <a:pt x="332593" y="2753842"/>
                  <a:pt x="150013" y="2485030"/>
                  <a:pt x="67240" y="2121737"/>
                </a:cubicBezTo>
                <a:cubicBezTo>
                  <a:pt x="-30968" y="1690042"/>
                  <a:pt x="-40284" y="1261809"/>
                  <a:pt x="167047" y="856198"/>
                </a:cubicBezTo>
                <a:cubicBezTo>
                  <a:pt x="323277" y="550659"/>
                  <a:pt x="540720" y="293826"/>
                  <a:pt x="852647" y="136531"/>
                </a:cubicBezTo>
                <a:cubicBezTo>
                  <a:pt x="1005949" y="59282"/>
                  <a:pt x="1159138" y="13508"/>
                  <a:pt x="1308875" y="25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563801-BADB-4426-8C33-69B588304BD8}"/>
              </a:ext>
            </a:extLst>
          </p:cNvPr>
          <p:cNvSpPr/>
          <p:nvPr/>
        </p:nvSpPr>
        <p:spPr>
          <a:xfrm>
            <a:off x="872511" y="68611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9D455-4E4D-4456-B625-E23EEAA585A6}"/>
              </a:ext>
            </a:extLst>
          </p:cNvPr>
          <p:cNvSpPr txBox="1"/>
          <p:nvPr/>
        </p:nvSpPr>
        <p:spPr>
          <a:xfrm>
            <a:off x="1458738" y="1834988"/>
            <a:ext cx="42319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0DCDE-0C36-4B0F-93CB-96EA23661DE5}"/>
              </a:ext>
            </a:extLst>
          </p:cNvPr>
          <p:cNvSpPr txBox="1"/>
          <p:nvPr/>
        </p:nvSpPr>
        <p:spPr>
          <a:xfrm>
            <a:off x="1458738" y="816869"/>
            <a:ext cx="423194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E2B127-C95C-4063-9B08-1445F5A8236D}"/>
              </a:ext>
            </a:extLst>
          </p:cNvPr>
          <p:cNvGrpSpPr/>
          <p:nvPr/>
        </p:nvGrpSpPr>
        <p:grpSpPr>
          <a:xfrm>
            <a:off x="626800" y="4434065"/>
            <a:ext cx="5161157" cy="1913650"/>
            <a:chOff x="347" y="1169927"/>
            <a:chExt cx="12191652" cy="4520413"/>
          </a:xfrm>
          <a:solidFill>
            <a:schemeClr val="accent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0D9EDF-927A-4EFE-B932-B82FA1298E3E}"/>
                </a:ext>
              </a:extLst>
            </p:cNvPr>
            <p:cNvSpPr/>
            <p:nvPr/>
          </p:nvSpPr>
          <p:spPr>
            <a:xfrm>
              <a:off x="6701933" y="4071818"/>
              <a:ext cx="1610323" cy="1567508"/>
            </a:xfrm>
            <a:custGeom>
              <a:avLst/>
              <a:gdLst>
                <a:gd name="connsiteX0" fmla="*/ 1550135 w 1610323"/>
                <a:gd name="connsiteY0" fmla="*/ 192697 h 1567508"/>
                <a:gd name="connsiteX1" fmla="*/ 1409795 w 1610323"/>
                <a:gd name="connsiteY1" fmla="*/ 114143 h 1567508"/>
                <a:gd name="connsiteX2" fmla="*/ 1278540 w 1610323"/>
                <a:gd name="connsiteY2" fmla="*/ 33524 h 1567508"/>
                <a:gd name="connsiteX3" fmla="*/ 1216919 w 1610323"/>
                <a:gd name="connsiteY3" fmla="*/ 78541 h 1567508"/>
                <a:gd name="connsiteX4" fmla="*/ 1195278 w 1610323"/>
                <a:gd name="connsiteY4" fmla="*/ 211695 h 1567508"/>
                <a:gd name="connsiteX5" fmla="*/ 1192387 w 1610323"/>
                <a:gd name="connsiteY5" fmla="*/ 424229 h 1567508"/>
                <a:gd name="connsiteX6" fmla="*/ 1212376 w 1610323"/>
                <a:gd name="connsiteY6" fmla="*/ 489319 h 1567508"/>
                <a:gd name="connsiteX7" fmla="*/ 1209403 w 1610323"/>
                <a:gd name="connsiteY7" fmla="*/ 651466 h 1567508"/>
                <a:gd name="connsiteX8" fmla="*/ 1211881 w 1610323"/>
                <a:gd name="connsiteY8" fmla="*/ 1126839 h 1567508"/>
                <a:gd name="connsiteX9" fmla="*/ 1143569 w 1610323"/>
                <a:gd name="connsiteY9" fmla="*/ 1209771 h 1567508"/>
                <a:gd name="connsiteX10" fmla="*/ 972006 w 1610323"/>
                <a:gd name="connsiteY10" fmla="*/ 1037959 h 1567508"/>
                <a:gd name="connsiteX11" fmla="*/ 976301 w 1610323"/>
                <a:gd name="connsiteY11" fmla="*/ 612726 h 1567508"/>
                <a:gd name="connsiteX12" fmla="*/ 1023054 w 1610323"/>
                <a:gd name="connsiteY12" fmla="*/ 281659 h 1567508"/>
                <a:gd name="connsiteX13" fmla="*/ 1002982 w 1610323"/>
                <a:gd name="connsiteY13" fmla="*/ 214091 h 1567508"/>
                <a:gd name="connsiteX14" fmla="*/ 793834 w 1610323"/>
                <a:gd name="connsiteY14" fmla="*/ 32202 h 1567508"/>
                <a:gd name="connsiteX15" fmla="*/ 645729 w 1610323"/>
                <a:gd name="connsiteY15" fmla="*/ 97953 h 1567508"/>
                <a:gd name="connsiteX16" fmla="*/ 616571 w 1610323"/>
                <a:gd name="connsiteY16" fmla="*/ 223672 h 1567508"/>
                <a:gd name="connsiteX17" fmla="*/ 616323 w 1610323"/>
                <a:gd name="connsiteY17" fmla="*/ 449753 h 1567508"/>
                <a:gd name="connsiteX18" fmla="*/ 644077 w 1610323"/>
                <a:gd name="connsiteY18" fmla="*/ 715235 h 1567508"/>
                <a:gd name="connsiteX19" fmla="*/ 628796 w 1610323"/>
                <a:gd name="connsiteY19" fmla="*/ 813861 h 1567508"/>
                <a:gd name="connsiteX20" fmla="*/ 639534 w 1610323"/>
                <a:gd name="connsiteY20" fmla="*/ 1092394 h 1567508"/>
                <a:gd name="connsiteX21" fmla="*/ 598977 w 1610323"/>
                <a:gd name="connsiteY21" fmla="*/ 1183008 h 1567508"/>
                <a:gd name="connsiteX22" fmla="*/ 391233 w 1610323"/>
                <a:gd name="connsiteY22" fmla="*/ 1136999 h 1567508"/>
                <a:gd name="connsiteX23" fmla="*/ 398833 w 1610323"/>
                <a:gd name="connsiteY23" fmla="*/ 1089420 h 1567508"/>
                <a:gd name="connsiteX24" fmla="*/ 447320 w 1610323"/>
                <a:gd name="connsiteY24" fmla="*/ 880686 h 1567508"/>
                <a:gd name="connsiteX25" fmla="*/ 431543 w 1610323"/>
                <a:gd name="connsiteY25" fmla="*/ 524838 h 1567508"/>
                <a:gd name="connsiteX26" fmla="*/ 480361 w 1610323"/>
                <a:gd name="connsiteY26" fmla="*/ 264808 h 1567508"/>
                <a:gd name="connsiteX27" fmla="*/ 446989 w 1610323"/>
                <a:gd name="connsiteY27" fmla="*/ 166430 h 1567508"/>
                <a:gd name="connsiteX28" fmla="*/ 282860 w 1610323"/>
                <a:gd name="connsiteY28" fmla="*/ 55991 h 1567508"/>
                <a:gd name="connsiteX29" fmla="*/ 190594 w 1610323"/>
                <a:gd name="connsiteY29" fmla="*/ 2218 h 1567508"/>
                <a:gd name="connsiteX30" fmla="*/ 111049 w 1610323"/>
                <a:gd name="connsiteY30" fmla="*/ 66482 h 1567508"/>
                <a:gd name="connsiteX31" fmla="*/ 45794 w 1610323"/>
                <a:gd name="connsiteY31" fmla="*/ 227307 h 1567508"/>
                <a:gd name="connsiteX32" fmla="*/ 46041 w 1610323"/>
                <a:gd name="connsiteY32" fmla="*/ 366243 h 1567508"/>
                <a:gd name="connsiteX33" fmla="*/ 94116 w 1610323"/>
                <a:gd name="connsiteY33" fmla="*/ 450992 h 1567508"/>
                <a:gd name="connsiteX34" fmla="*/ 14983 w 1610323"/>
                <a:gd name="connsiteY34" fmla="*/ 1267509 h 1567508"/>
                <a:gd name="connsiteX35" fmla="*/ 27786 w 1610323"/>
                <a:gd name="connsiteY35" fmla="*/ 1356141 h 1567508"/>
                <a:gd name="connsiteX36" fmla="*/ 452772 w 1610323"/>
                <a:gd name="connsiteY36" fmla="*/ 1556780 h 1567508"/>
                <a:gd name="connsiteX37" fmla="*/ 533143 w 1610323"/>
                <a:gd name="connsiteY37" fmla="*/ 1484008 h 1567508"/>
                <a:gd name="connsiteX38" fmla="*/ 550159 w 1610323"/>
                <a:gd name="connsiteY38" fmla="*/ 1392899 h 1567508"/>
                <a:gd name="connsiteX39" fmla="*/ 643912 w 1610323"/>
                <a:gd name="connsiteY39" fmla="*/ 1414127 h 1567508"/>
                <a:gd name="connsiteX40" fmla="*/ 722136 w 1610323"/>
                <a:gd name="connsiteY40" fmla="*/ 1463771 h 1567508"/>
                <a:gd name="connsiteX41" fmla="*/ 916828 w 1610323"/>
                <a:gd name="connsiteY41" fmla="*/ 1554880 h 1567508"/>
                <a:gd name="connsiteX42" fmla="*/ 1029827 w 1610323"/>
                <a:gd name="connsiteY42" fmla="*/ 1466497 h 1567508"/>
                <a:gd name="connsiteX43" fmla="*/ 1083931 w 1610323"/>
                <a:gd name="connsiteY43" fmla="*/ 1392733 h 1567508"/>
                <a:gd name="connsiteX44" fmla="*/ 1219397 w 1610323"/>
                <a:gd name="connsiteY44" fmla="*/ 1362253 h 1567508"/>
                <a:gd name="connsiteX45" fmla="*/ 1489670 w 1610323"/>
                <a:gd name="connsiteY45" fmla="*/ 1300880 h 1567508"/>
                <a:gd name="connsiteX46" fmla="*/ 1539809 w 1610323"/>
                <a:gd name="connsiteY46" fmla="*/ 1183999 h 1567508"/>
                <a:gd name="connsiteX47" fmla="*/ 1501978 w 1610323"/>
                <a:gd name="connsiteY47" fmla="*/ 997237 h 1567508"/>
                <a:gd name="connsiteX48" fmla="*/ 1522215 w 1610323"/>
                <a:gd name="connsiteY48" fmla="*/ 418860 h 1567508"/>
                <a:gd name="connsiteX49" fmla="*/ 1573841 w 1610323"/>
                <a:gd name="connsiteY49" fmla="*/ 310900 h 1567508"/>
                <a:gd name="connsiteX50" fmla="*/ 1550135 w 1610323"/>
                <a:gd name="connsiteY50" fmla="*/ 192697 h 156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10323" h="1567508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226BC3-18BB-4576-BCFB-6918DB8F57EA}"/>
                </a:ext>
              </a:extLst>
            </p:cNvPr>
            <p:cNvSpPr/>
            <p:nvPr/>
          </p:nvSpPr>
          <p:spPr>
            <a:xfrm>
              <a:off x="10554411" y="4119333"/>
              <a:ext cx="1159633" cy="1571007"/>
            </a:xfrm>
            <a:custGeom>
              <a:avLst/>
              <a:gdLst>
                <a:gd name="connsiteX0" fmla="*/ 1109599 w 1159633"/>
                <a:gd name="connsiteY0" fmla="*/ 1166303 h 1571007"/>
                <a:gd name="connsiteX1" fmla="*/ 1023694 w 1159633"/>
                <a:gd name="connsiteY1" fmla="*/ 1035132 h 1571007"/>
                <a:gd name="connsiteX2" fmla="*/ 1041783 w 1159633"/>
                <a:gd name="connsiteY2" fmla="*/ 394225 h 1571007"/>
                <a:gd name="connsiteX3" fmla="*/ 1072759 w 1159633"/>
                <a:gd name="connsiteY3" fmla="*/ 291304 h 1571007"/>
                <a:gd name="connsiteX4" fmla="*/ 1029145 w 1159633"/>
                <a:gd name="connsiteY4" fmla="*/ 160958 h 1571007"/>
                <a:gd name="connsiteX5" fmla="*/ 723272 w 1159633"/>
                <a:gd name="connsiteY5" fmla="*/ 16488 h 1571007"/>
                <a:gd name="connsiteX6" fmla="*/ 599534 w 1159633"/>
                <a:gd name="connsiteY6" fmla="*/ 55394 h 1571007"/>
                <a:gd name="connsiteX7" fmla="*/ 398316 w 1159633"/>
                <a:gd name="connsiteY7" fmla="*/ 75961 h 1571007"/>
                <a:gd name="connsiteX8" fmla="*/ 213207 w 1159633"/>
                <a:gd name="connsiteY8" fmla="*/ 7732 h 1571007"/>
                <a:gd name="connsiteX9" fmla="*/ 127301 w 1159633"/>
                <a:gd name="connsiteY9" fmla="*/ 97273 h 1571007"/>
                <a:gd name="connsiteX10" fmla="*/ 79392 w 1159633"/>
                <a:gd name="connsiteY10" fmla="*/ 212997 h 1571007"/>
                <a:gd name="connsiteX11" fmla="*/ 16615 w 1159633"/>
                <a:gd name="connsiteY11" fmla="*/ 280896 h 1571007"/>
                <a:gd name="connsiteX12" fmla="*/ 59732 w 1159633"/>
                <a:gd name="connsiteY12" fmla="*/ 380348 h 1571007"/>
                <a:gd name="connsiteX13" fmla="*/ 137295 w 1159633"/>
                <a:gd name="connsiteY13" fmla="*/ 497973 h 1571007"/>
                <a:gd name="connsiteX14" fmla="*/ 134487 w 1159633"/>
                <a:gd name="connsiteY14" fmla="*/ 674327 h 1571007"/>
                <a:gd name="connsiteX15" fmla="*/ 58907 w 1159633"/>
                <a:gd name="connsiteY15" fmla="*/ 1275337 h 1571007"/>
                <a:gd name="connsiteX16" fmla="*/ 81787 w 1159633"/>
                <a:gd name="connsiteY16" fmla="*/ 1368264 h 1571007"/>
                <a:gd name="connsiteX17" fmla="*/ 327775 w 1159633"/>
                <a:gd name="connsiteY17" fmla="*/ 1525042 h 1571007"/>
                <a:gd name="connsiteX18" fmla="*/ 414589 w 1159633"/>
                <a:gd name="connsiteY18" fmla="*/ 1525207 h 1571007"/>
                <a:gd name="connsiteX19" fmla="*/ 439205 w 1159633"/>
                <a:gd name="connsiteY19" fmla="*/ 1452104 h 1571007"/>
                <a:gd name="connsiteX20" fmla="*/ 476375 w 1159633"/>
                <a:gd name="connsiteY20" fmla="*/ 1365290 h 1571007"/>
                <a:gd name="connsiteX21" fmla="*/ 548073 w 1159633"/>
                <a:gd name="connsiteY21" fmla="*/ 1306643 h 1571007"/>
                <a:gd name="connsiteX22" fmla="*/ 517015 w 1159633"/>
                <a:gd name="connsiteY22" fmla="*/ 1172333 h 1571007"/>
                <a:gd name="connsiteX23" fmla="*/ 471172 w 1159633"/>
                <a:gd name="connsiteY23" fmla="*/ 1081719 h 1571007"/>
                <a:gd name="connsiteX24" fmla="*/ 499669 w 1159633"/>
                <a:gd name="connsiteY24" fmla="*/ 844487 h 1571007"/>
                <a:gd name="connsiteX25" fmla="*/ 496612 w 1159633"/>
                <a:gd name="connsiteY25" fmla="*/ 545139 h 1571007"/>
                <a:gd name="connsiteX26" fmla="*/ 463241 w 1159633"/>
                <a:gd name="connsiteY26" fmla="*/ 340534 h 1571007"/>
                <a:gd name="connsiteX27" fmla="*/ 519328 w 1159633"/>
                <a:gd name="connsiteY27" fmla="*/ 288908 h 1571007"/>
                <a:gd name="connsiteX28" fmla="*/ 695600 w 1159633"/>
                <a:gd name="connsiteY28" fmla="*/ 366471 h 1571007"/>
                <a:gd name="connsiteX29" fmla="*/ 720628 w 1159633"/>
                <a:gd name="connsiteY29" fmla="*/ 433957 h 1571007"/>
                <a:gd name="connsiteX30" fmla="*/ 695682 w 1159633"/>
                <a:gd name="connsiteY30" fmla="*/ 1069907 h 1571007"/>
                <a:gd name="connsiteX31" fmla="*/ 664624 w 1159633"/>
                <a:gd name="connsiteY31" fmla="*/ 1271372 h 1571007"/>
                <a:gd name="connsiteX32" fmla="*/ 653390 w 1159633"/>
                <a:gd name="connsiteY32" fmla="*/ 1372559 h 1571007"/>
                <a:gd name="connsiteX33" fmla="*/ 909621 w 1159633"/>
                <a:gd name="connsiteY33" fmla="*/ 1563782 h 1571007"/>
                <a:gd name="connsiteX34" fmla="*/ 994039 w 1159633"/>
                <a:gd name="connsiteY34" fmla="*/ 1489193 h 1571007"/>
                <a:gd name="connsiteX35" fmla="*/ 1095722 w 1159633"/>
                <a:gd name="connsiteY35" fmla="*/ 1304247 h 1571007"/>
                <a:gd name="connsiteX36" fmla="*/ 1109599 w 1159633"/>
                <a:gd name="connsiteY36" fmla="*/ 1166303 h 15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9633" h="1571007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04BA90-F6B9-4541-9614-DD2B05D11DC7}"/>
                </a:ext>
              </a:extLst>
            </p:cNvPr>
            <p:cNvSpPr/>
            <p:nvPr/>
          </p:nvSpPr>
          <p:spPr>
            <a:xfrm>
              <a:off x="2941686" y="4030248"/>
              <a:ext cx="1058285" cy="1571928"/>
            </a:xfrm>
            <a:custGeom>
              <a:avLst/>
              <a:gdLst>
                <a:gd name="connsiteX0" fmla="*/ 1013692 w 1058285"/>
                <a:gd name="connsiteY0" fmla="*/ 1180799 h 1571928"/>
                <a:gd name="connsiteX1" fmla="*/ 948602 w 1058285"/>
                <a:gd name="connsiteY1" fmla="*/ 1108357 h 1571928"/>
                <a:gd name="connsiteX2" fmla="*/ 915809 w 1058285"/>
                <a:gd name="connsiteY2" fmla="*/ 895162 h 1571928"/>
                <a:gd name="connsiteX3" fmla="*/ 914240 w 1058285"/>
                <a:gd name="connsiteY3" fmla="*/ 507761 h 1571928"/>
                <a:gd name="connsiteX4" fmla="*/ 948850 w 1058285"/>
                <a:gd name="connsiteY4" fmla="*/ 311334 h 1571928"/>
                <a:gd name="connsiteX5" fmla="*/ 890120 w 1058285"/>
                <a:gd name="connsiteY5" fmla="*/ 196600 h 1571928"/>
                <a:gd name="connsiteX6" fmla="*/ 633229 w 1058285"/>
                <a:gd name="connsiteY6" fmla="*/ 69311 h 1571928"/>
                <a:gd name="connsiteX7" fmla="*/ 557731 w 1058285"/>
                <a:gd name="connsiteY7" fmla="*/ 16777 h 1571928"/>
                <a:gd name="connsiteX8" fmla="*/ 409957 w 1058285"/>
                <a:gd name="connsiteY8" fmla="*/ 49900 h 1571928"/>
                <a:gd name="connsiteX9" fmla="*/ 270856 w 1058285"/>
                <a:gd name="connsiteY9" fmla="*/ 159430 h 1571928"/>
                <a:gd name="connsiteX10" fmla="*/ 129442 w 1058285"/>
                <a:gd name="connsiteY10" fmla="*/ 248226 h 1571928"/>
                <a:gd name="connsiteX11" fmla="*/ 78807 w 1058285"/>
                <a:gd name="connsiteY11" fmla="*/ 515690 h 1571928"/>
                <a:gd name="connsiteX12" fmla="*/ 281264 w 1058285"/>
                <a:gd name="connsiteY12" fmla="*/ 630837 h 1571928"/>
                <a:gd name="connsiteX13" fmla="*/ 372125 w 1058285"/>
                <a:gd name="connsiteY13" fmla="*/ 518747 h 1571928"/>
                <a:gd name="connsiteX14" fmla="*/ 287541 w 1058285"/>
                <a:gd name="connsiteY14" fmla="*/ 438953 h 1571928"/>
                <a:gd name="connsiteX15" fmla="*/ 211383 w 1058285"/>
                <a:gd name="connsiteY15" fmla="*/ 379645 h 1571928"/>
                <a:gd name="connsiteX16" fmla="*/ 268708 w 1058285"/>
                <a:gd name="connsiteY16" fmla="*/ 300183 h 1571928"/>
                <a:gd name="connsiteX17" fmla="*/ 468439 w 1058285"/>
                <a:gd name="connsiteY17" fmla="*/ 333223 h 1571928"/>
                <a:gd name="connsiteX18" fmla="*/ 508583 w 1058285"/>
                <a:gd name="connsiteY18" fmla="*/ 592097 h 1571928"/>
                <a:gd name="connsiteX19" fmla="*/ 193376 w 1058285"/>
                <a:gd name="connsiteY19" fmla="*/ 736154 h 1571928"/>
                <a:gd name="connsiteX20" fmla="*/ 75998 w 1058285"/>
                <a:gd name="connsiteY20" fmla="*/ 858818 h 1571928"/>
                <a:gd name="connsiteX21" fmla="*/ 8430 w 1058285"/>
                <a:gd name="connsiteY21" fmla="*/ 1311887 h 1571928"/>
                <a:gd name="connsiteX22" fmla="*/ 58735 w 1058285"/>
                <a:gd name="connsiteY22" fmla="*/ 1398784 h 1571928"/>
                <a:gd name="connsiteX23" fmla="*/ 193788 w 1058285"/>
                <a:gd name="connsiteY23" fmla="*/ 1495676 h 1571928"/>
                <a:gd name="connsiteX24" fmla="*/ 327521 w 1058285"/>
                <a:gd name="connsiteY24" fmla="*/ 1560271 h 1571928"/>
                <a:gd name="connsiteX25" fmla="*/ 437298 w 1058285"/>
                <a:gd name="connsiteY25" fmla="*/ 1427530 h 1571928"/>
                <a:gd name="connsiteX26" fmla="*/ 514531 w 1058285"/>
                <a:gd name="connsiteY26" fmla="*/ 1361531 h 1571928"/>
                <a:gd name="connsiteX27" fmla="*/ 602419 w 1058285"/>
                <a:gd name="connsiteY27" fmla="*/ 1435294 h 1571928"/>
                <a:gd name="connsiteX28" fmla="*/ 826269 w 1058285"/>
                <a:gd name="connsiteY28" fmla="*/ 1564070 h 1571928"/>
                <a:gd name="connsiteX29" fmla="*/ 915562 w 1058285"/>
                <a:gd name="connsiteY29" fmla="*/ 1485682 h 1571928"/>
                <a:gd name="connsiteX30" fmla="*/ 963636 w 1058285"/>
                <a:gd name="connsiteY30" fmla="*/ 1365083 h 1571928"/>
                <a:gd name="connsiteX31" fmla="*/ 1026743 w 1058285"/>
                <a:gd name="connsiteY31" fmla="*/ 1308583 h 1571928"/>
                <a:gd name="connsiteX32" fmla="*/ 1013692 w 1058285"/>
                <a:gd name="connsiteY32" fmla="*/ 1180799 h 1571928"/>
                <a:gd name="connsiteX33" fmla="*/ 527086 w 1058285"/>
                <a:gd name="connsiteY33" fmla="*/ 1214913 h 1571928"/>
                <a:gd name="connsiteX34" fmla="*/ 393850 w 1058285"/>
                <a:gd name="connsiteY34" fmla="*/ 1190628 h 1571928"/>
                <a:gd name="connsiteX35" fmla="*/ 400953 w 1058285"/>
                <a:gd name="connsiteY35" fmla="*/ 1069534 h 1571928"/>
                <a:gd name="connsiteX36" fmla="*/ 389720 w 1058285"/>
                <a:gd name="connsiteY36" fmla="*/ 916061 h 1571928"/>
                <a:gd name="connsiteX37" fmla="*/ 469761 w 1058285"/>
                <a:gd name="connsiteY37" fmla="*/ 787119 h 1571928"/>
                <a:gd name="connsiteX38" fmla="*/ 574665 w 1058285"/>
                <a:gd name="connsiteY38" fmla="*/ 860139 h 1571928"/>
                <a:gd name="connsiteX39" fmla="*/ 574582 w 1058285"/>
                <a:gd name="connsiteY39" fmla="*/ 998910 h 1571928"/>
                <a:gd name="connsiteX40" fmla="*/ 577060 w 1058285"/>
                <a:gd name="connsiteY40" fmla="*/ 998910 h 1571928"/>
                <a:gd name="connsiteX41" fmla="*/ 578547 w 1058285"/>
                <a:gd name="connsiteY41" fmla="*/ 1168408 h 1571928"/>
                <a:gd name="connsiteX42" fmla="*/ 527086 w 1058285"/>
                <a:gd name="connsiteY42" fmla="*/ 1214913 h 15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8285" h="1571928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B000F2-D10B-4A61-981C-00118A616905}"/>
                </a:ext>
              </a:extLst>
            </p:cNvPr>
            <p:cNvSpPr/>
            <p:nvPr/>
          </p:nvSpPr>
          <p:spPr>
            <a:xfrm>
              <a:off x="5562231" y="4060536"/>
              <a:ext cx="977846" cy="1571474"/>
            </a:xfrm>
            <a:custGeom>
              <a:avLst/>
              <a:gdLst>
                <a:gd name="connsiteX0" fmla="*/ 927283 w 977846"/>
                <a:gd name="connsiteY0" fmla="*/ 988281 h 1571474"/>
                <a:gd name="connsiteX1" fmla="*/ 957515 w 977846"/>
                <a:gd name="connsiteY1" fmla="*/ 310948 h 1571474"/>
                <a:gd name="connsiteX2" fmla="*/ 926952 w 977846"/>
                <a:gd name="connsiteY2" fmla="*/ 228181 h 1571474"/>
                <a:gd name="connsiteX3" fmla="*/ 569948 w 977846"/>
                <a:gd name="connsiteY3" fmla="*/ 15978 h 1571474"/>
                <a:gd name="connsiteX4" fmla="*/ 435638 w 977846"/>
                <a:gd name="connsiteY4" fmla="*/ 68347 h 1571474"/>
                <a:gd name="connsiteX5" fmla="*/ 290590 w 977846"/>
                <a:gd name="connsiteY5" fmla="*/ 201831 h 1571474"/>
                <a:gd name="connsiteX6" fmla="*/ 119191 w 977846"/>
                <a:gd name="connsiteY6" fmla="*/ 247592 h 1571474"/>
                <a:gd name="connsiteX7" fmla="*/ 39068 w 977846"/>
                <a:gd name="connsiteY7" fmla="*/ 377442 h 1571474"/>
                <a:gd name="connsiteX8" fmla="*/ 9661 w 977846"/>
                <a:gd name="connsiteY8" fmla="*/ 1243107 h 1571474"/>
                <a:gd name="connsiteX9" fmla="*/ 33533 w 977846"/>
                <a:gd name="connsiteY9" fmla="*/ 1346524 h 1571474"/>
                <a:gd name="connsiteX10" fmla="*/ 479665 w 977846"/>
                <a:gd name="connsiteY10" fmla="*/ 1567814 h 1571474"/>
                <a:gd name="connsiteX11" fmla="*/ 557971 w 977846"/>
                <a:gd name="connsiteY11" fmla="*/ 1512719 h 1571474"/>
                <a:gd name="connsiteX12" fmla="*/ 682700 w 977846"/>
                <a:gd name="connsiteY12" fmla="*/ 1364532 h 1571474"/>
                <a:gd name="connsiteX13" fmla="*/ 924144 w 977846"/>
                <a:gd name="connsiteY13" fmla="*/ 1285978 h 1571474"/>
                <a:gd name="connsiteX14" fmla="*/ 966106 w 977846"/>
                <a:gd name="connsiteY14" fmla="*/ 1195364 h 1571474"/>
                <a:gd name="connsiteX15" fmla="*/ 927283 w 977846"/>
                <a:gd name="connsiteY15" fmla="*/ 988281 h 1571474"/>
                <a:gd name="connsiteX16" fmla="*/ 542855 w 977846"/>
                <a:gd name="connsiteY16" fmla="*/ 1202880 h 1571474"/>
                <a:gd name="connsiteX17" fmla="*/ 494203 w 977846"/>
                <a:gd name="connsiteY17" fmla="*/ 1196107 h 1571474"/>
                <a:gd name="connsiteX18" fmla="*/ 395246 w 977846"/>
                <a:gd name="connsiteY18" fmla="*/ 1026691 h 1571474"/>
                <a:gd name="connsiteX19" fmla="*/ 412427 w 977846"/>
                <a:gd name="connsiteY19" fmla="*/ 811762 h 1571474"/>
                <a:gd name="connsiteX20" fmla="*/ 401936 w 977846"/>
                <a:gd name="connsiteY20" fmla="*/ 362491 h 1571474"/>
                <a:gd name="connsiteX21" fmla="*/ 472643 w 977846"/>
                <a:gd name="connsiteY21" fmla="*/ 311691 h 1571474"/>
                <a:gd name="connsiteX22" fmla="*/ 579200 w 977846"/>
                <a:gd name="connsiteY22" fmla="*/ 355222 h 1571474"/>
                <a:gd name="connsiteX23" fmla="*/ 600924 w 977846"/>
                <a:gd name="connsiteY23" fmla="*/ 410813 h 1571474"/>
                <a:gd name="connsiteX24" fmla="*/ 609762 w 977846"/>
                <a:gd name="connsiteY24" fmla="*/ 778638 h 1571474"/>
                <a:gd name="connsiteX25" fmla="*/ 603237 w 977846"/>
                <a:gd name="connsiteY25" fmla="*/ 916748 h 1571474"/>
                <a:gd name="connsiteX26" fmla="*/ 626117 w 977846"/>
                <a:gd name="connsiteY26" fmla="*/ 1144646 h 1571474"/>
                <a:gd name="connsiteX27" fmla="*/ 542855 w 977846"/>
                <a:gd name="connsiteY27" fmla="*/ 1202880 h 15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7846" h="1571474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8148E0-6548-453A-8DA1-6E88D5111702}"/>
                </a:ext>
              </a:extLst>
            </p:cNvPr>
            <p:cNvSpPr/>
            <p:nvPr/>
          </p:nvSpPr>
          <p:spPr>
            <a:xfrm>
              <a:off x="9530667" y="4093728"/>
              <a:ext cx="926595" cy="1571285"/>
            </a:xfrm>
            <a:custGeom>
              <a:avLst/>
              <a:gdLst>
                <a:gd name="connsiteX0" fmla="*/ 674516 w 926595"/>
                <a:gd name="connsiteY0" fmla="*/ 51757 h 1571285"/>
                <a:gd name="connsiteX1" fmla="*/ 542023 w 926595"/>
                <a:gd name="connsiteY1" fmla="*/ 41928 h 1571285"/>
                <a:gd name="connsiteX2" fmla="*/ 325276 w 926595"/>
                <a:gd name="connsiteY2" fmla="*/ 195484 h 1571285"/>
                <a:gd name="connsiteX3" fmla="*/ 84822 w 926595"/>
                <a:gd name="connsiteY3" fmla="*/ 250497 h 1571285"/>
                <a:gd name="connsiteX4" fmla="*/ 14033 w 926595"/>
                <a:gd name="connsiteY4" fmla="*/ 365148 h 1571285"/>
                <a:gd name="connsiteX5" fmla="*/ 64008 w 926595"/>
                <a:gd name="connsiteY5" fmla="*/ 578508 h 1571285"/>
                <a:gd name="connsiteX6" fmla="*/ 65990 w 926595"/>
                <a:gd name="connsiteY6" fmla="*/ 1097990 h 1571285"/>
                <a:gd name="connsiteX7" fmla="*/ 28654 w 926595"/>
                <a:gd name="connsiteY7" fmla="*/ 1261376 h 1571285"/>
                <a:gd name="connsiteX8" fmla="*/ 50047 w 926595"/>
                <a:gd name="connsiteY8" fmla="*/ 1347942 h 1571285"/>
                <a:gd name="connsiteX9" fmla="*/ 527072 w 926595"/>
                <a:gd name="connsiteY9" fmla="*/ 1564771 h 1571285"/>
                <a:gd name="connsiteX10" fmla="*/ 611739 w 926595"/>
                <a:gd name="connsiteY10" fmla="*/ 1535861 h 1571285"/>
                <a:gd name="connsiteX11" fmla="*/ 806018 w 926595"/>
                <a:gd name="connsiteY11" fmla="*/ 1255759 h 1571285"/>
                <a:gd name="connsiteX12" fmla="*/ 855165 w 926595"/>
                <a:gd name="connsiteY12" fmla="*/ 1095429 h 1571285"/>
                <a:gd name="connsiteX13" fmla="*/ 763230 w 926595"/>
                <a:gd name="connsiteY13" fmla="*/ 1002337 h 1571285"/>
                <a:gd name="connsiteX14" fmla="*/ 715568 w 926595"/>
                <a:gd name="connsiteY14" fmla="*/ 1103606 h 1571285"/>
                <a:gd name="connsiteX15" fmla="*/ 620495 w 926595"/>
                <a:gd name="connsiteY15" fmla="*/ 1206446 h 1571285"/>
                <a:gd name="connsiteX16" fmla="*/ 410438 w 926595"/>
                <a:gd name="connsiteY16" fmla="*/ 1156885 h 1571285"/>
                <a:gd name="connsiteX17" fmla="*/ 384832 w 926595"/>
                <a:gd name="connsiteY17" fmla="*/ 1091960 h 1571285"/>
                <a:gd name="connsiteX18" fmla="*/ 480732 w 926595"/>
                <a:gd name="connsiteY18" fmla="*/ 922957 h 1571285"/>
                <a:gd name="connsiteX19" fmla="*/ 701526 w 926595"/>
                <a:gd name="connsiteY19" fmla="*/ 748419 h 1571285"/>
                <a:gd name="connsiteX20" fmla="*/ 895227 w 926595"/>
                <a:gd name="connsiteY20" fmla="*/ 636742 h 1571285"/>
                <a:gd name="connsiteX21" fmla="*/ 917942 w 926595"/>
                <a:gd name="connsiteY21" fmla="*/ 559675 h 1571285"/>
                <a:gd name="connsiteX22" fmla="*/ 674516 w 926595"/>
                <a:gd name="connsiteY22" fmla="*/ 51757 h 1571285"/>
                <a:gd name="connsiteX23" fmla="*/ 432493 w 926595"/>
                <a:gd name="connsiteY23" fmla="*/ 772374 h 1571285"/>
                <a:gd name="connsiteX24" fmla="*/ 408539 w 926595"/>
                <a:gd name="connsiteY24" fmla="*/ 750980 h 1571285"/>
                <a:gd name="connsiteX25" fmla="*/ 400527 w 926595"/>
                <a:gd name="connsiteY25" fmla="*/ 271560 h 1571285"/>
                <a:gd name="connsiteX26" fmla="*/ 551192 w 926595"/>
                <a:gd name="connsiteY26" fmla="*/ 588420 h 1571285"/>
                <a:gd name="connsiteX27" fmla="*/ 432493 w 926595"/>
                <a:gd name="connsiteY27" fmla="*/ 772374 h 15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6595" h="157128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C80D1B-F71F-435B-B4ED-85B3D2C4C9F8}"/>
                </a:ext>
              </a:extLst>
            </p:cNvPr>
            <p:cNvSpPr/>
            <p:nvPr/>
          </p:nvSpPr>
          <p:spPr>
            <a:xfrm>
              <a:off x="8463717" y="4083496"/>
              <a:ext cx="920295" cy="1572782"/>
            </a:xfrm>
            <a:custGeom>
              <a:avLst/>
              <a:gdLst>
                <a:gd name="connsiteX0" fmla="*/ 665250 w 920295"/>
                <a:gd name="connsiteY0" fmla="*/ 43899 h 1572782"/>
                <a:gd name="connsiteX1" fmla="*/ 542916 w 920295"/>
                <a:gd name="connsiteY1" fmla="*/ 38035 h 1572782"/>
                <a:gd name="connsiteX2" fmla="*/ 292469 w 920295"/>
                <a:gd name="connsiteY2" fmla="*/ 206955 h 1572782"/>
                <a:gd name="connsiteX3" fmla="*/ 59614 w 920295"/>
                <a:gd name="connsiteY3" fmla="*/ 259077 h 1572782"/>
                <a:gd name="connsiteX4" fmla="*/ 16414 w 920295"/>
                <a:gd name="connsiteY4" fmla="*/ 375710 h 1572782"/>
                <a:gd name="connsiteX5" fmla="*/ 59862 w 920295"/>
                <a:gd name="connsiteY5" fmla="*/ 552395 h 1572782"/>
                <a:gd name="connsiteX6" fmla="*/ 63001 w 920295"/>
                <a:gd name="connsiteY6" fmla="*/ 916503 h 1572782"/>
                <a:gd name="connsiteX7" fmla="*/ 15670 w 920295"/>
                <a:gd name="connsiteY7" fmla="*/ 1286145 h 1572782"/>
                <a:gd name="connsiteX8" fmla="*/ 37890 w 920295"/>
                <a:gd name="connsiteY8" fmla="*/ 1344132 h 1572782"/>
                <a:gd name="connsiteX9" fmla="*/ 521688 w 920295"/>
                <a:gd name="connsiteY9" fmla="*/ 1564843 h 1572782"/>
                <a:gd name="connsiteX10" fmla="*/ 605528 w 920295"/>
                <a:gd name="connsiteY10" fmla="*/ 1537419 h 1572782"/>
                <a:gd name="connsiteX11" fmla="*/ 800716 w 920295"/>
                <a:gd name="connsiteY11" fmla="*/ 1258061 h 1572782"/>
                <a:gd name="connsiteX12" fmla="*/ 855315 w 920295"/>
                <a:gd name="connsiteY12" fmla="*/ 1150348 h 1572782"/>
                <a:gd name="connsiteX13" fmla="*/ 769988 w 920295"/>
                <a:gd name="connsiteY13" fmla="*/ 1005878 h 1572782"/>
                <a:gd name="connsiteX14" fmla="*/ 719767 w 920295"/>
                <a:gd name="connsiteY14" fmla="*/ 1133002 h 1572782"/>
                <a:gd name="connsiteX15" fmla="*/ 671197 w 920295"/>
                <a:gd name="connsiteY15" fmla="*/ 1197514 h 1572782"/>
                <a:gd name="connsiteX16" fmla="*/ 393160 w 920295"/>
                <a:gd name="connsiteY16" fmla="*/ 1154561 h 1572782"/>
                <a:gd name="connsiteX17" fmla="*/ 380026 w 920295"/>
                <a:gd name="connsiteY17" fmla="*/ 1136719 h 1572782"/>
                <a:gd name="connsiteX18" fmla="*/ 416535 w 920295"/>
                <a:gd name="connsiteY18" fmla="*/ 982997 h 1572782"/>
                <a:gd name="connsiteX19" fmla="*/ 745538 w 920295"/>
                <a:gd name="connsiteY19" fmla="*/ 724371 h 1572782"/>
                <a:gd name="connsiteX20" fmla="*/ 879518 w 920295"/>
                <a:gd name="connsiteY20" fmla="*/ 648461 h 1572782"/>
                <a:gd name="connsiteX21" fmla="*/ 910659 w 920295"/>
                <a:gd name="connsiteY21" fmla="*/ 549917 h 1572782"/>
                <a:gd name="connsiteX22" fmla="*/ 665250 w 920295"/>
                <a:gd name="connsiteY22" fmla="*/ 43899 h 1572782"/>
                <a:gd name="connsiteX23" fmla="*/ 418848 w 920295"/>
                <a:gd name="connsiteY23" fmla="*/ 787066 h 1572782"/>
                <a:gd name="connsiteX24" fmla="*/ 397538 w 920295"/>
                <a:gd name="connsiteY24" fmla="*/ 297651 h 1572782"/>
                <a:gd name="connsiteX25" fmla="*/ 549855 w 920295"/>
                <a:gd name="connsiteY25" fmla="*/ 617485 h 1572782"/>
                <a:gd name="connsiteX26" fmla="*/ 418848 w 920295"/>
                <a:gd name="connsiteY26" fmla="*/ 787066 h 157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0295" h="1572782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F9DD43-8F02-4F09-9438-DEB5218F22CF}"/>
                </a:ext>
              </a:extLst>
            </p:cNvPr>
            <p:cNvSpPr/>
            <p:nvPr/>
          </p:nvSpPr>
          <p:spPr>
            <a:xfrm>
              <a:off x="4846750" y="3541409"/>
              <a:ext cx="632809" cy="2089559"/>
            </a:xfrm>
            <a:custGeom>
              <a:avLst/>
              <a:gdLst>
                <a:gd name="connsiteX0" fmla="*/ 548870 w 632809"/>
                <a:gd name="connsiteY0" fmla="*/ 11 h 2089559"/>
                <a:gd name="connsiteX1" fmla="*/ 366073 w 632809"/>
                <a:gd name="connsiteY1" fmla="*/ 140929 h 2089559"/>
                <a:gd name="connsiteX2" fmla="*/ 295862 w 632809"/>
                <a:gd name="connsiteY2" fmla="*/ 167527 h 2089559"/>
                <a:gd name="connsiteX3" fmla="*/ 121489 w 632809"/>
                <a:gd name="connsiteY3" fmla="*/ 68818 h 2089559"/>
                <a:gd name="connsiteX4" fmla="*/ 43348 w 632809"/>
                <a:gd name="connsiteY4" fmla="*/ 78482 h 2089559"/>
                <a:gd name="connsiteX5" fmla="*/ 33023 w 632809"/>
                <a:gd name="connsiteY5" fmla="*/ 164718 h 2089559"/>
                <a:gd name="connsiteX6" fmla="*/ 118020 w 632809"/>
                <a:gd name="connsiteY6" fmla="*/ 546421 h 2089559"/>
                <a:gd name="connsiteX7" fmla="*/ 100757 w 632809"/>
                <a:gd name="connsiteY7" fmla="*/ 1142309 h 2089559"/>
                <a:gd name="connsiteX8" fmla="*/ 8160 w 632809"/>
                <a:gd name="connsiteY8" fmla="*/ 1832032 h 2089559"/>
                <a:gd name="connsiteX9" fmla="*/ 14272 w 632809"/>
                <a:gd name="connsiteY9" fmla="*/ 1888862 h 2089559"/>
                <a:gd name="connsiteX10" fmla="*/ 344349 w 632809"/>
                <a:gd name="connsiteY10" fmla="*/ 2084298 h 2089559"/>
                <a:gd name="connsiteX11" fmla="*/ 425133 w 632809"/>
                <a:gd name="connsiteY11" fmla="*/ 2012351 h 2089559"/>
                <a:gd name="connsiteX12" fmla="*/ 504761 w 632809"/>
                <a:gd name="connsiteY12" fmla="*/ 1878372 h 2089559"/>
                <a:gd name="connsiteX13" fmla="*/ 573403 w 632809"/>
                <a:gd name="connsiteY13" fmla="*/ 1801139 h 2089559"/>
                <a:gd name="connsiteX14" fmla="*/ 530946 w 632809"/>
                <a:gd name="connsiteY14" fmla="*/ 1717133 h 2089559"/>
                <a:gd name="connsiteX15" fmla="*/ 439919 w 632809"/>
                <a:gd name="connsiteY15" fmla="*/ 1538962 h 2089559"/>
                <a:gd name="connsiteX16" fmla="*/ 439258 w 632809"/>
                <a:gd name="connsiteY16" fmla="*/ 1206325 h 2089559"/>
                <a:gd name="connsiteX17" fmla="*/ 448675 w 632809"/>
                <a:gd name="connsiteY17" fmla="*/ 783074 h 2089559"/>
                <a:gd name="connsiteX18" fmla="*/ 444462 w 632809"/>
                <a:gd name="connsiteY18" fmla="*/ 721949 h 2089559"/>
                <a:gd name="connsiteX19" fmla="*/ 437028 w 632809"/>
                <a:gd name="connsiteY19" fmla="*/ 404924 h 2089559"/>
                <a:gd name="connsiteX20" fmla="*/ 588685 w 632809"/>
                <a:gd name="connsiteY20" fmla="*/ 124987 h 2089559"/>
                <a:gd name="connsiteX21" fmla="*/ 628663 w 632809"/>
                <a:gd name="connsiteY21" fmla="*/ 46102 h 2089559"/>
                <a:gd name="connsiteX22" fmla="*/ 548870 w 632809"/>
                <a:gd name="connsiteY22" fmla="*/ 11 h 208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809" h="208955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074B99-ACE0-4C2F-BD3D-621FCD492ADF}"/>
                </a:ext>
              </a:extLst>
            </p:cNvPr>
            <p:cNvSpPr/>
            <p:nvPr/>
          </p:nvSpPr>
          <p:spPr>
            <a:xfrm>
              <a:off x="4135439" y="3536860"/>
              <a:ext cx="629922" cy="2083874"/>
            </a:xfrm>
            <a:custGeom>
              <a:avLst/>
              <a:gdLst>
                <a:gd name="connsiteX0" fmla="*/ 565832 w 629922"/>
                <a:gd name="connsiteY0" fmla="*/ 1256 h 2083874"/>
                <a:gd name="connsiteX1" fmla="*/ 363541 w 629922"/>
                <a:gd name="connsiteY1" fmla="*/ 135896 h 2083874"/>
                <a:gd name="connsiteX2" fmla="*/ 286887 w 629922"/>
                <a:gd name="connsiteY2" fmla="*/ 160512 h 2083874"/>
                <a:gd name="connsiteX3" fmla="*/ 124492 w 629922"/>
                <a:gd name="connsiteY3" fmla="*/ 71385 h 2083874"/>
                <a:gd name="connsiteX4" fmla="*/ 34291 w 629922"/>
                <a:gd name="connsiteY4" fmla="*/ 86088 h 2083874"/>
                <a:gd name="connsiteX5" fmla="*/ 44699 w 629922"/>
                <a:gd name="connsiteY5" fmla="*/ 183227 h 2083874"/>
                <a:gd name="connsiteX6" fmla="*/ 95581 w 629922"/>
                <a:gd name="connsiteY6" fmla="*/ 285157 h 2083874"/>
                <a:gd name="connsiteX7" fmla="*/ 115571 w 629922"/>
                <a:gd name="connsiteY7" fmla="*/ 517433 h 2083874"/>
                <a:gd name="connsiteX8" fmla="*/ 93186 w 629922"/>
                <a:gd name="connsiteY8" fmla="*/ 980085 h 2083874"/>
                <a:gd name="connsiteX9" fmla="*/ 93929 w 629922"/>
                <a:gd name="connsiteY9" fmla="*/ 1429520 h 2083874"/>
                <a:gd name="connsiteX10" fmla="*/ 12567 w 629922"/>
                <a:gd name="connsiteY10" fmla="*/ 1810975 h 2083874"/>
                <a:gd name="connsiteX11" fmla="*/ 43212 w 629922"/>
                <a:gd name="connsiteY11" fmla="*/ 1914805 h 2083874"/>
                <a:gd name="connsiteX12" fmla="*/ 286061 w 629922"/>
                <a:gd name="connsiteY12" fmla="*/ 2064810 h 2083874"/>
                <a:gd name="connsiteX13" fmla="*/ 375270 w 629922"/>
                <a:gd name="connsiteY13" fmla="*/ 2083560 h 2083874"/>
                <a:gd name="connsiteX14" fmla="*/ 424831 w 629922"/>
                <a:gd name="connsiteY14" fmla="*/ 2023096 h 2083874"/>
                <a:gd name="connsiteX15" fmla="*/ 514784 w 629922"/>
                <a:gd name="connsiteY15" fmla="*/ 1867309 h 2083874"/>
                <a:gd name="connsiteX16" fmla="*/ 527671 w 629922"/>
                <a:gd name="connsiteY16" fmla="*/ 1716478 h 2083874"/>
                <a:gd name="connsiteX17" fmla="*/ 436891 w 629922"/>
                <a:gd name="connsiteY17" fmla="*/ 1544915 h 2083874"/>
                <a:gd name="connsiteX18" fmla="*/ 434744 w 629922"/>
                <a:gd name="connsiteY18" fmla="*/ 1211948 h 2083874"/>
                <a:gd name="connsiteX19" fmla="*/ 432018 w 629922"/>
                <a:gd name="connsiteY19" fmla="*/ 417650 h 2083874"/>
                <a:gd name="connsiteX20" fmla="*/ 437800 w 629922"/>
                <a:gd name="connsiteY20" fmla="*/ 363877 h 2083874"/>
                <a:gd name="connsiteX21" fmla="*/ 594082 w 629922"/>
                <a:gd name="connsiteY21" fmla="*/ 119706 h 2083874"/>
                <a:gd name="connsiteX22" fmla="*/ 627453 w 629922"/>
                <a:gd name="connsiteY22" fmla="*/ 50321 h 2083874"/>
                <a:gd name="connsiteX23" fmla="*/ 565832 w 629922"/>
                <a:gd name="connsiteY23" fmla="*/ 1256 h 20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9922" h="2083874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96D909-668F-47ED-804B-F6E9B92911A6}"/>
                </a:ext>
              </a:extLst>
            </p:cNvPr>
            <p:cNvSpPr/>
            <p:nvPr/>
          </p:nvSpPr>
          <p:spPr>
            <a:xfrm>
              <a:off x="2935248" y="2221694"/>
              <a:ext cx="1659383" cy="1042928"/>
            </a:xfrm>
            <a:custGeom>
              <a:avLst/>
              <a:gdLst>
                <a:gd name="connsiteX0" fmla="*/ 1492281 w 1659383"/>
                <a:gd name="connsiteY0" fmla="*/ 661556 h 1042928"/>
                <a:gd name="connsiteX1" fmla="*/ 1659384 w 1659383"/>
                <a:gd name="connsiteY1" fmla="*/ 377985 h 1042928"/>
                <a:gd name="connsiteX2" fmla="*/ 1533995 w 1659383"/>
                <a:gd name="connsiteY2" fmla="*/ 220712 h 1042928"/>
                <a:gd name="connsiteX3" fmla="*/ 1533417 w 1659383"/>
                <a:gd name="connsiteY3" fmla="*/ 0 h 1042928"/>
                <a:gd name="connsiteX4" fmla="*/ 1359210 w 1659383"/>
                <a:gd name="connsiteY4" fmla="*/ 235332 h 1042928"/>
                <a:gd name="connsiteX5" fmla="*/ 1093893 w 1659383"/>
                <a:gd name="connsiteY5" fmla="*/ 489497 h 1042928"/>
                <a:gd name="connsiteX6" fmla="*/ 959335 w 1659383"/>
                <a:gd name="connsiteY6" fmla="*/ 483302 h 1042928"/>
                <a:gd name="connsiteX7" fmla="*/ 906388 w 1659383"/>
                <a:gd name="connsiteY7" fmla="*/ 480494 h 1042928"/>
                <a:gd name="connsiteX8" fmla="*/ 800575 w 1659383"/>
                <a:gd name="connsiteY8" fmla="*/ 516508 h 1042928"/>
                <a:gd name="connsiteX9" fmla="*/ 766461 w 1659383"/>
                <a:gd name="connsiteY9" fmla="*/ 547979 h 1042928"/>
                <a:gd name="connsiteX10" fmla="*/ 653048 w 1659383"/>
                <a:gd name="connsiteY10" fmla="*/ 654205 h 1042928"/>
                <a:gd name="connsiteX11" fmla="*/ 360969 w 1659383"/>
                <a:gd name="connsiteY11" fmla="*/ 647184 h 1042928"/>
                <a:gd name="connsiteX12" fmla="*/ 0 w 1659383"/>
                <a:gd name="connsiteY12" fmla="*/ 570695 h 1042928"/>
                <a:gd name="connsiteX13" fmla="*/ 179163 w 1659383"/>
                <a:gd name="connsiteY13" fmla="*/ 938933 h 1042928"/>
                <a:gd name="connsiteX14" fmla="*/ 482806 w 1659383"/>
                <a:gd name="connsiteY14" fmla="*/ 1042928 h 1042928"/>
                <a:gd name="connsiteX15" fmla="*/ 789506 w 1659383"/>
                <a:gd name="connsiteY15" fmla="*/ 969495 h 1042928"/>
                <a:gd name="connsiteX16" fmla="*/ 927286 w 1659383"/>
                <a:gd name="connsiteY16" fmla="*/ 914152 h 1042928"/>
                <a:gd name="connsiteX17" fmla="*/ 1041854 w 1659383"/>
                <a:gd name="connsiteY17" fmla="*/ 1003279 h 1042928"/>
                <a:gd name="connsiteX18" fmla="*/ 1081916 w 1659383"/>
                <a:gd name="connsiteY18" fmla="*/ 835268 h 1042928"/>
                <a:gd name="connsiteX19" fmla="*/ 1223165 w 1659383"/>
                <a:gd name="connsiteY19" fmla="*/ 812883 h 1042928"/>
                <a:gd name="connsiteX20" fmla="*/ 1492281 w 1659383"/>
                <a:gd name="connsiteY20" fmla="*/ 661556 h 10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9383" h="1042928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9B411A-9F53-45DE-9574-5AFC959FEB05}"/>
                </a:ext>
              </a:extLst>
            </p:cNvPr>
            <p:cNvSpPr/>
            <p:nvPr/>
          </p:nvSpPr>
          <p:spPr>
            <a:xfrm>
              <a:off x="8782485" y="2180168"/>
              <a:ext cx="827078" cy="1483337"/>
            </a:xfrm>
            <a:custGeom>
              <a:avLst/>
              <a:gdLst>
                <a:gd name="connsiteX0" fmla="*/ 806738 w 827078"/>
                <a:gd name="connsiteY0" fmla="*/ 211437 h 1483337"/>
                <a:gd name="connsiteX1" fmla="*/ 452707 w 827078"/>
                <a:gd name="connsiteY1" fmla="*/ 86296 h 1483337"/>
                <a:gd name="connsiteX2" fmla="*/ 318809 w 827078"/>
                <a:gd name="connsiteY2" fmla="*/ 187400 h 1483337"/>
                <a:gd name="connsiteX3" fmla="*/ 313028 w 827078"/>
                <a:gd name="connsiteY3" fmla="*/ 82909 h 1483337"/>
                <a:gd name="connsiteX4" fmla="*/ 191273 w 827078"/>
                <a:gd name="connsiteY4" fmla="*/ 17406 h 1483337"/>
                <a:gd name="connsiteX5" fmla="*/ 3932 w 827078"/>
                <a:gd name="connsiteY5" fmla="*/ 206894 h 1483337"/>
                <a:gd name="connsiteX6" fmla="*/ 143942 w 827078"/>
                <a:gd name="connsiteY6" fmla="*/ 327740 h 1483337"/>
                <a:gd name="connsiteX7" fmla="*/ 147990 w 827078"/>
                <a:gd name="connsiteY7" fmla="*/ 451395 h 1483337"/>
                <a:gd name="connsiteX8" fmla="*/ 128496 w 827078"/>
                <a:gd name="connsiteY8" fmla="*/ 1023907 h 1483337"/>
                <a:gd name="connsiteX9" fmla="*/ 12936 w 827078"/>
                <a:gd name="connsiteY9" fmla="*/ 1436585 h 1483337"/>
                <a:gd name="connsiteX10" fmla="*/ 5254 w 827078"/>
                <a:gd name="connsiteY10" fmla="*/ 1483337 h 1483337"/>
                <a:gd name="connsiteX11" fmla="*/ 427100 w 827078"/>
                <a:gd name="connsiteY11" fmla="*/ 1427168 h 1483337"/>
                <a:gd name="connsiteX12" fmla="*/ 310219 w 827078"/>
                <a:gd name="connsiteY12" fmla="*/ 810464 h 1483337"/>
                <a:gd name="connsiteX13" fmla="*/ 597095 w 827078"/>
                <a:gd name="connsiteY13" fmla="*/ 807325 h 1483337"/>
                <a:gd name="connsiteX14" fmla="*/ 806738 w 827078"/>
                <a:gd name="connsiteY14" fmla="*/ 211437 h 1483337"/>
                <a:gd name="connsiteX15" fmla="*/ 566285 w 827078"/>
                <a:gd name="connsiteY15" fmla="*/ 694079 h 1483337"/>
                <a:gd name="connsiteX16" fmla="*/ 401328 w 827078"/>
                <a:gd name="connsiteY16" fmla="*/ 742483 h 1483337"/>
                <a:gd name="connsiteX17" fmla="*/ 309228 w 827078"/>
                <a:gd name="connsiteY17" fmla="*/ 615029 h 1483337"/>
                <a:gd name="connsiteX18" fmla="*/ 312780 w 827078"/>
                <a:gd name="connsiteY18" fmla="*/ 336827 h 1483337"/>
                <a:gd name="connsiteX19" fmla="*/ 483600 w 827078"/>
                <a:gd name="connsiteY19" fmla="*/ 186244 h 1483337"/>
                <a:gd name="connsiteX20" fmla="*/ 629474 w 827078"/>
                <a:gd name="connsiteY20" fmla="*/ 306099 h 1483337"/>
                <a:gd name="connsiteX21" fmla="*/ 652355 w 827078"/>
                <a:gd name="connsiteY21" fmla="*/ 435370 h 1483337"/>
                <a:gd name="connsiteX22" fmla="*/ 566285 w 827078"/>
                <a:gd name="connsiteY22" fmla="*/ 694079 h 14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7078" h="1483337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A533E7-B308-450A-9B6D-2A6F878C48BC}"/>
                </a:ext>
              </a:extLst>
            </p:cNvPr>
            <p:cNvSpPr/>
            <p:nvPr/>
          </p:nvSpPr>
          <p:spPr>
            <a:xfrm>
              <a:off x="7929452" y="2171392"/>
              <a:ext cx="829103" cy="1487239"/>
            </a:xfrm>
            <a:custGeom>
              <a:avLst/>
              <a:gdLst>
                <a:gd name="connsiteX0" fmla="*/ 367798 w 829103"/>
                <a:gd name="connsiteY0" fmla="*/ 836091 h 1487239"/>
                <a:gd name="connsiteX1" fmla="*/ 561334 w 829103"/>
                <a:gd name="connsiteY1" fmla="*/ 832374 h 1487239"/>
                <a:gd name="connsiteX2" fmla="*/ 772960 w 829103"/>
                <a:gd name="connsiteY2" fmla="*/ 139099 h 1487239"/>
                <a:gd name="connsiteX3" fmla="*/ 516398 w 829103"/>
                <a:gd name="connsiteY3" fmla="*/ 51458 h 1487239"/>
                <a:gd name="connsiteX4" fmla="*/ 317494 w 829103"/>
                <a:gd name="connsiteY4" fmla="*/ 189981 h 1487239"/>
                <a:gd name="connsiteX5" fmla="*/ 312042 w 829103"/>
                <a:gd name="connsiteY5" fmla="*/ 92346 h 1487239"/>
                <a:gd name="connsiteX6" fmla="*/ 184258 w 829103"/>
                <a:gd name="connsiteY6" fmla="*/ 21557 h 1487239"/>
                <a:gd name="connsiteX7" fmla="*/ 13520 w 829103"/>
                <a:gd name="connsiteY7" fmla="*/ 195350 h 1487239"/>
                <a:gd name="connsiteX8" fmla="*/ 145435 w 829103"/>
                <a:gd name="connsiteY8" fmla="*/ 359975 h 1487239"/>
                <a:gd name="connsiteX9" fmla="*/ 123050 w 829103"/>
                <a:gd name="connsiteY9" fmla="*/ 1103142 h 1487239"/>
                <a:gd name="connsiteX10" fmla="*/ 20789 w 829103"/>
                <a:gd name="connsiteY10" fmla="*/ 1426362 h 1487239"/>
                <a:gd name="connsiteX11" fmla="*/ 2617 w 829103"/>
                <a:gd name="connsiteY11" fmla="*/ 1487240 h 1487239"/>
                <a:gd name="connsiteX12" fmla="*/ 427272 w 829103"/>
                <a:gd name="connsiteY12" fmla="*/ 1428262 h 1487239"/>
                <a:gd name="connsiteX13" fmla="*/ 303121 w 829103"/>
                <a:gd name="connsiteY13" fmla="*/ 880035 h 1487239"/>
                <a:gd name="connsiteX14" fmla="*/ 367798 w 829103"/>
                <a:gd name="connsiteY14" fmla="*/ 836091 h 1487239"/>
                <a:gd name="connsiteX15" fmla="*/ 350204 w 829103"/>
                <a:gd name="connsiteY15" fmla="*/ 272335 h 1487239"/>
                <a:gd name="connsiteX16" fmla="*/ 464442 w 829103"/>
                <a:gd name="connsiteY16" fmla="*/ 161979 h 1487239"/>
                <a:gd name="connsiteX17" fmla="*/ 615025 w 829103"/>
                <a:gd name="connsiteY17" fmla="*/ 255071 h 1487239"/>
                <a:gd name="connsiteX18" fmla="*/ 650626 w 829103"/>
                <a:gd name="connsiteY18" fmla="*/ 403837 h 1487239"/>
                <a:gd name="connsiteX19" fmla="*/ 606600 w 829103"/>
                <a:gd name="connsiteY19" fmla="*/ 629587 h 1487239"/>
                <a:gd name="connsiteX20" fmla="*/ 442470 w 829103"/>
                <a:gd name="connsiteY20" fmla="*/ 748203 h 1487239"/>
                <a:gd name="connsiteX21" fmla="*/ 308821 w 829103"/>
                <a:gd name="connsiteY21" fmla="*/ 638343 h 1487239"/>
                <a:gd name="connsiteX22" fmla="*/ 350204 w 829103"/>
                <a:gd name="connsiteY22" fmla="*/ 272335 h 14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9103" h="1487239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6E271F-B262-4586-A95E-6A4B75CFE71D}"/>
                </a:ext>
              </a:extLst>
            </p:cNvPr>
            <p:cNvSpPr/>
            <p:nvPr/>
          </p:nvSpPr>
          <p:spPr>
            <a:xfrm>
              <a:off x="9659517" y="2162436"/>
              <a:ext cx="898323" cy="1538488"/>
            </a:xfrm>
            <a:custGeom>
              <a:avLst/>
              <a:gdLst>
                <a:gd name="connsiteX0" fmla="*/ 527577 w 898323"/>
                <a:gd name="connsiteY0" fmla="*/ 1381379 h 1538488"/>
                <a:gd name="connsiteX1" fmla="*/ 480741 w 898323"/>
                <a:gd name="connsiteY1" fmla="*/ 1144891 h 1538488"/>
                <a:gd name="connsiteX2" fmla="*/ 597623 w 898323"/>
                <a:gd name="connsiteY2" fmla="*/ 851903 h 1538488"/>
                <a:gd name="connsiteX3" fmla="*/ 869877 w 898323"/>
                <a:gd name="connsiteY3" fmla="*/ 358854 h 1538488"/>
                <a:gd name="connsiteX4" fmla="*/ 873181 w 898323"/>
                <a:gd name="connsiteY4" fmla="*/ 112370 h 1538488"/>
                <a:gd name="connsiteX5" fmla="*/ 758530 w 898323"/>
                <a:gd name="connsiteY5" fmla="*/ 528 h 1538488"/>
                <a:gd name="connsiteX6" fmla="*/ 628433 w 898323"/>
                <a:gd name="connsiteY6" fmla="*/ 95355 h 1538488"/>
                <a:gd name="connsiteX7" fmla="*/ 645449 w 898323"/>
                <a:gd name="connsiteY7" fmla="*/ 182912 h 1538488"/>
                <a:gd name="connsiteX8" fmla="*/ 740688 w 898323"/>
                <a:gd name="connsiteY8" fmla="*/ 317223 h 1538488"/>
                <a:gd name="connsiteX9" fmla="*/ 659408 w 898323"/>
                <a:gd name="connsiteY9" fmla="*/ 643169 h 1538488"/>
                <a:gd name="connsiteX10" fmla="*/ 525346 w 898323"/>
                <a:gd name="connsiteY10" fmla="*/ 396355 h 1538488"/>
                <a:gd name="connsiteX11" fmla="*/ 365925 w 898323"/>
                <a:gd name="connsiteY11" fmla="*/ 97998 h 1538488"/>
                <a:gd name="connsiteX12" fmla="*/ 169416 w 898323"/>
                <a:gd name="connsiteY12" fmla="*/ 65700 h 1538488"/>
                <a:gd name="connsiteX13" fmla="*/ 0 w 898323"/>
                <a:gd name="connsiteY13" fmla="*/ 253867 h 1538488"/>
                <a:gd name="connsiteX14" fmla="*/ 339823 w 898323"/>
                <a:gd name="connsiteY14" fmla="*/ 431130 h 1538488"/>
                <a:gd name="connsiteX15" fmla="*/ 509734 w 898323"/>
                <a:gd name="connsiteY15" fmla="*/ 803003 h 1538488"/>
                <a:gd name="connsiteX16" fmla="*/ 497261 w 898323"/>
                <a:gd name="connsiteY16" fmla="*/ 908568 h 1538488"/>
                <a:gd name="connsiteX17" fmla="*/ 319668 w 898323"/>
                <a:gd name="connsiteY17" fmla="*/ 1178923 h 1538488"/>
                <a:gd name="connsiteX18" fmla="*/ 405822 w 898323"/>
                <a:gd name="connsiteY18" fmla="*/ 1489009 h 1538488"/>
                <a:gd name="connsiteX19" fmla="*/ 689724 w 898323"/>
                <a:gd name="connsiteY19" fmla="*/ 1524776 h 1538488"/>
                <a:gd name="connsiteX20" fmla="*/ 873181 w 898323"/>
                <a:gd name="connsiteY20" fmla="*/ 1334957 h 1538488"/>
                <a:gd name="connsiteX21" fmla="*/ 779841 w 898323"/>
                <a:gd name="connsiteY21" fmla="*/ 1417394 h 1538488"/>
                <a:gd name="connsiteX22" fmla="*/ 527577 w 898323"/>
                <a:gd name="connsiteY22" fmla="*/ 1381379 h 15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8323" h="1538488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36B200-EA58-49B9-897E-3B01604F88ED}"/>
                </a:ext>
              </a:extLst>
            </p:cNvPr>
            <p:cNvSpPr/>
            <p:nvPr/>
          </p:nvSpPr>
          <p:spPr>
            <a:xfrm>
              <a:off x="7101287" y="2176453"/>
              <a:ext cx="820208" cy="844982"/>
            </a:xfrm>
            <a:custGeom>
              <a:avLst/>
              <a:gdLst>
                <a:gd name="connsiteX0" fmla="*/ 320881 w 820208"/>
                <a:gd name="connsiteY0" fmla="*/ 778991 h 844982"/>
                <a:gd name="connsiteX1" fmla="*/ 504422 w 820208"/>
                <a:gd name="connsiteY1" fmla="*/ 609245 h 844982"/>
                <a:gd name="connsiteX2" fmla="*/ 675077 w 820208"/>
                <a:gd name="connsiteY2" fmla="*/ 838795 h 844982"/>
                <a:gd name="connsiteX3" fmla="*/ 820208 w 820208"/>
                <a:gd name="connsiteY3" fmla="*/ 733560 h 844982"/>
                <a:gd name="connsiteX4" fmla="*/ 694736 w 820208"/>
                <a:gd name="connsiteY4" fmla="*/ 605445 h 844982"/>
                <a:gd name="connsiteX5" fmla="*/ 706879 w 820208"/>
                <a:gd name="connsiteY5" fmla="*/ 63000 h 844982"/>
                <a:gd name="connsiteX6" fmla="*/ 645175 w 820208"/>
                <a:gd name="connsiteY6" fmla="*/ 801 h 844982"/>
                <a:gd name="connsiteX7" fmla="*/ 475594 w 820208"/>
                <a:gd name="connsiteY7" fmla="*/ 15917 h 844982"/>
                <a:gd name="connsiteX8" fmla="*/ 171042 w 820208"/>
                <a:gd name="connsiteY8" fmla="*/ 133211 h 844982"/>
                <a:gd name="connsiteX9" fmla="*/ 9804 w 820208"/>
                <a:gd name="connsiteY9" fmla="*/ 656245 h 844982"/>
                <a:gd name="connsiteX10" fmla="*/ 320881 w 820208"/>
                <a:gd name="connsiteY10" fmla="*/ 778991 h 844982"/>
                <a:gd name="connsiteX11" fmla="*/ 435780 w 820208"/>
                <a:gd name="connsiteY11" fmla="*/ 66965 h 844982"/>
                <a:gd name="connsiteX12" fmla="*/ 522512 w 820208"/>
                <a:gd name="connsiteY12" fmla="*/ 131642 h 844982"/>
                <a:gd name="connsiteX13" fmla="*/ 522594 w 820208"/>
                <a:gd name="connsiteY13" fmla="*/ 232333 h 844982"/>
                <a:gd name="connsiteX14" fmla="*/ 526394 w 820208"/>
                <a:gd name="connsiteY14" fmla="*/ 232499 h 844982"/>
                <a:gd name="connsiteX15" fmla="*/ 514417 w 820208"/>
                <a:gd name="connsiteY15" fmla="*/ 448584 h 844982"/>
                <a:gd name="connsiteX16" fmla="*/ 377711 w 820208"/>
                <a:gd name="connsiteY16" fmla="*/ 590659 h 844982"/>
                <a:gd name="connsiteX17" fmla="*/ 196483 w 820208"/>
                <a:gd name="connsiteY17" fmla="*/ 460231 h 844982"/>
                <a:gd name="connsiteX18" fmla="*/ 435780 w 820208"/>
                <a:gd name="connsiteY18" fmla="*/ 66965 h 8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208" h="844982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B99A12A-23ED-4ACF-A255-9B068D271363}"/>
                </a:ext>
              </a:extLst>
            </p:cNvPr>
            <p:cNvSpPr/>
            <p:nvPr/>
          </p:nvSpPr>
          <p:spPr>
            <a:xfrm>
              <a:off x="3064933" y="1169927"/>
              <a:ext cx="1171704" cy="821638"/>
            </a:xfrm>
            <a:custGeom>
              <a:avLst/>
              <a:gdLst>
                <a:gd name="connsiteX0" fmla="*/ 110439 w 1171704"/>
                <a:gd name="connsiteY0" fmla="*/ 349983 h 821638"/>
                <a:gd name="connsiteX1" fmla="*/ 99535 w 1171704"/>
                <a:gd name="connsiteY1" fmla="*/ 483880 h 821638"/>
                <a:gd name="connsiteX2" fmla="*/ 263252 w 1171704"/>
                <a:gd name="connsiteY2" fmla="*/ 524933 h 821638"/>
                <a:gd name="connsiteX3" fmla="*/ 352461 w 1171704"/>
                <a:gd name="connsiteY3" fmla="*/ 596714 h 821638"/>
                <a:gd name="connsiteX4" fmla="*/ 392440 w 1171704"/>
                <a:gd name="connsiteY4" fmla="*/ 663787 h 821638"/>
                <a:gd name="connsiteX5" fmla="*/ 406731 w 1171704"/>
                <a:gd name="connsiteY5" fmla="*/ 752418 h 821638"/>
                <a:gd name="connsiteX6" fmla="*/ 421847 w 1171704"/>
                <a:gd name="connsiteY6" fmla="*/ 745728 h 821638"/>
                <a:gd name="connsiteX7" fmla="*/ 594071 w 1171704"/>
                <a:gd name="connsiteY7" fmla="*/ 738789 h 821638"/>
                <a:gd name="connsiteX8" fmla="*/ 605966 w 1171704"/>
                <a:gd name="connsiteY8" fmla="*/ 740276 h 821638"/>
                <a:gd name="connsiteX9" fmla="*/ 810322 w 1171704"/>
                <a:gd name="connsiteY9" fmla="*/ 821638 h 821638"/>
                <a:gd name="connsiteX10" fmla="*/ 1033346 w 1171704"/>
                <a:gd name="connsiteY10" fmla="*/ 754235 h 821638"/>
                <a:gd name="connsiteX11" fmla="*/ 1171704 w 1171704"/>
                <a:gd name="connsiteY11" fmla="*/ 510726 h 821638"/>
                <a:gd name="connsiteX12" fmla="*/ 1125695 w 1171704"/>
                <a:gd name="connsiteY12" fmla="*/ 511056 h 821638"/>
                <a:gd name="connsiteX13" fmla="*/ 772077 w 1171704"/>
                <a:gd name="connsiteY13" fmla="*/ 537241 h 821638"/>
                <a:gd name="connsiteX14" fmla="*/ 629012 w 1171704"/>
                <a:gd name="connsiteY14" fmla="*/ 445718 h 821638"/>
                <a:gd name="connsiteX15" fmla="*/ 493215 w 1171704"/>
                <a:gd name="connsiteY15" fmla="*/ 387484 h 821638"/>
                <a:gd name="connsiteX16" fmla="*/ 374020 w 1171704"/>
                <a:gd name="connsiteY16" fmla="*/ 363778 h 821638"/>
                <a:gd name="connsiteX17" fmla="*/ 231946 w 1171704"/>
                <a:gd name="connsiteY17" fmla="*/ 202126 h 821638"/>
                <a:gd name="connsiteX18" fmla="*/ 101600 w 1171704"/>
                <a:gd name="connsiteY18" fmla="*/ 0 h 821638"/>
                <a:gd name="connsiteX19" fmla="*/ 0 w 1171704"/>
                <a:gd name="connsiteY19" fmla="*/ 267877 h 821638"/>
                <a:gd name="connsiteX20" fmla="*/ 110439 w 1171704"/>
                <a:gd name="connsiteY20" fmla="*/ 349983 h 8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1704" h="821638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A0950A-878D-46C6-80F3-420F51FE152D}"/>
                </a:ext>
              </a:extLst>
            </p:cNvPr>
            <p:cNvSpPr/>
            <p:nvPr/>
          </p:nvSpPr>
          <p:spPr>
            <a:xfrm>
              <a:off x="11016331" y="2557387"/>
              <a:ext cx="1175668" cy="817921"/>
            </a:xfrm>
            <a:custGeom>
              <a:avLst/>
              <a:gdLst>
                <a:gd name="connsiteX0" fmla="*/ 1175669 w 1175668"/>
                <a:gd name="connsiteY0" fmla="*/ 506265 h 817921"/>
                <a:gd name="connsiteX1" fmla="*/ 715247 w 1175668"/>
                <a:gd name="connsiteY1" fmla="*/ 524851 h 817921"/>
                <a:gd name="connsiteX2" fmla="*/ 636115 w 1175668"/>
                <a:gd name="connsiteY2" fmla="*/ 471655 h 817921"/>
                <a:gd name="connsiteX3" fmla="*/ 573668 w 1175668"/>
                <a:gd name="connsiteY3" fmla="*/ 407391 h 817921"/>
                <a:gd name="connsiteX4" fmla="*/ 452079 w 1175668"/>
                <a:gd name="connsiteY4" fmla="*/ 388971 h 817921"/>
                <a:gd name="connsiteX5" fmla="*/ 288362 w 1175668"/>
                <a:gd name="connsiteY5" fmla="*/ 277955 h 817921"/>
                <a:gd name="connsiteX6" fmla="*/ 102178 w 1175668"/>
                <a:gd name="connsiteY6" fmla="*/ 0 h 817921"/>
                <a:gd name="connsiteX7" fmla="*/ 0 w 1175668"/>
                <a:gd name="connsiteY7" fmla="*/ 264738 h 817921"/>
                <a:gd name="connsiteX8" fmla="*/ 92265 w 1175668"/>
                <a:gd name="connsiteY8" fmla="*/ 480329 h 817921"/>
                <a:gd name="connsiteX9" fmla="*/ 249953 w 1175668"/>
                <a:gd name="connsiteY9" fmla="*/ 510478 h 817921"/>
                <a:gd name="connsiteX10" fmla="*/ 356591 w 1175668"/>
                <a:gd name="connsiteY10" fmla="*/ 595888 h 817921"/>
                <a:gd name="connsiteX11" fmla="*/ 385254 w 1175668"/>
                <a:gd name="connsiteY11" fmla="*/ 646275 h 817921"/>
                <a:gd name="connsiteX12" fmla="*/ 401278 w 1175668"/>
                <a:gd name="connsiteY12" fmla="*/ 740937 h 817921"/>
                <a:gd name="connsiteX13" fmla="*/ 412429 w 1175668"/>
                <a:gd name="connsiteY13" fmla="*/ 742258 h 817921"/>
                <a:gd name="connsiteX14" fmla="*/ 596797 w 1175668"/>
                <a:gd name="connsiteY14" fmla="*/ 729455 h 817921"/>
                <a:gd name="connsiteX15" fmla="*/ 630911 w 1175668"/>
                <a:gd name="connsiteY15" fmla="*/ 720038 h 817921"/>
                <a:gd name="connsiteX16" fmla="*/ 718386 w 1175668"/>
                <a:gd name="connsiteY16" fmla="*/ 726068 h 817921"/>
                <a:gd name="connsiteX17" fmla="*/ 804375 w 1175668"/>
                <a:gd name="connsiteY17" fmla="*/ 817921 h 817921"/>
                <a:gd name="connsiteX18" fmla="*/ 868308 w 1175668"/>
                <a:gd name="connsiteY18" fmla="*/ 728299 h 817921"/>
                <a:gd name="connsiteX19" fmla="*/ 1027563 w 1175668"/>
                <a:gd name="connsiteY19" fmla="*/ 744488 h 817921"/>
                <a:gd name="connsiteX20" fmla="*/ 1175669 w 1175668"/>
                <a:gd name="connsiteY20" fmla="*/ 506265 h 8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5668" h="817921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5">
              <a:extLst>
                <a:ext uri="{FF2B5EF4-FFF2-40B4-BE49-F238E27FC236}">
                  <a16:creationId xmlns:a16="http://schemas.microsoft.com/office/drawing/2014/main" id="{FA341A03-11AE-489F-9E8F-04858752EE84}"/>
                </a:ext>
              </a:extLst>
            </p:cNvPr>
            <p:cNvGrpSpPr/>
            <p:nvPr/>
          </p:nvGrpSpPr>
          <p:grpSpPr>
            <a:xfrm>
              <a:off x="5280233" y="1724421"/>
              <a:ext cx="1730744" cy="1373840"/>
              <a:chOff x="5280233" y="1724421"/>
              <a:chExt cx="1730744" cy="1373840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E4B7B6B-3F8D-4B28-8E07-FBB1A8774872}"/>
                  </a:ext>
                </a:extLst>
              </p:cNvPr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avLst/>
                <a:gdLst>
                  <a:gd name="connsiteX0" fmla="*/ 1433882 w 1618827"/>
                  <a:gd name="connsiteY0" fmla="*/ 1158994 h 1373840"/>
                  <a:gd name="connsiteX1" fmla="*/ 1437847 w 1618827"/>
                  <a:gd name="connsiteY1" fmla="*/ 573514 h 1373840"/>
                  <a:gd name="connsiteX2" fmla="*/ 1489142 w 1618827"/>
                  <a:gd name="connsiteY2" fmla="*/ 549146 h 1373840"/>
                  <a:gd name="connsiteX3" fmla="*/ 1618827 w 1618827"/>
                  <a:gd name="connsiteY3" fmla="*/ 602589 h 1373840"/>
                  <a:gd name="connsiteX4" fmla="*/ 1493768 w 1618827"/>
                  <a:gd name="connsiteY4" fmla="*/ 501072 h 1373840"/>
                  <a:gd name="connsiteX5" fmla="*/ 1428595 w 1618827"/>
                  <a:gd name="connsiteY5" fmla="*/ 439534 h 1373840"/>
                  <a:gd name="connsiteX6" fmla="*/ 1585373 w 1618827"/>
                  <a:gd name="connsiteY6" fmla="*/ 17935 h 1373840"/>
                  <a:gd name="connsiteX7" fmla="*/ 1036650 w 1618827"/>
                  <a:gd name="connsiteY7" fmla="*/ 17935 h 1373840"/>
                  <a:gd name="connsiteX8" fmla="*/ 1191611 w 1618827"/>
                  <a:gd name="connsiteY8" fmla="*/ 398150 h 1373840"/>
                  <a:gd name="connsiteX9" fmla="*/ 1132303 w 1618827"/>
                  <a:gd name="connsiteY9" fmla="*/ 507515 h 1373840"/>
                  <a:gd name="connsiteX10" fmla="*/ 661061 w 1618827"/>
                  <a:gd name="connsiteY10" fmla="*/ 753668 h 1373840"/>
                  <a:gd name="connsiteX11" fmla="*/ 800410 w 1618827"/>
                  <a:gd name="connsiteY11" fmla="*/ 11079 h 1373840"/>
                  <a:gd name="connsiteX12" fmla="*/ 271347 w 1618827"/>
                  <a:gd name="connsiteY12" fmla="*/ 17357 h 1373840"/>
                  <a:gd name="connsiteX13" fmla="*/ 0 w 1618827"/>
                  <a:gd name="connsiteY13" fmla="*/ 201311 h 1373840"/>
                  <a:gd name="connsiteX14" fmla="*/ 661 w 1618827"/>
                  <a:gd name="connsiteY14" fmla="*/ 201889 h 1373840"/>
                  <a:gd name="connsiteX15" fmla="*/ 133815 w 1618827"/>
                  <a:gd name="connsiteY15" fmla="*/ 97646 h 1373840"/>
                  <a:gd name="connsiteX16" fmla="*/ 403922 w 1618827"/>
                  <a:gd name="connsiteY16" fmla="*/ 243933 h 1373840"/>
                  <a:gd name="connsiteX17" fmla="*/ 419782 w 1618827"/>
                  <a:gd name="connsiteY17" fmla="*/ 979418 h 1373840"/>
                  <a:gd name="connsiteX18" fmla="*/ 227072 w 1618827"/>
                  <a:gd name="connsiteY18" fmla="*/ 1372271 h 1373840"/>
                  <a:gd name="connsiteX19" fmla="*/ 779512 w 1618827"/>
                  <a:gd name="connsiteY19" fmla="*/ 1372271 h 1373840"/>
                  <a:gd name="connsiteX20" fmla="*/ 748701 w 1618827"/>
                  <a:gd name="connsiteY20" fmla="*/ 1341131 h 1373840"/>
                  <a:gd name="connsiteX21" fmla="*/ 663043 w 1618827"/>
                  <a:gd name="connsiteY21" fmla="*/ 1025923 h 1373840"/>
                  <a:gd name="connsiteX22" fmla="*/ 1121565 w 1618827"/>
                  <a:gd name="connsiteY22" fmla="*/ 582022 h 1373840"/>
                  <a:gd name="connsiteX23" fmla="*/ 1189877 w 1618827"/>
                  <a:gd name="connsiteY23" fmla="*/ 626461 h 1373840"/>
                  <a:gd name="connsiteX24" fmla="*/ 1196650 w 1618827"/>
                  <a:gd name="connsiteY24" fmla="*/ 928701 h 1373840"/>
                  <a:gd name="connsiteX25" fmla="*/ 1038633 w 1618827"/>
                  <a:gd name="connsiteY25" fmla="*/ 1373841 h 1373840"/>
                  <a:gd name="connsiteX26" fmla="*/ 1576865 w 1618827"/>
                  <a:gd name="connsiteY26" fmla="*/ 1373841 h 1373840"/>
                  <a:gd name="connsiteX27" fmla="*/ 1433882 w 1618827"/>
                  <a:gd name="connsiteY27" fmla="*/ 1158994 h 13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8827" h="1373840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9535557-B7DF-4D23-BC78-100BE375C5ED}"/>
                  </a:ext>
                </a:extLst>
              </p:cNvPr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avLst/>
                <a:gdLst>
                  <a:gd name="connsiteX0" fmla="*/ 112000 w 376903"/>
                  <a:gd name="connsiteY0" fmla="*/ 0 h 690962"/>
                  <a:gd name="connsiteX1" fmla="*/ 112000 w 376903"/>
                  <a:gd name="connsiteY1" fmla="*/ 0 h 690962"/>
                  <a:gd name="connsiteX2" fmla="*/ 39228 w 376903"/>
                  <a:gd name="connsiteY2" fmla="*/ 475538 h 690962"/>
                  <a:gd name="connsiteX3" fmla="*/ 376904 w 376903"/>
                  <a:gd name="connsiteY3" fmla="*/ 690963 h 690962"/>
                  <a:gd name="connsiteX4" fmla="*/ 112661 w 376903"/>
                  <a:gd name="connsiteY4" fmla="*/ 496 h 690962"/>
                  <a:gd name="connsiteX5" fmla="*/ 112000 w 376903"/>
                  <a:gd name="connsiteY5" fmla="*/ 0 h 690962"/>
                  <a:gd name="connsiteX6" fmla="*/ 112000 w 376903"/>
                  <a:gd name="connsiteY6" fmla="*/ 0 h 69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903" h="690962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2D75BF-BA1F-4FDD-99A5-130D0788D2CC}"/>
                </a:ext>
              </a:extLst>
            </p:cNvPr>
            <p:cNvSpPr/>
            <p:nvPr/>
          </p:nvSpPr>
          <p:spPr>
            <a:xfrm>
              <a:off x="5392234" y="1925649"/>
              <a:ext cx="660" cy="578"/>
            </a:xfrm>
            <a:custGeom>
              <a:avLst/>
              <a:gdLst>
                <a:gd name="connsiteX0" fmla="*/ 661 w 660"/>
                <a:gd name="connsiteY0" fmla="*/ 578 h 578"/>
                <a:gd name="connsiteX1" fmla="*/ 0 w 660"/>
                <a:gd name="connsiteY1" fmla="*/ 0 h 578"/>
                <a:gd name="connsiteX2" fmla="*/ 0 w 660"/>
                <a:gd name="connsiteY2" fmla="*/ 0 h 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" h="578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9874EF-470D-45AD-A693-A47F0DCBC7DD}"/>
                </a:ext>
              </a:extLst>
            </p:cNvPr>
            <p:cNvSpPr/>
            <p:nvPr/>
          </p:nvSpPr>
          <p:spPr>
            <a:xfrm>
              <a:off x="347" y="1604783"/>
              <a:ext cx="2750305" cy="4000691"/>
            </a:xfrm>
            <a:custGeom>
              <a:avLst/>
              <a:gdLst>
                <a:gd name="connsiteX0" fmla="*/ 2748552 w 2750305"/>
                <a:gd name="connsiteY0" fmla="*/ 3908750 h 4000691"/>
                <a:gd name="connsiteX1" fmla="*/ 2747231 w 2750305"/>
                <a:gd name="connsiteY1" fmla="*/ 3504085 h 4000691"/>
                <a:gd name="connsiteX2" fmla="*/ 2708986 w 2750305"/>
                <a:gd name="connsiteY2" fmla="*/ 3453616 h 4000691"/>
                <a:gd name="connsiteX3" fmla="*/ 2642244 w 2750305"/>
                <a:gd name="connsiteY3" fmla="*/ 3374483 h 4000691"/>
                <a:gd name="connsiteX4" fmla="*/ 2629936 w 2750305"/>
                <a:gd name="connsiteY4" fmla="*/ 3212832 h 4000691"/>
                <a:gd name="connsiteX5" fmla="*/ 2629276 w 2750305"/>
                <a:gd name="connsiteY5" fmla="*/ 1886580 h 4000691"/>
                <a:gd name="connsiteX6" fmla="*/ 2611929 w 2750305"/>
                <a:gd name="connsiteY6" fmla="*/ 390004 h 4000691"/>
                <a:gd name="connsiteX7" fmla="*/ 2608625 w 2750305"/>
                <a:gd name="connsiteY7" fmla="*/ 345399 h 4000691"/>
                <a:gd name="connsiteX8" fmla="*/ 2654717 w 2750305"/>
                <a:gd name="connsiteY8" fmla="*/ 345399 h 4000691"/>
                <a:gd name="connsiteX9" fmla="*/ 2682719 w 2750305"/>
                <a:gd name="connsiteY9" fmla="*/ 300050 h 4000691"/>
                <a:gd name="connsiteX10" fmla="*/ 2540561 w 2750305"/>
                <a:gd name="connsiteY10" fmla="*/ 17222 h 4000691"/>
                <a:gd name="connsiteX11" fmla="*/ 2484640 w 2750305"/>
                <a:gd name="connsiteY11" fmla="*/ 17222 h 4000691"/>
                <a:gd name="connsiteX12" fmla="*/ 2342483 w 2750305"/>
                <a:gd name="connsiteY12" fmla="*/ 300050 h 4000691"/>
                <a:gd name="connsiteX13" fmla="*/ 2370485 w 2750305"/>
                <a:gd name="connsiteY13" fmla="*/ 345399 h 4000691"/>
                <a:gd name="connsiteX14" fmla="*/ 2426323 w 2750305"/>
                <a:gd name="connsiteY14" fmla="*/ 345399 h 4000691"/>
                <a:gd name="connsiteX15" fmla="*/ 2445900 w 2750305"/>
                <a:gd name="connsiteY15" fmla="*/ 489208 h 4000691"/>
                <a:gd name="connsiteX16" fmla="*/ 2446395 w 2750305"/>
                <a:gd name="connsiteY16" fmla="*/ 491438 h 4000691"/>
                <a:gd name="connsiteX17" fmla="*/ 2446065 w 2750305"/>
                <a:gd name="connsiteY17" fmla="*/ 491521 h 4000691"/>
                <a:gd name="connsiteX18" fmla="*/ 2443091 w 2750305"/>
                <a:gd name="connsiteY18" fmla="*/ 607659 h 4000691"/>
                <a:gd name="connsiteX19" fmla="*/ 2420459 w 2750305"/>
                <a:gd name="connsiteY19" fmla="*/ 873306 h 4000691"/>
                <a:gd name="connsiteX20" fmla="*/ 2343226 w 2750305"/>
                <a:gd name="connsiteY20" fmla="*/ 926419 h 4000691"/>
                <a:gd name="connsiteX21" fmla="*/ 2293170 w 2750305"/>
                <a:gd name="connsiteY21" fmla="*/ 856290 h 4000691"/>
                <a:gd name="connsiteX22" fmla="*/ 2139365 w 2750305"/>
                <a:gd name="connsiteY22" fmla="*/ 592543 h 4000691"/>
                <a:gd name="connsiteX23" fmla="*/ 2003072 w 2750305"/>
                <a:gd name="connsiteY23" fmla="*/ 605098 h 4000691"/>
                <a:gd name="connsiteX24" fmla="*/ 1874379 w 2750305"/>
                <a:gd name="connsiteY24" fmla="*/ 868019 h 4000691"/>
                <a:gd name="connsiteX25" fmla="*/ 1815815 w 2750305"/>
                <a:gd name="connsiteY25" fmla="*/ 937900 h 4000691"/>
                <a:gd name="connsiteX26" fmla="*/ 1733874 w 2750305"/>
                <a:gd name="connsiteY26" fmla="*/ 881401 h 4000691"/>
                <a:gd name="connsiteX27" fmla="*/ 1727596 w 2750305"/>
                <a:gd name="connsiteY27" fmla="*/ 797395 h 4000691"/>
                <a:gd name="connsiteX28" fmla="*/ 1713389 w 2750305"/>
                <a:gd name="connsiteY28" fmla="*/ 515145 h 4000691"/>
                <a:gd name="connsiteX29" fmla="*/ 1710250 w 2750305"/>
                <a:gd name="connsiteY29" fmla="*/ 490530 h 4000691"/>
                <a:gd name="connsiteX30" fmla="*/ 1764023 w 2750305"/>
                <a:gd name="connsiteY30" fmla="*/ 490530 h 4000691"/>
                <a:gd name="connsiteX31" fmla="*/ 1792025 w 2750305"/>
                <a:gd name="connsiteY31" fmla="*/ 445182 h 4000691"/>
                <a:gd name="connsiteX32" fmla="*/ 1677127 w 2750305"/>
                <a:gd name="connsiteY32" fmla="*/ 216623 h 4000691"/>
                <a:gd name="connsiteX33" fmla="*/ 1621205 w 2750305"/>
                <a:gd name="connsiteY33" fmla="*/ 216623 h 4000691"/>
                <a:gd name="connsiteX34" fmla="*/ 1506306 w 2750305"/>
                <a:gd name="connsiteY34" fmla="*/ 445182 h 4000691"/>
                <a:gd name="connsiteX35" fmla="*/ 1534308 w 2750305"/>
                <a:gd name="connsiteY35" fmla="*/ 490530 h 4000691"/>
                <a:gd name="connsiteX36" fmla="*/ 1585521 w 2750305"/>
                <a:gd name="connsiteY36" fmla="*/ 490530 h 4000691"/>
                <a:gd name="connsiteX37" fmla="*/ 1584365 w 2750305"/>
                <a:gd name="connsiteY37" fmla="*/ 512832 h 4000691"/>
                <a:gd name="connsiteX38" fmla="*/ 1602537 w 2750305"/>
                <a:gd name="connsiteY38" fmla="*/ 1109794 h 4000691"/>
                <a:gd name="connsiteX39" fmla="*/ 1624427 w 2750305"/>
                <a:gd name="connsiteY39" fmla="*/ 1623081 h 4000691"/>
                <a:gd name="connsiteX40" fmla="*/ 1602703 w 2750305"/>
                <a:gd name="connsiteY40" fmla="*/ 1746983 h 4000691"/>
                <a:gd name="connsiteX41" fmla="*/ 1562641 w 2750305"/>
                <a:gd name="connsiteY41" fmla="*/ 1779446 h 4000691"/>
                <a:gd name="connsiteX42" fmla="*/ 1556528 w 2750305"/>
                <a:gd name="connsiteY42" fmla="*/ 1848748 h 4000691"/>
                <a:gd name="connsiteX43" fmla="*/ 1516053 w 2750305"/>
                <a:gd name="connsiteY43" fmla="*/ 1898392 h 4000691"/>
                <a:gd name="connsiteX44" fmla="*/ 1474422 w 2750305"/>
                <a:gd name="connsiteY44" fmla="*/ 1857256 h 4000691"/>
                <a:gd name="connsiteX45" fmla="*/ 1413793 w 2750305"/>
                <a:gd name="connsiteY45" fmla="*/ 1755656 h 4000691"/>
                <a:gd name="connsiteX46" fmla="*/ 1360928 w 2750305"/>
                <a:gd name="connsiteY46" fmla="*/ 1865186 h 4000691"/>
                <a:gd name="connsiteX47" fmla="*/ 1312440 w 2750305"/>
                <a:gd name="connsiteY47" fmla="*/ 1905578 h 4000691"/>
                <a:gd name="connsiteX48" fmla="*/ 1262301 w 2750305"/>
                <a:gd name="connsiteY48" fmla="*/ 1778372 h 4000691"/>
                <a:gd name="connsiteX49" fmla="*/ 1206628 w 2750305"/>
                <a:gd name="connsiteY49" fmla="*/ 1750865 h 4000691"/>
                <a:gd name="connsiteX50" fmla="*/ 1183004 w 2750305"/>
                <a:gd name="connsiteY50" fmla="*/ 1799518 h 4000691"/>
                <a:gd name="connsiteX51" fmla="*/ 1129808 w 2750305"/>
                <a:gd name="connsiteY51" fmla="*/ 1924081 h 4000691"/>
                <a:gd name="connsiteX52" fmla="*/ 1058110 w 2750305"/>
                <a:gd name="connsiteY52" fmla="*/ 1851639 h 4000691"/>
                <a:gd name="connsiteX53" fmla="*/ 1051419 w 2750305"/>
                <a:gd name="connsiteY53" fmla="*/ 1660417 h 4000691"/>
                <a:gd name="connsiteX54" fmla="*/ 956758 w 2750305"/>
                <a:gd name="connsiteY54" fmla="*/ 1523133 h 4000691"/>
                <a:gd name="connsiteX55" fmla="*/ 897698 w 2750305"/>
                <a:gd name="connsiteY55" fmla="*/ 1386840 h 4000691"/>
                <a:gd name="connsiteX56" fmla="*/ 906453 w 2750305"/>
                <a:gd name="connsiteY56" fmla="*/ 1038096 h 4000691"/>
                <a:gd name="connsiteX57" fmla="*/ 1063231 w 2750305"/>
                <a:gd name="connsiteY57" fmla="*/ 881648 h 4000691"/>
                <a:gd name="connsiteX58" fmla="*/ 1100485 w 2750305"/>
                <a:gd name="connsiteY58" fmla="*/ 866450 h 4000691"/>
                <a:gd name="connsiteX59" fmla="*/ 573486 w 2750305"/>
                <a:gd name="connsiteY59" fmla="*/ 26474 h 4000691"/>
                <a:gd name="connsiteX60" fmla="*/ 464452 w 2750305"/>
                <a:gd name="connsiteY60" fmla="*/ 264036 h 4000691"/>
                <a:gd name="connsiteX61" fmla="*/ 36493 w 2750305"/>
                <a:gd name="connsiteY61" fmla="*/ 867276 h 4000691"/>
                <a:gd name="connsiteX62" fmla="*/ 23029 w 2750305"/>
                <a:gd name="connsiteY62" fmla="*/ 938809 h 4000691"/>
                <a:gd name="connsiteX63" fmla="*/ 91753 w 2750305"/>
                <a:gd name="connsiteY63" fmla="*/ 1152747 h 4000691"/>
                <a:gd name="connsiteX64" fmla="*/ 182698 w 2750305"/>
                <a:gd name="connsiteY64" fmla="*/ 1322328 h 4000691"/>
                <a:gd name="connsiteX65" fmla="*/ 298753 w 2750305"/>
                <a:gd name="connsiteY65" fmla="*/ 1482493 h 4000691"/>
                <a:gd name="connsiteX66" fmla="*/ 329646 w 2750305"/>
                <a:gd name="connsiteY66" fmla="*/ 1902109 h 4000691"/>
                <a:gd name="connsiteX67" fmla="*/ 347901 w 2750305"/>
                <a:gd name="connsiteY67" fmla="*/ 2312391 h 4000691"/>
                <a:gd name="connsiteX68" fmla="*/ 250266 w 2750305"/>
                <a:gd name="connsiteY68" fmla="*/ 2776695 h 4000691"/>
                <a:gd name="connsiteX69" fmla="*/ 230442 w 2750305"/>
                <a:gd name="connsiteY69" fmla="*/ 3212254 h 4000691"/>
                <a:gd name="connsiteX70" fmla="*/ 165352 w 2750305"/>
                <a:gd name="connsiteY70" fmla="*/ 3627492 h 4000691"/>
                <a:gd name="connsiteX71" fmla="*/ 118847 w 2750305"/>
                <a:gd name="connsiteY71" fmla="*/ 3822680 h 4000691"/>
                <a:gd name="connsiteX72" fmla="*/ 225733 w 2750305"/>
                <a:gd name="connsiteY72" fmla="*/ 3981688 h 4000691"/>
                <a:gd name="connsiteX73" fmla="*/ 829716 w 2750305"/>
                <a:gd name="connsiteY73" fmla="*/ 3998704 h 4000691"/>
                <a:gd name="connsiteX74" fmla="*/ 1035725 w 2750305"/>
                <a:gd name="connsiteY74" fmla="*/ 3695638 h 4000691"/>
                <a:gd name="connsiteX75" fmla="*/ 1031430 w 2750305"/>
                <a:gd name="connsiteY75" fmla="*/ 2975848 h 4000691"/>
                <a:gd name="connsiteX76" fmla="*/ 1068518 w 2750305"/>
                <a:gd name="connsiteY76" fmla="*/ 2695250 h 4000691"/>
                <a:gd name="connsiteX77" fmla="*/ 1173752 w 2750305"/>
                <a:gd name="connsiteY77" fmla="*/ 2695250 h 4000691"/>
                <a:gd name="connsiteX78" fmla="*/ 1164831 w 2750305"/>
                <a:gd name="connsiteY78" fmla="*/ 2796933 h 4000691"/>
                <a:gd name="connsiteX79" fmla="*/ 1157810 w 2750305"/>
                <a:gd name="connsiteY79" fmla="*/ 2800815 h 4000691"/>
                <a:gd name="connsiteX80" fmla="*/ 1106432 w 2750305"/>
                <a:gd name="connsiteY80" fmla="*/ 2778677 h 4000691"/>
                <a:gd name="connsiteX81" fmla="*/ 1099824 w 2750305"/>
                <a:gd name="connsiteY81" fmla="*/ 2777191 h 4000691"/>
                <a:gd name="connsiteX82" fmla="*/ 1100319 w 2750305"/>
                <a:gd name="connsiteY82" fmla="*/ 2778760 h 4000691"/>
                <a:gd name="connsiteX83" fmla="*/ 1195394 w 2750305"/>
                <a:gd name="connsiteY83" fmla="*/ 2916787 h 4000691"/>
                <a:gd name="connsiteX84" fmla="*/ 1202332 w 2750305"/>
                <a:gd name="connsiteY84" fmla="*/ 2915548 h 4000691"/>
                <a:gd name="connsiteX85" fmla="*/ 1290468 w 2750305"/>
                <a:gd name="connsiteY85" fmla="*/ 2782560 h 4000691"/>
                <a:gd name="connsiteX86" fmla="*/ 1292120 w 2750305"/>
                <a:gd name="connsiteY86" fmla="*/ 2774961 h 4000691"/>
                <a:gd name="connsiteX87" fmla="*/ 1238016 w 2750305"/>
                <a:gd name="connsiteY87" fmla="*/ 2799493 h 4000691"/>
                <a:gd name="connsiteX88" fmla="*/ 1229839 w 2750305"/>
                <a:gd name="connsiteY88" fmla="*/ 2794537 h 4000691"/>
                <a:gd name="connsiteX89" fmla="*/ 1219183 w 2750305"/>
                <a:gd name="connsiteY89" fmla="*/ 2695415 h 4000691"/>
                <a:gd name="connsiteX90" fmla="*/ 1435104 w 2750305"/>
                <a:gd name="connsiteY90" fmla="*/ 2695415 h 4000691"/>
                <a:gd name="connsiteX91" fmla="*/ 1426183 w 2750305"/>
                <a:gd name="connsiteY91" fmla="*/ 2797098 h 4000691"/>
                <a:gd name="connsiteX92" fmla="*/ 1419162 w 2750305"/>
                <a:gd name="connsiteY92" fmla="*/ 2800980 h 4000691"/>
                <a:gd name="connsiteX93" fmla="*/ 1367783 w 2750305"/>
                <a:gd name="connsiteY93" fmla="*/ 2778843 h 4000691"/>
                <a:gd name="connsiteX94" fmla="*/ 1361175 w 2750305"/>
                <a:gd name="connsiteY94" fmla="*/ 2777356 h 4000691"/>
                <a:gd name="connsiteX95" fmla="*/ 1361671 w 2750305"/>
                <a:gd name="connsiteY95" fmla="*/ 2778925 h 4000691"/>
                <a:gd name="connsiteX96" fmla="*/ 1456745 w 2750305"/>
                <a:gd name="connsiteY96" fmla="*/ 2916953 h 4000691"/>
                <a:gd name="connsiteX97" fmla="*/ 1463684 w 2750305"/>
                <a:gd name="connsiteY97" fmla="*/ 2915714 h 4000691"/>
                <a:gd name="connsiteX98" fmla="*/ 1551820 w 2750305"/>
                <a:gd name="connsiteY98" fmla="*/ 2782725 h 4000691"/>
                <a:gd name="connsiteX99" fmla="*/ 1553472 w 2750305"/>
                <a:gd name="connsiteY99" fmla="*/ 2775126 h 4000691"/>
                <a:gd name="connsiteX100" fmla="*/ 1499368 w 2750305"/>
                <a:gd name="connsiteY100" fmla="*/ 2799658 h 4000691"/>
                <a:gd name="connsiteX101" fmla="*/ 1491190 w 2750305"/>
                <a:gd name="connsiteY101" fmla="*/ 2794702 h 4000691"/>
                <a:gd name="connsiteX102" fmla="*/ 1480535 w 2750305"/>
                <a:gd name="connsiteY102" fmla="*/ 2695580 h 4000691"/>
                <a:gd name="connsiteX103" fmla="*/ 1694803 w 2750305"/>
                <a:gd name="connsiteY103" fmla="*/ 2695580 h 4000691"/>
                <a:gd name="connsiteX104" fmla="*/ 1685882 w 2750305"/>
                <a:gd name="connsiteY104" fmla="*/ 2797263 h 4000691"/>
                <a:gd name="connsiteX105" fmla="*/ 1678861 w 2750305"/>
                <a:gd name="connsiteY105" fmla="*/ 2801145 h 4000691"/>
                <a:gd name="connsiteX106" fmla="*/ 1627483 w 2750305"/>
                <a:gd name="connsiteY106" fmla="*/ 2779008 h 4000691"/>
                <a:gd name="connsiteX107" fmla="*/ 1620875 w 2750305"/>
                <a:gd name="connsiteY107" fmla="*/ 2777521 h 4000691"/>
                <a:gd name="connsiteX108" fmla="*/ 1621370 w 2750305"/>
                <a:gd name="connsiteY108" fmla="*/ 2779091 h 4000691"/>
                <a:gd name="connsiteX109" fmla="*/ 1716445 w 2750305"/>
                <a:gd name="connsiteY109" fmla="*/ 2917118 h 4000691"/>
                <a:gd name="connsiteX110" fmla="*/ 1723383 w 2750305"/>
                <a:gd name="connsiteY110" fmla="*/ 2915879 h 4000691"/>
                <a:gd name="connsiteX111" fmla="*/ 1811519 w 2750305"/>
                <a:gd name="connsiteY111" fmla="*/ 2782890 h 4000691"/>
                <a:gd name="connsiteX112" fmla="*/ 1813171 w 2750305"/>
                <a:gd name="connsiteY112" fmla="*/ 2775291 h 4000691"/>
                <a:gd name="connsiteX113" fmla="*/ 1759067 w 2750305"/>
                <a:gd name="connsiteY113" fmla="*/ 2799823 h 4000691"/>
                <a:gd name="connsiteX114" fmla="*/ 1750890 w 2750305"/>
                <a:gd name="connsiteY114" fmla="*/ 2794868 h 4000691"/>
                <a:gd name="connsiteX115" fmla="*/ 1740234 w 2750305"/>
                <a:gd name="connsiteY115" fmla="*/ 2695746 h 4000691"/>
                <a:gd name="connsiteX116" fmla="*/ 1827131 w 2750305"/>
                <a:gd name="connsiteY116" fmla="*/ 2695746 h 4000691"/>
                <a:gd name="connsiteX117" fmla="*/ 1871901 w 2750305"/>
                <a:gd name="connsiteY117" fmla="*/ 3002363 h 4000691"/>
                <a:gd name="connsiteX118" fmla="*/ 1893625 w 2750305"/>
                <a:gd name="connsiteY118" fmla="*/ 3504085 h 4000691"/>
                <a:gd name="connsiteX119" fmla="*/ 2032727 w 2750305"/>
                <a:gd name="connsiteY119" fmla="*/ 3967811 h 4000691"/>
                <a:gd name="connsiteX120" fmla="*/ 2644970 w 2750305"/>
                <a:gd name="connsiteY120" fmla="*/ 3969049 h 4000691"/>
                <a:gd name="connsiteX121" fmla="*/ 2728480 w 2750305"/>
                <a:gd name="connsiteY121" fmla="*/ 3956164 h 4000691"/>
                <a:gd name="connsiteX122" fmla="*/ 2748552 w 2750305"/>
                <a:gd name="connsiteY122" fmla="*/ 3908750 h 4000691"/>
                <a:gd name="connsiteX123" fmla="*/ 670213 w 2750305"/>
                <a:gd name="connsiteY123" fmla="*/ 2118691 h 4000691"/>
                <a:gd name="connsiteX124" fmla="*/ 575303 w 2750305"/>
                <a:gd name="connsiteY124" fmla="*/ 2118691 h 4000691"/>
                <a:gd name="connsiteX125" fmla="*/ 489480 w 2750305"/>
                <a:gd name="connsiteY125" fmla="*/ 2032867 h 4000691"/>
                <a:gd name="connsiteX126" fmla="*/ 522521 w 2750305"/>
                <a:gd name="connsiteY126" fmla="*/ 1260377 h 4000691"/>
                <a:gd name="connsiteX127" fmla="*/ 622717 w 2750305"/>
                <a:gd name="connsiteY127" fmla="*/ 1127141 h 4000691"/>
                <a:gd name="connsiteX128" fmla="*/ 714652 w 2750305"/>
                <a:gd name="connsiteY128" fmla="*/ 1260377 h 4000691"/>
                <a:gd name="connsiteX129" fmla="*/ 755953 w 2750305"/>
                <a:gd name="connsiteY129" fmla="*/ 2032867 h 4000691"/>
                <a:gd name="connsiteX130" fmla="*/ 670213 w 2750305"/>
                <a:gd name="connsiteY130" fmla="*/ 2118691 h 4000691"/>
                <a:gd name="connsiteX131" fmla="*/ 1173504 w 2750305"/>
                <a:gd name="connsiteY131" fmla="*/ 2629003 h 4000691"/>
                <a:gd name="connsiteX132" fmla="*/ 1098420 w 2750305"/>
                <a:gd name="connsiteY132" fmla="*/ 2629003 h 4000691"/>
                <a:gd name="connsiteX133" fmla="*/ 1173504 w 2750305"/>
                <a:gd name="connsiteY133" fmla="*/ 2542850 h 4000691"/>
                <a:gd name="connsiteX134" fmla="*/ 1173504 w 2750305"/>
                <a:gd name="connsiteY134" fmla="*/ 2629003 h 4000691"/>
                <a:gd name="connsiteX135" fmla="*/ 1218935 w 2750305"/>
                <a:gd name="connsiteY135" fmla="*/ 2629003 h 4000691"/>
                <a:gd name="connsiteX136" fmla="*/ 1218935 w 2750305"/>
                <a:gd name="connsiteY136" fmla="*/ 2514270 h 4000691"/>
                <a:gd name="connsiteX137" fmla="*/ 1434113 w 2750305"/>
                <a:gd name="connsiteY137" fmla="*/ 2463552 h 4000691"/>
                <a:gd name="connsiteX138" fmla="*/ 1434113 w 2750305"/>
                <a:gd name="connsiteY138" fmla="*/ 2626443 h 4000691"/>
                <a:gd name="connsiteX139" fmla="*/ 1434360 w 2750305"/>
                <a:gd name="connsiteY139" fmla="*/ 2629086 h 4000691"/>
                <a:gd name="connsiteX140" fmla="*/ 1218935 w 2750305"/>
                <a:gd name="connsiteY140" fmla="*/ 2629086 h 4000691"/>
                <a:gd name="connsiteX141" fmla="*/ 1694638 w 2750305"/>
                <a:gd name="connsiteY141" fmla="*/ 2629003 h 4000691"/>
                <a:gd name="connsiteX142" fmla="*/ 1479213 w 2750305"/>
                <a:gd name="connsiteY142" fmla="*/ 2629003 h 4000691"/>
                <a:gd name="connsiteX143" fmla="*/ 1479461 w 2750305"/>
                <a:gd name="connsiteY143" fmla="*/ 2626360 h 4000691"/>
                <a:gd name="connsiteX144" fmla="*/ 1479461 w 2750305"/>
                <a:gd name="connsiteY144" fmla="*/ 2465204 h 4000691"/>
                <a:gd name="connsiteX145" fmla="*/ 1501350 w 2750305"/>
                <a:gd name="connsiteY145" fmla="*/ 2467269 h 4000691"/>
                <a:gd name="connsiteX146" fmla="*/ 1694638 w 2750305"/>
                <a:gd name="connsiteY146" fmla="*/ 2517078 h 4000691"/>
                <a:gd name="connsiteX147" fmla="*/ 1694638 w 2750305"/>
                <a:gd name="connsiteY147" fmla="*/ 2629003 h 4000691"/>
                <a:gd name="connsiteX148" fmla="*/ 1740069 w 2750305"/>
                <a:gd name="connsiteY148" fmla="*/ 2629003 h 4000691"/>
                <a:gd name="connsiteX149" fmla="*/ 1740069 w 2750305"/>
                <a:gd name="connsiteY149" fmla="*/ 2549954 h 4000691"/>
                <a:gd name="connsiteX150" fmla="*/ 1763115 w 2750305"/>
                <a:gd name="connsiteY150" fmla="*/ 2574486 h 4000691"/>
                <a:gd name="connsiteX151" fmla="*/ 1799047 w 2750305"/>
                <a:gd name="connsiteY151" fmla="*/ 2629086 h 4000691"/>
                <a:gd name="connsiteX152" fmla="*/ 1740069 w 2750305"/>
                <a:gd name="connsiteY152" fmla="*/ 2629086 h 4000691"/>
                <a:gd name="connsiteX153" fmla="*/ 2133005 w 2750305"/>
                <a:gd name="connsiteY153" fmla="*/ 1250960 h 4000691"/>
                <a:gd name="connsiteX154" fmla="*/ 2038096 w 2750305"/>
                <a:gd name="connsiteY154" fmla="*/ 1250960 h 4000691"/>
                <a:gd name="connsiteX155" fmla="*/ 1952273 w 2750305"/>
                <a:gd name="connsiteY155" fmla="*/ 1208090 h 4000691"/>
                <a:gd name="connsiteX156" fmla="*/ 1985313 w 2750305"/>
                <a:gd name="connsiteY156" fmla="*/ 879666 h 4000691"/>
                <a:gd name="connsiteX157" fmla="*/ 2078405 w 2750305"/>
                <a:gd name="connsiteY157" fmla="*/ 687287 h 4000691"/>
                <a:gd name="connsiteX158" fmla="*/ 2177445 w 2750305"/>
                <a:gd name="connsiteY158" fmla="*/ 879666 h 4000691"/>
                <a:gd name="connsiteX159" fmla="*/ 2218745 w 2750305"/>
                <a:gd name="connsiteY159" fmla="*/ 1208090 h 4000691"/>
                <a:gd name="connsiteX160" fmla="*/ 2133005 w 2750305"/>
                <a:gd name="connsiteY160" fmla="*/ 1250960 h 4000691"/>
                <a:gd name="connsiteX161" fmla="*/ 2446891 w 2750305"/>
                <a:gd name="connsiteY161" fmla="*/ 491191 h 4000691"/>
                <a:gd name="connsiteX162" fmla="*/ 2447717 w 2750305"/>
                <a:gd name="connsiteY162" fmla="*/ 490282 h 4000691"/>
                <a:gd name="connsiteX163" fmla="*/ 2448791 w 2750305"/>
                <a:gd name="connsiteY163" fmla="*/ 490943 h 4000691"/>
                <a:gd name="connsiteX164" fmla="*/ 2446891 w 2750305"/>
                <a:gd name="connsiteY164" fmla="*/ 491191 h 4000691"/>
                <a:gd name="connsiteX165" fmla="*/ 2551052 w 2750305"/>
                <a:gd name="connsiteY165" fmla="*/ 594360 h 4000691"/>
                <a:gd name="connsiteX166" fmla="*/ 2509008 w 2750305"/>
                <a:gd name="connsiteY166" fmla="*/ 594360 h 4000691"/>
                <a:gd name="connsiteX167" fmla="*/ 2471011 w 2750305"/>
                <a:gd name="connsiteY167" fmla="*/ 571727 h 4000691"/>
                <a:gd name="connsiteX168" fmla="*/ 2485631 w 2750305"/>
                <a:gd name="connsiteY168" fmla="*/ 367701 h 4000691"/>
                <a:gd name="connsiteX169" fmla="*/ 2529988 w 2750305"/>
                <a:gd name="connsiteY169" fmla="*/ 332513 h 4000691"/>
                <a:gd name="connsiteX170" fmla="*/ 2570711 w 2750305"/>
                <a:gd name="connsiteY170" fmla="*/ 367701 h 4000691"/>
                <a:gd name="connsiteX171" fmla="*/ 2588966 w 2750305"/>
                <a:gd name="connsiteY171" fmla="*/ 571727 h 4000691"/>
                <a:gd name="connsiteX172" fmla="*/ 2551052 w 2750305"/>
                <a:gd name="connsiteY172" fmla="*/ 594360 h 400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750305" h="4000691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875076A-2DCA-4EEA-85CF-D2D2BE3EA606}"/>
              </a:ext>
            </a:extLst>
          </p:cNvPr>
          <p:cNvSpPr/>
          <p:nvPr/>
        </p:nvSpPr>
        <p:spPr>
          <a:xfrm>
            <a:off x="996752" y="2235687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623AA50-9216-49F8-8689-A54C48C79FD2}"/>
              </a:ext>
            </a:extLst>
          </p:cNvPr>
          <p:cNvSpPr/>
          <p:nvPr/>
        </p:nvSpPr>
        <p:spPr>
          <a:xfrm>
            <a:off x="4446868" y="2235687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30658A-E739-4C27-A8B9-F1416EA1FCB5}"/>
              </a:ext>
            </a:extLst>
          </p:cNvPr>
          <p:cNvSpPr/>
          <p:nvPr/>
        </p:nvSpPr>
        <p:spPr>
          <a:xfrm>
            <a:off x="7896984" y="2235687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B3EE40-6125-474A-BF2A-E7AE4B8BD320}"/>
              </a:ext>
            </a:extLst>
          </p:cNvPr>
          <p:cNvSpPr/>
          <p:nvPr/>
        </p:nvSpPr>
        <p:spPr>
          <a:xfrm>
            <a:off x="2721810" y="3972263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A7B4E6-CEFD-494E-B34C-47CD252D20CF}"/>
              </a:ext>
            </a:extLst>
          </p:cNvPr>
          <p:cNvSpPr/>
          <p:nvPr/>
        </p:nvSpPr>
        <p:spPr>
          <a:xfrm>
            <a:off x="6171926" y="3972263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E8181D1-2196-458D-882F-C6CE3AC70EFE}"/>
              </a:ext>
            </a:extLst>
          </p:cNvPr>
          <p:cNvSpPr/>
          <p:nvPr/>
        </p:nvSpPr>
        <p:spPr>
          <a:xfrm>
            <a:off x="9622044" y="3972263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2" name="L-Shape 51">
            <a:extLst>
              <a:ext uri="{FF2B5EF4-FFF2-40B4-BE49-F238E27FC236}">
                <a16:creationId xmlns:a16="http://schemas.microsoft.com/office/drawing/2014/main" id="{8C7AC9E4-986D-4CF5-A162-E7324495343B}"/>
              </a:ext>
            </a:extLst>
          </p:cNvPr>
          <p:cNvSpPr/>
          <p:nvPr/>
        </p:nvSpPr>
        <p:spPr>
          <a:xfrm rot="16200000">
            <a:off x="2453347" y="362184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id="{582A6750-0680-4F56-BD2F-39F7F97573C6}"/>
              </a:ext>
            </a:extLst>
          </p:cNvPr>
          <p:cNvSpPr/>
          <p:nvPr/>
        </p:nvSpPr>
        <p:spPr>
          <a:xfrm rot="16200000">
            <a:off x="5903463" y="3621842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L-Shape 53">
            <a:extLst>
              <a:ext uri="{FF2B5EF4-FFF2-40B4-BE49-F238E27FC236}">
                <a16:creationId xmlns:a16="http://schemas.microsoft.com/office/drawing/2014/main" id="{1E09100F-1BC6-48AF-8830-8D9792CA7414}"/>
              </a:ext>
            </a:extLst>
          </p:cNvPr>
          <p:cNvSpPr/>
          <p:nvPr/>
        </p:nvSpPr>
        <p:spPr>
          <a:xfrm rot="16200000">
            <a:off x="9353579" y="3621843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5" name="L-Shape 54">
            <a:extLst>
              <a:ext uri="{FF2B5EF4-FFF2-40B4-BE49-F238E27FC236}">
                <a16:creationId xmlns:a16="http://schemas.microsoft.com/office/drawing/2014/main" id="{06E807E7-C5BA-4A31-A25A-113E43F12651}"/>
              </a:ext>
            </a:extLst>
          </p:cNvPr>
          <p:cNvSpPr/>
          <p:nvPr/>
        </p:nvSpPr>
        <p:spPr>
          <a:xfrm rot="10800000">
            <a:off x="4178405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L-Shape 55">
            <a:extLst>
              <a:ext uri="{FF2B5EF4-FFF2-40B4-BE49-F238E27FC236}">
                <a16:creationId xmlns:a16="http://schemas.microsoft.com/office/drawing/2014/main" id="{DCDA95AB-3FE8-4270-BC13-FB14C0412261}"/>
              </a:ext>
            </a:extLst>
          </p:cNvPr>
          <p:cNvSpPr/>
          <p:nvPr/>
        </p:nvSpPr>
        <p:spPr>
          <a:xfrm rot="10800000">
            <a:off x="7628521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D066C1-75FA-4A64-9BE4-DF01A5091648}"/>
              </a:ext>
            </a:extLst>
          </p:cNvPr>
          <p:cNvSpPr/>
          <p:nvPr/>
        </p:nvSpPr>
        <p:spPr>
          <a:xfrm>
            <a:off x="101849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04E8FA1-3D3F-43F2-841A-ACA0C2B96F04}"/>
              </a:ext>
            </a:extLst>
          </p:cNvPr>
          <p:cNvSpPr/>
          <p:nvPr/>
        </p:nvSpPr>
        <p:spPr>
          <a:xfrm>
            <a:off x="447581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3B1259-1ECE-4344-9EF6-6CEC6681DE85}"/>
              </a:ext>
            </a:extLst>
          </p:cNvPr>
          <p:cNvSpPr/>
          <p:nvPr/>
        </p:nvSpPr>
        <p:spPr>
          <a:xfrm>
            <a:off x="793313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B95158-8CB9-4CC8-B2F4-2A7DE509138B}"/>
              </a:ext>
            </a:extLst>
          </p:cNvPr>
          <p:cNvSpPr/>
          <p:nvPr/>
        </p:nvSpPr>
        <p:spPr>
          <a:xfrm>
            <a:off x="274715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3971E9-762C-4644-ABE4-FE2F639F7F45}"/>
              </a:ext>
            </a:extLst>
          </p:cNvPr>
          <p:cNvSpPr/>
          <p:nvPr/>
        </p:nvSpPr>
        <p:spPr>
          <a:xfrm>
            <a:off x="620447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0536D3-D200-4580-9CF0-91E444C8AF4A}"/>
              </a:ext>
            </a:extLst>
          </p:cNvPr>
          <p:cNvSpPr/>
          <p:nvPr/>
        </p:nvSpPr>
        <p:spPr>
          <a:xfrm>
            <a:off x="9661800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F37BD6-07A9-4535-B76F-B099CD1172A9}"/>
              </a:ext>
            </a:extLst>
          </p:cNvPr>
          <p:cNvSpPr/>
          <p:nvPr/>
        </p:nvSpPr>
        <p:spPr>
          <a:xfrm>
            <a:off x="4557740" y="2021524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281D4A1-EF50-4207-8C1E-BE2B6EC9E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565894"/>
              </p:ext>
            </p:extLst>
          </p:nvPr>
        </p:nvGraphicFramePr>
        <p:xfrm>
          <a:off x="6058581" y="1954077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09F405E6-029B-4057-845A-9B49A775A5B3}"/>
              </a:ext>
            </a:extLst>
          </p:cNvPr>
          <p:cNvSpPr txBox="1"/>
          <p:nvPr/>
        </p:nvSpPr>
        <p:spPr>
          <a:xfrm>
            <a:off x="10295375" y="20941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069E50-4966-48B5-BDC3-24A5DCF64696}"/>
              </a:ext>
            </a:extLst>
          </p:cNvPr>
          <p:cNvSpPr txBox="1"/>
          <p:nvPr/>
        </p:nvSpPr>
        <p:spPr>
          <a:xfrm>
            <a:off x="9467098" y="2485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4D32E5-39EF-4247-A711-81ED5DCC3A2E}"/>
              </a:ext>
            </a:extLst>
          </p:cNvPr>
          <p:cNvSpPr/>
          <p:nvPr/>
        </p:nvSpPr>
        <p:spPr>
          <a:xfrm>
            <a:off x="4557741" y="1677079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A8FBFF-F48F-4B7D-9B8A-717DA8CFBD01}"/>
              </a:ext>
            </a:extLst>
          </p:cNvPr>
          <p:cNvSpPr txBox="1"/>
          <p:nvPr/>
        </p:nvSpPr>
        <p:spPr>
          <a:xfrm>
            <a:off x="8966147" y="28760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C31D90-DF10-40EE-A238-976C7689AE2A}"/>
              </a:ext>
            </a:extLst>
          </p:cNvPr>
          <p:cNvSpPr txBox="1"/>
          <p:nvPr/>
        </p:nvSpPr>
        <p:spPr>
          <a:xfrm>
            <a:off x="4671168" y="2124896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F23046-614E-43D4-81C2-CC2E284CF52B}"/>
              </a:ext>
            </a:extLst>
          </p:cNvPr>
          <p:cNvSpPr txBox="1"/>
          <p:nvPr/>
        </p:nvSpPr>
        <p:spPr>
          <a:xfrm>
            <a:off x="4671169" y="251587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93F69-7A52-4F41-A3BB-21FFDFDB7019}"/>
              </a:ext>
            </a:extLst>
          </p:cNvPr>
          <p:cNvSpPr txBox="1"/>
          <p:nvPr/>
        </p:nvSpPr>
        <p:spPr>
          <a:xfrm>
            <a:off x="4671168" y="290685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0DBD8C-AD28-4AE4-908E-1AF322F2F0D8}"/>
              </a:ext>
            </a:extLst>
          </p:cNvPr>
          <p:cNvGrpSpPr/>
          <p:nvPr/>
        </p:nvGrpSpPr>
        <p:grpSpPr>
          <a:xfrm>
            <a:off x="4557739" y="3417925"/>
            <a:ext cx="6728600" cy="923330"/>
            <a:chOff x="5375474" y="2822446"/>
            <a:chExt cx="3312368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AF6BF7-83FD-43C9-BD26-7F06193F0DB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E09699-6EB7-4E6E-B19E-1789EB08505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">
            <a:extLst>
              <a:ext uri="{FF2B5EF4-FFF2-40B4-BE49-F238E27FC236}">
                <a16:creationId xmlns:a16="http://schemas.microsoft.com/office/drawing/2014/main" id="{63810312-4EBF-418A-9977-F7181B1896CF}"/>
              </a:ext>
            </a:extLst>
          </p:cNvPr>
          <p:cNvGrpSpPr/>
          <p:nvPr/>
        </p:nvGrpSpPr>
        <p:grpSpPr>
          <a:xfrm>
            <a:off x="6770147" y="5105827"/>
            <a:ext cx="2196001" cy="918532"/>
            <a:chOff x="6770146" y="5164195"/>
            <a:chExt cx="2196001" cy="9185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F1D554-7E8E-4DA7-BD1F-2818EB564D2A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71B737-E224-4689-8ED1-D4AE29B7E6D7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FC9E13C-B9F0-4469-8FA5-085DB8926397}"/>
              </a:ext>
            </a:extLst>
          </p:cNvPr>
          <p:cNvSpPr/>
          <p:nvPr/>
        </p:nvSpPr>
        <p:spPr>
          <a:xfrm>
            <a:off x="7585643" y="4466899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4" name="그룹 3">
            <a:extLst>
              <a:ext uri="{FF2B5EF4-FFF2-40B4-BE49-F238E27FC236}">
                <a16:creationId xmlns:a16="http://schemas.microsoft.com/office/drawing/2014/main" id="{6D79AAB1-10F7-4DE8-BD51-662A1AB6FE32}"/>
              </a:ext>
            </a:extLst>
          </p:cNvPr>
          <p:cNvGrpSpPr/>
          <p:nvPr/>
        </p:nvGrpSpPr>
        <p:grpSpPr>
          <a:xfrm>
            <a:off x="4445250" y="5105827"/>
            <a:ext cx="2196000" cy="918532"/>
            <a:chOff x="4445250" y="5164195"/>
            <a:chExt cx="2196000" cy="91853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2583AA-4CE8-4C48-86F0-AE22C55DDBFB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E9B491-152D-4A15-BA0B-E9C720A2633D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1A98410C-C9A1-40C9-B343-49AFF89BA523}"/>
              </a:ext>
            </a:extLst>
          </p:cNvPr>
          <p:cNvSpPr/>
          <p:nvPr/>
        </p:nvSpPr>
        <p:spPr>
          <a:xfrm>
            <a:off x="5260747" y="4475792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8" name="그룹 5">
            <a:extLst>
              <a:ext uri="{FF2B5EF4-FFF2-40B4-BE49-F238E27FC236}">
                <a16:creationId xmlns:a16="http://schemas.microsoft.com/office/drawing/2014/main" id="{676AB175-5065-4958-99F4-1CB4D77848E7}"/>
              </a:ext>
            </a:extLst>
          </p:cNvPr>
          <p:cNvGrpSpPr/>
          <p:nvPr/>
        </p:nvGrpSpPr>
        <p:grpSpPr>
          <a:xfrm>
            <a:off x="9095043" y="5105827"/>
            <a:ext cx="2196001" cy="918532"/>
            <a:chOff x="9095042" y="5164195"/>
            <a:chExt cx="2196001" cy="9185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74EB23-137A-43DC-B0C4-856CE6AFCEA7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FAC2A3-560D-48D7-BCEB-CC017365F913}"/>
                </a:ext>
              </a:extLst>
            </p:cNvPr>
            <p:cNvSpPr txBox="1"/>
            <p:nvPr/>
          </p:nvSpPr>
          <p:spPr>
            <a:xfrm>
              <a:off x="9095042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C7C43EE-C666-4476-87A0-27F670F03F73}"/>
              </a:ext>
            </a:extLst>
          </p:cNvPr>
          <p:cNvSpPr/>
          <p:nvPr/>
        </p:nvSpPr>
        <p:spPr>
          <a:xfrm>
            <a:off x="9910539" y="4465352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Parallelogram 30">
            <a:extLst>
              <a:ext uri="{FF2B5EF4-FFF2-40B4-BE49-F238E27FC236}">
                <a16:creationId xmlns:a16="http://schemas.microsoft.com/office/drawing/2014/main" id="{8754390E-AB59-4477-A4A6-EA1707A03322}"/>
              </a:ext>
            </a:extLst>
          </p:cNvPr>
          <p:cNvSpPr/>
          <p:nvPr/>
        </p:nvSpPr>
        <p:spPr>
          <a:xfrm flipH="1">
            <a:off x="10063281" y="4607416"/>
            <a:ext cx="273047" cy="27372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6">
            <a:extLst>
              <a:ext uri="{FF2B5EF4-FFF2-40B4-BE49-F238E27FC236}">
                <a16:creationId xmlns:a16="http://schemas.microsoft.com/office/drawing/2014/main" id="{33C99FD7-C786-457D-BFF1-AACAFB922E9D}"/>
              </a:ext>
            </a:extLst>
          </p:cNvPr>
          <p:cNvSpPr/>
          <p:nvPr/>
        </p:nvSpPr>
        <p:spPr>
          <a:xfrm>
            <a:off x="5408935" y="4628166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ame 17">
            <a:extLst>
              <a:ext uri="{FF2B5EF4-FFF2-40B4-BE49-F238E27FC236}">
                <a16:creationId xmlns:a16="http://schemas.microsoft.com/office/drawing/2014/main" id="{FB0082A2-F288-45A0-9513-B9A1D8D22C2F}"/>
              </a:ext>
            </a:extLst>
          </p:cNvPr>
          <p:cNvSpPr/>
          <p:nvPr/>
        </p:nvSpPr>
        <p:spPr>
          <a:xfrm>
            <a:off x="7722940" y="460741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5D46545-195F-41C0-9352-156518A7028F}"/>
              </a:ext>
            </a:extLst>
          </p:cNvPr>
          <p:cNvGrpSpPr/>
          <p:nvPr/>
        </p:nvGrpSpPr>
        <p:grpSpPr>
          <a:xfrm>
            <a:off x="559041" y="3214629"/>
            <a:ext cx="3843526" cy="2803134"/>
            <a:chOff x="764807" y="3229767"/>
            <a:chExt cx="2129268" cy="154443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3848CAE-FDBF-4C37-AB88-1237FFBD76B7}"/>
                </a:ext>
              </a:extLst>
            </p:cNvPr>
            <p:cNvGrpSpPr/>
            <p:nvPr/>
          </p:nvGrpSpPr>
          <p:grpSpPr>
            <a:xfrm rot="203323">
              <a:off x="1082445" y="4049110"/>
              <a:ext cx="858076" cy="725096"/>
              <a:chOff x="6773186" y="2863072"/>
              <a:chExt cx="1724736" cy="145744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362780-0FF0-413E-AE3C-C5B139A8CE26}"/>
                  </a:ext>
                </a:extLst>
              </p:cNvPr>
              <p:cNvSpPr/>
              <p:nvPr/>
            </p:nvSpPr>
            <p:spPr>
              <a:xfrm rot="21252091">
                <a:off x="6773186" y="2905185"/>
                <a:ext cx="1664332" cy="312062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A089267-E99C-4AF5-ACB9-34871A2A5086}"/>
                  </a:ext>
                </a:extLst>
              </p:cNvPr>
              <p:cNvSpPr/>
              <p:nvPr/>
            </p:nvSpPr>
            <p:spPr>
              <a:xfrm rot="21252091">
                <a:off x="7601877" y="2863072"/>
                <a:ext cx="879448" cy="1163141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6F4CEB9-166B-4C78-B264-9A39449468B4}"/>
                  </a:ext>
                </a:extLst>
              </p:cNvPr>
              <p:cNvSpPr/>
              <p:nvPr/>
            </p:nvSpPr>
            <p:spPr>
              <a:xfrm rot="21252091">
                <a:off x="6836898" y="3091182"/>
                <a:ext cx="983469" cy="1229336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7C84F5B-1478-4814-97B0-A2B16607AEE7}"/>
                  </a:ext>
                </a:extLst>
              </p:cNvPr>
              <p:cNvSpPr/>
              <p:nvPr/>
            </p:nvSpPr>
            <p:spPr>
              <a:xfrm rot="21252091">
                <a:off x="7811385" y="2985951"/>
                <a:ext cx="686537" cy="1243864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DC3767-C780-4629-82EC-91363F25095B}"/>
                  </a:ext>
                </a:extLst>
              </p:cNvPr>
              <p:cNvSpPr/>
              <p:nvPr/>
            </p:nvSpPr>
            <p:spPr>
              <a:xfrm rot="21252091">
                <a:off x="8060864" y="3018272"/>
                <a:ext cx="264780" cy="1106402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93CD739-76EB-4311-8413-B41B5AE8BD85}"/>
                  </a:ext>
                </a:extLst>
              </p:cNvPr>
              <p:cNvSpPr/>
              <p:nvPr/>
            </p:nvSpPr>
            <p:spPr>
              <a:xfrm rot="21252091">
                <a:off x="7106820" y="3136002"/>
                <a:ext cx="340432" cy="1096946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ADCCA9-4BC4-43A9-9AFF-D97420F34C04}"/>
                </a:ext>
              </a:extLst>
            </p:cNvPr>
            <p:cNvGrpSpPr/>
            <p:nvPr/>
          </p:nvGrpSpPr>
          <p:grpSpPr>
            <a:xfrm rot="20084259">
              <a:off x="764807" y="3388104"/>
              <a:ext cx="1125272" cy="643319"/>
              <a:chOff x="6419683" y="1357425"/>
              <a:chExt cx="2261802" cy="1293073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E5C207B-D8A2-4063-85A9-89309B4B9970}"/>
                  </a:ext>
                </a:extLst>
              </p:cNvPr>
              <p:cNvSpPr/>
              <p:nvPr/>
            </p:nvSpPr>
            <p:spPr>
              <a:xfrm rot="21252091">
                <a:off x="7778737" y="1974371"/>
                <a:ext cx="652494" cy="482278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3E3E1D-5E08-4A32-8CEC-8AC258C56CD6}"/>
                  </a:ext>
                </a:extLst>
              </p:cNvPr>
              <p:cNvSpPr/>
              <p:nvPr/>
            </p:nvSpPr>
            <p:spPr>
              <a:xfrm rot="21252091">
                <a:off x="6658666" y="1971617"/>
                <a:ext cx="1758896" cy="312062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1F30783-3E0C-494F-AB74-A9E5BE1FFF80}"/>
                  </a:ext>
                </a:extLst>
              </p:cNvPr>
              <p:cNvSpPr/>
              <p:nvPr/>
            </p:nvSpPr>
            <p:spPr>
              <a:xfrm rot="21252091">
                <a:off x="6685389" y="2269488"/>
                <a:ext cx="1134772" cy="274237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2B11F9E-D664-4468-A6F0-876EFB5C7537}"/>
                  </a:ext>
                </a:extLst>
              </p:cNvPr>
              <p:cNvSpPr/>
              <p:nvPr/>
            </p:nvSpPr>
            <p:spPr>
              <a:xfrm rot="21252091">
                <a:off x="6950881" y="2294199"/>
                <a:ext cx="283693" cy="236411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C55C9DA-275F-4103-AF7E-4A8E2DA9CA9F}"/>
                  </a:ext>
                </a:extLst>
              </p:cNvPr>
              <p:cNvSpPr/>
              <p:nvPr/>
            </p:nvSpPr>
            <p:spPr>
              <a:xfrm rot="21252091">
                <a:off x="6924943" y="1996692"/>
                <a:ext cx="1011838" cy="283693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15F6789-4CB4-4455-B939-541A192075BD}"/>
                  </a:ext>
                </a:extLst>
              </p:cNvPr>
              <p:cNvSpPr/>
              <p:nvPr/>
            </p:nvSpPr>
            <p:spPr>
              <a:xfrm rot="21252091">
                <a:off x="8078664" y="2039683"/>
                <a:ext cx="160759" cy="293149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1A2109E-A748-4CFE-8E39-CC682F5D3889}"/>
                  </a:ext>
                </a:extLst>
              </p:cNvPr>
              <p:cNvSpPr/>
              <p:nvPr/>
            </p:nvSpPr>
            <p:spPr>
              <a:xfrm rot="21252091">
                <a:off x="6726327" y="1895624"/>
                <a:ext cx="765971" cy="293149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171247C-052F-440B-B55C-10D92F04F252}"/>
                  </a:ext>
                </a:extLst>
              </p:cNvPr>
              <p:cNvSpPr/>
              <p:nvPr/>
            </p:nvSpPr>
            <p:spPr>
              <a:xfrm rot="21252091">
                <a:off x="7071865" y="2045891"/>
                <a:ext cx="1163141" cy="113477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D37C9B-4A41-48BA-94D5-FF2A4AB47E0E}"/>
                  </a:ext>
                </a:extLst>
              </p:cNvPr>
              <p:cNvSpPr/>
              <p:nvPr/>
            </p:nvSpPr>
            <p:spPr>
              <a:xfrm rot="21252091">
                <a:off x="6872348" y="1509246"/>
                <a:ext cx="661950" cy="633581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8B74340-89FC-486A-9A8D-57DD95336AB4}"/>
                  </a:ext>
                </a:extLst>
              </p:cNvPr>
              <p:cNvSpPr/>
              <p:nvPr/>
            </p:nvSpPr>
            <p:spPr>
              <a:xfrm rot="21252091">
                <a:off x="6868046" y="1432826"/>
                <a:ext cx="699776" cy="699776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B02B32F-583E-415E-B50F-A6234BD4CD39}"/>
                  </a:ext>
                </a:extLst>
              </p:cNvPr>
              <p:cNvSpPr/>
              <p:nvPr/>
            </p:nvSpPr>
            <p:spPr>
              <a:xfrm rot="21252091">
                <a:off x="7592942" y="1804861"/>
                <a:ext cx="729815" cy="279312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1B55C49-CE2D-494F-A818-9BE915C9B172}"/>
                  </a:ext>
                </a:extLst>
              </p:cNvPr>
              <p:cNvSpPr/>
              <p:nvPr/>
            </p:nvSpPr>
            <p:spPr>
              <a:xfrm rot="21252091">
                <a:off x="7522601" y="1390100"/>
                <a:ext cx="595755" cy="671407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A175A10-3847-4BC3-B19C-1B491BB77D56}"/>
                  </a:ext>
                </a:extLst>
              </p:cNvPr>
              <p:cNvSpPr/>
              <p:nvPr/>
            </p:nvSpPr>
            <p:spPr>
              <a:xfrm rot="21252091">
                <a:off x="7483280" y="1357425"/>
                <a:ext cx="633581" cy="709232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64040E8-9E7E-48A3-97F9-E635F8F852E6}"/>
                  </a:ext>
                </a:extLst>
              </p:cNvPr>
              <p:cNvSpPr/>
              <p:nvPr/>
            </p:nvSpPr>
            <p:spPr>
              <a:xfrm rot="21252091">
                <a:off x="8064027" y="1806790"/>
                <a:ext cx="324362" cy="459513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A66ADE-1690-49F6-A5FF-435703895571}"/>
                  </a:ext>
                </a:extLst>
              </p:cNvPr>
              <p:cNvSpPr/>
              <p:nvPr/>
            </p:nvSpPr>
            <p:spPr>
              <a:xfrm rot="21252091">
                <a:off x="8086821" y="2064951"/>
                <a:ext cx="594664" cy="378423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5A76882-1F7F-4D51-8373-2AB112BEB8D2}"/>
                  </a:ext>
                </a:extLst>
              </p:cNvPr>
              <p:cNvSpPr/>
              <p:nvPr/>
            </p:nvSpPr>
            <p:spPr>
              <a:xfrm rot="21252091">
                <a:off x="6680729" y="1952489"/>
                <a:ext cx="340432" cy="482278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032E27A-9A83-433F-B386-630C6093DCF8}"/>
                  </a:ext>
                </a:extLst>
              </p:cNvPr>
              <p:cNvSpPr/>
              <p:nvPr/>
            </p:nvSpPr>
            <p:spPr>
              <a:xfrm rot="21252091">
                <a:off x="6419683" y="2253328"/>
                <a:ext cx="624124" cy="39717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2" name="Cross 141">
              <a:extLst>
                <a:ext uri="{FF2B5EF4-FFF2-40B4-BE49-F238E27FC236}">
                  <a16:creationId xmlns:a16="http://schemas.microsoft.com/office/drawing/2014/main" id="{8711C6D5-C4D3-45FF-BEF3-EE53D0412540}"/>
                </a:ext>
              </a:extLst>
            </p:cNvPr>
            <p:cNvSpPr/>
            <p:nvPr/>
          </p:nvSpPr>
          <p:spPr>
            <a:xfrm rot="3832409">
              <a:off x="2355536" y="3783429"/>
              <a:ext cx="139423" cy="139423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F48FCDB6-2855-4AC9-90DC-349E4DB48B69}"/>
                </a:ext>
              </a:extLst>
            </p:cNvPr>
            <p:cNvSpPr/>
            <p:nvPr/>
          </p:nvSpPr>
          <p:spPr>
            <a:xfrm rot="14247033">
              <a:off x="2595528" y="4224306"/>
              <a:ext cx="118307" cy="101988"/>
            </a:xfrm>
            <a:prstGeom prst="triangl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2BBBA63-E1EC-4584-BD54-3CF153F989FA}"/>
                </a:ext>
              </a:extLst>
            </p:cNvPr>
            <p:cNvSpPr/>
            <p:nvPr/>
          </p:nvSpPr>
          <p:spPr>
            <a:xfrm rot="2190120">
              <a:off x="2388199" y="3501535"/>
              <a:ext cx="100533" cy="100533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3ABE69E-91D0-4958-B550-F050C9CBA3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499" y="3584564"/>
              <a:ext cx="385189" cy="295644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FCC5F50-1EC8-4F0F-8D0B-D2E3B4667A36}"/>
                </a:ext>
              </a:extLst>
            </p:cNvPr>
            <p:cNvCxnSpPr>
              <a:cxnSpLocks/>
            </p:cNvCxnSpPr>
            <p:nvPr/>
          </p:nvCxnSpPr>
          <p:spPr>
            <a:xfrm>
              <a:off x="2016809" y="4068836"/>
              <a:ext cx="566322" cy="153517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Star: 5 Points 146">
              <a:extLst>
                <a:ext uri="{FF2B5EF4-FFF2-40B4-BE49-F238E27FC236}">
                  <a16:creationId xmlns:a16="http://schemas.microsoft.com/office/drawing/2014/main" id="{470F012F-A7A9-4F70-95BB-17FBFEC6D404}"/>
                </a:ext>
              </a:extLst>
            </p:cNvPr>
            <p:cNvSpPr/>
            <p:nvPr/>
          </p:nvSpPr>
          <p:spPr>
            <a:xfrm rot="6630305">
              <a:off x="2704317" y="3611788"/>
              <a:ext cx="189758" cy="189758"/>
            </a:xfrm>
            <a:prstGeom prst="star5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tar: 4 Points 147">
              <a:extLst>
                <a:ext uri="{FF2B5EF4-FFF2-40B4-BE49-F238E27FC236}">
                  <a16:creationId xmlns:a16="http://schemas.microsoft.com/office/drawing/2014/main" id="{268DD081-AFE2-4C38-B4FC-754DA014F466}"/>
                </a:ext>
              </a:extLst>
            </p:cNvPr>
            <p:cNvSpPr/>
            <p:nvPr/>
          </p:nvSpPr>
          <p:spPr>
            <a:xfrm rot="6640569">
              <a:off x="2155283" y="3866215"/>
              <a:ext cx="141735" cy="141735"/>
            </a:xfrm>
            <a:prstGeom prst="star4">
              <a:avLst>
                <a:gd name="adj" fmla="val 461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9EA592C4-A0D2-4A2C-9186-DFD96459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281078">
              <a:off x="1866468" y="3218833"/>
              <a:ext cx="195776" cy="246299"/>
            </a:xfrm>
            <a:prstGeom prst="rect">
              <a:avLst/>
            </a:prstGeom>
          </p:spPr>
        </p:pic>
        <p:sp>
          <p:nvSpPr>
            <p:cNvPr id="150" name="Cross 149">
              <a:extLst>
                <a:ext uri="{FF2B5EF4-FFF2-40B4-BE49-F238E27FC236}">
                  <a16:creationId xmlns:a16="http://schemas.microsoft.com/office/drawing/2014/main" id="{5DD60781-3F7F-4642-A9FE-C1EEA0A2748E}"/>
                </a:ext>
              </a:extLst>
            </p:cNvPr>
            <p:cNvSpPr/>
            <p:nvPr/>
          </p:nvSpPr>
          <p:spPr>
            <a:xfrm rot="5975136">
              <a:off x="2226218" y="3229767"/>
              <a:ext cx="197488" cy="197488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AB20016-B2F9-4D18-A9C0-5649C64B44E3}"/>
                </a:ext>
              </a:extLst>
            </p:cNvPr>
            <p:cNvSpPr/>
            <p:nvPr/>
          </p:nvSpPr>
          <p:spPr>
            <a:xfrm rot="4332847">
              <a:off x="1691746" y="3248612"/>
              <a:ext cx="142401" cy="1424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Star: 5 Points 151">
              <a:extLst>
                <a:ext uri="{FF2B5EF4-FFF2-40B4-BE49-F238E27FC236}">
                  <a16:creationId xmlns:a16="http://schemas.microsoft.com/office/drawing/2014/main" id="{E003B657-5C28-4504-9C4E-86B472497A69}"/>
                </a:ext>
              </a:extLst>
            </p:cNvPr>
            <p:cNvSpPr/>
            <p:nvPr/>
          </p:nvSpPr>
          <p:spPr>
            <a:xfrm rot="5960163">
              <a:off x="2341315" y="3971254"/>
              <a:ext cx="150239" cy="150239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083178E-8C64-4D54-8EAB-37A5A5166744}"/>
                </a:ext>
              </a:extLst>
            </p:cNvPr>
            <p:cNvSpPr/>
            <p:nvPr/>
          </p:nvSpPr>
          <p:spPr>
            <a:xfrm rot="5002989">
              <a:off x="1547747" y="3942751"/>
              <a:ext cx="93161" cy="93162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Star: 4 Points 153">
              <a:extLst>
                <a:ext uri="{FF2B5EF4-FFF2-40B4-BE49-F238E27FC236}">
                  <a16:creationId xmlns:a16="http://schemas.microsoft.com/office/drawing/2014/main" id="{A1E8C9A9-2C49-42A8-A405-96E471766817}"/>
                </a:ext>
              </a:extLst>
            </p:cNvPr>
            <p:cNvSpPr/>
            <p:nvPr/>
          </p:nvSpPr>
          <p:spPr>
            <a:xfrm rot="6640569">
              <a:off x="1903665" y="3733908"/>
              <a:ext cx="92726" cy="92727"/>
            </a:xfrm>
            <a:prstGeom prst="star4">
              <a:avLst>
                <a:gd name="adj" fmla="val 4612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15EEAC0-D205-4A99-A544-8BFB331DC02F}"/>
                </a:ext>
              </a:extLst>
            </p:cNvPr>
            <p:cNvSpPr/>
            <p:nvPr/>
          </p:nvSpPr>
          <p:spPr>
            <a:xfrm rot="15963916">
              <a:off x="1905488" y="3944623"/>
              <a:ext cx="74609" cy="7460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BA3B9CFA-24EE-4FC3-A9B1-207FA8AD4CE4}"/>
                </a:ext>
              </a:extLst>
            </p:cNvPr>
            <p:cNvSpPr/>
            <p:nvPr/>
          </p:nvSpPr>
          <p:spPr>
            <a:xfrm rot="18547797">
              <a:off x="2094933" y="3470231"/>
              <a:ext cx="131949" cy="11374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C4070D7C-9BF2-44DE-B0DD-47BD50719489}"/>
                </a:ext>
              </a:extLst>
            </p:cNvPr>
            <p:cNvSpPr/>
            <p:nvPr/>
          </p:nvSpPr>
          <p:spPr>
            <a:xfrm rot="19436370">
              <a:off x="1663241" y="3853738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0AF5A8DE-DE89-4B22-819F-D27F7070C2E1}"/>
                </a:ext>
              </a:extLst>
            </p:cNvPr>
            <p:cNvSpPr/>
            <p:nvPr/>
          </p:nvSpPr>
          <p:spPr>
            <a:xfrm rot="21379728">
              <a:off x="2578295" y="3907074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8DBF7117-6B9F-4717-9E20-09AE04AF6551}"/>
                </a:ext>
              </a:extLst>
            </p:cNvPr>
            <p:cNvSpPr/>
            <p:nvPr/>
          </p:nvSpPr>
          <p:spPr>
            <a:xfrm rot="19436370">
              <a:off x="2476624" y="3615795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2E55F2C-B6F4-47CC-8923-00AEDADCEFF3}"/>
              </a:ext>
            </a:extLst>
          </p:cNvPr>
          <p:cNvSpPr txBox="1"/>
          <p:nvPr/>
        </p:nvSpPr>
        <p:spPr>
          <a:xfrm>
            <a:off x="972204" y="1666154"/>
            <a:ext cx="32259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4022B-10EE-4D05-8A3D-D33BC82D5E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3F8E1-222D-49D5-A83C-9EAC490B9347}"/>
              </a:ext>
            </a:extLst>
          </p:cNvPr>
          <p:cNvSpPr txBox="1"/>
          <p:nvPr/>
        </p:nvSpPr>
        <p:spPr>
          <a:xfrm>
            <a:off x="712178" y="2999080"/>
            <a:ext cx="204007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1C2B4-0605-4593-8EFD-75B61318BD30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C850D-50F1-418F-9740-0D7CDAA1A7AF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F96FC-C27B-4290-AFC4-C5AFDEF1F21D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F02C53-3809-46C6-B485-1321BDCEE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41011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DF500F0-99F4-4E4A-A6F8-7AC71C92E6FF}"/>
              </a:ext>
            </a:extLst>
          </p:cNvPr>
          <p:cNvSpPr/>
          <p:nvPr/>
        </p:nvSpPr>
        <p:spPr>
          <a:xfrm>
            <a:off x="1151471" y="3083557"/>
            <a:ext cx="1698166" cy="1533762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54D6AF5-2497-4E5A-AF47-A62A9FBF47CE}"/>
              </a:ext>
            </a:extLst>
          </p:cNvPr>
          <p:cNvSpPr/>
          <p:nvPr/>
        </p:nvSpPr>
        <p:spPr>
          <a:xfrm>
            <a:off x="3189669" y="3083557"/>
            <a:ext cx="1698166" cy="1533762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0E85E6-E6DA-4EF7-A6B3-C3DE7C9E7FAB}"/>
              </a:ext>
            </a:extLst>
          </p:cNvPr>
          <p:cNvSpPr/>
          <p:nvPr/>
        </p:nvSpPr>
        <p:spPr>
          <a:xfrm>
            <a:off x="5227867" y="3083557"/>
            <a:ext cx="1698166" cy="1533762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C5E4848-4839-47E4-A502-C34D70253F1D}"/>
              </a:ext>
            </a:extLst>
          </p:cNvPr>
          <p:cNvSpPr/>
          <p:nvPr/>
        </p:nvSpPr>
        <p:spPr>
          <a:xfrm>
            <a:off x="7266065" y="3083557"/>
            <a:ext cx="1698166" cy="1533762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1DCA329-3847-49FE-AC6E-84F1105EF724}"/>
              </a:ext>
            </a:extLst>
          </p:cNvPr>
          <p:cNvSpPr/>
          <p:nvPr/>
        </p:nvSpPr>
        <p:spPr>
          <a:xfrm>
            <a:off x="9304263" y="3083557"/>
            <a:ext cx="1698166" cy="1533762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2AE6DE-0C85-4E7E-B3A8-9005751DAE18}"/>
              </a:ext>
            </a:extLst>
          </p:cNvPr>
          <p:cNvGrpSpPr/>
          <p:nvPr/>
        </p:nvGrpSpPr>
        <p:grpSpPr>
          <a:xfrm>
            <a:off x="1309779" y="4686182"/>
            <a:ext cx="1411829" cy="1292663"/>
            <a:chOff x="6210997" y="1433695"/>
            <a:chExt cx="1457348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99F386-AFB3-4021-A5E1-B8403E5C168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9FE1EF-F1D3-4FD3-ADC0-872D88C4EB4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rapezoid 13">
            <a:extLst>
              <a:ext uri="{FF2B5EF4-FFF2-40B4-BE49-F238E27FC236}">
                <a16:creationId xmlns:a16="http://schemas.microsoft.com/office/drawing/2014/main" id="{3BC9AAF5-CD7E-4E92-AB1D-A7D5B9BEB130}"/>
              </a:ext>
            </a:extLst>
          </p:cNvPr>
          <p:cNvSpPr/>
          <p:nvPr/>
        </p:nvSpPr>
        <p:spPr>
          <a:xfrm>
            <a:off x="1812904" y="3755816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51B8B8-8AB1-473D-AFA4-73C1BF9DC505}"/>
              </a:ext>
            </a:extLst>
          </p:cNvPr>
          <p:cNvGrpSpPr/>
          <p:nvPr/>
        </p:nvGrpSpPr>
        <p:grpSpPr>
          <a:xfrm>
            <a:off x="3346954" y="4686182"/>
            <a:ext cx="1411829" cy="1292663"/>
            <a:chOff x="6210997" y="1433695"/>
            <a:chExt cx="1457348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88D244-D058-4528-A826-07844CC912B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002041-F8FD-45C9-9978-DBCE70291F5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16">
            <a:extLst>
              <a:ext uri="{FF2B5EF4-FFF2-40B4-BE49-F238E27FC236}">
                <a16:creationId xmlns:a16="http://schemas.microsoft.com/office/drawing/2014/main" id="{D9480880-55BE-469A-ACEF-87BB8E015594}"/>
              </a:ext>
            </a:extLst>
          </p:cNvPr>
          <p:cNvSpPr/>
          <p:nvPr/>
        </p:nvSpPr>
        <p:spPr>
          <a:xfrm rot="2700000">
            <a:off x="3913657" y="3660103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149FA2-80CD-4ECE-8E1D-B9905E413401}"/>
              </a:ext>
            </a:extLst>
          </p:cNvPr>
          <p:cNvGrpSpPr/>
          <p:nvPr/>
        </p:nvGrpSpPr>
        <p:grpSpPr>
          <a:xfrm>
            <a:off x="5384129" y="4686182"/>
            <a:ext cx="1411829" cy="1292663"/>
            <a:chOff x="6210997" y="1433695"/>
            <a:chExt cx="1457348" cy="9196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C114AD-CAD7-4CB8-AFAE-7BF930F8E0C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CD136-6E2C-4DF5-AF12-CAAD70048F6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ardrop 1">
            <a:extLst>
              <a:ext uri="{FF2B5EF4-FFF2-40B4-BE49-F238E27FC236}">
                <a16:creationId xmlns:a16="http://schemas.microsoft.com/office/drawing/2014/main" id="{C6B55111-C9D0-4CA5-86F4-CF26DB7F6CA8}"/>
              </a:ext>
            </a:extLst>
          </p:cNvPr>
          <p:cNvSpPr/>
          <p:nvPr/>
        </p:nvSpPr>
        <p:spPr>
          <a:xfrm rot="18805991">
            <a:off x="5865742" y="3718282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8FEC801-8BCE-48E7-9C95-EA39E5D5112F}"/>
              </a:ext>
            </a:extLst>
          </p:cNvPr>
          <p:cNvGrpSpPr/>
          <p:nvPr/>
        </p:nvGrpSpPr>
        <p:grpSpPr>
          <a:xfrm>
            <a:off x="7421304" y="4686182"/>
            <a:ext cx="1411829" cy="1292663"/>
            <a:chOff x="6210997" y="1433695"/>
            <a:chExt cx="1457348" cy="91963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7A9238-8CDE-40AE-AB45-6173FF9F1E2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2C695A-F4D4-4BC3-A175-347BBD1BD6E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ectangle 130">
            <a:extLst>
              <a:ext uri="{FF2B5EF4-FFF2-40B4-BE49-F238E27FC236}">
                <a16:creationId xmlns:a16="http://schemas.microsoft.com/office/drawing/2014/main" id="{1C40BA6E-0B9B-4413-8A78-141933EA53B0}"/>
              </a:ext>
            </a:extLst>
          </p:cNvPr>
          <p:cNvSpPr/>
          <p:nvPr/>
        </p:nvSpPr>
        <p:spPr>
          <a:xfrm>
            <a:off x="7925497" y="373677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4C8908B-AE00-4570-8B40-14DE34C7EEC5}"/>
              </a:ext>
            </a:extLst>
          </p:cNvPr>
          <p:cNvGrpSpPr/>
          <p:nvPr/>
        </p:nvGrpSpPr>
        <p:grpSpPr>
          <a:xfrm>
            <a:off x="2008091" y="2173045"/>
            <a:ext cx="8156304" cy="1379594"/>
            <a:chOff x="1691570" y="3098524"/>
            <a:chExt cx="8156304" cy="47153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255C21-6F04-4AFB-A273-14AA95D6B921}"/>
                </a:ext>
              </a:extLst>
            </p:cNvPr>
            <p:cNvCxnSpPr/>
            <p:nvPr/>
          </p:nvCxnSpPr>
          <p:spPr>
            <a:xfrm flipH="1">
              <a:off x="1691570" y="3098524"/>
              <a:ext cx="15205" cy="471532"/>
            </a:xfrm>
            <a:prstGeom prst="line">
              <a:avLst/>
            </a:prstGeom>
            <a:ln w="25400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C7A192-1540-41AB-A887-72F40D764D0D}"/>
                </a:ext>
              </a:extLst>
            </p:cNvPr>
            <p:cNvCxnSpPr>
              <a:cxnSpLocks/>
            </p:cNvCxnSpPr>
            <p:nvPr/>
          </p:nvCxnSpPr>
          <p:spPr>
            <a:xfrm>
              <a:off x="3721209" y="3098524"/>
              <a:ext cx="1" cy="471532"/>
            </a:xfrm>
            <a:prstGeom prst="line">
              <a:avLst/>
            </a:prstGeom>
            <a:ln w="25400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F3E3033-9131-4896-8B91-E7DE567C62CD}"/>
                </a:ext>
              </a:extLst>
            </p:cNvPr>
            <p:cNvCxnSpPr>
              <a:cxnSpLocks/>
            </p:cNvCxnSpPr>
            <p:nvPr/>
          </p:nvCxnSpPr>
          <p:spPr>
            <a:xfrm>
              <a:off x="5786015" y="3098524"/>
              <a:ext cx="0" cy="471532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0A5824B-29D7-427B-8BFA-694D8E4103F2}"/>
                </a:ext>
              </a:extLst>
            </p:cNvPr>
            <p:cNvCxnSpPr>
              <a:cxnSpLocks/>
            </p:cNvCxnSpPr>
            <p:nvPr/>
          </p:nvCxnSpPr>
          <p:spPr>
            <a:xfrm>
              <a:off x="7804250" y="3100994"/>
              <a:ext cx="6447" cy="469063"/>
            </a:xfrm>
            <a:prstGeom prst="line">
              <a:avLst/>
            </a:prstGeom>
            <a:ln w="25400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15D766-6DE4-40D2-9F0D-BD46473D7D77}"/>
                </a:ext>
              </a:extLst>
            </p:cNvPr>
            <p:cNvCxnSpPr>
              <a:cxnSpLocks/>
            </p:cNvCxnSpPr>
            <p:nvPr/>
          </p:nvCxnSpPr>
          <p:spPr>
            <a:xfrm>
              <a:off x="9847873" y="3098524"/>
              <a:ext cx="1" cy="471532"/>
            </a:xfrm>
            <a:prstGeom prst="line">
              <a:avLst/>
            </a:prstGeom>
            <a:ln w="25400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216681-D8AF-4DFC-B30C-9B398606321D}"/>
              </a:ext>
            </a:extLst>
          </p:cNvPr>
          <p:cNvGrpSpPr/>
          <p:nvPr/>
        </p:nvGrpSpPr>
        <p:grpSpPr>
          <a:xfrm>
            <a:off x="9458481" y="4686182"/>
            <a:ext cx="1411829" cy="1292663"/>
            <a:chOff x="6210997" y="1433695"/>
            <a:chExt cx="1457348" cy="9196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49585B-10E8-4C6D-A4E9-C9E199E7F59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169E1E9-EC35-49BB-8337-017C9834BC9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Oval 7">
            <a:extLst>
              <a:ext uri="{FF2B5EF4-FFF2-40B4-BE49-F238E27FC236}">
                <a16:creationId xmlns:a16="http://schemas.microsoft.com/office/drawing/2014/main" id="{6E58E6EB-A19E-4BDF-B2C2-A46E3063CAAE}"/>
              </a:ext>
            </a:extLst>
          </p:cNvPr>
          <p:cNvSpPr/>
          <p:nvPr/>
        </p:nvSpPr>
        <p:spPr>
          <a:xfrm>
            <a:off x="9961920" y="3724816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직사각형 113">
            <a:extLst>
              <a:ext uri="{FF2B5EF4-FFF2-40B4-BE49-F238E27FC236}">
                <a16:creationId xmlns:a16="http://schemas.microsoft.com/office/drawing/2014/main" id="{420FE414-E3BA-4494-B196-4051A130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016" y="1460223"/>
            <a:ext cx="141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accent6"/>
                </a:solidFill>
                <a:cs typeface="Arial" charset="0"/>
              </a:rPr>
              <a:t>2021</a:t>
            </a:r>
            <a:endParaRPr lang="ko-KR" altLang="en-US" sz="2800" spc="300" dirty="0">
              <a:solidFill>
                <a:schemeClr val="accent6"/>
              </a:solidFill>
            </a:endParaRPr>
          </a:p>
        </p:txBody>
      </p:sp>
      <p:sp>
        <p:nvSpPr>
          <p:cNvPr id="69" name="직사각형 113">
            <a:extLst>
              <a:ext uri="{FF2B5EF4-FFF2-40B4-BE49-F238E27FC236}">
                <a16:creationId xmlns:a16="http://schemas.microsoft.com/office/drawing/2014/main" id="{9050974D-0B70-4C8C-8057-A78AC135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603" y="1460223"/>
            <a:ext cx="141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accent6"/>
                </a:solidFill>
                <a:cs typeface="Arial" charset="0"/>
              </a:rPr>
              <a:t>2020</a:t>
            </a:r>
            <a:endParaRPr lang="ko-KR" altLang="en-US" sz="2800" spc="300" dirty="0">
              <a:solidFill>
                <a:schemeClr val="accent6"/>
              </a:solidFill>
            </a:endParaRPr>
          </a:p>
        </p:txBody>
      </p:sp>
      <p:sp>
        <p:nvSpPr>
          <p:cNvPr id="70" name="직사각형 113">
            <a:extLst>
              <a:ext uri="{FF2B5EF4-FFF2-40B4-BE49-F238E27FC236}">
                <a16:creationId xmlns:a16="http://schemas.microsoft.com/office/drawing/2014/main" id="{9118A923-82E4-46AC-8016-1AABA114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190" y="1460223"/>
            <a:ext cx="141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accent6"/>
                </a:solidFill>
                <a:cs typeface="Arial" charset="0"/>
              </a:rPr>
              <a:t>2019</a:t>
            </a:r>
            <a:endParaRPr lang="ko-KR" altLang="en-US" sz="2800" spc="300" dirty="0">
              <a:solidFill>
                <a:schemeClr val="accent6"/>
              </a:solidFill>
            </a:endParaRPr>
          </a:p>
        </p:txBody>
      </p:sp>
      <p:sp>
        <p:nvSpPr>
          <p:cNvPr id="71" name="직사각형 113">
            <a:extLst>
              <a:ext uri="{FF2B5EF4-FFF2-40B4-BE49-F238E27FC236}">
                <a16:creationId xmlns:a16="http://schemas.microsoft.com/office/drawing/2014/main" id="{D1FA22CB-494C-4E4C-8DD2-C15E65B1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777" y="1460223"/>
            <a:ext cx="141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accent6"/>
                </a:solidFill>
                <a:cs typeface="Arial" charset="0"/>
              </a:rPr>
              <a:t>2018</a:t>
            </a:r>
            <a:endParaRPr lang="ko-KR" altLang="en-US" sz="2800" spc="300" dirty="0">
              <a:solidFill>
                <a:schemeClr val="accent6"/>
              </a:solidFill>
            </a:endParaRPr>
          </a:p>
        </p:txBody>
      </p:sp>
      <p:sp>
        <p:nvSpPr>
          <p:cNvPr id="88" name="직사각형 113">
            <a:extLst>
              <a:ext uri="{FF2B5EF4-FFF2-40B4-BE49-F238E27FC236}">
                <a16:creationId xmlns:a16="http://schemas.microsoft.com/office/drawing/2014/main" id="{26DC62E8-C376-4074-8716-72D96C298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431" y="1460223"/>
            <a:ext cx="1411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accent6"/>
                </a:solidFill>
                <a:cs typeface="Arial" charset="0"/>
              </a:rPr>
              <a:t>2022</a:t>
            </a:r>
            <a:endParaRPr lang="ko-KR" altLang="en-US" sz="2800" spc="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96E26D-40E9-48CD-AFFA-4D288345EC72}"/>
              </a:ext>
            </a:extLst>
          </p:cNvPr>
          <p:cNvSpPr/>
          <p:nvPr/>
        </p:nvSpPr>
        <p:spPr>
          <a:xfrm>
            <a:off x="908783" y="3876990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3F04D5-E731-43F1-8EE3-20B125FE8C03}"/>
              </a:ext>
            </a:extLst>
          </p:cNvPr>
          <p:cNvSpPr/>
          <p:nvPr/>
        </p:nvSpPr>
        <p:spPr>
          <a:xfrm>
            <a:off x="8739925" y="3116560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FE6462-CA8C-4B86-B0F6-FBFFE6492709}"/>
              </a:ext>
            </a:extLst>
          </p:cNvPr>
          <p:cNvSpPr/>
          <p:nvPr/>
        </p:nvSpPr>
        <p:spPr>
          <a:xfrm>
            <a:off x="6326355" y="3116560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8E560E-F89E-4D86-B73C-0521E3F1A229}"/>
              </a:ext>
            </a:extLst>
          </p:cNvPr>
          <p:cNvSpPr/>
          <p:nvPr/>
        </p:nvSpPr>
        <p:spPr>
          <a:xfrm>
            <a:off x="3860053" y="3116560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380318-2B7D-4516-B17F-6D75FD0CC287}"/>
              </a:ext>
            </a:extLst>
          </p:cNvPr>
          <p:cNvSpPr/>
          <p:nvPr/>
        </p:nvSpPr>
        <p:spPr>
          <a:xfrm>
            <a:off x="1393751" y="3116560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F41A13-EF19-499D-9B57-A085BECDBE3E}"/>
              </a:ext>
            </a:extLst>
          </p:cNvPr>
          <p:cNvGrpSpPr/>
          <p:nvPr/>
        </p:nvGrpSpPr>
        <p:grpSpPr>
          <a:xfrm>
            <a:off x="1369368" y="3863938"/>
            <a:ext cx="178089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98F6ED-0C5F-442D-ADAA-4ECF100FC53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5D94E2-8087-4522-8751-206A5B2EAA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0EF33C-A5C0-440E-AF0F-01B843EC771A}"/>
              </a:ext>
            </a:extLst>
          </p:cNvPr>
          <p:cNvGrpSpPr/>
          <p:nvPr/>
        </p:nvGrpSpPr>
        <p:grpSpPr>
          <a:xfrm>
            <a:off x="3862258" y="3863938"/>
            <a:ext cx="1727068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CE6B9F-7299-4B70-8DCA-A0A602EFBEF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6AB8AB-B404-4160-98FE-AC69DB071B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666200-6838-4A23-A7F2-C0252AE52FA5}"/>
              </a:ext>
            </a:extLst>
          </p:cNvPr>
          <p:cNvGrpSpPr/>
          <p:nvPr/>
        </p:nvGrpSpPr>
        <p:grpSpPr>
          <a:xfrm>
            <a:off x="6301324" y="3863938"/>
            <a:ext cx="1727068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2D442A-5BED-4FB1-80EC-2D173EC4A8F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B47AF8-7772-4436-A8ED-DDE48F41E8A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7C44FF-0033-4DE5-9D6C-CA1A2D28FBE1}"/>
              </a:ext>
            </a:extLst>
          </p:cNvPr>
          <p:cNvGrpSpPr/>
          <p:nvPr/>
        </p:nvGrpSpPr>
        <p:grpSpPr>
          <a:xfrm>
            <a:off x="8740391" y="3863938"/>
            <a:ext cx="1727068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D9F3E9-2F15-4546-8F7F-8BCEB8D750E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9614D5-97AF-40A2-9FFD-8395EF9A650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449CB1-F5BA-4015-90E5-538924361511}"/>
              </a:ext>
            </a:extLst>
          </p:cNvPr>
          <p:cNvGrpSpPr/>
          <p:nvPr/>
        </p:nvGrpSpPr>
        <p:grpSpPr>
          <a:xfrm>
            <a:off x="2432103" y="4908176"/>
            <a:ext cx="2925536" cy="1069896"/>
            <a:chOff x="3170357" y="4321414"/>
            <a:chExt cx="1352213" cy="10698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A0BAF0-9215-4D20-9EB7-E67336C23CA6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F88912-120B-4E9A-97AC-CB4B349F2CAB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9A94DFD-3230-4E7E-A02A-44EC5B0E08A2}"/>
              </a:ext>
            </a:extLst>
          </p:cNvPr>
          <p:cNvSpPr/>
          <p:nvPr/>
        </p:nvSpPr>
        <p:spPr>
          <a:xfrm rot="5400000">
            <a:off x="10782186" y="3733960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F0719C-1821-46D2-9946-708F145A9C30}"/>
              </a:ext>
            </a:extLst>
          </p:cNvPr>
          <p:cNvGrpSpPr/>
          <p:nvPr/>
        </p:nvGrpSpPr>
        <p:grpSpPr>
          <a:xfrm>
            <a:off x="7296277" y="4908176"/>
            <a:ext cx="2925536" cy="1069896"/>
            <a:chOff x="3170357" y="4321414"/>
            <a:chExt cx="1352213" cy="10698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CCB60-D00E-49EC-B552-F5B43B176DBB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0B41DD-0BC1-4D0C-8A3E-40CFF4FBA2AD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2B600-22DA-4C76-82DE-4CD521376902}"/>
              </a:ext>
            </a:extLst>
          </p:cNvPr>
          <p:cNvGrpSpPr/>
          <p:nvPr/>
        </p:nvGrpSpPr>
        <p:grpSpPr>
          <a:xfrm>
            <a:off x="1494226" y="1976246"/>
            <a:ext cx="3016712" cy="1069896"/>
            <a:chOff x="3170357" y="4321414"/>
            <a:chExt cx="1352213" cy="10698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708CA6-69DD-412F-87C6-2C9481FE3FA4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956898-92B8-4DA2-8A74-D54D4B34C2F6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31F3C0-2992-436F-AECE-B826D4C423BB}"/>
              </a:ext>
            </a:extLst>
          </p:cNvPr>
          <p:cNvGrpSpPr/>
          <p:nvPr/>
        </p:nvGrpSpPr>
        <p:grpSpPr>
          <a:xfrm>
            <a:off x="6406025" y="1976246"/>
            <a:ext cx="2925536" cy="1069896"/>
            <a:chOff x="3170357" y="4321414"/>
            <a:chExt cx="1352213" cy="10698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DE5CED-1F1E-4B3F-9A52-3FBE9DB22794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978C2E-5283-4A82-B5B6-323766D8BF1D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130">
            <a:extLst>
              <a:ext uri="{FF2B5EF4-FFF2-40B4-BE49-F238E27FC236}">
                <a16:creationId xmlns:a16="http://schemas.microsoft.com/office/drawing/2014/main" id="{7071A22A-228F-4E41-BAF9-60BF1925A9A8}"/>
              </a:ext>
            </a:extLst>
          </p:cNvPr>
          <p:cNvSpPr/>
          <p:nvPr/>
        </p:nvSpPr>
        <p:spPr>
          <a:xfrm>
            <a:off x="6964929" y="345864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6F28BB65-65B9-4082-872D-E46DB2B0137C}"/>
              </a:ext>
            </a:extLst>
          </p:cNvPr>
          <p:cNvSpPr/>
          <p:nvPr/>
        </p:nvSpPr>
        <p:spPr>
          <a:xfrm>
            <a:off x="4540746" y="34039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889C51B0-C677-4744-B3CC-32AF0DB08140}"/>
              </a:ext>
            </a:extLst>
          </p:cNvPr>
          <p:cNvSpPr/>
          <p:nvPr/>
        </p:nvSpPr>
        <p:spPr>
          <a:xfrm>
            <a:off x="9396040" y="338066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07205F16-55E5-4A0B-85C0-949C7E03A144}"/>
              </a:ext>
            </a:extLst>
          </p:cNvPr>
          <p:cNvSpPr>
            <a:spLocks noChangeAspect="1"/>
          </p:cNvSpPr>
          <p:nvPr/>
        </p:nvSpPr>
        <p:spPr>
          <a:xfrm>
            <a:off x="2091662" y="3439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40958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F13AD-FBE1-428E-9D1A-1E879A8344B1}"/>
              </a:ext>
            </a:extLst>
          </p:cNvPr>
          <p:cNvSpPr txBox="1"/>
          <p:nvPr/>
        </p:nvSpPr>
        <p:spPr>
          <a:xfrm>
            <a:off x="4098451" y="5450424"/>
            <a:ext cx="7112474" cy="65323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E4DFA-110D-4696-B892-9EEB4BBB63D1}"/>
              </a:ext>
            </a:extLst>
          </p:cNvPr>
          <p:cNvSpPr txBox="1"/>
          <p:nvPr/>
        </p:nvSpPr>
        <p:spPr>
          <a:xfrm>
            <a:off x="4098451" y="1747973"/>
            <a:ext cx="7112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49999-B5E8-4B91-A89A-E05E3248AC34}"/>
              </a:ext>
            </a:extLst>
          </p:cNvPr>
          <p:cNvSpPr txBox="1"/>
          <p:nvPr/>
        </p:nvSpPr>
        <p:spPr>
          <a:xfrm>
            <a:off x="4098451" y="713833"/>
            <a:ext cx="711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2A294-6792-4DFC-8737-457B959E62F4}"/>
              </a:ext>
            </a:extLst>
          </p:cNvPr>
          <p:cNvSpPr txBox="1"/>
          <p:nvPr/>
        </p:nvSpPr>
        <p:spPr>
          <a:xfrm>
            <a:off x="740958" y="3214523"/>
            <a:ext cx="1954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237691" y="378269"/>
            <a:ext cx="27732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67E51-DD8E-4619-B8E6-31F25A22AAAF}"/>
              </a:ext>
            </a:extLst>
          </p:cNvPr>
          <p:cNvSpPr txBox="1"/>
          <p:nvPr/>
        </p:nvSpPr>
        <p:spPr>
          <a:xfrm>
            <a:off x="764702" y="2230630"/>
            <a:ext cx="3331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C2F42-89FA-4AC2-9AC6-0311A9C1F9C5}"/>
              </a:ext>
            </a:extLst>
          </p:cNvPr>
          <p:cNvSpPr txBox="1"/>
          <p:nvPr/>
        </p:nvSpPr>
        <p:spPr>
          <a:xfrm>
            <a:off x="764702" y="1342483"/>
            <a:ext cx="333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8DADE-5809-4E8C-A3D3-925CAFF7F84F}"/>
              </a:ext>
            </a:extLst>
          </p:cNvPr>
          <p:cNvSpPr txBox="1"/>
          <p:nvPr/>
        </p:nvSpPr>
        <p:spPr>
          <a:xfrm>
            <a:off x="4906643" y="2230630"/>
            <a:ext cx="3331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3EC9A-4D84-41A7-BD86-6EE51FC85E73}"/>
              </a:ext>
            </a:extLst>
          </p:cNvPr>
          <p:cNvSpPr txBox="1"/>
          <p:nvPr/>
        </p:nvSpPr>
        <p:spPr>
          <a:xfrm>
            <a:off x="4906643" y="1342483"/>
            <a:ext cx="333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CC5AB9-AE43-4910-BB4E-5BD217E6535A}"/>
              </a:ext>
            </a:extLst>
          </p:cNvPr>
          <p:cNvGrpSpPr/>
          <p:nvPr/>
        </p:nvGrpSpPr>
        <p:grpSpPr>
          <a:xfrm>
            <a:off x="2648951" y="1374629"/>
            <a:ext cx="7197954" cy="3825151"/>
            <a:chOff x="2648951" y="1026276"/>
            <a:chExt cx="7197954" cy="382515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CE0EE6-8CAD-4D2E-8C27-BF989368D0D9}"/>
                </a:ext>
              </a:extLst>
            </p:cNvPr>
            <p:cNvSpPr/>
            <p:nvPr/>
          </p:nvSpPr>
          <p:spPr>
            <a:xfrm>
              <a:off x="5980984" y="1026276"/>
              <a:ext cx="3865921" cy="3806961"/>
            </a:xfrm>
            <a:custGeom>
              <a:avLst/>
              <a:gdLst>
                <a:gd name="connsiteX0" fmla="*/ 4771375 w 4959697"/>
                <a:gd name="connsiteY0" fmla="*/ 1276366 h 4884055"/>
                <a:gd name="connsiteX1" fmla="*/ 1498965 w 4959697"/>
                <a:gd name="connsiteY1" fmla="*/ 1068531 h 4884055"/>
                <a:gd name="connsiteX2" fmla="*/ 1354471 w 4959697"/>
                <a:gd name="connsiteY2" fmla="*/ 944896 h 4884055"/>
                <a:gd name="connsiteX3" fmla="*/ 4588 w 4959697"/>
                <a:gd name="connsiteY3" fmla="*/ 1635 h 4884055"/>
                <a:gd name="connsiteX4" fmla="*/ 4207 w 4959697"/>
                <a:gd name="connsiteY4" fmla="*/ 4884055 h 4884055"/>
                <a:gd name="connsiteX5" fmla="*/ 4283123 w 4959697"/>
                <a:gd name="connsiteY5" fmla="*/ 4873387 h 4884055"/>
                <a:gd name="connsiteX6" fmla="*/ 4409711 w 4959697"/>
                <a:gd name="connsiteY6" fmla="*/ 4783281 h 4884055"/>
                <a:gd name="connsiteX7" fmla="*/ 4957970 w 4959697"/>
                <a:gd name="connsiteY7" fmla="*/ 1540399 h 4884055"/>
                <a:gd name="connsiteX8" fmla="*/ 4771375 w 4959697"/>
                <a:gd name="connsiteY8" fmla="*/ 1276366 h 488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9697" h="4884055">
                  <a:moveTo>
                    <a:pt x="4771375" y="1276366"/>
                  </a:moveTo>
                  <a:cubicBezTo>
                    <a:pt x="4165966" y="1101868"/>
                    <a:pt x="2019126" y="1043575"/>
                    <a:pt x="1498965" y="1068531"/>
                  </a:cubicBezTo>
                  <a:cubicBezTo>
                    <a:pt x="1438006" y="1071483"/>
                    <a:pt x="1361424" y="1045290"/>
                    <a:pt x="1354471" y="944896"/>
                  </a:cubicBezTo>
                  <a:cubicBezTo>
                    <a:pt x="1283320" y="380064"/>
                    <a:pt x="604664" y="-29226"/>
                    <a:pt x="4588" y="1635"/>
                  </a:cubicBezTo>
                  <a:cubicBezTo>
                    <a:pt x="-5508" y="2112"/>
                    <a:pt x="4207" y="4884055"/>
                    <a:pt x="4207" y="4884055"/>
                  </a:cubicBezTo>
                  <a:cubicBezTo>
                    <a:pt x="317675" y="4884055"/>
                    <a:pt x="3901551" y="4883484"/>
                    <a:pt x="4283123" y="4873387"/>
                  </a:cubicBezTo>
                  <a:cubicBezTo>
                    <a:pt x="4384279" y="4870434"/>
                    <a:pt x="4389803" y="4856338"/>
                    <a:pt x="4409711" y="4783281"/>
                  </a:cubicBezTo>
                  <a:cubicBezTo>
                    <a:pt x="4629166" y="3977561"/>
                    <a:pt x="4902915" y="2294113"/>
                    <a:pt x="4957970" y="1540399"/>
                  </a:cubicBezTo>
                  <a:cubicBezTo>
                    <a:pt x="4969590" y="1380474"/>
                    <a:pt x="4924251" y="1320467"/>
                    <a:pt x="4771375" y="127636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1AE29A-3175-4233-8A93-4043AC146740}"/>
                </a:ext>
              </a:extLst>
            </p:cNvPr>
            <p:cNvSpPr/>
            <p:nvPr/>
          </p:nvSpPr>
          <p:spPr>
            <a:xfrm>
              <a:off x="2648951" y="1027551"/>
              <a:ext cx="6940271" cy="3823876"/>
            </a:xfrm>
            <a:custGeom>
              <a:avLst/>
              <a:gdLst>
                <a:gd name="connsiteX0" fmla="*/ 8480728 w 8903865"/>
                <a:gd name="connsiteY0" fmla="*/ 1304354 h 4905756"/>
                <a:gd name="connsiteX1" fmla="*/ 5612560 w 8903865"/>
                <a:gd name="connsiteY1" fmla="*/ 1183291 h 4905756"/>
                <a:gd name="connsiteX2" fmla="*/ 5408439 w 8903865"/>
                <a:gd name="connsiteY2" fmla="*/ 1104329 h 4905756"/>
                <a:gd name="connsiteX3" fmla="*/ 5352337 w 8903865"/>
                <a:gd name="connsiteY3" fmla="*/ 995934 h 4905756"/>
                <a:gd name="connsiteX4" fmla="*/ 5161837 w 8903865"/>
                <a:gd name="connsiteY4" fmla="*/ 498729 h 4905756"/>
                <a:gd name="connsiteX5" fmla="*/ 4766454 w 8903865"/>
                <a:gd name="connsiteY5" fmla="*/ 100298 h 4905756"/>
                <a:gd name="connsiteX6" fmla="*/ 4340115 w 8903865"/>
                <a:gd name="connsiteY6" fmla="*/ 6668 h 4905756"/>
                <a:gd name="connsiteX7" fmla="*/ 4215909 w 8903865"/>
                <a:gd name="connsiteY7" fmla="*/ 0 h 4905756"/>
                <a:gd name="connsiteX8" fmla="*/ 3078624 w 8903865"/>
                <a:gd name="connsiteY8" fmla="*/ 1002792 h 4905756"/>
                <a:gd name="connsiteX9" fmla="*/ 3063860 w 8903865"/>
                <a:gd name="connsiteY9" fmla="*/ 1049084 h 4905756"/>
                <a:gd name="connsiteX10" fmla="*/ 3022331 w 8903865"/>
                <a:gd name="connsiteY10" fmla="*/ 1131189 h 4905756"/>
                <a:gd name="connsiteX11" fmla="*/ 2940512 w 8903865"/>
                <a:gd name="connsiteY11" fmla="*/ 1160240 h 4905756"/>
                <a:gd name="connsiteX12" fmla="*/ 273702 w 8903865"/>
                <a:gd name="connsiteY12" fmla="*/ 1228630 h 4905756"/>
                <a:gd name="connsiteX13" fmla="*/ 87107 w 8903865"/>
                <a:gd name="connsiteY13" fmla="*/ 1293209 h 4905756"/>
                <a:gd name="connsiteX14" fmla="*/ 1668 w 8903865"/>
                <a:gd name="connsiteY14" fmla="*/ 1609439 h 4905756"/>
                <a:gd name="connsiteX15" fmla="*/ 536211 w 8903865"/>
                <a:gd name="connsiteY15" fmla="*/ 4510469 h 4905756"/>
                <a:gd name="connsiteX16" fmla="*/ 1018843 w 8903865"/>
                <a:gd name="connsiteY16" fmla="*/ 4905756 h 4905756"/>
                <a:gd name="connsiteX17" fmla="*/ 8182786 w 8903865"/>
                <a:gd name="connsiteY17" fmla="*/ 4882420 h 4905756"/>
                <a:gd name="connsiteX18" fmla="*/ 8418053 w 8903865"/>
                <a:gd name="connsiteY18" fmla="*/ 4649534 h 4905756"/>
                <a:gd name="connsiteX19" fmla="*/ 8894874 w 8903865"/>
                <a:gd name="connsiteY19" fmla="*/ 1764983 h 4905756"/>
                <a:gd name="connsiteX20" fmla="*/ 8480728 w 8903865"/>
                <a:gd name="connsiteY20" fmla="*/ 1304354 h 49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03865" h="4905756">
                  <a:moveTo>
                    <a:pt x="8480728" y="1304354"/>
                  </a:moveTo>
                  <a:cubicBezTo>
                    <a:pt x="8257653" y="1274350"/>
                    <a:pt x="6048709" y="1203674"/>
                    <a:pt x="5612560" y="1183291"/>
                  </a:cubicBezTo>
                  <a:cubicBezTo>
                    <a:pt x="5538360" y="1179862"/>
                    <a:pt x="5459874" y="1157859"/>
                    <a:pt x="5408439" y="1104329"/>
                  </a:cubicBezTo>
                  <a:cubicBezTo>
                    <a:pt x="5379769" y="1074515"/>
                    <a:pt x="5364052" y="1036130"/>
                    <a:pt x="5352337" y="995934"/>
                  </a:cubicBezTo>
                  <a:cubicBezTo>
                    <a:pt x="5328429" y="813149"/>
                    <a:pt x="5261373" y="643890"/>
                    <a:pt x="5161837" y="498729"/>
                  </a:cubicBezTo>
                  <a:cubicBezTo>
                    <a:pt x="5062777" y="328612"/>
                    <a:pt x="4929808" y="178689"/>
                    <a:pt x="4766454" y="100298"/>
                  </a:cubicBezTo>
                  <a:cubicBezTo>
                    <a:pt x="4633676" y="36576"/>
                    <a:pt x="4487181" y="6668"/>
                    <a:pt x="4340115" y="6668"/>
                  </a:cubicBezTo>
                  <a:cubicBezTo>
                    <a:pt x="4299348" y="2286"/>
                    <a:pt x="4257914" y="0"/>
                    <a:pt x="4215909" y="0"/>
                  </a:cubicBezTo>
                  <a:cubicBezTo>
                    <a:pt x="3631455" y="0"/>
                    <a:pt x="3149204" y="437483"/>
                    <a:pt x="3078624" y="1002792"/>
                  </a:cubicBezTo>
                  <a:cubicBezTo>
                    <a:pt x="3073385" y="1018223"/>
                    <a:pt x="3068432" y="1033653"/>
                    <a:pt x="3063860" y="1049084"/>
                  </a:cubicBezTo>
                  <a:cubicBezTo>
                    <a:pt x="3055002" y="1078992"/>
                    <a:pt x="3045858" y="1110806"/>
                    <a:pt x="3022331" y="1131189"/>
                  </a:cubicBezTo>
                  <a:cubicBezTo>
                    <a:pt x="3000138" y="1150430"/>
                    <a:pt x="2969468" y="1155668"/>
                    <a:pt x="2940512" y="1160240"/>
                  </a:cubicBezTo>
                  <a:cubicBezTo>
                    <a:pt x="2794493" y="1183005"/>
                    <a:pt x="419720" y="1205865"/>
                    <a:pt x="273702" y="1228630"/>
                  </a:cubicBezTo>
                  <a:cubicBezTo>
                    <a:pt x="207884" y="1238917"/>
                    <a:pt x="138447" y="1250728"/>
                    <a:pt x="87107" y="1293209"/>
                  </a:cubicBezTo>
                  <a:cubicBezTo>
                    <a:pt x="-332" y="1365504"/>
                    <a:pt x="-3857" y="1496092"/>
                    <a:pt x="1668" y="1609439"/>
                  </a:cubicBezTo>
                  <a:cubicBezTo>
                    <a:pt x="49007" y="2593943"/>
                    <a:pt x="235602" y="3571875"/>
                    <a:pt x="536211" y="4510469"/>
                  </a:cubicBezTo>
                  <a:cubicBezTo>
                    <a:pt x="537259" y="4510564"/>
                    <a:pt x="622412" y="4905756"/>
                    <a:pt x="1018843" y="4905756"/>
                  </a:cubicBezTo>
                  <a:cubicBezTo>
                    <a:pt x="2015348" y="4885658"/>
                    <a:pt x="7694820" y="4883468"/>
                    <a:pt x="8182786" y="4882420"/>
                  </a:cubicBezTo>
                  <a:cubicBezTo>
                    <a:pt x="8379286" y="4882706"/>
                    <a:pt x="8381191" y="4802505"/>
                    <a:pt x="8418053" y="4649534"/>
                  </a:cubicBezTo>
                  <a:cubicBezTo>
                    <a:pt x="8656083" y="3661315"/>
                    <a:pt x="8795433" y="2792063"/>
                    <a:pt x="8894874" y="1764983"/>
                  </a:cubicBezTo>
                  <a:cubicBezTo>
                    <a:pt x="8921259" y="1493425"/>
                    <a:pt x="8917259" y="1363123"/>
                    <a:pt x="8480728" y="130435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5425EF-CA56-4F30-9593-9E1C5CE57B97}"/>
              </a:ext>
            </a:extLst>
          </p:cNvPr>
          <p:cNvGrpSpPr/>
          <p:nvPr/>
        </p:nvGrpSpPr>
        <p:grpSpPr>
          <a:xfrm>
            <a:off x="2794491" y="1693298"/>
            <a:ext cx="6698147" cy="3402062"/>
            <a:chOff x="2921233" y="1344945"/>
            <a:chExt cx="6698147" cy="340206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65CCC8E-4C39-4316-9983-EF86AD1E85AE}"/>
                </a:ext>
              </a:extLst>
            </p:cNvPr>
            <p:cNvSpPr/>
            <p:nvPr/>
          </p:nvSpPr>
          <p:spPr>
            <a:xfrm>
              <a:off x="3244061" y="1344945"/>
              <a:ext cx="5995553" cy="3082769"/>
            </a:xfrm>
            <a:custGeom>
              <a:avLst/>
              <a:gdLst>
                <a:gd name="connsiteX0" fmla="*/ 826964 w 7691861"/>
                <a:gd name="connsiteY0" fmla="*/ 3954971 h 3954970"/>
                <a:gd name="connsiteX1" fmla="*/ 439392 w 7691861"/>
                <a:gd name="connsiteY1" fmla="*/ 3685318 h 3954970"/>
                <a:gd name="connsiteX2" fmla="*/ 422437 w 7691861"/>
                <a:gd name="connsiteY2" fmla="*/ 3629406 h 3954970"/>
                <a:gd name="connsiteX3" fmla="*/ 3 w 7691861"/>
                <a:gd name="connsiteY3" fmla="*/ 1536954 h 3954970"/>
                <a:gd name="connsiteX4" fmla="*/ 3 w 7691861"/>
                <a:gd name="connsiteY4" fmla="*/ 1529620 h 3954970"/>
                <a:gd name="connsiteX5" fmla="*/ 73441 w 7691861"/>
                <a:gd name="connsiteY5" fmla="*/ 1273397 h 3954970"/>
                <a:gd name="connsiteX6" fmla="*/ 229365 w 7691861"/>
                <a:gd name="connsiteY6" fmla="*/ 1218724 h 3954970"/>
                <a:gd name="connsiteX7" fmla="*/ 1571819 w 7691861"/>
                <a:gd name="connsiteY7" fmla="*/ 1191197 h 3954970"/>
                <a:gd name="connsiteX8" fmla="*/ 2624617 w 7691861"/>
                <a:gd name="connsiteY8" fmla="*/ 1164050 h 3954970"/>
                <a:gd name="connsiteX9" fmla="*/ 2682815 w 7691861"/>
                <a:gd name="connsiteY9" fmla="*/ 1144143 h 3954970"/>
                <a:gd name="connsiteX10" fmla="*/ 2711390 w 7691861"/>
                <a:gd name="connsiteY10" fmla="*/ 1086136 h 3954970"/>
                <a:gd name="connsiteX11" fmla="*/ 2727487 w 7691861"/>
                <a:gd name="connsiteY11" fmla="*/ 1033367 h 3954970"/>
                <a:gd name="connsiteX12" fmla="*/ 3639792 w 7691861"/>
                <a:gd name="connsiteY12" fmla="*/ 0 h 3954970"/>
                <a:gd name="connsiteX13" fmla="*/ 4223579 w 7691861"/>
                <a:gd name="connsiteY13" fmla="*/ 264224 h 3954970"/>
                <a:gd name="connsiteX14" fmla="*/ 4538761 w 7691861"/>
                <a:gd name="connsiteY14" fmla="*/ 929640 h 3954970"/>
                <a:gd name="connsiteX15" fmla="*/ 4554858 w 7691861"/>
                <a:gd name="connsiteY15" fmla="*/ 988981 h 3954970"/>
                <a:gd name="connsiteX16" fmla="*/ 4557906 w 7691861"/>
                <a:gd name="connsiteY16" fmla="*/ 1001554 h 3954970"/>
                <a:gd name="connsiteX17" fmla="*/ 4610008 w 7691861"/>
                <a:gd name="connsiteY17" fmla="*/ 1123664 h 3954970"/>
                <a:gd name="connsiteX18" fmla="*/ 4727737 w 7691861"/>
                <a:gd name="connsiteY18" fmla="*/ 1173671 h 3954970"/>
                <a:gd name="connsiteX19" fmla="*/ 4766409 w 7691861"/>
                <a:gd name="connsiteY19" fmla="*/ 1182815 h 3954970"/>
                <a:gd name="connsiteX20" fmla="*/ 6160774 w 7691861"/>
                <a:gd name="connsiteY20" fmla="*/ 1243584 h 3954970"/>
                <a:gd name="connsiteX21" fmla="*/ 7344636 w 7691861"/>
                <a:gd name="connsiteY21" fmla="*/ 1279303 h 3954970"/>
                <a:gd name="connsiteX22" fmla="*/ 7686488 w 7691861"/>
                <a:gd name="connsiteY22" fmla="*/ 1572101 h 3954970"/>
                <a:gd name="connsiteX23" fmla="*/ 7301488 w 7691861"/>
                <a:gd name="connsiteY23" fmla="*/ 3758279 h 3954970"/>
                <a:gd name="connsiteX24" fmla="*/ 7104415 w 7691861"/>
                <a:gd name="connsiteY24" fmla="*/ 3936492 h 3954970"/>
                <a:gd name="connsiteX25" fmla="*/ 7103749 w 7691861"/>
                <a:gd name="connsiteY25" fmla="*/ 3936492 h 3954970"/>
                <a:gd name="connsiteX26" fmla="*/ 6718367 w 7691861"/>
                <a:gd name="connsiteY26" fmla="*/ 3936873 h 3954970"/>
                <a:gd name="connsiteX27" fmla="*/ 826964 w 7691861"/>
                <a:gd name="connsiteY27" fmla="*/ 3954971 h 3954970"/>
                <a:gd name="connsiteX28" fmla="*/ 3639887 w 7691861"/>
                <a:gd name="connsiteY28" fmla="*/ 28480 h 3954970"/>
                <a:gd name="connsiteX29" fmla="*/ 2755872 w 7691861"/>
                <a:gd name="connsiteY29" fmla="*/ 1037463 h 3954970"/>
                <a:gd name="connsiteX30" fmla="*/ 2755300 w 7691861"/>
                <a:gd name="connsiteY30" fmla="*/ 1040511 h 3954970"/>
                <a:gd name="connsiteX31" fmla="*/ 2739108 w 7691861"/>
                <a:gd name="connsiteY31" fmla="*/ 1093470 h 3954970"/>
                <a:gd name="connsiteX32" fmla="*/ 2701579 w 7691861"/>
                <a:gd name="connsiteY32" fmla="*/ 1165860 h 3954970"/>
                <a:gd name="connsiteX33" fmla="*/ 2629094 w 7691861"/>
                <a:gd name="connsiteY33" fmla="*/ 1192340 h 3954970"/>
                <a:gd name="connsiteX34" fmla="*/ 1572390 w 7691861"/>
                <a:gd name="connsiteY34" fmla="*/ 1219867 h 3954970"/>
                <a:gd name="connsiteX35" fmla="*/ 233842 w 7691861"/>
                <a:gd name="connsiteY35" fmla="*/ 1247013 h 3954970"/>
                <a:gd name="connsiteX36" fmla="*/ 91729 w 7691861"/>
                <a:gd name="connsiteY36" fmla="*/ 1295495 h 3954970"/>
                <a:gd name="connsiteX37" fmla="*/ 28673 w 7691861"/>
                <a:gd name="connsiteY37" fmla="*/ 1529810 h 3954970"/>
                <a:gd name="connsiteX38" fmla="*/ 28673 w 7691861"/>
                <a:gd name="connsiteY38" fmla="*/ 1537145 h 3954970"/>
                <a:gd name="connsiteX39" fmla="*/ 449583 w 7691861"/>
                <a:gd name="connsiteY39" fmla="*/ 3620548 h 3954970"/>
                <a:gd name="connsiteX40" fmla="*/ 466728 w 7691861"/>
                <a:gd name="connsiteY40" fmla="*/ 3677126 h 3954970"/>
                <a:gd name="connsiteX41" fmla="*/ 826678 w 7691861"/>
                <a:gd name="connsiteY41" fmla="*/ 3926491 h 3954970"/>
                <a:gd name="connsiteX42" fmla="*/ 6718367 w 7691861"/>
                <a:gd name="connsiteY42" fmla="*/ 3908298 h 3954970"/>
                <a:gd name="connsiteX43" fmla="*/ 7103749 w 7691861"/>
                <a:gd name="connsiteY43" fmla="*/ 3907917 h 3954970"/>
                <a:gd name="connsiteX44" fmla="*/ 7104510 w 7691861"/>
                <a:gd name="connsiteY44" fmla="*/ 3907917 h 3954970"/>
                <a:gd name="connsiteX45" fmla="*/ 7273579 w 7691861"/>
                <a:gd name="connsiteY45" fmla="*/ 3752374 h 3954970"/>
                <a:gd name="connsiteX46" fmla="*/ 7658389 w 7691861"/>
                <a:gd name="connsiteY46" fmla="*/ 1567244 h 3954970"/>
                <a:gd name="connsiteX47" fmla="*/ 7338635 w 7691861"/>
                <a:gd name="connsiteY47" fmla="*/ 1307306 h 3954970"/>
                <a:gd name="connsiteX48" fmla="*/ 6160011 w 7691861"/>
                <a:gd name="connsiteY48" fmla="*/ 1272159 h 3954970"/>
                <a:gd name="connsiteX49" fmla="*/ 4759074 w 7691861"/>
                <a:gd name="connsiteY49" fmla="*/ 1210437 h 3954970"/>
                <a:gd name="connsiteX50" fmla="*/ 4721546 w 7691861"/>
                <a:gd name="connsiteY50" fmla="*/ 1201579 h 3954970"/>
                <a:gd name="connsiteX51" fmla="*/ 4589339 w 7691861"/>
                <a:gd name="connsiteY51" fmla="*/ 1143476 h 3954970"/>
                <a:gd name="connsiteX52" fmla="*/ 4530094 w 7691861"/>
                <a:gd name="connsiteY52" fmla="*/ 1008221 h 3954970"/>
                <a:gd name="connsiteX53" fmla="*/ 4527045 w 7691861"/>
                <a:gd name="connsiteY53" fmla="*/ 995744 h 3954970"/>
                <a:gd name="connsiteX54" fmla="*/ 4511044 w 7691861"/>
                <a:gd name="connsiteY54" fmla="*/ 936784 h 3954970"/>
                <a:gd name="connsiteX55" fmla="*/ 4510663 w 7691861"/>
                <a:gd name="connsiteY55" fmla="*/ 935069 h 3954970"/>
                <a:gd name="connsiteX56" fmla="*/ 3639887 w 7691861"/>
                <a:gd name="connsiteY56" fmla="*/ 28480 h 395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91861" h="3954970">
                  <a:moveTo>
                    <a:pt x="826964" y="3954971"/>
                  </a:moveTo>
                  <a:cubicBezTo>
                    <a:pt x="527688" y="3954971"/>
                    <a:pt x="514925" y="3935921"/>
                    <a:pt x="439392" y="3685318"/>
                  </a:cubicBezTo>
                  <a:cubicBezTo>
                    <a:pt x="434153" y="3667887"/>
                    <a:pt x="428533" y="3649218"/>
                    <a:pt x="422437" y="3629406"/>
                  </a:cubicBezTo>
                  <a:cubicBezTo>
                    <a:pt x="350714" y="3426714"/>
                    <a:pt x="-1235" y="2185130"/>
                    <a:pt x="3" y="1536954"/>
                  </a:cubicBezTo>
                  <a:lnTo>
                    <a:pt x="3" y="1529620"/>
                  </a:lnTo>
                  <a:cubicBezTo>
                    <a:pt x="98" y="1437894"/>
                    <a:pt x="289" y="1333881"/>
                    <a:pt x="73441" y="1273397"/>
                  </a:cubicBezTo>
                  <a:cubicBezTo>
                    <a:pt x="118685" y="1235964"/>
                    <a:pt x="180026" y="1226439"/>
                    <a:pt x="229365" y="1218724"/>
                  </a:cubicBezTo>
                  <a:cubicBezTo>
                    <a:pt x="288611" y="1209485"/>
                    <a:pt x="1058898" y="1200626"/>
                    <a:pt x="1571819" y="1191197"/>
                  </a:cubicBezTo>
                  <a:cubicBezTo>
                    <a:pt x="2061213" y="1182243"/>
                    <a:pt x="2567277" y="1173004"/>
                    <a:pt x="2624617" y="1164050"/>
                  </a:cubicBezTo>
                  <a:cubicBezTo>
                    <a:pt x="2649001" y="1160240"/>
                    <a:pt x="2668813" y="1156335"/>
                    <a:pt x="2682815" y="1144143"/>
                  </a:cubicBezTo>
                  <a:cubicBezTo>
                    <a:pt x="2698245" y="1130808"/>
                    <a:pt x="2704913" y="1108043"/>
                    <a:pt x="2711390" y="1086136"/>
                  </a:cubicBezTo>
                  <a:cubicBezTo>
                    <a:pt x="2716629" y="1068515"/>
                    <a:pt x="2721962" y="1051084"/>
                    <a:pt x="2727487" y="1033367"/>
                  </a:cubicBezTo>
                  <a:cubicBezTo>
                    <a:pt x="2781494" y="449580"/>
                    <a:pt x="3173448" y="0"/>
                    <a:pt x="3639792" y="0"/>
                  </a:cubicBezTo>
                  <a:cubicBezTo>
                    <a:pt x="3852485" y="0"/>
                    <a:pt x="4059844" y="93821"/>
                    <a:pt x="4223579" y="264224"/>
                  </a:cubicBezTo>
                  <a:cubicBezTo>
                    <a:pt x="4384266" y="431387"/>
                    <a:pt x="4496185" y="673799"/>
                    <a:pt x="4538761" y="929640"/>
                  </a:cubicBezTo>
                  <a:cubicBezTo>
                    <a:pt x="4545048" y="951167"/>
                    <a:pt x="4550477" y="971074"/>
                    <a:pt x="4554858" y="988981"/>
                  </a:cubicBezTo>
                  <a:lnTo>
                    <a:pt x="4557906" y="1001554"/>
                  </a:lnTo>
                  <a:cubicBezTo>
                    <a:pt x="4568670" y="1046226"/>
                    <a:pt x="4579814" y="1092327"/>
                    <a:pt x="4610008" y="1123664"/>
                  </a:cubicBezTo>
                  <a:cubicBezTo>
                    <a:pt x="4639155" y="1154049"/>
                    <a:pt x="4682208" y="1163574"/>
                    <a:pt x="4727737" y="1173671"/>
                  </a:cubicBezTo>
                  <a:cubicBezTo>
                    <a:pt x="4740501" y="1176528"/>
                    <a:pt x="4753645" y="1179386"/>
                    <a:pt x="4766409" y="1182815"/>
                  </a:cubicBezTo>
                  <a:cubicBezTo>
                    <a:pt x="4859658" y="1207675"/>
                    <a:pt x="5550888" y="1226725"/>
                    <a:pt x="6160774" y="1243584"/>
                  </a:cubicBezTo>
                  <a:cubicBezTo>
                    <a:pt x="6628642" y="1256443"/>
                    <a:pt x="7288629" y="1278255"/>
                    <a:pt x="7344636" y="1279303"/>
                  </a:cubicBezTo>
                  <a:cubicBezTo>
                    <a:pt x="7662104" y="1285399"/>
                    <a:pt x="7710777" y="1374553"/>
                    <a:pt x="7686488" y="1572101"/>
                  </a:cubicBezTo>
                  <a:cubicBezTo>
                    <a:pt x="7601525" y="2264093"/>
                    <a:pt x="7433599" y="3215069"/>
                    <a:pt x="7301488" y="3758279"/>
                  </a:cubicBezTo>
                  <a:cubicBezTo>
                    <a:pt x="7274627" y="3868579"/>
                    <a:pt x="7263769" y="3936492"/>
                    <a:pt x="7104415" y="3936492"/>
                  </a:cubicBezTo>
                  <a:cubicBezTo>
                    <a:pt x="7104129" y="3936492"/>
                    <a:pt x="7103939" y="3936492"/>
                    <a:pt x="7103749" y="3936492"/>
                  </a:cubicBezTo>
                  <a:cubicBezTo>
                    <a:pt x="7049551" y="3936587"/>
                    <a:pt x="6913820" y="3936683"/>
                    <a:pt x="6718367" y="3936873"/>
                  </a:cubicBezTo>
                  <a:cubicBezTo>
                    <a:pt x="5563651" y="3937826"/>
                    <a:pt x="1506477" y="3941159"/>
                    <a:pt x="826964" y="3954971"/>
                  </a:cubicBezTo>
                  <a:close/>
                  <a:moveTo>
                    <a:pt x="3639887" y="28480"/>
                  </a:moveTo>
                  <a:cubicBezTo>
                    <a:pt x="3188021" y="28480"/>
                    <a:pt x="2807974" y="467678"/>
                    <a:pt x="2755872" y="1037463"/>
                  </a:cubicBezTo>
                  <a:lnTo>
                    <a:pt x="2755300" y="1040511"/>
                  </a:lnTo>
                  <a:cubicBezTo>
                    <a:pt x="2749585" y="1058609"/>
                    <a:pt x="2744156" y="1076325"/>
                    <a:pt x="2739108" y="1093470"/>
                  </a:cubicBezTo>
                  <a:cubicBezTo>
                    <a:pt x="2731583" y="1118997"/>
                    <a:pt x="2723296" y="1147001"/>
                    <a:pt x="2701579" y="1165860"/>
                  </a:cubicBezTo>
                  <a:cubicBezTo>
                    <a:pt x="2680243" y="1184339"/>
                    <a:pt x="2651859" y="1188815"/>
                    <a:pt x="2629094" y="1192340"/>
                  </a:cubicBezTo>
                  <a:cubicBezTo>
                    <a:pt x="2569849" y="1201579"/>
                    <a:pt x="2085311" y="1210437"/>
                    <a:pt x="1572390" y="1219867"/>
                  </a:cubicBezTo>
                  <a:cubicBezTo>
                    <a:pt x="1082996" y="1228820"/>
                    <a:pt x="291183" y="1238060"/>
                    <a:pt x="233842" y="1247013"/>
                  </a:cubicBezTo>
                  <a:cubicBezTo>
                    <a:pt x="185550" y="1254538"/>
                    <a:pt x="130877" y="1263110"/>
                    <a:pt x="91729" y="1295495"/>
                  </a:cubicBezTo>
                  <a:cubicBezTo>
                    <a:pt x="28959" y="1347407"/>
                    <a:pt x="28769" y="1444276"/>
                    <a:pt x="28673" y="1529810"/>
                  </a:cubicBezTo>
                  <a:lnTo>
                    <a:pt x="28673" y="1537145"/>
                  </a:lnTo>
                  <a:cubicBezTo>
                    <a:pt x="27340" y="2182940"/>
                    <a:pt x="377955" y="3418142"/>
                    <a:pt x="449583" y="3620548"/>
                  </a:cubicBezTo>
                  <a:cubicBezTo>
                    <a:pt x="455870" y="3641027"/>
                    <a:pt x="461490" y="3659696"/>
                    <a:pt x="466728" y="3677126"/>
                  </a:cubicBezTo>
                  <a:cubicBezTo>
                    <a:pt x="539023" y="3917157"/>
                    <a:pt x="541881" y="3926491"/>
                    <a:pt x="826678" y="3926491"/>
                  </a:cubicBezTo>
                  <a:cubicBezTo>
                    <a:pt x="1506192" y="3912775"/>
                    <a:pt x="5563556" y="3909441"/>
                    <a:pt x="6718367" y="3908298"/>
                  </a:cubicBezTo>
                  <a:cubicBezTo>
                    <a:pt x="6913820" y="3908108"/>
                    <a:pt x="7049551" y="3908012"/>
                    <a:pt x="7103749" y="3907917"/>
                  </a:cubicBezTo>
                  <a:cubicBezTo>
                    <a:pt x="7104034" y="3907917"/>
                    <a:pt x="7104225" y="3907917"/>
                    <a:pt x="7104510" y="3907917"/>
                  </a:cubicBezTo>
                  <a:cubicBezTo>
                    <a:pt x="7240718" y="3907917"/>
                    <a:pt x="7249481" y="3862102"/>
                    <a:pt x="7273579" y="3752374"/>
                  </a:cubicBezTo>
                  <a:cubicBezTo>
                    <a:pt x="7422931" y="3073813"/>
                    <a:pt x="7569426" y="2210943"/>
                    <a:pt x="7658389" y="1567244"/>
                  </a:cubicBezTo>
                  <a:cubicBezTo>
                    <a:pt x="7680201" y="1409414"/>
                    <a:pt x="7640864" y="1319403"/>
                    <a:pt x="7338635" y="1307306"/>
                  </a:cubicBezTo>
                  <a:cubicBezTo>
                    <a:pt x="7285295" y="1305116"/>
                    <a:pt x="6607020" y="1284446"/>
                    <a:pt x="6160011" y="1272159"/>
                  </a:cubicBezTo>
                  <a:cubicBezTo>
                    <a:pt x="5548602" y="1255300"/>
                    <a:pt x="4855563" y="1236250"/>
                    <a:pt x="4759074" y="1210437"/>
                  </a:cubicBezTo>
                  <a:cubicBezTo>
                    <a:pt x="4746883" y="1207199"/>
                    <a:pt x="4734024" y="1204341"/>
                    <a:pt x="4721546" y="1201579"/>
                  </a:cubicBezTo>
                  <a:cubicBezTo>
                    <a:pt x="4673826" y="1191006"/>
                    <a:pt x="4624581" y="1180052"/>
                    <a:pt x="4589339" y="1143476"/>
                  </a:cubicBezTo>
                  <a:cubicBezTo>
                    <a:pt x="4553811" y="1106519"/>
                    <a:pt x="4541714" y="1056608"/>
                    <a:pt x="4530094" y="1008221"/>
                  </a:cubicBezTo>
                  <a:lnTo>
                    <a:pt x="4527045" y="995744"/>
                  </a:lnTo>
                  <a:cubicBezTo>
                    <a:pt x="4522664" y="978027"/>
                    <a:pt x="4517330" y="958215"/>
                    <a:pt x="4511044" y="936784"/>
                  </a:cubicBezTo>
                  <a:lnTo>
                    <a:pt x="4510663" y="935069"/>
                  </a:lnTo>
                  <a:cubicBezTo>
                    <a:pt x="4424556" y="415290"/>
                    <a:pt x="4058320" y="28480"/>
                    <a:pt x="3639887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904ECB-4BCA-4D97-B24C-1592A29010EA}"/>
                </a:ext>
              </a:extLst>
            </p:cNvPr>
            <p:cNvSpPr/>
            <p:nvPr/>
          </p:nvSpPr>
          <p:spPr>
            <a:xfrm rot="20829720" flipH="1" flipV="1">
              <a:off x="3475089" y="4526649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9E6977-2ACA-46E6-91A3-050371BD0619}"/>
                </a:ext>
              </a:extLst>
            </p:cNvPr>
            <p:cNvSpPr/>
            <p:nvPr/>
          </p:nvSpPr>
          <p:spPr>
            <a:xfrm rot="20829720" flipH="1" flipV="1">
              <a:off x="3229899" y="4132284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FE52EF1-617E-4C96-B2F3-B336E71E2924}"/>
                </a:ext>
              </a:extLst>
            </p:cNvPr>
            <p:cNvSpPr/>
            <p:nvPr/>
          </p:nvSpPr>
          <p:spPr>
            <a:xfrm>
              <a:off x="5703176" y="1642072"/>
              <a:ext cx="734453" cy="994282"/>
            </a:xfrm>
            <a:custGeom>
              <a:avLst/>
              <a:gdLst>
                <a:gd name="connsiteX0" fmla="*/ 534008 w 734453"/>
                <a:gd name="connsiteY0" fmla="*/ 776612 h 994282"/>
                <a:gd name="connsiteX1" fmla="*/ 515107 w 734453"/>
                <a:gd name="connsiteY1" fmla="*/ 777591 h 994282"/>
                <a:gd name="connsiteX2" fmla="*/ 492357 w 734453"/>
                <a:gd name="connsiteY2" fmla="*/ 806012 h 994282"/>
                <a:gd name="connsiteX3" fmla="*/ 489557 w 734453"/>
                <a:gd name="connsiteY3" fmla="*/ 849692 h 994282"/>
                <a:gd name="connsiteX4" fmla="*/ 481857 w 734453"/>
                <a:gd name="connsiteY4" fmla="*/ 803141 h 994282"/>
                <a:gd name="connsiteX5" fmla="*/ 444967 w 734453"/>
                <a:gd name="connsiteY5" fmla="*/ 783892 h 994282"/>
                <a:gd name="connsiteX6" fmla="*/ 404717 w 734453"/>
                <a:gd name="connsiteY6" fmla="*/ 835132 h 994282"/>
                <a:gd name="connsiteX7" fmla="*/ 401917 w 734453"/>
                <a:gd name="connsiteY7" fmla="*/ 852422 h 994282"/>
                <a:gd name="connsiteX8" fmla="*/ 393306 w 734453"/>
                <a:gd name="connsiteY8" fmla="*/ 805242 h 994282"/>
                <a:gd name="connsiteX9" fmla="*/ 383996 w 734453"/>
                <a:gd name="connsiteY9" fmla="*/ 790261 h 994282"/>
                <a:gd name="connsiteX10" fmla="*/ 307906 w 734453"/>
                <a:gd name="connsiteY10" fmla="*/ 793341 h 994282"/>
                <a:gd name="connsiteX11" fmla="*/ 302166 w 734453"/>
                <a:gd name="connsiteY11" fmla="*/ 840452 h 994282"/>
                <a:gd name="connsiteX12" fmla="*/ 300066 w 734453"/>
                <a:gd name="connsiteY12" fmla="*/ 852422 h 994282"/>
                <a:gd name="connsiteX13" fmla="*/ 291806 w 734453"/>
                <a:gd name="connsiteY13" fmla="*/ 815112 h 994282"/>
                <a:gd name="connsiteX14" fmla="*/ 256386 w 734453"/>
                <a:gd name="connsiteY14" fmla="*/ 792991 h 994282"/>
                <a:gd name="connsiteX15" fmla="*/ 241686 w 734453"/>
                <a:gd name="connsiteY15" fmla="*/ 819661 h 994282"/>
                <a:gd name="connsiteX16" fmla="*/ 241966 w 734453"/>
                <a:gd name="connsiteY16" fmla="*/ 875102 h 994282"/>
                <a:gd name="connsiteX17" fmla="*/ 314976 w 734453"/>
                <a:gd name="connsiteY17" fmla="*/ 964422 h 994282"/>
                <a:gd name="connsiteX18" fmla="*/ 436357 w 734453"/>
                <a:gd name="connsiteY18" fmla="*/ 976463 h 994282"/>
                <a:gd name="connsiteX19" fmla="*/ 559907 w 734453"/>
                <a:gd name="connsiteY19" fmla="*/ 828132 h 994282"/>
                <a:gd name="connsiteX20" fmla="*/ 557458 w 734453"/>
                <a:gd name="connsiteY20" fmla="*/ 796071 h 994282"/>
                <a:gd name="connsiteX21" fmla="*/ 534008 w 734453"/>
                <a:gd name="connsiteY21" fmla="*/ 776612 h 994282"/>
                <a:gd name="connsiteX22" fmla="*/ 369337 w 734453"/>
                <a:gd name="connsiteY22" fmla="*/ 512534 h 994282"/>
                <a:gd name="connsiteX23" fmla="*/ 388207 w 734453"/>
                <a:gd name="connsiteY23" fmla="*/ 521821 h 994282"/>
                <a:gd name="connsiteX24" fmla="*/ 424778 w 734453"/>
                <a:gd name="connsiteY24" fmla="*/ 595774 h 994282"/>
                <a:gd name="connsiteX25" fmla="*/ 390171 w 734453"/>
                <a:gd name="connsiteY25" fmla="*/ 622187 h 994282"/>
                <a:gd name="connsiteX26" fmla="*/ 330303 w 734453"/>
                <a:gd name="connsiteY26" fmla="*/ 628418 h 994282"/>
                <a:gd name="connsiteX27" fmla="*/ 301520 w 734453"/>
                <a:gd name="connsiteY27" fmla="*/ 617243 h 994282"/>
                <a:gd name="connsiteX28" fmla="*/ 348588 w 734453"/>
                <a:gd name="connsiteY28" fmla="*/ 513152 h 994282"/>
                <a:gd name="connsiteX29" fmla="*/ 369337 w 734453"/>
                <a:gd name="connsiteY29" fmla="*/ 512534 h 994282"/>
                <a:gd name="connsiteX30" fmla="*/ 231155 w 734453"/>
                <a:gd name="connsiteY30" fmla="*/ 322239 h 994282"/>
                <a:gd name="connsiteX31" fmla="*/ 295357 w 734453"/>
                <a:gd name="connsiteY31" fmla="*/ 394635 h 994282"/>
                <a:gd name="connsiteX32" fmla="*/ 296780 w 734453"/>
                <a:gd name="connsiteY32" fmla="*/ 422808 h 994282"/>
                <a:gd name="connsiteX33" fmla="*/ 237656 w 734453"/>
                <a:gd name="connsiteY33" fmla="*/ 538684 h 994282"/>
                <a:gd name="connsiteX34" fmla="*/ 131601 w 734453"/>
                <a:gd name="connsiteY34" fmla="*/ 504009 h 994282"/>
                <a:gd name="connsiteX35" fmla="*/ 149277 w 734453"/>
                <a:gd name="connsiteY35" fmla="*/ 352985 h 994282"/>
                <a:gd name="connsiteX36" fmla="*/ 231155 w 734453"/>
                <a:gd name="connsiteY36" fmla="*/ 322239 h 994282"/>
                <a:gd name="connsiteX37" fmla="*/ 443334 w 734453"/>
                <a:gd name="connsiteY37" fmla="*/ 299890 h 994282"/>
                <a:gd name="connsiteX38" fmla="*/ 536522 w 734453"/>
                <a:gd name="connsiteY38" fmla="*/ 343369 h 994282"/>
                <a:gd name="connsiteX39" fmla="*/ 570451 w 734453"/>
                <a:gd name="connsiteY39" fmla="*/ 470012 h 994282"/>
                <a:gd name="connsiteX40" fmla="*/ 447871 w 734453"/>
                <a:gd name="connsiteY40" fmla="*/ 515793 h 994282"/>
                <a:gd name="connsiteX41" fmla="*/ 391728 w 734453"/>
                <a:gd name="connsiteY41" fmla="*/ 401679 h 994282"/>
                <a:gd name="connsiteX42" fmla="*/ 443334 w 734453"/>
                <a:gd name="connsiteY42" fmla="*/ 299890 h 994282"/>
                <a:gd name="connsiteX43" fmla="*/ 391999 w 734453"/>
                <a:gd name="connsiteY43" fmla="*/ 24093 h 994282"/>
                <a:gd name="connsiteX44" fmla="*/ 238130 w 734453"/>
                <a:gd name="connsiteY44" fmla="*/ 57980 h 994282"/>
                <a:gd name="connsiteX45" fmla="*/ 63674 w 734453"/>
                <a:gd name="connsiteY45" fmla="*/ 241105 h 994282"/>
                <a:gd name="connsiteX46" fmla="*/ 38278 w 734453"/>
                <a:gd name="connsiteY46" fmla="*/ 563132 h 994282"/>
                <a:gd name="connsiteX47" fmla="*/ 208061 w 734453"/>
                <a:gd name="connsiteY47" fmla="*/ 738739 h 994282"/>
                <a:gd name="connsiteX48" fmla="*/ 239892 w 734453"/>
                <a:gd name="connsiteY48" fmla="*/ 763323 h 994282"/>
                <a:gd name="connsiteX49" fmla="*/ 280729 w 734453"/>
                <a:gd name="connsiteY49" fmla="*/ 777952 h 994282"/>
                <a:gd name="connsiteX50" fmla="*/ 290414 w 734453"/>
                <a:gd name="connsiteY50" fmla="*/ 751946 h 994282"/>
                <a:gd name="connsiteX51" fmla="*/ 293800 w 734453"/>
                <a:gd name="connsiteY51" fmla="*/ 725195 h 994282"/>
                <a:gd name="connsiteX52" fmla="*/ 298811 w 734453"/>
                <a:gd name="connsiteY52" fmla="*/ 758651 h 994282"/>
                <a:gd name="connsiteX53" fmla="*/ 305922 w 734453"/>
                <a:gd name="connsiteY53" fmla="*/ 774430 h 994282"/>
                <a:gd name="connsiteX54" fmla="*/ 379132 w 734453"/>
                <a:gd name="connsiteY54" fmla="*/ 771653 h 994282"/>
                <a:gd name="connsiteX55" fmla="*/ 389697 w 734453"/>
                <a:gd name="connsiteY55" fmla="*/ 742668 h 994282"/>
                <a:gd name="connsiteX56" fmla="*/ 391728 w 734453"/>
                <a:gd name="connsiteY56" fmla="*/ 724043 h 994282"/>
                <a:gd name="connsiteX57" fmla="*/ 396537 w 734453"/>
                <a:gd name="connsiteY57" fmla="*/ 740975 h 994282"/>
                <a:gd name="connsiteX58" fmla="*/ 415635 w 734453"/>
                <a:gd name="connsiteY58" fmla="*/ 771247 h 994282"/>
                <a:gd name="connsiteX59" fmla="*/ 462568 w 734453"/>
                <a:gd name="connsiteY59" fmla="*/ 768267 h 994282"/>
                <a:gd name="connsiteX60" fmla="*/ 477264 w 734453"/>
                <a:gd name="connsiteY60" fmla="*/ 742329 h 994282"/>
                <a:gd name="connsiteX61" fmla="*/ 481869 w 734453"/>
                <a:gd name="connsiteY61" fmla="*/ 717000 h 994282"/>
                <a:gd name="connsiteX62" fmla="*/ 484307 w 734453"/>
                <a:gd name="connsiteY62" fmla="*/ 731629 h 994282"/>
                <a:gd name="connsiteX63" fmla="*/ 497242 w 734453"/>
                <a:gd name="connsiteY63" fmla="*/ 764203 h 994282"/>
                <a:gd name="connsiteX64" fmla="*/ 553656 w 734453"/>
                <a:gd name="connsiteY64" fmla="*/ 737927 h 994282"/>
                <a:gd name="connsiteX65" fmla="*/ 600927 w 734453"/>
                <a:gd name="connsiteY65" fmla="*/ 690046 h 994282"/>
                <a:gd name="connsiteX66" fmla="*/ 702987 w 734453"/>
                <a:gd name="connsiteY66" fmla="*/ 565502 h 994282"/>
                <a:gd name="connsiteX67" fmla="*/ 533474 w 734453"/>
                <a:gd name="connsiteY67" fmla="*/ 87779 h 994282"/>
                <a:gd name="connsiteX68" fmla="*/ 391999 w 734453"/>
                <a:gd name="connsiteY68" fmla="*/ 24093 h 994282"/>
                <a:gd name="connsiteX69" fmla="*/ 383971 w 734453"/>
                <a:gd name="connsiteY69" fmla="*/ 650 h 994282"/>
                <a:gd name="connsiteX70" fmla="*/ 610238 w 734453"/>
                <a:gd name="connsiteY70" fmla="*/ 130265 h 994282"/>
                <a:gd name="connsiteX71" fmla="*/ 734418 w 734453"/>
                <a:gd name="connsiteY71" fmla="*/ 499027 h 994282"/>
                <a:gd name="connsiteX72" fmla="*/ 716708 w 734453"/>
                <a:gd name="connsiteY72" fmla="*/ 602557 h 994282"/>
                <a:gd name="connsiteX73" fmla="*/ 622208 w 734453"/>
                <a:gd name="connsiteY73" fmla="*/ 703918 h 994282"/>
                <a:gd name="connsiteX74" fmla="*/ 567958 w 734453"/>
                <a:gd name="connsiteY74" fmla="*/ 787918 h 994282"/>
                <a:gd name="connsiteX75" fmla="*/ 570828 w 734453"/>
                <a:gd name="connsiteY75" fmla="*/ 863799 h 994282"/>
                <a:gd name="connsiteX76" fmla="*/ 482277 w 734453"/>
                <a:gd name="connsiteY76" fmla="*/ 983009 h 994282"/>
                <a:gd name="connsiteX77" fmla="*/ 287887 w 734453"/>
                <a:gd name="connsiteY77" fmla="*/ 970479 h 994282"/>
                <a:gd name="connsiteX78" fmla="*/ 231116 w 734453"/>
                <a:gd name="connsiteY78" fmla="*/ 876258 h 994282"/>
                <a:gd name="connsiteX79" fmla="*/ 230206 w 734453"/>
                <a:gd name="connsiteY79" fmla="*/ 797438 h 994282"/>
                <a:gd name="connsiteX80" fmla="*/ 200176 w 734453"/>
                <a:gd name="connsiteY80" fmla="*/ 757608 h 994282"/>
                <a:gd name="connsiteX81" fmla="*/ 16845 w 734453"/>
                <a:gd name="connsiteY81" fmla="*/ 564827 h 994282"/>
                <a:gd name="connsiteX82" fmla="*/ 142215 w 734453"/>
                <a:gd name="connsiteY82" fmla="*/ 98204 h 994282"/>
                <a:gd name="connsiteX83" fmla="*/ 383971 w 734453"/>
                <a:gd name="connsiteY83" fmla="*/ 650 h 9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34453" h="994282">
                  <a:moveTo>
                    <a:pt x="534008" y="776612"/>
                  </a:moveTo>
                  <a:cubicBezTo>
                    <a:pt x="527147" y="776681"/>
                    <a:pt x="520707" y="777101"/>
                    <a:pt x="515107" y="777591"/>
                  </a:cubicBezTo>
                  <a:cubicBezTo>
                    <a:pt x="488927" y="779761"/>
                    <a:pt x="491307" y="780671"/>
                    <a:pt x="492357" y="806012"/>
                  </a:cubicBezTo>
                  <a:cubicBezTo>
                    <a:pt x="493337" y="817632"/>
                    <a:pt x="497538" y="848292"/>
                    <a:pt x="489557" y="849692"/>
                  </a:cubicBezTo>
                  <a:cubicBezTo>
                    <a:pt x="484797" y="850462"/>
                    <a:pt x="483607" y="818192"/>
                    <a:pt x="481857" y="803141"/>
                  </a:cubicBezTo>
                  <a:cubicBezTo>
                    <a:pt x="480037" y="779551"/>
                    <a:pt x="489207" y="782212"/>
                    <a:pt x="444967" y="783892"/>
                  </a:cubicBezTo>
                  <a:cubicBezTo>
                    <a:pt x="397297" y="787461"/>
                    <a:pt x="403037" y="785221"/>
                    <a:pt x="404717" y="835132"/>
                  </a:cubicBezTo>
                  <a:cubicBezTo>
                    <a:pt x="405346" y="847102"/>
                    <a:pt x="404997" y="852492"/>
                    <a:pt x="401917" y="852422"/>
                  </a:cubicBezTo>
                  <a:cubicBezTo>
                    <a:pt x="399117" y="852352"/>
                    <a:pt x="394357" y="824002"/>
                    <a:pt x="393306" y="805242"/>
                  </a:cubicBezTo>
                  <a:cubicBezTo>
                    <a:pt x="393167" y="795301"/>
                    <a:pt x="393937" y="789981"/>
                    <a:pt x="383996" y="790261"/>
                  </a:cubicBezTo>
                  <a:cubicBezTo>
                    <a:pt x="357817" y="790962"/>
                    <a:pt x="335906" y="790612"/>
                    <a:pt x="307906" y="793341"/>
                  </a:cubicBezTo>
                  <a:cubicBezTo>
                    <a:pt x="297756" y="793901"/>
                    <a:pt x="300696" y="800762"/>
                    <a:pt x="302166" y="840452"/>
                  </a:cubicBezTo>
                  <a:cubicBezTo>
                    <a:pt x="302166" y="841362"/>
                    <a:pt x="303776" y="853052"/>
                    <a:pt x="300066" y="852422"/>
                  </a:cubicBezTo>
                  <a:cubicBezTo>
                    <a:pt x="294676" y="853472"/>
                    <a:pt x="292506" y="826592"/>
                    <a:pt x="291806" y="815112"/>
                  </a:cubicBezTo>
                  <a:cubicBezTo>
                    <a:pt x="290336" y="789002"/>
                    <a:pt x="291806" y="793551"/>
                    <a:pt x="256386" y="792991"/>
                  </a:cubicBezTo>
                  <a:cubicBezTo>
                    <a:pt x="233355" y="792642"/>
                    <a:pt x="242316" y="809162"/>
                    <a:pt x="241686" y="819661"/>
                  </a:cubicBezTo>
                  <a:cubicBezTo>
                    <a:pt x="240636" y="838072"/>
                    <a:pt x="240846" y="856622"/>
                    <a:pt x="241966" y="875102"/>
                  </a:cubicBezTo>
                  <a:cubicBezTo>
                    <a:pt x="244905" y="924872"/>
                    <a:pt x="266886" y="951542"/>
                    <a:pt x="314976" y="964422"/>
                  </a:cubicBezTo>
                  <a:cubicBezTo>
                    <a:pt x="354737" y="975133"/>
                    <a:pt x="395266" y="979473"/>
                    <a:pt x="436357" y="976463"/>
                  </a:cubicBezTo>
                  <a:cubicBezTo>
                    <a:pt x="524487" y="970022"/>
                    <a:pt x="569987" y="915142"/>
                    <a:pt x="559907" y="828132"/>
                  </a:cubicBezTo>
                  <a:cubicBezTo>
                    <a:pt x="558648" y="817421"/>
                    <a:pt x="557458" y="806642"/>
                    <a:pt x="557458" y="796071"/>
                  </a:cubicBezTo>
                  <a:cubicBezTo>
                    <a:pt x="557318" y="776961"/>
                    <a:pt x="557738" y="776191"/>
                    <a:pt x="534008" y="776612"/>
                  </a:cubicBezTo>
                  <a:close/>
                  <a:moveTo>
                    <a:pt x="369337" y="512534"/>
                  </a:moveTo>
                  <a:cubicBezTo>
                    <a:pt x="375966" y="513931"/>
                    <a:pt x="382281" y="516979"/>
                    <a:pt x="388207" y="521821"/>
                  </a:cubicBezTo>
                  <a:cubicBezTo>
                    <a:pt x="404731" y="535297"/>
                    <a:pt x="424507" y="574713"/>
                    <a:pt x="424778" y="595774"/>
                  </a:cubicBezTo>
                  <a:cubicBezTo>
                    <a:pt x="425116" y="617582"/>
                    <a:pt x="411300" y="629434"/>
                    <a:pt x="390171" y="622187"/>
                  </a:cubicBezTo>
                  <a:cubicBezTo>
                    <a:pt x="368499" y="614738"/>
                    <a:pt x="349875" y="611486"/>
                    <a:pt x="330303" y="628418"/>
                  </a:cubicBezTo>
                  <a:cubicBezTo>
                    <a:pt x="318383" y="638644"/>
                    <a:pt x="307818" y="629772"/>
                    <a:pt x="301520" y="617243"/>
                  </a:cubicBezTo>
                  <a:cubicBezTo>
                    <a:pt x="284590" y="583720"/>
                    <a:pt x="312356" y="522023"/>
                    <a:pt x="348588" y="513152"/>
                  </a:cubicBezTo>
                  <a:cubicBezTo>
                    <a:pt x="355767" y="511391"/>
                    <a:pt x="362709" y="511137"/>
                    <a:pt x="369337" y="512534"/>
                  </a:cubicBezTo>
                  <a:close/>
                  <a:moveTo>
                    <a:pt x="231155" y="322239"/>
                  </a:moveTo>
                  <a:cubicBezTo>
                    <a:pt x="261360" y="330095"/>
                    <a:pt x="291226" y="361112"/>
                    <a:pt x="295357" y="394635"/>
                  </a:cubicBezTo>
                  <a:cubicBezTo>
                    <a:pt x="296509" y="403033"/>
                    <a:pt x="296238" y="411567"/>
                    <a:pt x="296780" y="422808"/>
                  </a:cubicBezTo>
                  <a:cubicBezTo>
                    <a:pt x="294815" y="468522"/>
                    <a:pt x="280391" y="511256"/>
                    <a:pt x="237656" y="538684"/>
                  </a:cubicBezTo>
                  <a:cubicBezTo>
                    <a:pt x="195532" y="565705"/>
                    <a:pt x="149480" y="550535"/>
                    <a:pt x="131601" y="504009"/>
                  </a:cubicBezTo>
                  <a:cubicBezTo>
                    <a:pt x="111217" y="451049"/>
                    <a:pt x="119478" y="400053"/>
                    <a:pt x="149277" y="352985"/>
                  </a:cubicBezTo>
                  <a:cubicBezTo>
                    <a:pt x="167021" y="325015"/>
                    <a:pt x="200070" y="314179"/>
                    <a:pt x="231155" y="322239"/>
                  </a:cubicBezTo>
                  <a:close/>
                  <a:moveTo>
                    <a:pt x="443334" y="299890"/>
                  </a:moveTo>
                  <a:cubicBezTo>
                    <a:pt x="474419" y="290205"/>
                    <a:pt x="509906" y="305714"/>
                    <a:pt x="536522" y="343369"/>
                  </a:cubicBezTo>
                  <a:cubicBezTo>
                    <a:pt x="563272" y="381091"/>
                    <a:pt x="580475" y="422605"/>
                    <a:pt x="570451" y="470012"/>
                  </a:cubicBezTo>
                  <a:cubicBezTo>
                    <a:pt x="557990" y="528864"/>
                    <a:pt x="496497" y="551822"/>
                    <a:pt x="447871" y="515793"/>
                  </a:cubicBezTo>
                  <a:cubicBezTo>
                    <a:pt x="406695" y="485249"/>
                    <a:pt x="395182" y="440281"/>
                    <a:pt x="391728" y="401679"/>
                  </a:cubicBezTo>
                  <a:cubicBezTo>
                    <a:pt x="392067" y="347025"/>
                    <a:pt x="413129" y="309303"/>
                    <a:pt x="443334" y="299890"/>
                  </a:cubicBezTo>
                  <a:close/>
                  <a:moveTo>
                    <a:pt x="391999" y="24093"/>
                  </a:moveTo>
                  <a:cubicBezTo>
                    <a:pt x="342104" y="19801"/>
                    <a:pt x="290143" y="31771"/>
                    <a:pt x="238130" y="57980"/>
                  </a:cubicBezTo>
                  <a:cubicBezTo>
                    <a:pt x="158758" y="98005"/>
                    <a:pt x="103428" y="163358"/>
                    <a:pt x="63674" y="241105"/>
                  </a:cubicBezTo>
                  <a:cubicBezTo>
                    <a:pt x="10917" y="344316"/>
                    <a:pt x="13288" y="453284"/>
                    <a:pt x="38278" y="563132"/>
                  </a:cubicBezTo>
                  <a:cubicBezTo>
                    <a:pt x="59340" y="655575"/>
                    <a:pt x="105799" y="723976"/>
                    <a:pt x="208061" y="738739"/>
                  </a:cubicBezTo>
                  <a:cubicBezTo>
                    <a:pt x="222419" y="740839"/>
                    <a:pt x="235151" y="748086"/>
                    <a:pt x="239892" y="763323"/>
                  </a:cubicBezTo>
                  <a:cubicBezTo>
                    <a:pt x="247070" y="786350"/>
                    <a:pt x="243887" y="779848"/>
                    <a:pt x="280729" y="777952"/>
                  </a:cubicBezTo>
                  <a:cubicBezTo>
                    <a:pt x="296509" y="777139"/>
                    <a:pt x="291904" y="775039"/>
                    <a:pt x="290414" y="751946"/>
                  </a:cubicBezTo>
                  <a:cubicBezTo>
                    <a:pt x="289872" y="743548"/>
                    <a:pt x="289330" y="726075"/>
                    <a:pt x="293800" y="725195"/>
                  </a:cubicBezTo>
                  <a:cubicBezTo>
                    <a:pt x="298337" y="724992"/>
                    <a:pt x="297186" y="748153"/>
                    <a:pt x="298811" y="758651"/>
                  </a:cubicBezTo>
                  <a:cubicBezTo>
                    <a:pt x="300573" y="773279"/>
                    <a:pt x="299150" y="774362"/>
                    <a:pt x="305922" y="774430"/>
                  </a:cubicBezTo>
                  <a:cubicBezTo>
                    <a:pt x="331251" y="774633"/>
                    <a:pt x="339311" y="771518"/>
                    <a:pt x="379132" y="771653"/>
                  </a:cubicBezTo>
                  <a:cubicBezTo>
                    <a:pt x="396198" y="771721"/>
                    <a:pt x="390441" y="769690"/>
                    <a:pt x="389697" y="742668"/>
                  </a:cubicBezTo>
                  <a:cubicBezTo>
                    <a:pt x="389561" y="737723"/>
                    <a:pt x="389290" y="724924"/>
                    <a:pt x="391728" y="724043"/>
                  </a:cubicBezTo>
                  <a:cubicBezTo>
                    <a:pt x="394234" y="724043"/>
                    <a:pt x="395792" y="731967"/>
                    <a:pt x="396537" y="740975"/>
                  </a:cubicBezTo>
                  <a:cubicBezTo>
                    <a:pt x="399110" y="771518"/>
                    <a:pt x="397553" y="772128"/>
                    <a:pt x="415635" y="771247"/>
                  </a:cubicBezTo>
                  <a:cubicBezTo>
                    <a:pt x="434666" y="770367"/>
                    <a:pt x="440422" y="769215"/>
                    <a:pt x="462568" y="768267"/>
                  </a:cubicBezTo>
                  <a:cubicBezTo>
                    <a:pt x="477331" y="767658"/>
                    <a:pt x="477331" y="767658"/>
                    <a:pt x="477264" y="742329"/>
                  </a:cubicBezTo>
                  <a:cubicBezTo>
                    <a:pt x="477196" y="729326"/>
                    <a:pt x="478618" y="717677"/>
                    <a:pt x="481869" y="717000"/>
                  </a:cubicBezTo>
                  <a:cubicBezTo>
                    <a:pt x="483358" y="716797"/>
                    <a:pt x="484104" y="726346"/>
                    <a:pt x="484307" y="731629"/>
                  </a:cubicBezTo>
                  <a:cubicBezTo>
                    <a:pt x="486271" y="762511"/>
                    <a:pt x="485390" y="765897"/>
                    <a:pt x="497242" y="764203"/>
                  </a:cubicBezTo>
                  <a:cubicBezTo>
                    <a:pt x="553249" y="763798"/>
                    <a:pt x="552707" y="763323"/>
                    <a:pt x="553656" y="737927"/>
                  </a:cubicBezTo>
                  <a:cubicBezTo>
                    <a:pt x="554672" y="711447"/>
                    <a:pt x="577766" y="698444"/>
                    <a:pt x="600927" y="690046"/>
                  </a:cubicBezTo>
                  <a:cubicBezTo>
                    <a:pt x="659847" y="668781"/>
                    <a:pt x="694386" y="625167"/>
                    <a:pt x="702987" y="565502"/>
                  </a:cubicBezTo>
                  <a:cubicBezTo>
                    <a:pt x="730076" y="377298"/>
                    <a:pt x="676033" y="214287"/>
                    <a:pt x="533474" y="87779"/>
                  </a:cubicBezTo>
                  <a:cubicBezTo>
                    <a:pt x="489724" y="48939"/>
                    <a:pt x="441894" y="28385"/>
                    <a:pt x="391999" y="24093"/>
                  </a:cubicBezTo>
                  <a:close/>
                  <a:moveTo>
                    <a:pt x="383971" y="650"/>
                  </a:moveTo>
                  <a:cubicBezTo>
                    <a:pt x="466912" y="6381"/>
                    <a:pt x="547273" y="49974"/>
                    <a:pt x="610238" y="130265"/>
                  </a:cubicBezTo>
                  <a:cubicBezTo>
                    <a:pt x="686958" y="227985"/>
                    <a:pt x="733439" y="361965"/>
                    <a:pt x="734418" y="499027"/>
                  </a:cubicBezTo>
                  <a:cubicBezTo>
                    <a:pt x="734908" y="527097"/>
                    <a:pt x="730428" y="565317"/>
                    <a:pt x="716708" y="602557"/>
                  </a:cubicBezTo>
                  <a:cubicBezTo>
                    <a:pt x="699209" y="649808"/>
                    <a:pt x="669038" y="684107"/>
                    <a:pt x="622208" y="703918"/>
                  </a:cubicBezTo>
                  <a:cubicBezTo>
                    <a:pt x="573768" y="724428"/>
                    <a:pt x="566838" y="735488"/>
                    <a:pt x="567958" y="787918"/>
                  </a:cubicBezTo>
                  <a:cubicBezTo>
                    <a:pt x="568448" y="813258"/>
                    <a:pt x="570897" y="838529"/>
                    <a:pt x="570828" y="863799"/>
                  </a:cubicBezTo>
                  <a:cubicBezTo>
                    <a:pt x="570548" y="923858"/>
                    <a:pt x="540027" y="965299"/>
                    <a:pt x="482277" y="983009"/>
                  </a:cubicBezTo>
                  <a:cubicBezTo>
                    <a:pt x="416127" y="1003309"/>
                    <a:pt x="351026" y="994419"/>
                    <a:pt x="287887" y="970479"/>
                  </a:cubicBezTo>
                  <a:cubicBezTo>
                    <a:pt x="245606" y="954449"/>
                    <a:pt x="233846" y="916999"/>
                    <a:pt x="231116" y="876258"/>
                  </a:cubicBezTo>
                  <a:cubicBezTo>
                    <a:pt x="229366" y="850079"/>
                    <a:pt x="229436" y="823689"/>
                    <a:pt x="230206" y="797438"/>
                  </a:cubicBezTo>
                  <a:cubicBezTo>
                    <a:pt x="230836" y="775318"/>
                    <a:pt x="221316" y="760688"/>
                    <a:pt x="200176" y="757608"/>
                  </a:cubicBezTo>
                  <a:cubicBezTo>
                    <a:pt x="88175" y="741228"/>
                    <a:pt x="40155" y="665208"/>
                    <a:pt x="16845" y="564827"/>
                  </a:cubicBezTo>
                  <a:cubicBezTo>
                    <a:pt x="-24526" y="386886"/>
                    <a:pt x="7745" y="228615"/>
                    <a:pt x="142215" y="98204"/>
                  </a:cubicBezTo>
                  <a:cubicBezTo>
                    <a:pt x="215506" y="27049"/>
                    <a:pt x="301029" y="-5081"/>
                    <a:pt x="383971" y="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FA225A6-1CCF-4881-B950-E146515F14E2}"/>
                </a:ext>
              </a:extLst>
            </p:cNvPr>
            <p:cNvSpPr/>
            <p:nvPr/>
          </p:nvSpPr>
          <p:spPr>
            <a:xfrm>
              <a:off x="3045788" y="2043818"/>
              <a:ext cx="626043" cy="221512"/>
            </a:xfrm>
            <a:custGeom>
              <a:avLst/>
              <a:gdLst>
                <a:gd name="connsiteX0" fmla="*/ 533243 w 626043"/>
                <a:gd name="connsiteY0" fmla="*/ 75816 h 221512"/>
                <a:gd name="connsiteX1" fmla="*/ 547435 w 626043"/>
                <a:gd name="connsiteY1" fmla="*/ 94866 h 221512"/>
                <a:gd name="connsiteX2" fmla="*/ 583916 w 626043"/>
                <a:gd name="connsiteY2" fmla="*/ 111915 h 221512"/>
                <a:gd name="connsiteX3" fmla="*/ 610491 w 626043"/>
                <a:gd name="connsiteY3" fmla="*/ 80292 h 221512"/>
                <a:gd name="connsiteX4" fmla="*/ 551055 w 626043"/>
                <a:gd name="connsiteY4" fmla="*/ 14570 h 221512"/>
                <a:gd name="connsiteX5" fmla="*/ 463425 w 626043"/>
                <a:gd name="connsiteY5" fmla="*/ 34763 h 221512"/>
                <a:gd name="connsiteX6" fmla="*/ 311120 w 626043"/>
                <a:gd name="connsiteY6" fmla="*/ 134871 h 221512"/>
                <a:gd name="connsiteX7" fmla="*/ 145575 w 626043"/>
                <a:gd name="connsiteY7" fmla="*/ 217262 h 221512"/>
                <a:gd name="connsiteX8" fmla="*/ 18417 w 626043"/>
                <a:gd name="connsiteY8" fmla="*/ 182686 h 221512"/>
                <a:gd name="connsiteX9" fmla="*/ 19750 w 626043"/>
                <a:gd name="connsiteY9" fmla="*/ 85436 h 221512"/>
                <a:gd name="connsiteX10" fmla="*/ 77948 w 626043"/>
                <a:gd name="connsiteY10" fmla="*/ 72958 h 221512"/>
                <a:gd name="connsiteX11" fmla="*/ 108237 w 626043"/>
                <a:gd name="connsiteY11" fmla="*/ 122679 h 221512"/>
                <a:gd name="connsiteX12" fmla="*/ 75662 w 626043"/>
                <a:gd name="connsiteY12" fmla="*/ 86960 h 221512"/>
                <a:gd name="connsiteX13" fmla="*/ 28227 w 626043"/>
                <a:gd name="connsiteY13" fmla="*/ 97056 h 221512"/>
                <a:gd name="connsiteX14" fmla="*/ 18131 w 626043"/>
                <a:gd name="connsiteY14" fmla="*/ 156016 h 221512"/>
                <a:gd name="connsiteX15" fmla="*/ 89473 w 626043"/>
                <a:gd name="connsiteY15" fmla="*/ 205260 h 221512"/>
                <a:gd name="connsiteX16" fmla="*/ 226252 w 626043"/>
                <a:gd name="connsiteY16" fmla="*/ 172590 h 221512"/>
                <a:gd name="connsiteX17" fmla="*/ 377319 w 626043"/>
                <a:gd name="connsiteY17" fmla="*/ 70291 h 221512"/>
                <a:gd name="connsiteX18" fmla="*/ 523146 w 626043"/>
                <a:gd name="connsiteY18" fmla="*/ 1330 h 221512"/>
                <a:gd name="connsiteX19" fmla="*/ 624111 w 626043"/>
                <a:gd name="connsiteY19" fmla="*/ 58861 h 221512"/>
                <a:gd name="connsiteX20" fmla="*/ 605633 w 626043"/>
                <a:gd name="connsiteY20" fmla="*/ 116202 h 221512"/>
                <a:gd name="connsiteX21" fmla="*/ 554007 w 626043"/>
                <a:gd name="connsiteY21" fmla="*/ 120869 h 221512"/>
                <a:gd name="connsiteX22" fmla="*/ 533243 w 626043"/>
                <a:gd name="connsiteY22" fmla="*/ 75816 h 2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043" h="221512">
                  <a:moveTo>
                    <a:pt x="533243" y="75816"/>
                  </a:moveTo>
                  <a:cubicBezTo>
                    <a:pt x="546007" y="78197"/>
                    <a:pt x="543435" y="88579"/>
                    <a:pt x="547435" y="94866"/>
                  </a:cubicBezTo>
                  <a:cubicBezTo>
                    <a:pt x="555912" y="108296"/>
                    <a:pt x="568105" y="116297"/>
                    <a:pt x="583916" y="111915"/>
                  </a:cubicBezTo>
                  <a:cubicBezTo>
                    <a:pt x="598965" y="107629"/>
                    <a:pt x="607728" y="96009"/>
                    <a:pt x="610491" y="80292"/>
                  </a:cubicBezTo>
                  <a:cubicBezTo>
                    <a:pt x="615920" y="48860"/>
                    <a:pt x="589345" y="19047"/>
                    <a:pt x="551055" y="14570"/>
                  </a:cubicBezTo>
                  <a:cubicBezTo>
                    <a:pt x="519622" y="10855"/>
                    <a:pt x="491238" y="21714"/>
                    <a:pt x="463425" y="34763"/>
                  </a:cubicBezTo>
                  <a:cubicBezTo>
                    <a:pt x="407799" y="60861"/>
                    <a:pt x="360745" y="99819"/>
                    <a:pt x="311120" y="134871"/>
                  </a:cubicBezTo>
                  <a:cubicBezTo>
                    <a:pt x="260161" y="170780"/>
                    <a:pt x="208155" y="205070"/>
                    <a:pt x="145575" y="217262"/>
                  </a:cubicBezTo>
                  <a:cubicBezTo>
                    <a:pt x="97950" y="226501"/>
                    <a:pt x="52707" y="223072"/>
                    <a:pt x="18417" y="182686"/>
                  </a:cubicBezTo>
                  <a:cubicBezTo>
                    <a:pt x="-6825" y="152968"/>
                    <a:pt x="-5872" y="111344"/>
                    <a:pt x="19750" y="85436"/>
                  </a:cubicBezTo>
                  <a:cubicBezTo>
                    <a:pt x="36419" y="68481"/>
                    <a:pt x="56898" y="63814"/>
                    <a:pt x="77948" y="72958"/>
                  </a:cubicBezTo>
                  <a:cubicBezTo>
                    <a:pt x="97569" y="81435"/>
                    <a:pt x="114333" y="94580"/>
                    <a:pt x="108237" y="122679"/>
                  </a:cubicBezTo>
                  <a:cubicBezTo>
                    <a:pt x="94045" y="111725"/>
                    <a:pt x="92712" y="91627"/>
                    <a:pt x="75662" y="86960"/>
                  </a:cubicBezTo>
                  <a:cubicBezTo>
                    <a:pt x="58517" y="82197"/>
                    <a:pt x="41848" y="81816"/>
                    <a:pt x="28227" y="97056"/>
                  </a:cubicBezTo>
                  <a:cubicBezTo>
                    <a:pt x="12225" y="114868"/>
                    <a:pt x="9463" y="135252"/>
                    <a:pt x="18131" y="156016"/>
                  </a:cubicBezTo>
                  <a:cubicBezTo>
                    <a:pt x="31085" y="186972"/>
                    <a:pt x="56898" y="201546"/>
                    <a:pt x="89473" y="205260"/>
                  </a:cubicBezTo>
                  <a:cubicBezTo>
                    <a:pt x="139003" y="210880"/>
                    <a:pt x="183580" y="195354"/>
                    <a:pt x="226252" y="172590"/>
                  </a:cubicBezTo>
                  <a:cubicBezTo>
                    <a:pt x="280164" y="143824"/>
                    <a:pt x="327217" y="104772"/>
                    <a:pt x="377319" y="70291"/>
                  </a:cubicBezTo>
                  <a:cubicBezTo>
                    <a:pt x="422181" y="39430"/>
                    <a:pt x="468092" y="10569"/>
                    <a:pt x="523146" y="1330"/>
                  </a:cubicBezTo>
                  <a:cubicBezTo>
                    <a:pt x="568485" y="-6290"/>
                    <a:pt x="613824" y="19618"/>
                    <a:pt x="624111" y="58861"/>
                  </a:cubicBezTo>
                  <a:cubicBezTo>
                    <a:pt x="630112" y="81816"/>
                    <a:pt x="621635" y="100866"/>
                    <a:pt x="605633" y="116202"/>
                  </a:cubicBezTo>
                  <a:cubicBezTo>
                    <a:pt x="590393" y="130680"/>
                    <a:pt x="571438" y="130299"/>
                    <a:pt x="554007" y="120869"/>
                  </a:cubicBezTo>
                  <a:cubicBezTo>
                    <a:pt x="536958" y="111249"/>
                    <a:pt x="526480" y="97342"/>
                    <a:pt x="533243" y="75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A543CF-A197-4703-9D11-FAED63A5230A}"/>
                </a:ext>
              </a:extLst>
            </p:cNvPr>
            <p:cNvSpPr/>
            <p:nvPr/>
          </p:nvSpPr>
          <p:spPr>
            <a:xfrm>
              <a:off x="2921233" y="2341867"/>
              <a:ext cx="141927" cy="496453"/>
            </a:xfrm>
            <a:custGeom>
              <a:avLst/>
              <a:gdLst>
                <a:gd name="connsiteX0" fmla="*/ 74582 w 141927"/>
                <a:gd name="connsiteY0" fmla="*/ 406703 h 496453"/>
                <a:gd name="connsiteX1" fmla="*/ 139352 w 141927"/>
                <a:gd name="connsiteY1" fmla="*/ 415847 h 496453"/>
                <a:gd name="connsiteX2" fmla="*/ 105729 w 141927"/>
                <a:gd name="connsiteY2" fmla="*/ 488903 h 496453"/>
                <a:gd name="connsiteX3" fmla="*/ 21147 w 141927"/>
                <a:gd name="connsiteY3" fmla="*/ 467377 h 496453"/>
                <a:gd name="connsiteX4" fmla="*/ 6669 w 141927"/>
                <a:gd name="connsiteY4" fmla="*/ 395273 h 496453"/>
                <a:gd name="connsiteX5" fmla="*/ 85631 w 141927"/>
                <a:gd name="connsiteY5" fmla="*/ 194009 h 496453"/>
                <a:gd name="connsiteX6" fmla="*/ 123160 w 141927"/>
                <a:gd name="connsiteY6" fmla="*/ 87329 h 496453"/>
                <a:gd name="connsiteX7" fmla="*/ 107443 w 141927"/>
                <a:gd name="connsiteY7" fmla="*/ 39323 h 496453"/>
                <a:gd name="connsiteX8" fmla="*/ 41911 w 141927"/>
                <a:gd name="connsiteY8" fmla="*/ 17702 h 496453"/>
                <a:gd name="connsiteX9" fmla="*/ 14860 w 141927"/>
                <a:gd name="connsiteY9" fmla="*/ 60374 h 496453"/>
                <a:gd name="connsiteX10" fmla="*/ 72772 w 141927"/>
                <a:gd name="connsiteY10" fmla="*/ 88282 h 496453"/>
                <a:gd name="connsiteX11" fmla="*/ 12955 w 141927"/>
                <a:gd name="connsiteY11" fmla="*/ 84567 h 496453"/>
                <a:gd name="connsiteX12" fmla="*/ 14575 w 141927"/>
                <a:gd name="connsiteY12" fmla="*/ 19988 h 496453"/>
                <a:gd name="connsiteX13" fmla="*/ 101157 w 141927"/>
                <a:gd name="connsiteY13" fmla="*/ 13987 h 496453"/>
                <a:gd name="connsiteX14" fmla="*/ 135066 w 141927"/>
                <a:gd name="connsiteY14" fmla="*/ 117047 h 496453"/>
                <a:gd name="connsiteX15" fmla="*/ 87917 w 141927"/>
                <a:gd name="connsiteY15" fmla="*/ 216965 h 496453"/>
                <a:gd name="connsiteX16" fmla="*/ 22671 w 141927"/>
                <a:gd name="connsiteY16" fmla="*/ 381652 h 496453"/>
                <a:gd name="connsiteX17" fmla="*/ 21337 w 141927"/>
                <a:gd name="connsiteY17" fmla="*/ 432896 h 496453"/>
                <a:gd name="connsiteX18" fmla="*/ 55532 w 141927"/>
                <a:gd name="connsiteY18" fmla="*/ 478331 h 496453"/>
                <a:gd name="connsiteX19" fmla="*/ 114016 w 141927"/>
                <a:gd name="connsiteY19" fmla="*/ 466234 h 496453"/>
                <a:gd name="connsiteX20" fmla="*/ 125731 w 141927"/>
                <a:gd name="connsiteY20" fmla="*/ 415751 h 496453"/>
                <a:gd name="connsiteX21" fmla="*/ 74582 w 141927"/>
                <a:gd name="connsiteY21" fmla="*/ 406703 h 4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927" h="496453">
                  <a:moveTo>
                    <a:pt x="74582" y="406703"/>
                  </a:moveTo>
                  <a:cubicBezTo>
                    <a:pt x="102300" y="376699"/>
                    <a:pt x="130303" y="382319"/>
                    <a:pt x="139352" y="415847"/>
                  </a:cubicBezTo>
                  <a:cubicBezTo>
                    <a:pt x="148210" y="448898"/>
                    <a:pt x="133542" y="472806"/>
                    <a:pt x="105729" y="488903"/>
                  </a:cubicBezTo>
                  <a:cubicBezTo>
                    <a:pt x="78202" y="504810"/>
                    <a:pt x="39816" y="494618"/>
                    <a:pt x="21147" y="467377"/>
                  </a:cubicBezTo>
                  <a:cubicBezTo>
                    <a:pt x="6193" y="445565"/>
                    <a:pt x="3240" y="421085"/>
                    <a:pt x="6669" y="395273"/>
                  </a:cubicBezTo>
                  <a:cubicBezTo>
                    <a:pt x="16384" y="321644"/>
                    <a:pt x="45531" y="255827"/>
                    <a:pt x="85631" y="194009"/>
                  </a:cubicBezTo>
                  <a:cubicBezTo>
                    <a:pt x="106586" y="161624"/>
                    <a:pt x="124969" y="128192"/>
                    <a:pt x="123160" y="87329"/>
                  </a:cubicBezTo>
                  <a:cubicBezTo>
                    <a:pt x="122302" y="69422"/>
                    <a:pt x="118397" y="53325"/>
                    <a:pt x="107443" y="39323"/>
                  </a:cubicBezTo>
                  <a:cubicBezTo>
                    <a:pt x="90489" y="17702"/>
                    <a:pt x="69724" y="5224"/>
                    <a:pt x="41911" y="17702"/>
                  </a:cubicBezTo>
                  <a:cubicBezTo>
                    <a:pt x="24100" y="25703"/>
                    <a:pt x="8479" y="39228"/>
                    <a:pt x="14860" y="60374"/>
                  </a:cubicBezTo>
                  <a:cubicBezTo>
                    <a:pt x="22861" y="87329"/>
                    <a:pt x="45245" y="93902"/>
                    <a:pt x="72772" y="88282"/>
                  </a:cubicBezTo>
                  <a:cubicBezTo>
                    <a:pt x="50103" y="110666"/>
                    <a:pt x="29624" y="102855"/>
                    <a:pt x="12955" y="84567"/>
                  </a:cubicBezTo>
                  <a:cubicBezTo>
                    <a:pt x="-5904" y="63898"/>
                    <a:pt x="-3142" y="40371"/>
                    <a:pt x="14575" y="19988"/>
                  </a:cubicBezTo>
                  <a:cubicBezTo>
                    <a:pt x="35434" y="-4015"/>
                    <a:pt x="74677" y="-6873"/>
                    <a:pt x="101157" y="13987"/>
                  </a:cubicBezTo>
                  <a:cubicBezTo>
                    <a:pt x="134685" y="40466"/>
                    <a:pt x="143829" y="76280"/>
                    <a:pt x="135066" y="117047"/>
                  </a:cubicBezTo>
                  <a:cubicBezTo>
                    <a:pt x="127160" y="153909"/>
                    <a:pt x="108301" y="185913"/>
                    <a:pt x="87917" y="216965"/>
                  </a:cubicBezTo>
                  <a:cubicBezTo>
                    <a:pt x="54865" y="267447"/>
                    <a:pt x="33148" y="322502"/>
                    <a:pt x="22671" y="381652"/>
                  </a:cubicBezTo>
                  <a:cubicBezTo>
                    <a:pt x="19718" y="398321"/>
                    <a:pt x="18861" y="416228"/>
                    <a:pt x="21337" y="432896"/>
                  </a:cubicBezTo>
                  <a:cubicBezTo>
                    <a:pt x="24385" y="452994"/>
                    <a:pt x="34863" y="470425"/>
                    <a:pt x="55532" y="478331"/>
                  </a:cubicBezTo>
                  <a:cubicBezTo>
                    <a:pt x="77440" y="486713"/>
                    <a:pt x="97537" y="482998"/>
                    <a:pt x="114016" y="466234"/>
                  </a:cubicBezTo>
                  <a:cubicBezTo>
                    <a:pt x="127922" y="452137"/>
                    <a:pt x="135161" y="435087"/>
                    <a:pt x="125731" y="415751"/>
                  </a:cubicBezTo>
                  <a:cubicBezTo>
                    <a:pt x="114492" y="392891"/>
                    <a:pt x="94966" y="397178"/>
                    <a:pt x="74582" y="4067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DC809C-9A42-4991-9AF9-8F779350AA45}"/>
                </a:ext>
              </a:extLst>
            </p:cNvPr>
            <p:cNvSpPr/>
            <p:nvPr/>
          </p:nvSpPr>
          <p:spPr>
            <a:xfrm>
              <a:off x="8819199" y="2067092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2E0172F-BA42-4612-A778-D1DB097BCFC2}"/>
                </a:ext>
              </a:extLst>
            </p:cNvPr>
            <p:cNvSpPr/>
            <p:nvPr/>
          </p:nvSpPr>
          <p:spPr>
            <a:xfrm>
              <a:off x="9425039" y="2287915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74F367-08B7-4918-8E69-2F38A50F6C08}"/>
                </a:ext>
              </a:extLst>
            </p:cNvPr>
            <p:cNvSpPr/>
            <p:nvPr/>
          </p:nvSpPr>
          <p:spPr>
            <a:xfrm rot="770280" flipV="1">
              <a:off x="8409260" y="4501771"/>
              <a:ext cx="624202" cy="220358"/>
            </a:xfrm>
            <a:custGeom>
              <a:avLst/>
              <a:gdLst>
                <a:gd name="connsiteX0" fmla="*/ 514788 w 624202"/>
                <a:gd name="connsiteY0" fmla="*/ 130139 h 220358"/>
                <a:gd name="connsiteX1" fmla="*/ 562794 w 624202"/>
                <a:gd name="connsiteY1" fmla="*/ 68512 h 220358"/>
                <a:gd name="connsiteX2" fmla="*/ 622135 w 624202"/>
                <a:gd name="connsiteY2" fmla="*/ 115947 h 220358"/>
                <a:gd name="connsiteX3" fmla="*/ 548697 w 624202"/>
                <a:gd name="connsiteY3" fmla="*/ 216435 h 220358"/>
                <a:gd name="connsiteX4" fmla="*/ 389248 w 624202"/>
                <a:gd name="connsiteY4" fmla="*/ 181860 h 220358"/>
                <a:gd name="connsiteX5" fmla="*/ 248088 w 624202"/>
                <a:gd name="connsiteY5" fmla="*/ 85943 h 220358"/>
                <a:gd name="connsiteX6" fmla="*/ 107213 w 624202"/>
                <a:gd name="connsiteY6" fmla="*/ 15267 h 220358"/>
                <a:gd name="connsiteX7" fmla="*/ 60255 w 624202"/>
                <a:gd name="connsiteY7" fmla="*/ 16887 h 220358"/>
                <a:gd name="connsiteX8" fmla="*/ 14440 w 624202"/>
                <a:gd name="connsiteY8" fmla="*/ 69655 h 220358"/>
                <a:gd name="connsiteX9" fmla="*/ 39205 w 624202"/>
                <a:gd name="connsiteY9" fmla="*/ 110517 h 220358"/>
                <a:gd name="connsiteX10" fmla="*/ 89211 w 624202"/>
                <a:gd name="connsiteY10" fmla="*/ 72894 h 220358"/>
                <a:gd name="connsiteX11" fmla="*/ 60541 w 624202"/>
                <a:gd name="connsiteY11" fmla="*/ 124329 h 220358"/>
                <a:gd name="connsiteX12" fmla="*/ 9868 w 624202"/>
                <a:gd name="connsiteY12" fmla="*/ 103374 h 220358"/>
                <a:gd name="connsiteX13" fmla="*/ 66827 w 624202"/>
                <a:gd name="connsiteY13" fmla="*/ 1456 h 220358"/>
                <a:gd name="connsiteX14" fmla="*/ 173698 w 624202"/>
                <a:gd name="connsiteY14" fmla="*/ 24602 h 220358"/>
                <a:gd name="connsiteX15" fmla="*/ 332098 w 624202"/>
                <a:gd name="connsiteY15" fmla="*/ 130234 h 220358"/>
                <a:gd name="connsiteX16" fmla="*/ 488594 w 624202"/>
                <a:gd name="connsiteY16" fmla="*/ 204624 h 220358"/>
                <a:gd name="connsiteX17" fmla="*/ 579844 w 624202"/>
                <a:gd name="connsiteY17" fmla="*/ 188432 h 220358"/>
                <a:gd name="connsiteX18" fmla="*/ 611467 w 624202"/>
                <a:gd name="connsiteY18" fmla="*/ 128329 h 220358"/>
                <a:gd name="connsiteX19" fmla="*/ 577939 w 624202"/>
                <a:gd name="connsiteY19" fmla="*/ 83085 h 220358"/>
                <a:gd name="connsiteX20" fmla="*/ 514788 w 624202"/>
                <a:gd name="connsiteY20" fmla="*/ 130139 h 2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4202" h="220358">
                  <a:moveTo>
                    <a:pt x="514788" y="130139"/>
                  </a:moveTo>
                  <a:cubicBezTo>
                    <a:pt x="514598" y="86229"/>
                    <a:pt x="535933" y="70798"/>
                    <a:pt x="562794" y="68512"/>
                  </a:cubicBezTo>
                  <a:cubicBezTo>
                    <a:pt x="594131" y="65750"/>
                    <a:pt x="614896" y="85181"/>
                    <a:pt x="622135" y="115947"/>
                  </a:cubicBezTo>
                  <a:cubicBezTo>
                    <a:pt x="632803" y="161476"/>
                    <a:pt x="601275" y="204624"/>
                    <a:pt x="548697" y="216435"/>
                  </a:cubicBezTo>
                  <a:cubicBezTo>
                    <a:pt x="490404" y="229580"/>
                    <a:pt x="438969" y="207577"/>
                    <a:pt x="389248" y="181860"/>
                  </a:cubicBezTo>
                  <a:cubicBezTo>
                    <a:pt x="338480" y="155571"/>
                    <a:pt x="294760" y="118423"/>
                    <a:pt x="248088" y="85943"/>
                  </a:cubicBezTo>
                  <a:cubicBezTo>
                    <a:pt x="204654" y="55653"/>
                    <a:pt x="160648" y="26126"/>
                    <a:pt x="107213" y="15267"/>
                  </a:cubicBezTo>
                  <a:cubicBezTo>
                    <a:pt x="91116" y="11934"/>
                    <a:pt x="75781" y="12029"/>
                    <a:pt x="60255" y="16887"/>
                  </a:cubicBezTo>
                  <a:cubicBezTo>
                    <a:pt x="34061" y="25078"/>
                    <a:pt x="15583" y="40032"/>
                    <a:pt x="14440" y="69655"/>
                  </a:cubicBezTo>
                  <a:cubicBezTo>
                    <a:pt x="13677" y="88515"/>
                    <a:pt x="20250" y="105279"/>
                    <a:pt x="39205" y="110517"/>
                  </a:cubicBezTo>
                  <a:cubicBezTo>
                    <a:pt x="68351" y="118518"/>
                    <a:pt x="79305" y="96039"/>
                    <a:pt x="89211" y="72894"/>
                  </a:cubicBezTo>
                  <a:cubicBezTo>
                    <a:pt x="98736" y="102707"/>
                    <a:pt x="82162" y="116232"/>
                    <a:pt x="60541" y="124329"/>
                  </a:cubicBezTo>
                  <a:cubicBezTo>
                    <a:pt x="38443" y="132615"/>
                    <a:pt x="21774" y="121185"/>
                    <a:pt x="9868" y="103374"/>
                  </a:cubicBezTo>
                  <a:cubicBezTo>
                    <a:pt x="-16802" y="63464"/>
                    <a:pt x="13392" y="9362"/>
                    <a:pt x="66827" y="1456"/>
                  </a:cubicBezTo>
                  <a:cubicBezTo>
                    <a:pt x="105213" y="-4259"/>
                    <a:pt x="139979" y="7552"/>
                    <a:pt x="173698" y="24602"/>
                  </a:cubicBezTo>
                  <a:cubicBezTo>
                    <a:pt x="230752" y="53463"/>
                    <a:pt x="280282" y="93563"/>
                    <a:pt x="332098" y="130234"/>
                  </a:cubicBezTo>
                  <a:cubicBezTo>
                    <a:pt x="380009" y="164143"/>
                    <a:pt x="430206" y="192909"/>
                    <a:pt x="488594" y="204624"/>
                  </a:cubicBezTo>
                  <a:cubicBezTo>
                    <a:pt x="521265" y="211197"/>
                    <a:pt x="552126" y="207101"/>
                    <a:pt x="579844" y="188432"/>
                  </a:cubicBezTo>
                  <a:cubicBezTo>
                    <a:pt x="600703" y="174335"/>
                    <a:pt x="614419" y="154428"/>
                    <a:pt x="611467" y="128329"/>
                  </a:cubicBezTo>
                  <a:cubicBezTo>
                    <a:pt x="609181" y="107850"/>
                    <a:pt x="599275" y="89181"/>
                    <a:pt x="577939" y="83085"/>
                  </a:cubicBezTo>
                  <a:cubicBezTo>
                    <a:pt x="546316" y="73846"/>
                    <a:pt x="532695" y="98611"/>
                    <a:pt x="514788" y="130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3D8418-71E4-43E1-A47D-E09E6F88E3F6}"/>
                </a:ext>
              </a:extLst>
            </p:cNvPr>
            <p:cNvSpPr/>
            <p:nvPr/>
          </p:nvSpPr>
          <p:spPr>
            <a:xfrm rot="770280" flipV="1">
              <a:off x="9084311" y="4107406"/>
              <a:ext cx="194341" cy="489644"/>
            </a:xfrm>
            <a:custGeom>
              <a:avLst/>
              <a:gdLst>
                <a:gd name="connsiteX0" fmla="*/ 74016 w 194341"/>
                <a:gd name="connsiteY0" fmla="*/ 399473 h 489644"/>
                <a:gd name="connsiteX1" fmla="*/ 16676 w 194341"/>
                <a:gd name="connsiteY1" fmla="*/ 410998 h 489644"/>
                <a:gd name="connsiteX2" fmla="*/ 40012 w 194341"/>
                <a:gd name="connsiteY2" fmla="*/ 468815 h 489644"/>
                <a:gd name="connsiteX3" fmla="*/ 108211 w 194341"/>
                <a:gd name="connsiteY3" fmla="*/ 456814 h 489644"/>
                <a:gd name="connsiteX4" fmla="*/ 126975 w 194341"/>
                <a:gd name="connsiteY4" fmla="*/ 393472 h 489644"/>
                <a:gd name="connsiteX5" fmla="*/ 84399 w 194341"/>
                <a:gd name="connsiteY5" fmla="*/ 209640 h 489644"/>
                <a:gd name="connsiteX6" fmla="*/ 54776 w 194341"/>
                <a:gd name="connsiteY6" fmla="*/ 76385 h 489644"/>
                <a:gd name="connsiteX7" fmla="*/ 156503 w 194341"/>
                <a:gd name="connsiteY7" fmla="*/ 4186 h 489644"/>
                <a:gd name="connsiteX8" fmla="*/ 194317 w 194341"/>
                <a:gd name="connsiteY8" fmla="*/ 54859 h 489644"/>
                <a:gd name="connsiteX9" fmla="*/ 166028 w 194341"/>
                <a:gd name="connsiteY9" fmla="*/ 98293 h 489644"/>
                <a:gd name="connsiteX10" fmla="*/ 117546 w 194341"/>
                <a:gd name="connsiteY10" fmla="*/ 88863 h 489644"/>
                <a:gd name="connsiteX11" fmla="*/ 123070 w 194341"/>
                <a:gd name="connsiteY11" fmla="*/ 85243 h 489644"/>
                <a:gd name="connsiteX12" fmla="*/ 179744 w 194341"/>
                <a:gd name="connsiteY12" fmla="*/ 66193 h 489644"/>
                <a:gd name="connsiteX13" fmla="*/ 165171 w 194341"/>
                <a:gd name="connsiteY13" fmla="*/ 24569 h 489644"/>
                <a:gd name="connsiteX14" fmla="*/ 102591 w 194341"/>
                <a:gd name="connsiteY14" fmla="*/ 22759 h 489644"/>
                <a:gd name="connsiteX15" fmla="*/ 67635 w 194341"/>
                <a:gd name="connsiteY15" fmla="*/ 121248 h 489644"/>
                <a:gd name="connsiteX16" fmla="*/ 99353 w 194341"/>
                <a:gd name="connsiteY16" fmla="*/ 210497 h 489644"/>
                <a:gd name="connsiteX17" fmla="*/ 140311 w 194341"/>
                <a:gd name="connsiteY17" fmla="*/ 390710 h 489644"/>
                <a:gd name="connsiteX18" fmla="*/ 54776 w 194341"/>
                <a:gd name="connsiteY18" fmla="*/ 488627 h 489644"/>
                <a:gd name="connsiteX19" fmla="*/ 6675 w 194341"/>
                <a:gd name="connsiteY19" fmla="*/ 398330 h 489644"/>
                <a:gd name="connsiteX20" fmla="*/ 74016 w 194341"/>
                <a:gd name="connsiteY20" fmla="*/ 399473 h 4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341" h="489644">
                  <a:moveTo>
                    <a:pt x="74016" y="399473"/>
                  </a:moveTo>
                  <a:cubicBezTo>
                    <a:pt x="51061" y="395092"/>
                    <a:pt x="25725" y="377851"/>
                    <a:pt x="16676" y="410998"/>
                  </a:cubicBezTo>
                  <a:cubicBezTo>
                    <a:pt x="10104" y="434906"/>
                    <a:pt x="17343" y="456718"/>
                    <a:pt x="40012" y="468815"/>
                  </a:cubicBezTo>
                  <a:cubicBezTo>
                    <a:pt x="64777" y="481960"/>
                    <a:pt x="89638" y="479102"/>
                    <a:pt x="108211" y="456814"/>
                  </a:cubicBezTo>
                  <a:cubicBezTo>
                    <a:pt x="123070" y="438907"/>
                    <a:pt x="127071" y="416428"/>
                    <a:pt x="126975" y="393472"/>
                  </a:cubicBezTo>
                  <a:cubicBezTo>
                    <a:pt x="126690" y="328988"/>
                    <a:pt x="111164" y="267933"/>
                    <a:pt x="84399" y="209640"/>
                  </a:cubicBezTo>
                  <a:cubicBezTo>
                    <a:pt x="64968" y="167254"/>
                    <a:pt x="47537" y="124677"/>
                    <a:pt x="54776" y="76385"/>
                  </a:cubicBezTo>
                  <a:cubicBezTo>
                    <a:pt x="62872" y="22474"/>
                    <a:pt x="111640" y="-12483"/>
                    <a:pt x="156503" y="4186"/>
                  </a:cubicBezTo>
                  <a:cubicBezTo>
                    <a:pt x="179458" y="12758"/>
                    <a:pt x="193555" y="29617"/>
                    <a:pt x="194317" y="54859"/>
                  </a:cubicBezTo>
                  <a:cubicBezTo>
                    <a:pt x="194889" y="75337"/>
                    <a:pt x="185364" y="90863"/>
                    <a:pt x="166028" y="98293"/>
                  </a:cubicBezTo>
                  <a:cubicBezTo>
                    <a:pt x="148692" y="105055"/>
                    <a:pt x="131166" y="107913"/>
                    <a:pt x="117546" y="88863"/>
                  </a:cubicBezTo>
                  <a:cubicBezTo>
                    <a:pt x="120975" y="86577"/>
                    <a:pt x="122308" y="84958"/>
                    <a:pt x="123070" y="85243"/>
                  </a:cubicBezTo>
                  <a:cubicBezTo>
                    <a:pt x="146692" y="92863"/>
                    <a:pt x="168123" y="91530"/>
                    <a:pt x="179744" y="66193"/>
                  </a:cubicBezTo>
                  <a:cubicBezTo>
                    <a:pt x="187650" y="49048"/>
                    <a:pt x="178030" y="34761"/>
                    <a:pt x="165171" y="24569"/>
                  </a:cubicBezTo>
                  <a:cubicBezTo>
                    <a:pt x="145359" y="8758"/>
                    <a:pt x="122880" y="8281"/>
                    <a:pt x="102591" y="22759"/>
                  </a:cubicBezTo>
                  <a:cubicBezTo>
                    <a:pt x="68587" y="47048"/>
                    <a:pt x="60396" y="82100"/>
                    <a:pt x="67635" y="121248"/>
                  </a:cubicBezTo>
                  <a:cubicBezTo>
                    <a:pt x="73445" y="152585"/>
                    <a:pt x="85828" y="181827"/>
                    <a:pt x="99353" y="210497"/>
                  </a:cubicBezTo>
                  <a:cubicBezTo>
                    <a:pt x="126309" y="267552"/>
                    <a:pt x="139739" y="327940"/>
                    <a:pt x="140311" y="390710"/>
                  </a:cubicBezTo>
                  <a:cubicBezTo>
                    <a:pt x="140977" y="457861"/>
                    <a:pt x="106021" y="496533"/>
                    <a:pt x="54776" y="488627"/>
                  </a:cubicBezTo>
                  <a:cubicBezTo>
                    <a:pt x="12961" y="482150"/>
                    <a:pt x="-12947" y="433573"/>
                    <a:pt x="6675" y="398330"/>
                  </a:cubicBezTo>
                  <a:cubicBezTo>
                    <a:pt x="22296" y="370231"/>
                    <a:pt x="48204" y="369184"/>
                    <a:pt x="74016" y="399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75C6FD-6D83-4AD5-8581-0D4A983CD287}"/>
                </a:ext>
              </a:extLst>
            </p:cNvPr>
            <p:cNvSpPr/>
            <p:nvPr/>
          </p:nvSpPr>
          <p:spPr>
            <a:xfrm rot="7200000">
              <a:off x="6221239" y="4468727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2DCABE-7EA6-4D19-8FD9-5896E84B7195}"/>
                </a:ext>
              </a:extLst>
            </p:cNvPr>
            <p:cNvSpPr/>
            <p:nvPr/>
          </p:nvSpPr>
          <p:spPr>
            <a:xfrm rot="14400000" flipH="1">
              <a:off x="5816966" y="4468727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C7A1EE-6107-4361-BA67-B65DB6F6A040}"/>
                </a:ext>
              </a:extLst>
            </p:cNvPr>
            <p:cNvSpPr/>
            <p:nvPr/>
          </p:nvSpPr>
          <p:spPr>
            <a:xfrm rot="9900000">
              <a:off x="6019102" y="4486965"/>
              <a:ext cx="149697" cy="247815"/>
            </a:xfrm>
            <a:custGeom>
              <a:avLst/>
              <a:gdLst>
                <a:gd name="connsiteX0" fmla="*/ 127360 w 257010"/>
                <a:gd name="connsiteY0" fmla="*/ 5794 h 425465"/>
                <a:gd name="connsiteX1" fmla="*/ 256995 w 257010"/>
                <a:gd name="connsiteY1" fmla="*/ 145907 h 425465"/>
                <a:gd name="connsiteX2" fmla="*/ 134885 w 257010"/>
                <a:gd name="connsiteY2" fmla="*/ 402606 h 425465"/>
                <a:gd name="connsiteX3" fmla="*/ 1249 w 257010"/>
                <a:gd name="connsiteY3" fmla="*/ 310594 h 425465"/>
                <a:gd name="connsiteX4" fmla="*/ 127360 w 257010"/>
                <a:gd name="connsiteY4" fmla="*/ 5794 h 4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0" h="425465">
                  <a:moveTo>
                    <a:pt x="127360" y="5794"/>
                  </a:moveTo>
                  <a:cubicBezTo>
                    <a:pt x="213942" y="-25734"/>
                    <a:pt x="257948" y="78565"/>
                    <a:pt x="256995" y="145907"/>
                  </a:cubicBezTo>
                  <a:cubicBezTo>
                    <a:pt x="255662" y="239347"/>
                    <a:pt x="211942" y="345836"/>
                    <a:pt x="134885" y="402606"/>
                  </a:cubicBezTo>
                  <a:cubicBezTo>
                    <a:pt x="52684" y="463185"/>
                    <a:pt x="6869" y="393271"/>
                    <a:pt x="1249" y="310594"/>
                  </a:cubicBezTo>
                  <a:cubicBezTo>
                    <a:pt x="-5704" y="207819"/>
                    <a:pt x="13727" y="47228"/>
                    <a:pt x="127360" y="5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D706DF-D7B2-42D8-BCA3-23D8186F09EE}"/>
              </a:ext>
            </a:extLst>
          </p:cNvPr>
          <p:cNvGrpSpPr/>
          <p:nvPr/>
        </p:nvGrpSpPr>
        <p:grpSpPr>
          <a:xfrm rot="345433">
            <a:off x="1422949" y="2065921"/>
            <a:ext cx="1033950" cy="1653636"/>
            <a:chOff x="1316151" y="1213430"/>
            <a:chExt cx="1369250" cy="218989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8CF3496-ECD5-4685-9083-14836C6AEF40}"/>
                </a:ext>
              </a:extLst>
            </p:cNvPr>
            <p:cNvSpPr/>
            <p:nvPr/>
          </p:nvSpPr>
          <p:spPr>
            <a:xfrm>
              <a:off x="1316151" y="1213430"/>
              <a:ext cx="1369250" cy="2058142"/>
            </a:xfrm>
            <a:custGeom>
              <a:avLst/>
              <a:gdLst>
                <a:gd name="connsiteX0" fmla="*/ 1938043 w 2454687"/>
                <a:gd name="connsiteY0" fmla="*/ 38971 h 3689681"/>
                <a:gd name="connsiteX1" fmla="*/ 1221858 w 2454687"/>
                <a:gd name="connsiteY1" fmla="*/ 71166 h 3689681"/>
                <a:gd name="connsiteX2" fmla="*/ 387468 w 2454687"/>
                <a:gd name="connsiteY2" fmla="*/ 749917 h 3689681"/>
                <a:gd name="connsiteX3" fmla="*/ 11516 w 2454687"/>
                <a:gd name="connsiteY3" fmla="*/ 2407934 h 3689681"/>
                <a:gd name="connsiteX4" fmla="*/ 158773 w 2454687"/>
                <a:gd name="connsiteY4" fmla="*/ 3629325 h 3689681"/>
                <a:gd name="connsiteX5" fmla="*/ 361369 w 2454687"/>
                <a:gd name="connsiteY5" fmla="*/ 3651042 h 3689681"/>
                <a:gd name="connsiteX6" fmla="*/ 719224 w 2454687"/>
                <a:gd name="connsiteY6" fmla="*/ 3466638 h 3689681"/>
                <a:gd name="connsiteX7" fmla="*/ 1093080 w 2454687"/>
                <a:gd name="connsiteY7" fmla="*/ 3569603 h 3689681"/>
                <a:gd name="connsiteX8" fmla="*/ 1371686 w 2454687"/>
                <a:gd name="connsiteY8" fmla="*/ 3178983 h 3689681"/>
                <a:gd name="connsiteX9" fmla="*/ 1577141 w 2454687"/>
                <a:gd name="connsiteY9" fmla="*/ 2886185 h 3689681"/>
                <a:gd name="connsiteX10" fmla="*/ 1915850 w 2454687"/>
                <a:gd name="connsiteY10" fmla="*/ 2955336 h 3689681"/>
                <a:gd name="connsiteX11" fmla="*/ 2100349 w 2454687"/>
                <a:gd name="connsiteY11" fmla="*/ 2654155 h 3689681"/>
                <a:gd name="connsiteX12" fmla="*/ 2357619 w 2454687"/>
                <a:gd name="connsiteY12" fmla="*/ 1311797 h 3689681"/>
                <a:gd name="connsiteX13" fmla="*/ 1938043 w 2454687"/>
                <a:gd name="connsiteY13" fmla="*/ 38971 h 36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4687" h="3689681">
                  <a:moveTo>
                    <a:pt x="1938043" y="38971"/>
                  </a:moveTo>
                  <a:cubicBezTo>
                    <a:pt x="1766783" y="-34657"/>
                    <a:pt x="1401976" y="7444"/>
                    <a:pt x="1221858" y="71166"/>
                  </a:cubicBezTo>
                  <a:cubicBezTo>
                    <a:pt x="965064" y="161939"/>
                    <a:pt x="578444" y="447213"/>
                    <a:pt x="387468" y="749917"/>
                  </a:cubicBezTo>
                  <a:cubicBezTo>
                    <a:pt x="196492" y="1052622"/>
                    <a:pt x="-57254" y="1679367"/>
                    <a:pt x="11516" y="2407934"/>
                  </a:cubicBezTo>
                  <a:cubicBezTo>
                    <a:pt x="80287" y="3136502"/>
                    <a:pt x="109528" y="3574556"/>
                    <a:pt x="158773" y="3629325"/>
                  </a:cubicBezTo>
                  <a:cubicBezTo>
                    <a:pt x="208017" y="3684094"/>
                    <a:pt x="242497" y="3721622"/>
                    <a:pt x="361369" y="3651042"/>
                  </a:cubicBezTo>
                  <a:cubicBezTo>
                    <a:pt x="487480" y="3576176"/>
                    <a:pt x="596542" y="3471210"/>
                    <a:pt x="719224" y="3466638"/>
                  </a:cubicBezTo>
                  <a:cubicBezTo>
                    <a:pt x="891341" y="3460161"/>
                    <a:pt x="974684" y="3582367"/>
                    <a:pt x="1093080" y="3569603"/>
                  </a:cubicBezTo>
                  <a:cubicBezTo>
                    <a:pt x="1240813" y="3553697"/>
                    <a:pt x="1341968" y="3338431"/>
                    <a:pt x="1371686" y="3178983"/>
                  </a:cubicBezTo>
                  <a:cubicBezTo>
                    <a:pt x="1401404" y="3019630"/>
                    <a:pt x="1470365" y="2920284"/>
                    <a:pt x="1577141" y="2886185"/>
                  </a:cubicBezTo>
                  <a:cubicBezTo>
                    <a:pt x="1753829" y="2829701"/>
                    <a:pt x="1787453" y="2975339"/>
                    <a:pt x="1915850" y="2955336"/>
                  </a:cubicBezTo>
                  <a:cubicBezTo>
                    <a:pt x="2011195" y="2940477"/>
                    <a:pt x="2078632" y="2829701"/>
                    <a:pt x="2100349" y="2654155"/>
                  </a:cubicBezTo>
                  <a:cubicBezTo>
                    <a:pt x="2119113" y="2502232"/>
                    <a:pt x="2118637" y="1849198"/>
                    <a:pt x="2357619" y="1311797"/>
                  </a:cubicBezTo>
                  <a:cubicBezTo>
                    <a:pt x="2455727" y="1091103"/>
                    <a:pt x="2639654" y="340819"/>
                    <a:pt x="1938043" y="3897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BBAEC3-A46D-4051-A178-1A3B9C0B612D}"/>
                </a:ext>
              </a:extLst>
            </p:cNvPr>
            <p:cNvSpPr/>
            <p:nvPr/>
          </p:nvSpPr>
          <p:spPr>
            <a:xfrm>
              <a:off x="2306409" y="1624038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2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2"/>
                    <a:pt x="126206" y="252412"/>
                  </a:cubicBezTo>
                  <a:cubicBezTo>
                    <a:pt x="56504" y="252412"/>
                    <a:pt x="0" y="195908"/>
                    <a:pt x="0" y="126206"/>
                  </a:cubicBezTo>
                  <a:cubicBezTo>
                    <a:pt x="0" y="56504"/>
                    <a:pt x="56504" y="0"/>
                    <a:pt x="126206" y="0"/>
                  </a:cubicBezTo>
                  <a:cubicBezTo>
                    <a:pt x="195908" y="0"/>
                    <a:pt x="252413" y="56504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827D34-A3FB-4028-84F3-4A3A782D668C}"/>
                </a:ext>
              </a:extLst>
            </p:cNvPr>
            <p:cNvSpPr/>
            <p:nvPr/>
          </p:nvSpPr>
          <p:spPr>
            <a:xfrm>
              <a:off x="1617183" y="3243834"/>
              <a:ext cx="153605" cy="159489"/>
            </a:xfrm>
            <a:custGeom>
              <a:avLst/>
              <a:gdLst>
                <a:gd name="connsiteX0" fmla="*/ 94974 w 275371"/>
                <a:gd name="connsiteY0" fmla="*/ 10707 h 285919"/>
                <a:gd name="connsiteX1" fmla="*/ 254423 w 275371"/>
                <a:gd name="connsiteY1" fmla="*/ 59761 h 285919"/>
                <a:gd name="connsiteX2" fmla="*/ 234325 w 275371"/>
                <a:gd name="connsiteY2" fmla="*/ 230735 h 285919"/>
                <a:gd name="connsiteX3" fmla="*/ 91640 w 275371"/>
                <a:gd name="connsiteY3" fmla="*/ 285408 h 285919"/>
                <a:gd name="connsiteX4" fmla="*/ 3343 w 275371"/>
                <a:gd name="connsiteY4" fmla="*/ 168727 h 285919"/>
                <a:gd name="connsiteX5" fmla="*/ 94021 w 275371"/>
                <a:gd name="connsiteY5" fmla="*/ 11088 h 285919"/>
                <a:gd name="connsiteX6" fmla="*/ 94974 w 275371"/>
                <a:gd name="connsiteY6" fmla="*/ 10707 h 2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71" h="285919">
                  <a:moveTo>
                    <a:pt x="94974" y="10707"/>
                  </a:moveTo>
                  <a:cubicBezTo>
                    <a:pt x="150029" y="-15867"/>
                    <a:pt x="222514" y="9469"/>
                    <a:pt x="254423" y="59761"/>
                  </a:cubicBezTo>
                  <a:cubicBezTo>
                    <a:pt x="288713" y="113768"/>
                    <a:pt x="280140" y="182634"/>
                    <a:pt x="234325" y="230735"/>
                  </a:cubicBezTo>
                  <a:cubicBezTo>
                    <a:pt x="195177" y="271788"/>
                    <a:pt x="147742" y="289219"/>
                    <a:pt x="91640" y="285408"/>
                  </a:cubicBezTo>
                  <a:cubicBezTo>
                    <a:pt x="25156" y="280836"/>
                    <a:pt x="-11706" y="233211"/>
                    <a:pt x="3343" y="168727"/>
                  </a:cubicBezTo>
                  <a:cubicBezTo>
                    <a:pt x="16107" y="114054"/>
                    <a:pt x="39539" y="38044"/>
                    <a:pt x="94021" y="11088"/>
                  </a:cubicBezTo>
                  <a:cubicBezTo>
                    <a:pt x="94403" y="10993"/>
                    <a:pt x="94688" y="10898"/>
                    <a:pt x="94974" y="1070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802CE4-5DA7-4A31-867C-609DA75CBCB0}"/>
                </a:ext>
              </a:extLst>
            </p:cNvPr>
            <p:cNvSpPr/>
            <p:nvPr/>
          </p:nvSpPr>
          <p:spPr>
            <a:xfrm>
              <a:off x="2140152" y="2880401"/>
              <a:ext cx="215997" cy="235152"/>
            </a:xfrm>
            <a:custGeom>
              <a:avLst/>
              <a:gdLst>
                <a:gd name="connsiteX0" fmla="*/ 369397 w 387224"/>
                <a:gd name="connsiteY0" fmla="*/ 125605 h 421563"/>
                <a:gd name="connsiteX1" fmla="*/ 368540 w 387224"/>
                <a:gd name="connsiteY1" fmla="*/ 123986 h 421563"/>
                <a:gd name="connsiteX2" fmla="*/ 263384 w 387224"/>
                <a:gd name="connsiteY2" fmla="*/ 22354 h 421563"/>
                <a:gd name="connsiteX3" fmla="*/ 79266 w 387224"/>
                <a:gd name="connsiteY3" fmla="*/ 44167 h 421563"/>
                <a:gd name="connsiteX4" fmla="*/ 18 w 387224"/>
                <a:gd name="connsiteY4" fmla="*/ 241334 h 421563"/>
                <a:gd name="connsiteX5" fmla="*/ 48119 w 387224"/>
                <a:gd name="connsiteY5" fmla="*/ 397830 h 421563"/>
                <a:gd name="connsiteX6" fmla="*/ 171373 w 387224"/>
                <a:gd name="connsiteY6" fmla="*/ 378304 h 421563"/>
                <a:gd name="connsiteX7" fmla="*/ 314629 w 387224"/>
                <a:gd name="connsiteY7" fmla="*/ 279625 h 421563"/>
                <a:gd name="connsiteX8" fmla="*/ 369397 w 387224"/>
                <a:gd name="connsiteY8" fmla="*/ 125605 h 4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24" h="421563">
                  <a:moveTo>
                    <a:pt x="369397" y="125605"/>
                  </a:moveTo>
                  <a:cubicBezTo>
                    <a:pt x="369112" y="125034"/>
                    <a:pt x="368826" y="124463"/>
                    <a:pt x="368540" y="123986"/>
                  </a:cubicBezTo>
                  <a:cubicBezTo>
                    <a:pt x="348347" y="87410"/>
                    <a:pt x="302341" y="39404"/>
                    <a:pt x="263384" y="22354"/>
                  </a:cubicBezTo>
                  <a:cubicBezTo>
                    <a:pt x="181564" y="-13364"/>
                    <a:pt x="134987" y="-6411"/>
                    <a:pt x="79266" y="44167"/>
                  </a:cubicBezTo>
                  <a:cubicBezTo>
                    <a:pt x="25450" y="93125"/>
                    <a:pt x="589" y="170563"/>
                    <a:pt x="18" y="241334"/>
                  </a:cubicBezTo>
                  <a:cubicBezTo>
                    <a:pt x="-458" y="296770"/>
                    <a:pt x="8400" y="356015"/>
                    <a:pt x="48119" y="397830"/>
                  </a:cubicBezTo>
                  <a:cubicBezTo>
                    <a:pt x="88791" y="440693"/>
                    <a:pt x="139369" y="420214"/>
                    <a:pt x="171373" y="378304"/>
                  </a:cubicBezTo>
                  <a:cubicBezTo>
                    <a:pt x="209568" y="328393"/>
                    <a:pt x="255669" y="298389"/>
                    <a:pt x="314629" y="279625"/>
                  </a:cubicBezTo>
                  <a:cubicBezTo>
                    <a:pt x="388447" y="256193"/>
                    <a:pt x="404545" y="190661"/>
                    <a:pt x="369397" y="12560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0A50EA-DC60-4494-BF8D-6C21C3686724}"/>
                </a:ext>
              </a:extLst>
            </p:cNvPr>
            <p:cNvSpPr/>
            <p:nvPr/>
          </p:nvSpPr>
          <p:spPr>
            <a:xfrm>
              <a:off x="1965090" y="1735795"/>
              <a:ext cx="295946" cy="198326"/>
            </a:xfrm>
            <a:custGeom>
              <a:avLst/>
              <a:gdLst>
                <a:gd name="connsiteX0" fmla="*/ 528929 w 530550"/>
                <a:gd name="connsiteY0" fmla="*/ 205416 h 355545"/>
                <a:gd name="connsiteX1" fmla="*/ 318046 w 530550"/>
                <a:gd name="connsiteY1" fmla="*/ 3200 h 355545"/>
                <a:gd name="connsiteX2" fmla="*/ 225367 w 530550"/>
                <a:gd name="connsiteY2" fmla="*/ 6438 h 355545"/>
                <a:gd name="connsiteX3" fmla="*/ 49060 w 530550"/>
                <a:gd name="connsiteY3" fmla="*/ 92544 h 355545"/>
                <a:gd name="connsiteX4" fmla="*/ 958 w 530550"/>
                <a:gd name="connsiteY4" fmla="*/ 178555 h 355545"/>
                <a:gd name="connsiteX5" fmla="*/ 65347 w 530550"/>
                <a:gd name="connsiteY5" fmla="*/ 240372 h 355545"/>
                <a:gd name="connsiteX6" fmla="*/ 122688 w 530550"/>
                <a:gd name="connsiteY6" fmla="*/ 242563 h 355545"/>
                <a:gd name="connsiteX7" fmla="*/ 256228 w 530550"/>
                <a:gd name="connsiteY7" fmla="*/ 238182 h 355545"/>
                <a:gd name="connsiteX8" fmla="*/ 370909 w 530550"/>
                <a:gd name="connsiteY8" fmla="*/ 309619 h 355545"/>
                <a:gd name="connsiteX9" fmla="*/ 510641 w 530550"/>
                <a:gd name="connsiteY9" fmla="*/ 308095 h 355545"/>
                <a:gd name="connsiteX10" fmla="*/ 528929 w 530550"/>
                <a:gd name="connsiteY10" fmla="*/ 205416 h 3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550" h="355545">
                  <a:moveTo>
                    <a:pt x="528929" y="205416"/>
                  </a:moveTo>
                  <a:cubicBezTo>
                    <a:pt x="511784" y="86448"/>
                    <a:pt x="442537" y="20154"/>
                    <a:pt x="318046" y="3200"/>
                  </a:cubicBezTo>
                  <a:cubicBezTo>
                    <a:pt x="287280" y="-991"/>
                    <a:pt x="258324" y="-2134"/>
                    <a:pt x="225367" y="6438"/>
                  </a:cubicBezTo>
                  <a:cubicBezTo>
                    <a:pt x="160597" y="27679"/>
                    <a:pt x="104114" y="50825"/>
                    <a:pt x="49060" y="92544"/>
                  </a:cubicBezTo>
                  <a:cubicBezTo>
                    <a:pt x="20294" y="114357"/>
                    <a:pt x="-5328" y="138360"/>
                    <a:pt x="958" y="178555"/>
                  </a:cubicBezTo>
                  <a:cubicBezTo>
                    <a:pt x="6578" y="214369"/>
                    <a:pt x="33629" y="230181"/>
                    <a:pt x="65347" y="240372"/>
                  </a:cubicBezTo>
                  <a:cubicBezTo>
                    <a:pt x="83445" y="246183"/>
                    <a:pt x="104400" y="243420"/>
                    <a:pt x="122688" y="242563"/>
                  </a:cubicBezTo>
                  <a:cubicBezTo>
                    <a:pt x="162121" y="240658"/>
                    <a:pt x="220319" y="233324"/>
                    <a:pt x="256228" y="238182"/>
                  </a:cubicBezTo>
                  <a:cubicBezTo>
                    <a:pt x="303568" y="247516"/>
                    <a:pt x="339953" y="273424"/>
                    <a:pt x="370909" y="309619"/>
                  </a:cubicBezTo>
                  <a:cubicBezTo>
                    <a:pt x="423964" y="371532"/>
                    <a:pt x="456825" y="370674"/>
                    <a:pt x="510641" y="308095"/>
                  </a:cubicBezTo>
                  <a:cubicBezTo>
                    <a:pt x="526357" y="283902"/>
                    <a:pt x="534168" y="241611"/>
                    <a:pt x="528929" y="20541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069375-E364-47A5-BDAB-A73671C62A92}"/>
                </a:ext>
              </a:extLst>
            </p:cNvPr>
            <p:cNvSpPr/>
            <p:nvPr/>
          </p:nvSpPr>
          <p:spPr>
            <a:xfrm>
              <a:off x="1997504" y="1506299"/>
              <a:ext cx="140798" cy="140798"/>
            </a:xfrm>
            <a:custGeom>
              <a:avLst/>
              <a:gdLst>
                <a:gd name="connsiteX0" fmla="*/ 252413 w 252412"/>
                <a:gd name="connsiteY0" fmla="*/ 126206 h 252412"/>
                <a:gd name="connsiteX1" fmla="*/ 126206 w 252412"/>
                <a:gd name="connsiteY1" fmla="*/ 252413 h 252412"/>
                <a:gd name="connsiteX2" fmla="*/ 0 w 252412"/>
                <a:gd name="connsiteY2" fmla="*/ 126206 h 252412"/>
                <a:gd name="connsiteX3" fmla="*/ 126206 w 252412"/>
                <a:gd name="connsiteY3" fmla="*/ 0 h 252412"/>
                <a:gd name="connsiteX4" fmla="*/ 252413 w 252412"/>
                <a:gd name="connsiteY4" fmla="*/ 126206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12" h="252412">
                  <a:moveTo>
                    <a:pt x="252413" y="126206"/>
                  </a:moveTo>
                  <a:cubicBezTo>
                    <a:pt x="252413" y="195908"/>
                    <a:pt x="195908" y="252413"/>
                    <a:pt x="126206" y="252413"/>
                  </a:cubicBezTo>
                  <a:cubicBezTo>
                    <a:pt x="56504" y="252413"/>
                    <a:pt x="0" y="195908"/>
                    <a:pt x="0" y="126206"/>
                  </a:cubicBezTo>
                  <a:cubicBezTo>
                    <a:pt x="0" y="56505"/>
                    <a:pt x="56504" y="0"/>
                    <a:pt x="126206" y="0"/>
                  </a:cubicBezTo>
                  <a:cubicBezTo>
                    <a:pt x="195908" y="0"/>
                    <a:pt x="252413" y="56505"/>
                    <a:pt x="252413" y="12620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D9CFBE-58CC-40B3-8E59-AA043E9A70E9}"/>
                </a:ext>
              </a:extLst>
            </p:cNvPr>
            <p:cNvSpPr/>
            <p:nvPr/>
          </p:nvSpPr>
          <p:spPr>
            <a:xfrm flipH="1">
              <a:off x="1739821" y="1562443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5660C5-5BE9-4C2A-B8E1-BFDCBC18D45C}"/>
                </a:ext>
              </a:extLst>
            </p:cNvPr>
            <p:cNvSpPr/>
            <p:nvPr/>
          </p:nvSpPr>
          <p:spPr>
            <a:xfrm>
              <a:off x="2253107" y="1784032"/>
              <a:ext cx="278343" cy="278343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40B44D-B3CE-4195-B3A1-DCB2641CD91C}"/>
              </a:ext>
            </a:extLst>
          </p:cNvPr>
          <p:cNvGrpSpPr/>
          <p:nvPr/>
        </p:nvGrpSpPr>
        <p:grpSpPr>
          <a:xfrm rot="810260">
            <a:off x="8920563" y="885252"/>
            <a:ext cx="982152" cy="986562"/>
            <a:chOff x="10367195" y="301256"/>
            <a:chExt cx="1163826" cy="116905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75EE00-F12B-4CB0-8FA2-50BFBE8E4416}"/>
                </a:ext>
              </a:extLst>
            </p:cNvPr>
            <p:cNvSpPr/>
            <p:nvPr/>
          </p:nvSpPr>
          <p:spPr>
            <a:xfrm>
              <a:off x="10367195" y="301256"/>
              <a:ext cx="1163826" cy="1163826"/>
            </a:xfrm>
            <a:custGeom>
              <a:avLst/>
              <a:gdLst>
                <a:gd name="connsiteX0" fmla="*/ 1718120 w 1718119"/>
                <a:gd name="connsiteY0" fmla="*/ 859060 h 1718119"/>
                <a:gd name="connsiteX1" fmla="*/ 859060 w 1718119"/>
                <a:gd name="connsiteY1" fmla="*/ 1718120 h 1718119"/>
                <a:gd name="connsiteX2" fmla="*/ 0 w 1718119"/>
                <a:gd name="connsiteY2" fmla="*/ 859060 h 1718119"/>
                <a:gd name="connsiteX3" fmla="*/ 859060 w 1718119"/>
                <a:gd name="connsiteY3" fmla="*/ 0 h 1718119"/>
                <a:gd name="connsiteX4" fmla="*/ 1718120 w 1718119"/>
                <a:gd name="connsiteY4" fmla="*/ 859060 h 17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119" h="1718119">
                  <a:moveTo>
                    <a:pt x="1718120" y="859060"/>
                  </a:moveTo>
                  <a:cubicBezTo>
                    <a:pt x="1718120" y="1333505"/>
                    <a:pt x="1333505" y="1718120"/>
                    <a:pt x="859060" y="1718120"/>
                  </a:cubicBezTo>
                  <a:cubicBezTo>
                    <a:pt x="384614" y="1718120"/>
                    <a:pt x="0" y="1333505"/>
                    <a:pt x="0" y="859060"/>
                  </a:cubicBezTo>
                  <a:cubicBezTo>
                    <a:pt x="0" y="384614"/>
                    <a:pt x="384614" y="0"/>
                    <a:pt x="859060" y="0"/>
                  </a:cubicBezTo>
                  <a:cubicBezTo>
                    <a:pt x="1333505" y="0"/>
                    <a:pt x="1718120" y="384614"/>
                    <a:pt x="1718120" y="8590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A0CE051-5A1A-4A80-94AF-481EA9002A81}"/>
                </a:ext>
              </a:extLst>
            </p:cNvPr>
            <p:cNvSpPr/>
            <p:nvPr/>
          </p:nvSpPr>
          <p:spPr>
            <a:xfrm>
              <a:off x="10395584" y="639345"/>
              <a:ext cx="918969" cy="830963"/>
            </a:xfrm>
            <a:custGeom>
              <a:avLst/>
              <a:gdLst>
                <a:gd name="connsiteX0" fmla="*/ 677513 w 1356645"/>
                <a:gd name="connsiteY0" fmla="*/ 0 h 1226724"/>
                <a:gd name="connsiteX1" fmla="*/ 0 w 1356645"/>
                <a:gd name="connsiteY1" fmla="*/ 633413 h 1226724"/>
                <a:gd name="connsiteX2" fmla="*/ 817150 w 1356645"/>
                <a:gd name="connsiteY2" fmla="*/ 1226725 h 1226724"/>
                <a:gd name="connsiteX3" fmla="*/ 1162526 w 1356645"/>
                <a:gd name="connsiteY3" fmla="*/ 1154430 h 1226724"/>
                <a:gd name="connsiteX4" fmla="*/ 1356646 w 1356645"/>
                <a:gd name="connsiteY4" fmla="*/ 679228 h 1226724"/>
                <a:gd name="connsiteX5" fmla="*/ 677513 w 1356645"/>
                <a:gd name="connsiteY5" fmla="*/ 0 h 12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645" h="1226724">
                  <a:moveTo>
                    <a:pt x="677513" y="0"/>
                  </a:moveTo>
                  <a:cubicBezTo>
                    <a:pt x="317849" y="0"/>
                    <a:pt x="23622" y="279654"/>
                    <a:pt x="0" y="633413"/>
                  </a:cubicBezTo>
                  <a:cubicBezTo>
                    <a:pt x="111919" y="977741"/>
                    <a:pt x="435388" y="1226725"/>
                    <a:pt x="817150" y="1226725"/>
                  </a:cubicBezTo>
                  <a:cubicBezTo>
                    <a:pt x="940022" y="1226725"/>
                    <a:pt x="1056799" y="1200912"/>
                    <a:pt x="1162526" y="1154430"/>
                  </a:cubicBezTo>
                  <a:cubicBezTo>
                    <a:pt x="1282541" y="1031939"/>
                    <a:pt x="1356646" y="864299"/>
                    <a:pt x="1356646" y="679228"/>
                  </a:cubicBezTo>
                  <a:cubicBezTo>
                    <a:pt x="1356741" y="304038"/>
                    <a:pt x="1052608" y="0"/>
                    <a:pt x="67751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DAA4A4-D8DC-4848-9FB7-AE4579F36994}"/>
                </a:ext>
              </a:extLst>
            </p:cNvPr>
            <p:cNvSpPr/>
            <p:nvPr/>
          </p:nvSpPr>
          <p:spPr>
            <a:xfrm rot="17735634">
              <a:off x="10668602" y="863753"/>
              <a:ext cx="315901" cy="587540"/>
            </a:xfrm>
            <a:custGeom>
              <a:avLst/>
              <a:gdLst>
                <a:gd name="connsiteX0" fmla="*/ 466355 w 466355"/>
                <a:gd name="connsiteY0" fmla="*/ 433684 h 867367"/>
                <a:gd name="connsiteX1" fmla="*/ 233178 w 466355"/>
                <a:gd name="connsiteY1" fmla="*/ 867367 h 867367"/>
                <a:gd name="connsiteX2" fmla="*/ 0 w 466355"/>
                <a:gd name="connsiteY2" fmla="*/ 433684 h 867367"/>
                <a:gd name="connsiteX3" fmla="*/ 233178 w 466355"/>
                <a:gd name="connsiteY3" fmla="*/ 0 h 867367"/>
                <a:gd name="connsiteX4" fmla="*/ 466355 w 466355"/>
                <a:gd name="connsiteY4" fmla="*/ 433684 h 8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55" h="867367">
                  <a:moveTo>
                    <a:pt x="466355" y="433684"/>
                  </a:moveTo>
                  <a:cubicBezTo>
                    <a:pt x="466355" y="673200"/>
                    <a:pt x="361958" y="867367"/>
                    <a:pt x="233178" y="867367"/>
                  </a:cubicBezTo>
                  <a:cubicBezTo>
                    <a:pt x="104397" y="867367"/>
                    <a:pt x="0" y="673200"/>
                    <a:pt x="0" y="433684"/>
                  </a:cubicBezTo>
                  <a:cubicBezTo>
                    <a:pt x="0" y="194167"/>
                    <a:pt x="104397" y="0"/>
                    <a:pt x="233178" y="0"/>
                  </a:cubicBezTo>
                  <a:cubicBezTo>
                    <a:pt x="361958" y="0"/>
                    <a:pt x="466355" y="194167"/>
                    <a:pt x="466355" y="43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9261B8-F5C6-45E4-8FC2-149EDC028F91}"/>
                </a:ext>
              </a:extLst>
            </p:cNvPr>
            <p:cNvSpPr/>
            <p:nvPr/>
          </p:nvSpPr>
          <p:spPr>
            <a:xfrm>
              <a:off x="10952076" y="1061440"/>
              <a:ext cx="198208" cy="198208"/>
            </a:xfrm>
            <a:custGeom>
              <a:avLst/>
              <a:gdLst>
                <a:gd name="connsiteX0" fmla="*/ 292608 w 292608"/>
                <a:gd name="connsiteY0" fmla="*/ 146304 h 292608"/>
                <a:gd name="connsiteX1" fmla="*/ 146304 w 292608"/>
                <a:gd name="connsiteY1" fmla="*/ 292608 h 292608"/>
                <a:gd name="connsiteX2" fmla="*/ 0 w 292608"/>
                <a:gd name="connsiteY2" fmla="*/ 146304 h 292608"/>
                <a:gd name="connsiteX3" fmla="*/ 146304 w 292608"/>
                <a:gd name="connsiteY3" fmla="*/ 0 h 292608"/>
                <a:gd name="connsiteX4" fmla="*/ 292608 w 292608"/>
                <a:gd name="connsiteY4" fmla="*/ 146304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" h="292608">
                  <a:moveTo>
                    <a:pt x="292608" y="146304"/>
                  </a:moveTo>
                  <a:cubicBezTo>
                    <a:pt x="292608" y="227105"/>
                    <a:pt x="227105" y="292608"/>
                    <a:pt x="146304" y="292608"/>
                  </a:cubicBezTo>
                  <a:cubicBezTo>
                    <a:pt x="65503" y="292608"/>
                    <a:pt x="0" y="227105"/>
                    <a:pt x="0" y="146304"/>
                  </a:cubicBezTo>
                  <a:cubicBezTo>
                    <a:pt x="0" y="65502"/>
                    <a:pt x="65503" y="0"/>
                    <a:pt x="146304" y="0"/>
                  </a:cubicBezTo>
                  <a:cubicBezTo>
                    <a:pt x="227105" y="0"/>
                    <a:pt x="292608" y="65502"/>
                    <a:pt x="292608" y="1463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E516323-DAFC-44BC-84E4-4134E15B9FE8}"/>
                </a:ext>
              </a:extLst>
            </p:cNvPr>
            <p:cNvSpPr/>
            <p:nvPr/>
          </p:nvSpPr>
          <p:spPr>
            <a:xfrm>
              <a:off x="10571984" y="1121638"/>
              <a:ext cx="119879" cy="119879"/>
            </a:xfrm>
            <a:custGeom>
              <a:avLst/>
              <a:gdLst>
                <a:gd name="connsiteX0" fmla="*/ 176975 w 176974"/>
                <a:gd name="connsiteY0" fmla="*/ 88487 h 176974"/>
                <a:gd name="connsiteX1" fmla="*/ 88487 w 176974"/>
                <a:gd name="connsiteY1" fmla="*/ 176974 h 176974"/>
                <a:gd name="connsiteX2" fmla="*/ 0 w 176974"/>
                <a:gd name="connsiteY2" fmla="*/ 88487 h 176974"/>
                <a:gd name="connsiteX3" fmla="*/ 88487 w 176974"/>
                <a:gd name="connsiteY3" fmla="*/ 0 h 176974"/>
                <a:gd name="connsiteX4" fmla="*/ 176975 w 176974"/>
                <a:gd name="connsiteY4" fmla="*/ 88487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74" h="176974">
                  <a:moveTo>
                    <a:pt x="176975" y="88487"/>
                  </a:moveTo>
                  <a:cubicBezTo>
                    <a:pt x="176975" y="137357"/>
                    <a:pt x="137357" y="176974"/>
                    <a:pt x="88487" y="176974"/>
                  </a:cubicBezTo>
                  <a:cubicBezTo>
                    <a:pt x="39617" y="176974"/>
                    <a:pt x="0" y="137357"/>
                    <a:pt x="0" y="88487"/>
                  </a:cubicBezTo>
                  <a:cubicBezTo>
                    <a:pt x="0" y="39617"/>
                    <a:pt x="39617" y="0"/>
                    <a:pt x="88487" y="0"/>
                  </a:cubicBezTo>
                  <a:cubicBezTo>
                    <a:pt x="137357" y="0"/>
                    <a:pt x="176975" y="39617"/>
                    <a:pt x="176975" y="884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3D294C4-A27D-4723-AE54-8AE9A7BB0733}"/>
              </a:ext>
            </a:extLst>
          </p:cNvPr>
          <p:cNvSpPr/>
          <p:nvPr/>
        </p:nvSpPr>
        <p:spPr>
          <a:xfrm rot="13500000">
            <a:off x="5083398" y="1624554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0768D9-55A6-454F-AD03-515AFCE327B3}"/>
              </a:ext>
            </a:extLst>
          </p:cNvPr>
          <p:cNvGrpSpPr/>
          <p:nvPr/>
        </p:nvGrpSpPr>
        <p:grpSpPr>
          <a:xfrm>
            <a:off x="9847040" y="3938208"/>
            <a:ext cx="1071862" cy="1830636"/>
            <a:chOff x="4213318" y="-828363"/>
            <a:chExt cx="1105711" cy="188845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5B32944-E942-4864-A7B1-A1BB48E33D5A}"/>
                </a:ext>
              </a:extLst>
            </p:cNvPr>
            <p:cNvSpPr/>
            <p:nvPr/>
          </p:nvSpPr>
          <p:spPr>
            <a:xfrm>
              <a:off x="4213318" y="-828363"/>
              <a:ext cx="1105711" cy="1690688"/>
            </a:xfrm>
            <a:custGeom>
              <a:avLst/>
              <a:gdLst>
                <a:gd name="connsiteX0" fmla="*/ 2259634 w 2262150"/>
                <a:gd name="connsiteY0" fmla="*/ 2431634 h 3458941"/>
                <a:gd name="connsiteX1" fmla="*/ 2241727 w 2262150"/>
                <a:gd name="connsiteY1" fmla="*/ 2194938 h 3458941"/>
                <a:gd name="connsiteX2" fmla="*/ 1922735 w 2262150"/>
                <a:gd name="connsiteY2" fmla="*/ 799716 h 3458941"/>
                <a:gd name="connsiteX3" fmla="*/ 1483728 w 2262150"/>
                <a:gd name="connsiteY3" fmla="*/ 209261 h 3458941"/>
                <a:gd name="connsiteX4" fmla="*/ 802690 w 2262150"/>
                <a:gd name="connsiteY4" fmla="*/ 14189 h 3458941"/>
                <a:gd name="connsiteX5" fmla="*/ 23450 w 2262150"/>
                <a:gd name="connsiteY5" fmla="*/ 1198432 h 3458941"/>
                <a:gd name="connsiteX6" fmla="*/ 185756 w 2262150"/>
                <a:gd name="connsiteY6" fmla="*/ 1700114 h 3458941"/>
                <a:gd name="connsiteX7" fmla="*/ 265670 w 2262150"/>
                <a:gd name="connsiteY7" fmla="*/ 2017677 h 3458941"/>
                <a:gd name="connsiteX8" fmla="*/ 379589 w 2262150"/>
                <a:gd name="connsiteY8" fmla="*/ 2438397 h 3458941"/>
                <a:gd name="connsiteX9" fmla="*/ 542467 w 2262150"/>
                <a:gd name="connsiteY9" fmla="*/ 2394582 h 3458941"/>
                <a:gd name="connsiteX10" fmla="*/ 644004 w 2262150"/>
                <a:gd name="connsiteY10" fmla="*/ 2284092 h 3458941"/>
                <a:gd name="connsiteX11" fmla="*/ 645908 w 2262150"/>
                <a:gd name="connsiteY11" fmla="*/ 2419442 h 3458941"/>
                <a:gd name="connsiteX12" fmla="*/ 571995 w 2262150"/>
                <a:gd name="connsiteY12" fmla="*/ 2857211 h 3458941"/>
                <a:gd name="connsiteX13" fmla="*/ 425310 w 2262150"/>
                <a:gd name="connsiteY13" fmla="*/ 3155058 h 3458941"/>
                <a:gd name="connsiteX14" fmla="*/ 415689 w 2262150"/>
                <a:gd name="connsiteY14" fmla="*/ 3446523 h 3458941"/>
                <a:gd name="connsiteX15" fmla="*/ 832694 w 2262150"/>
                <a:gd name="connsiteY15" fmla="*/ 3294694 h 3458941"/>
                <a:gd name="connsiteX16" fmla="*/ 1044530 w 2262150"/>
                <a:gd name="connsiteY16" fmla="*/ 3165249 h 3458941"/>
                <a:gd name="connsiteX17" fmla="*/ 1060722 w 2262150"/>
                <a:gd name="connsiteY17" fmla="*/ 3223352 h 3458941"/>
                <a:gd name="connsiteX18" fmla="*/ 1145971 w 2262150"/>
                <a:gd name="connsiteY18" fmla="*/ 3336795 h 3458941"/>
                <a:gd name="connsiteX19" fmla="*/ 1450962 w 2262150"/>
                <a:gd name="connsiteY19" fmla="*/ 3227829 h 3458941"/>
                <a:gd name="connsiteX20" fmla="*/ 1777669 w 2262150"/>
                <a:gd name="connsiteY20" fmla="*/ 3039996 h 3458941"/>
                <a:gd name="connsiteX21" fmla="*/ 1811102 w 2262150"/>
                <a:gd name="connsiteY21" fmla="*/ 3074857 h 3458941"/>
                <a:gd name="connsiteX22" fmla="*/ 2112854 w 2262150"/>
                <a:gd name="connsiteY22" fmla="*/ 3043806 h 3458941"/>
                <a:gd name="connsiteX23" fmla="*/ 2259634 w 2262150"/>
                <a:gd name="connsiteY23" fmla="*/ 2431634 h 345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2150" h="3458941">
                  <a:moveTo>
                    <a:pt x="2259634" y="2431634"/>
                  </a:moveTo>
                  <a:cubicBezTo>
                    <a:pt x="2255538" y="2348385"/>
                    <a:pt x="2247728" y="2267423"/>
                    <a:pt x="2241727" y="2194938"/>
                  </a:cubicBezTo>
                  <a:cubicBezTo>
                    <a:pt x="2202198" y="1719069"/>
                    <a:pt x="2136285" y="1232627"/>
                    <a:pt x="1922735" y="799716"/>
                  </a:cubicBezTo>
                  <a:cubicBezTo>
                    <a:pt x="1812435" y="576164"/>
                    <a:pt x="1677466" y="370614"/>
                    <a:pt x="1483728" y="209261"/>
                  </a:cubicBezTo>
                  <a:cubicBezTo>
                    <a:pt x="1285798" y="44478"/>
                    <a:pt x="1060532" y="-34389"/>
                    <a:pt x="802690" y="14189"/>
                  </a:cubicBezTo>
                  <a:cubicBezTo>
                    <a:pt x="254431" y="117535"/>
                    <a:pt x="-96280" y="653983"/>
                    <a:pt x="23450" y="1198432"/>
                  </a:cubicBezTo>
                  <a:cubicBezTo>
                    <a:pt x="61645" y="1371882"/>
                    <a:pt x="129749" y="1532664"/>
                    <a:pt x="185756" y="1700114"/>
                  </a:cubicBezTo>
                  <a:cubicBezTo>
                    <a:pt x="220427" y="1803746"/>
                    <a:pt x="247097" y="1909950"/>
                    <a:pt x="265670" y="2017677"/>
                  </a:cubicBezTo>
                  <a:cubicBezTo>
                    <a:pt x="285006" y="2130073"/>
                    <a:pt x="233190" y="2396868"/>
                    <a:pt x="379589" y="2438397"/>
                  </a:cubicBezTo>
                  <a:cubicBezTo>
                    <a:pt x="439216" y="2455351"/>
                    <a:pt x="496557" y="2432872"/>
                    <a:pt x="542467" y="2394582"/>
                  </a:cubicBezTo>
                  <a:cubicBezTo>
                    <a:pt x="581234" y="2362292"/>
                    <a:pt x="608380" y="2319048"/>
                    <a:pt x="644004" y="2284092"/>
                  </a:cubicBezTo>
                  <a:cubicBezTo>
                    <a:pt x="648004" y="2333717"/>
                    <a:pt x="645908" y="2381437"/>
                    <a:pt x="645908" y="2419442"/>
                  </a:cubicBezTo>
                  <a:cubicBezTo>
                    <a:pt x="645908" y="2576033"/>
                    <a:pt x="621810" y="2708716"/>
                    <a:pt x="571995" y="2857211"/>
                  </a:cubicBezTo>
                  <a:cubicBezTo>
                    <a:pt x="536657" y="2962462"/>
                    <a:pt x="489603" y="3064475"/>
                    <a:pt x="425310" y="3155058"/>
                  </a:cubicBezTo>
                  <a:cubicBezTo>
                    <a:pt x="373208" y="3228496"/>
                    <a:pt x="283197" y="3395850"/>
                    <a:pt x="415689" y="3446523"/>
                  </a:cubicBezTo>
                  <a:cubicBezTo>
                    <a:pt x="553707" y="3499291"/>
                    <a:pt x="729443" y="3371561"/>
                    <a:pt x="832694" y="3294694"/>
                  </a:cubicBezTo>
                  <a:cubicBezTo>
                    <a:pt x="866793" y="3269358"/>
                    <a:pt x="1006335" y="3112767"/>
                    <a:pt x="1044530" y="3165249"/>
                  </a:cubicBezTo>
                  <a:cubicBezTo>
                    <a:pt x="1056531" y="3181632"/>
                    <a:pt x="1057008" y="3203349"/>
                    <a:pt x="1060722" y="3223352"/>
                  </a:cubicBezTo>
                  <a:cubicBezTo>
                    <a:pt x="1070057" y="3273073"/>
                    <a:pt x="1101013" y="3314316"/>
                    <a:pt x="1145971" y="3336795"/>
                  </a:cubicBezTo>
                  <a:cubicBezTo>
                    <a:pt x="1258842" y="3393183"/>
                    <a:pt x="1379238" y="3311554"/>
                    <a:pt x="1450962" y="3227829"/>
                  </a:cubicBezTo>
                  <a:cubicBezTo>
                    <a:pt x="1533734" y="3131245"/>
                    <a:pt x="1632032" y="2916742"/>
                    <a:pt x="1777669" y="3039996"/>
                  </a:cubicBezTo>
                  <a:cubicBezTo>
                    <a:pt x="1782622" y="3045615"/>
                    <a:pt x="1806149" y="3069238"/>
                    <a:pt x="1811102" y="3074857"/>
                  </a:cubicBezTo>
                  <a:cubicBezTo>
                    <a:pt x="1917687" y="3185442"/>
                    <a:pt x="2029320" y="3144390"/>
                    <a:pt x="2112854" y="3043806"/>
                  </a:cubicBezTo>
                  <a:cubicBezTo>
                    <a:pt x="2253824" y="2874451"/>
                    <a:pt x="2269921" y="2641946"/>
                    <a:pt x="2259634" y="243163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B02CEE0-72DA-4DA8-AD16-D58FCBB2D135}"/>
                </a:ext>
              </a:extLst>
            </p:cNvPr>
            <p:cNvSpPr/>
            <p:nvPr/>
          </p:nvSpPr>
          <p:spPr>
            <a:xfrm flipH="1">
              <a:off x="4396655" y="-322671"/>
              <a:ext cx="217849" cy="217849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C93E846-6496-46AE-939C-DBB80C6CDA0D}"/>
                </a:ext>
              </a:extLst>
            </p:cNvPr>
            <p:cNvSpPr/>
            <p:nvPr/>
          </p:nvSpPr>
          <p:spPr>
            <a:xfrm>
              <a:off x="4814350" y="-512172"/>
              <a:ext cx="217849" cy="217849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85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65B2AD-4979-4B8C-AE25-7D548458A49E}"/>
                </a:ext>
              </a:extLst>
            </p:cNvPr>
            <p:cNvSpPr/>
            <p:nvPr/>
          </p:nvSpPr>
          <p:spPr>
            <a:xfrm>
              <a:off x="4238790" y="883524"/>
              <a:ext cx="152810" cy="176563"/>
            </a:xfrm>
            <a:custGeom>
              <a:avLst/>
              <a:gdLst>
                <a:gd name="connsiteX0" fmla="*/ 285853 w 312630"/>
                <a:gd name="connsiteY0" fmla="*/ 34317 h 361226"/>
                <a:gd name="connsiteX1" fmla="*/ 187269 w 312630"/>
                <a:gd name="connsiteY1" fmla="*/ 4789 h 361226"/>
                <a:gd name="connsiteX2" fmla="*/ 152693 w 312630"/>
                <a:gd name="connsiteY2" fmla="*/ 25935 h 361226"/>
                <a:gd name="connsiteX3" fmla="*/ 770 w 312630"/>
                <a:gd name="connsiteY3" fmla="*/ 252058 h 361226"/>
                <a:gd name="connsiteX4" fmla="*/ 9818 w 312630"/>
                <a:gd name="connsiteY4" fmla="*/ 313971 h 361226"/>
                <a:gd name="connsiteX5" fmla="*/ 100401 w 312630"/>
                <a:gd name="connsiteY5" fmla="*/ 361024 h 361226"/>
                <a:gd name="connsiteX6" fmla="*/ 195651 w 312630"/>
                <a:gd name="connsiteY6" fmla="*/ 314733 h 361226"/>
                <a:gd name="connsiteX7" fmla="*/ 301760 w 312630"/>
                <a:gd name="connsiteY7" fmla="*/ 58701 h 361226"/>
                <a:gd name="connsiteX8" fmla="*/ 285853 w 312630"/>
                <a:gd name="connsiteY8" fmla="*/ 34317 h 36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30" h="361226">
                  <a:moveTo>
                    <a:pt x="285853" y="34317"/>
                  </a:moveTo>
                  <a:cubicBezTo>
                    <a:pt x="261278" y="6599"/>
                    <a:pt x="221654" y="-8260"/>
                    <a:pt x="187269" y="4789"/>
                  </a:cubicBezTo>
                  <a:cubicBezTo>
                    <a:pt x="174601" y="9647"/>
                    <a:pt x="163457" y="17648"/>
                    <a:pt x="152693" y="25935"/>
                  </a:cubicBezTo>
                  <a:cubicBezTo>
                    <a:pt x="82970" y="80227"/>
                    <a:pt x="9342" y="159856"/>
                    <a:pt x="770" y="252058"/>
                  </a:cubicBezTo>
                  <a:cubicBezTo>
                    <a:pt x="-1231" y="273109"/>
                    <a:pt x="293" y="295111"/>
                    <a:pt x="9818" y="313971"/>
                  </a:cubicBezTo>
                  <a:cubicBezTo>
                    <a:pt x="26106" y="346070"/>
                    <a:pt x="64492" y="363310"/>
                    <a:pt x="100401" y="361024"/>
                  </a:cubicBezTo>
                  <a:cubicBezTo>
                    <a:pt x="136406" y="358738"/>
                    <a:pt x="169648" y="339688"/>
                    <a:pt x="195651" y="314733"/>
                  </a:cubicBezTo>
                  <a:cubicBezTo>
                    <a:pt x="257564" y="255583"/>
                    <a:pt x="343098" y="149950"/>
                    <a:pt x="301760" y="58701"/>
                  </a:cubicBezTo>
                  <a:cubicBezTo>
                    <a:pt x="297759" y="49842"/>
                    <a:pt x="292330" y="41651"/>
                    <a:pt x="285853" y="3431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F9C82E-7606-493C-B68F-101B31A84B43}"/>
                </a:ext>
              </a:extLst>
            </p:cNvPr>
            <p:cNvSpPr/>
            <p:nvPr/>
          </p:nvSpPr>
          <p:spPr>
            <a:xfrm>
              <a:off x="4572133" y="-396884"/>
              <a:ext cx="290887" cy="221716"/>
            </a:xfrm>
            <a:custGeom>
              <a:avLst/>
              <a:gdLst>
                <a:gd name="connsiteX0" fmla="*/ 192233 w 595120"/>
                <a:gd name="connsiteY0" fmla="*/ 453601 h 453604"/>
                <a:gd name="connsiteX1" fmla="*/ 75647 w 595120"/>
                <a:gd name="connsiteY1" fmla="*/ 430455 h 453604"/>
                <a:gd name="connsiteX2" fmla="*/ 27927 w 595120"/>
                <a:gd name="connsiteY2" fmla="*/ 249575 h 453604"/>
                <a:gd name="connsiteX3" fmla="*/ 169564 w 595120"/>
                <a:gd name="connsiteY3" fmla="*/ 166136 h 453604"/>
                <a:gd name="connsiteX4" fmla="*/ 397878 w 595120"/>
                <a:gd name="connsiteY4" fmla="*/ 44121 h 453604"/>
                <a:gd name="connsiteX5" fmla="*/ 535324 w 595120"/>
                <a:gd name="connsiteY5" fmla="*/ 12117 h 453604"/>
                <a:gd name="connsiteX6" fmla="*/ 592378 w 595120"/>
                <a:gd name="connsiteY6" fmla="*/ 160136 h 453604"/>
                <a:gd name="connsiteX7" fmla="*/ 457028 w 595120"/>
                <a:gd name="connsiteY7" fmla="*/ 356446 h 453604"/>
                <a:gd name="connsiteX8" fmla="*/ 192233 w 595120"/>
                <a:gd name="connsiteY8" fmla="*/ 453601 h 4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20" h="453604">
                  <a:moveTo>
                    <a:pt x="192233" y="453601"/>
                  </a:moveTo>
                  <a:cubicBezTo>
                    <a:pt x="151657" y="453791"/>
                    <a:pt x="112604" y="447124"/>
                    <a:pt x="75647" y="430455"/>
                  </a:cubicBezTo>
                  <a:cubicBezTo>
                    <a:pt x="-2744" y="395117"/>
                    <a:pt x="-22937" y="318822"/>
                    <a:pt x="27927" y="249575"/>
                  </a:cubicBezTo>
                  <a:cubicBezTo>
                    <a:pt x="63074" y="201665"/>
                    <a:pt x="114890" y="177757"/>
                    <a:pt x="169564" y="166136"/>
                  </a:cubicBezTo>
                  <a:cubicBezTo>
                    <a:pt x="258432" y="147277"/>
                    <a:pt x="333679" y="109082"/>
                    <a:pt x="397878" y="44121"/>
                  </a:cubicBezTo>
                  <a:cubicBezTo>
                    <a:pt x="443503" y="-2075"/>
                    <a:pt x="496462" y="-10648"/>
                    <a:pt x="535324" y="12117"/>
                  </a:cubicBezTo>
                  <a:cubicBezTo>
                    <a:pt x="577996" y="37073"/>
                    <a:pt x="603904" y="103462"/>
                    <a:pt x="592378" y="160136"/>
                  </a:cubicBezTo>
                  <a:cubicBezTo>
                    <a:pt x="575138" y="244622"/>
                    <a:pt x="522370" y="305297"/>
                    <a:pt x="457028" y="356446"/>
                  </a:cubicBezTo>
                  <a:cubicBezTo>
                    <a:pt x="379399" y="417215"/>
                    <a:pt x="291579" y="451410"/>
                    <a:pt x="192233" y="45360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62D17C6-C056-4F88-8BC0-BF7AA66048E8}"/>
                </a:ext>
              </a:extLst>
            </p:cNvPr>
            <p:cNvSpPr/>
            <p:nvPr/>
          </p:nvSpPr>
          <p:spPr>
            <a:xfrm>
              <a:off x="4452903" y="-457400"/>
              <a:ext cx="127389" cy="128918"/>
            </a:xfrm>
            <a:custGeom>
              <a:avLst/>
              <a:gdLst>
                <a:gd name="connsiteX0" fmla="*/ 260618 w 260623"/>
                <a:gd name="connsiteY0" fmla="*/ 130305 h 263750"/>
                <a:gd name="connsiteX1" fmla="*/ 130220 w 260623"/>
                <a:gd name="connsiteY1" fmla="*/ 263750 h 263750"/>
                <a:gd name="connsiteX2" fmla="*/ 14 w 260623"/>
                <a:gd name="connsiteY2" fmla="*/ 133734 h 263750"/>
                <a:gd name="connsiteX3" fmla="*/ 130792 w 260623"/>
                <a:gd name="connsiteY3" fmla="*/ 3 h 263750"/>
                <a:gd name="connsiteX4" fmla="*/ 260618 w 260623"/>
                <a:gd name="connsiteY4" fmla="*/ 130305 h 26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23" h="263750">
                  <a:moveTo>
                    <a:pt x="260618" y="130305"/>
                  </a:moveTo>
                  <a:cubicBezTo>
                    <a:pt x="261284" y="204505"/>
                    <a:pt x="203182" y="263941"/>
                    <a:pt x="130220" y="263750"/>
                  </a:cubicBezTo>
                  <a:cubicBezTo>
                    <a:pt x="59069" y="263655"/>
                    <a:pt x="1061" y="205647"/>
                    <a:pt x="14" y="133734"/>
                  </a:cubicBezTo>
                  <a:cubicBezTo>
                    <a:pt x="-1034" y="60963"/>
                    <a:pt x="58973" y="-474"/>
                    <a:pt x="130792" y="3"/>
                  </a:cubicBezTo>
                  <a:cubicBezTo>
                    <a:pt x="201848" y="479"/>
                    <a:pt x="259951" y="58772"/>
                    <a:pt x="260618" y="13030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5AB8EF2-CCEE-4F2C-A5E9-7A2D1B9A7BD3}"/>
                </a:ext>
              </a:extLst>
            </p:cNvPr>
            <p:cNvSpPr/>
            <p:nvPr/>
          </p:nvSpPr>
          <p:spPr>
            <a:xfrm>
              <a:off x="4721209" y="-584408"/>
              <a:ext cx="127357" cy="126873"/>
            </a:xfrm>
            <a:custGeom>
              <a:avLst/>
              <a:gdLst>
                <a:gd name="connsiteX0" fmla="*/ 128319 w 260556"/>
                <a:gd name="connsiteY0" fmla="*/ 259561 h 259566"/>
                <a:gd name="connsiteX1" fmla="*/ 18 w 260556"/>
                <a:gd name="connsiteY1" fmla="*/ 126020 h 259566"/>
                <a:gd name="connsiteX2" fmla="*/ 131653 w 260556"/>
                <a:gd name="connsiteY2" fmla="*/ 4 h 259566"/>
                <a:gd name="connsiteX3" fmla="*/ 260526 w 260556"/>
                <a:gd name="connsiteY3" fmla="*/ 133545 h 259566"/>
                <a:gd name="connsiteX4" fmla="*/ 128319 w 260556"/>
                <a:gd name="connsiteY4" fmla="*/ 259561 h 25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56" h="259566">
                  <a:moveTo>
                    <a:pt x="128319" y="259561"/>
                  </a:moveTo>
                  <a:cubicBezTo>
                    <a:pt x="53643" y="258894"/>
                    <a:pt x="-1125" y="201839"/>
                    <a:pt x="18" y="126020"/>
                  </a:cubicBezTo>
                  <a:cubicBezTo>
                    <a:pt x="1161" y="53916"/>
                    <a:pt x="58025" y="-567"/>
                    <a:pt x="131653" y="4"/>
                  </a:cubicBezTo>
                  <a:cubicBezTo>
                    <a:pt x="206139" y="576"/>
                    <a:pt x="262050" y="58488"/>
                    <a:pt x="260526" y="133545"/>
                  </a:cubicBezTo>
                  <a:cubicBezTo>
                    <a:pt x="259002" y="205459"/>
                    <a:pt x="201567" y="260227"/>
                    <a:pt x="128319" y="25956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D8C931-DA33-4008-BCCE-43ACBDAB92B4}"/>
                </a:ext>
              </a:extLst>
            </p:cNvPr>
            <p:cNvSpPr/>
            <p:nvPr/>
          </p:nvSpPr>
          <p:spPr>
            <a:xfrm>
              <a:off x="4669860" y="854244"/>
              <a:ext cx="215901" cy="139196"/>
            </a:xfrm>
            <a:custGeom>
              <a:avLst/>
              <a:gdLst>
                <a:gd name="connsiteX0" fmla="*/ 308144 w 441707"/>
                <a:gd name="connsiteY0" fmla="*/ 14401 h 284779"/>
                <a:gd name="connsiteX1" fmla="*/ 367294 w 441707"/>
                <a:gd name="connsiteY1" fmla="*/ 114 h 284779"/>
                <a:gd name="connsiteX2" fmla="*/ 432731 w 441707"/>
                <a:gd name="connsiteY2" fmla="*/ 31737 h 284779"/>
                <a:gd name="connsiteX3" fmla="*/ 375105 w 441707"/>
                <a:gd name="connsiteY3" fmla="*/ 163848 h 284779"/>
                <a:gd name="connsiteX4" fmla="*/ 239564 w 441707"/>
                <a:gd name="connsiteY4" fmla="*/ 271100 h 284779"/>
                <a:gd name="connsiteX5" fmla="*/ 1153 w 441707"/>
                <a:gd name="connsiteY5" fmla="*/ 127844 h 284779"/>
                <a:gd name="connsiteX6" fmla="*/ 108024 w 441707"/>
                <a:gd name="connsiteY6" fmla="*/ 20878 h 284779"/>
                <a:gd name="connsiteX7" fmla="*/ 237849 w 441707"/>
                <a:gd name="connsiteY7" fmla="*/ 28784 h 284779"/>
                <a:gd name="connsiteX8" fmla="*/ 308144 w 441707"/>
                <a:gd name="connsiteY8" fmla="*/ 14401 h 28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07" h="284779">
                  <a:moveTo>
                    <a:pt x="308144" y="14401"/>
                  </a:moveTo>
                  <a:cubicBezTo>
                    <a:pt x="327194" y="7829"/>
                    <a:pt x="346244" y="1257"/>
                    <a:pt x="367294" y="114"/>
                  </a:cubicBezTo>
                  <a:cubicBezTo>
                    <a:pt x="392821" y="-1220"/>
                    <a:pt x="420729" y="9162"/>
                    <a:pt x="432731" y="31737"/>
                  </a:cubicBezTo>
                  <a:cubicBezTo>
                    <a:pt x="462258" y="86982"/>
                    <a:pt x="412633" y="130606"/>
                    <a:pt x="375105" y="163848"/>
                  </a:cubicBezTo>
                  <a:cubicBezTo>
                    <a:pt x="331385" y="202615"/>
                    <a:pt x="295666" y="249383"/>
                    <a:pt x="239564" y="271100"/>
                  </a:cubicBezTo>
                  <a:cubicBezTo>
                    <a:pt x="133741" y="311962"/>
                    <a:pt x="-14563" y="260432"/>
                    <a:pt x="1153" y="127844"/>
                  </a:cubicBezTo>
                  <a:cubicBezTo>
                    <a:pt x="8011" y="70122"/>
                    <a:pt x="53160" y="32213"/>
                    <a:pt x="108024" y="20878"/>
                  </a:cubicBezTo>
                  <a:cubicBezTo>
                    <a:pt x="151743" y="11829"/>
                    <a:pt x="194320" y="26879"/>
                    <a:pt x="237849" y="28784"/>
                  </a:cubicBezTo>
                  <a:cubicBezTo>
                    <a:pt x="263472" y="29927"/>
                    <a:pt x="285760" y="22116"/>
                    <a:pt x="308144" y="144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  <a:gs pos="68000">
                  <a:schemeClr val="bg1">
                    <a:alpha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B92250-29E2-4830-B2B2-CBDB58438DF8}"/>
                </a:ext>
              </a:extLst>
            </p:cNvPr>
            <p:cNvSpPr/>
            <p:nvPr/>
          </p:nvSpPr>
          <p:spPr>
            <a:xfrm>
              <a:off x="4352812" y="290028"/>
              <a:ext cx="3771" cy="25327"/>
            </a:xfrm>
            <a:custGeom>
              <a:avLst/>
              <a:gdLst>
                <a:gd name="connsiteX0" fmla="*/ 1524 w 7715"/>
                <a:gd name="connsiteY0" fmla="*/ 0 h 51816"/>
                <a:gd name="connsiteX1" fmla="*/ 0 w 7715"/>
                <a:gd name="connsiteY1" fmla="*/ 95 h 51816"/>
                <a:gd name="connsiteX2" fmla="*/ 4477 w 7715"/>
                <a:gd name="connsiteY2" fmla="*/ 51816 h 51816"/>
                <a:gd name="connsiteX3" fmla="*/ 7715 w 7715"/>
                <a:gd name="connsiteY3" fmla="*/ 48673 h 51816"/>
                <a:gd name="connsiteX4" fmla="*/ 1524 w 7715"/>
                <a:gd name="connsiteY4" fmla="*/ 0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" h="51816">
                  <a:moveTo>
                    <a:pt x="1524" y="0"/>
                  </a:moveTo>
                  <a:cubicBezTo>
                    <a:pt x="1048" y="0"/>
                    <a:pt x="572" y="95"/>
                    <a:pt x="0" y="95"/>
                  </a:cubicBezTo>
                  <a:lnTo>
                    <a:pt x="4477" y="51816"/>
                  </a:lnTo>
                  <a:cubicBezTo>
                    <a:pt x="5525" y="50768"/>
                    <a:pt x="6668" y="49721"/>
                    <a:pt x="7715" y="48673"/>
                  </a:cubicBezTo>
                  <a:cubicBezTo>
                    <a:pt x="5620" y="32480"/>
                    <a:pt x="3620" y="16288"/>
                    <a:pt x="1524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649927-4A5B-412C-897F-87750968979A}"/>
                </a:ext>
              </a:extLst>
            </p:cNvPr>
            <p:cNvSpPr/>
            <p:nvPr/>
          </p:nvSpPr>
          <p:spPr>
            <a:xfrm>
              <a:off x="4346853" y="221264"/>
              <a:ext cx="6844" cy="46836"/>
            </a:xfrm>
            <a:custGeom>
              <a:avLst/>
              <a:gdLst>
                <a:gd name="connsiteX0" fmla="*/ 14002 w 14001"/>
                <a:gd name="connsiteY0" fmla="*/ 23813 h 95821"/>
                <a:gd name="connsiteX1" fmla="*/ 0 w 14001"/>
                <a:gd name="connsiteY1" fmla="*/ 0 h 95821"/>
                <a:gd name="connsiteX2" fmla="*/ 8287 w 14001"/>
                <a:gd name="connsiteY2" fmla="*/ 95821 h 95821"/>
                <a:gd name="connsiteX3" fmla="*/ 10478 w 14001"/>
                <a:gd name="connsiteY3" fmla="*/ 93821 h 95821"/>
                <a:gd name="connsiteX4" fmla="*/ 14002 w 14001"/>
                <a:gd name="connsiteY4" fmla="*/ 23813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95821">
                  <a:moveTo>
                    <a:pt x="14002" y="23813"/>
                  </a:moveTo>
                  <a:cubicBezTo>
                    <a:pt x="10573" y="14954"/>
                    <a:pt x="5715" y="7239"/>
                    <a:pt x="0" y="0"/>
                  </a:cubicBezTo>
                  <a:lnTo>
                    <a:pt x="8287" y="95821"/>
                  </a:lnTo>
                  <a:cubicBezTo>
                    <a:pt x="9049" y="95250"/>
                    <a:pt x="9811" y="94679"/>
                    <a:pt x="10478" y="93821"/>
                  </a:cubicBezTo>
                  <a:cubicBezTo>
                    <a:pt x="11716" y="70580"/>
                    <a:pt x="12859" y="47244"/>
                    <a:pt x="14002" y="2381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C88929D-BECD-4C44-876D-4742F53BB786}"/>
              </a:ext>
            </a:extLst>
          </p:cNvPr>
          <p:cNvSpPr/>
          <p:nvPr/>
        </p:nvSpPr>
        <p:spPr>
          <a:xfrm rot="13500000">
            <a:off x="2037014" y="4257431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Graphic 69">
            <a:extLst>
              <a:ext uri="{FF2B5EF4-FFF2-40B4-BE49-F238E27FC236}">
                <a16:creationId xmlns:a16="http://schemas.microsoft.com/office/drawing/2014/main" id="{C7204905-5E3C-41EE-9510-CE2E2A463219}"/>
              </a:ext>
            </a:extLst>
          </p:cNvPr>
          <p:cNvSpPr/>
          <p:nvPr/>
        </p:nvSpPr>
        <p:spPr>
          <a:xfrm>
            <a:off x="2018174" y="4548565"/>
            <a:ext cx="677037" cy="677037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69">
            <a:extLst>
              <a:ext uri="{FF2B5EF4-FFF2-40B4-BE49-F238E27FC236}">
                <a16:creationId xmlns:a16="http://schemas.microsoft.com/office/drawing/2014/main" id="{95B8F370-0E81-45F2-9A30-F9CFCC3C7D5A}"/>
              </a:ext>
            </a:extLst>
          </p:cNvPr>
          <p:cNvSpPr/>
          <p:nvPr/>
        </p:nvSpPr>
        <p:spPr>
          <a:xfrm>
            <a:off x="10235945" y="2516134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69">
            <a:extLst>
              <a:ext uri="{FF2B5EF4-FFF2-40B4-BE49-F238E27FC236}">
                <a16:creationId xmlns:a16="http://schemas.microsoft.com/office/drawing/2014/main" id="{7910267A-FDB1-4A38-ADDD-D8B9DE8851F1}"/>
              </a:ext>
            </a:extLst>
          </p:cNvPr>
          <p:cNvSpPr/>
          <p:nvPr/>
        </p:nvSpPr>
        <p:spPr>
          <a:xfrm>
            <a:off x="9714432" y="4858182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69">
            <a:extLst>
              <a:ext uri="{FF2B5EF4-FFF2-40B4-BE49-F238E27FC236}">
                <a16:creationId xmlns:a16="http://schemas.microsoft.com/office/drawing/2014/main" id="{C60E9C33-32FB-4F48-A70B-3FA82146CFCD}"/>
              </a:ext>
            </a:extLst>
          </p:cNvPr>
          <p:cNvSpPr/>
          <p:nvPr/>
        </p:nvSpPr>
        <p:spPr>
          <a:xfrm>
            <a:off x="6408939" y="5228664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4D699B7-203C-42E8-AEB7-1E3E91342834}"/>
              </a:ext>
            </a:extLst>
          </p:cNvPr>
          <p:cNvSpPr/>
          <p:nvPr/>
        </p:nvSpPr>
        <p:spPr>
          <a:xfrm rot="19285725">
            <a:off x="7243057" y="1739102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72F01D8-3029-4C53-BE25-AA51EED83AD8}"/>
              </a:ext>
            </a:extLst>
          </p:cNvPr>
          <p:cNvSpPr/>
          <p:nvPr/>
        </p:nvSpPr>
        <p:spPr>
          <a:xfrm rot="19285725">
            <a:off x="6415309" y="5751963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312952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40688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Graphic 69">
            <a:extLst>
              <a:ext uri="{FF2B5EF4-FFF2-40B4-BE49-F238E27FC236}">
                <a16:creationId xmlns:a16="http://schemas.microsoft.com/office/drawing/2014/main" id="{67B25BD4-FCD4-4AAD-92B0-BA0078A96E8A}"/>
              </a:ext>
            </a:extLst>
          </p:cNvPr>
          <p:cNvSpPr/>
          <p:nvPr/>
        </p:nvSpPr>
        <p:spPr>
          <a:xfrm>
            <a:off x="8408459" y="1823378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69">
            <a:extLst>
              <a:ext uri="{FF2B5EF4-FFF2-40B4-BE49-F238E27FC236}">
                <a16:creationId xmlns:a16="http://schemas.microsoft.com/office/drawing/2014/main" id="{EF0A93C3-BC5D-496E-8B55-A3837DFFD330}"/>
              </a:ext>
            </a:extLst>
          </p:cNvPr>
          <p:cNvSpPr/>
          <p:nvPr/>
        </p:nvSpPr>
        <p:spPr>
          <a:xfrm>
            <a:off x="3650204" y="2027953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69">
            <a:extLst>
              <a:ext uri="{FF2B5EF4-FFF2-40B4-BE49-F238E27FC236}">
                <a16:creationId xmlns:a16="http://schemas.microsoft.com/office/drawing/2014/main" id="{26DE2BC7-AB71-4A1C-913C-7521D7F050D6}"/>
              </a:ext>
            </a:extLst>
          </p:cNvPr>
          <p:cNvSpPr/>
          <p:nvPr/>
        </p:nvSpPr>
        <p:spPr>
          <a:xfrm>
            <a:off x="-698009" y="-1211516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1FA4459-34D7-4911-8A21-763CDF9B5596}"/>
              </a:ext>
            </a:extLst>
          </p:cNvPr>
          <p:cNvSpPr/>
          <p:nvPr/>
        </p:nvSpPr>
        <p:spPr>
          <a:xfrm rot="13500000">
            <a:off x="5075541" y="5120676"/>
            <a:ext cx="147325" cy="343017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9" name="Graphic 69">
            <a:extLst>
              <a:ext uri="{FF2B5EF4-FFF2-40B4-BE49-F238E27FC236}">
                <a16:creationId xmlns:a16="http://schemas.microsoft.com/office/drawing/2014/main" id="{7AE35CDC-B0A3-4583-BA14-530F06729A7E}"/>
              </a:ext>
            </a:extLst>
          </p:cNvPr>
          <p:cNvSpPr/>
          <p:nvPr/>
        </p:nvSpPr>
        <p:spPr>
          <a:xfrm>
            <a:off x="4359904" y="5217474"/>
            <a:ext cx="476031" cy="476031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69">
            <a:extLst>
              <a:ext uri="{FF2B5EF4-FFF2-40B4-BE49-F238E27FC236}">
                <a16:creationId xmlns:a16="http://schemas.microsoft.com/office/drawing/2014/main" id="{224701AA-5314-4DD5-A4C8-5517BF1C48D9}"/>
              </a:ext>
            </a:extLst>
          </p:cNvPr>
          <p:cNvSpPr/>
          <p:nvPr/>
        </p:nvSpPr>
        <p:spPr>
          <a:xfrm>
            <a:off x="8038345" y="5771682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812E533-0C5C-4517-B67C-778A219112C7}"/>
              </a:ext>
            </a:extLst>
          </p:cNvPr>
          <p:cNvSpPr/>
          <p:nvPr/>
        </p:nvSpPr>
        <p:spPr>
          <a:xfrm>
            <a:off x="8169023" y="2263279"/>
            <a:ext cx="187887" cy="311036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95CBE89-CCA4-4C2C-AC2C-2B56EC2BE2AD}"/>
              </a:ext>
            </a:extLst>
          </p:cNvPr>
          <p:cNvSpPr/>
          <p:nvPr/>
        </p:nvSpPr>
        <p:spPr>
          <a:xfrm>
            <a:off x="7314965" y="4804511"/>
            <a:ext cx="230428" cy="344835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1007ED2-BC41-4C78-8C99-4B08566FED8F}"/>
              </a:ext>
            </a:extLst>
          </p:cNvPr>
          <p:cNvSpPr/>
          <p:nvPr/>
        </p:nvSpPr>
        <p:spPr>
          <a:xfrm>
            <a:off x="7974132" y="1407673"/>
            <a:ext cx="109959" cy="122724"/>
          </a:xfrm>
          <a:custGeom>
            <a:avLst/>
            <a:gdLst>
              <a:gd name="connsiteX0" fmla="*/ 71233 w 150412"/>
              <a:gd name="connsiteY0" fmla="*/ 167727 h 167873"/>
              <a:gd name="connsiteX1" fmla="*/ 81 w 150412"/>
              <a:gd name="connsiteY1" fmla="*/ 88764 h 167873"/>
              <a:gd name="connsiteX2" fmla="*/ 79710 w 150412"/>
              <a:gd name="connsiteY2" fmla="*/ 87 h 167873"/>
              <a:gd name="connsiteX3" fmla="*/ 150195 w 150412"/>
              <a:gd name="connsiteY3" fmla="*/ 101814 h 167873"/>
              <a:gd name="connsiteX4" fmla="*/ 71233 w 150412"/>
              <a:gd name="connsiteY4" fmla="*/ 167727 h 16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12" h="167873">
                <a:moveTo>
                  <a:pt x="71233" y="167727"/>
                </a:moveTo>
                <a:cubicBezTo>
                  <a:pt x="30085" y="165250"/>
                  <a:pt x="-1824" y="129912"/>
                  <a:pt x="81" y="88764"/>
                </a:cubicBezTo>
                <a:cubicBezTo>
                  <a:pt x="2177" y="44854"/>
                  <a:pt x="44372" y="-2295"/>
                  <a:pt x="79710" y="87"/>
                </a:cubicBezTo>
                <a:cubicBezTo>
                  <a:pt x="113714" y="2373"/>
                  <a:pt x="153719" y="60094"/>
                  <a:pt x="150195" y="101814"/>
                </a:cubicBezTo>
                <a:cubicBezTo>
                  <a:pt x="146766" y="141057"/>
                  <a:pt x="111905" y="170203"/>
                  <a:pt x="71233" y="167727"/>
                </a:cubicBezTo>
                <a:close/>
              </a:path>
            </a:pathLst>
          </a:custGeom>
          <a:solidFill>
            <a:srgbClr val="F6A4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39F5D3A-F4F2-4D6C-B80D-F8D2ADF6E3FD}"/>
              </a:ext>
            </a:extLst>
          </p:cNvPr>
          <p:cNvSpPr/>
          <p:nvPr/>
        </p:nvSpPr>
        <p:spPr>
          <a:xfrm>
            <a:off x="7207218" y="4946221"/>
            <a:ext cx="60217" cy="74934"/>
          </a:xfrm>
          <a:custGeom>
            <a:avLst/>
            <a:gdLst>
              <a:gd name="connsiteX0" fmla="*/ 82371 w 82370"/>
              <a:gd name="connsiteY0" fmla="*/ 65829 h 102502"/>
              <a:gd name="connsiteX1" fmla="*/ 57034 w 82370"/>
              <a:gd name="connsiteY1" fmla="*/ 102500 h 102502"/>
              <a:gd name="connsiteX2" fmla="*/ 75 w 82370"/>
              <a:gd name="connsiteY2" fmla="*/ 45350 h 102502"/>
              <a:gd name="connsiteX3" fmla="*/ 38365 w 82370"/>
              <a:gd name="connsiteY3" fmla="*/ 107 h 102502"/>
              <a:gd name="connsiteX4" fmla="*/ 82371 w 82370"/>
              <a:gd name="connsiteY4" fmla="*/ 65829 h 1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0" h="102502">
                <a:moveTo>
                  <a:pt x="82371" y="65829"/>
                </a:moveTo>
                <a:cubicBezTo>
                  <a:pt x="82371" y="83927"/>
                  <a:pt x="80656" y="102215"/>
                  <a:pt x="57034" y="102500"/>
                </a:cubicBezTo>
                <a:cubicBezTo>
                  <a:pt x="26554" y="102786"/>
                  <a:pt x="1408" y="74973"/>
                  <a:pt x="75" y="45350"/>
                </a:cubicBezTo>
                <a:cubicBezTo>
                  <a:pt x="-1163" y="17252"/>
                  <a:pt x="13029" y="2774"/>
                  <a:pt x="38365" y="107"/>
                </a:cubicBezTo>
                <a:cubicBezTo>
                  <a:pt x="60082" y="-2179"/>
                  <a:pt x="82180" y="32682"/>
                  <a:pt x="82371" y="65829"/>
                </a:cubicBezTo>
                <a:close/>
              </a:path>
            </a:pathLst>
          </a:custGeom>
          <a:solidFill>
            <a:srgbClr val="F089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598CA2-157E-4E4C-8386-C37625C2A4A1}"/>
              </a:ext>
            </a:extLst>
          </p:cNvPr>
          <p:cNvSpPr/>
          <p:nvPr/>
        </p:nvSpPr>
        <p:spPr>
          <a:xfrm rot="10800000">
            <a:off x="7678822" y="1685835"/>
            <a:ext cx="292087" cy="483533"/>
          </a:xfrm>
          <a:custGeom>
            <a:avLst/>
            <a:gdLst>
              <a:gd name="connsiteX0" fmla="*/ 127360 w 257010"/>
              <a:gd name="connsiteY0" fmla="*/ 5794 h 425465"/>
              <a:gd name="connsiteX1" fmla="*/ 256995 w 257010"/>
              <a:gd name="connsiteY1" fmla="*/ 145907 h 425465"/>
              <a:gd name="connsiteX2" fmla="*/ 134885 w 257010"/>
              <a:gd name="connsiteY2" fmla="*/ 402606 h 425465"/>
              <a:gd name="connsiteX3" fmla="*/ 1249 w 257010"/>
              <a:gd name="connsiteY3" fmla="*/ 310594 h 425465"/>
              <a:gd name="connsiteX4" fmla="*/ 127360 w 257010"/>
              <a:gd name="connsiteY4" fmla="*/ 5794 h 4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0" h="425465">
                <a:moveTo>
                  <a:pt x="127360" y="5794"/>
                </a:moveTo>
                <a:cubicBezTo>
                  <a:pt x="213942" y="-25734"/>
                  <a:pt x="257948" y="78565"/>
                  <a:pt x="256995" y="145907"/>
                </a:cubicBezTo>
                <a:cubicBezTo>
                  <a:pt x="255662" y="239347"/>
                  <a:pt x="211942" y="345836"/>
                  <a:pt x="134885" y="402606"/>
                </a:cubicBezTo>
                <a:cubicBezTo>
                  <a:pt x="52684" y="463185"/>
                  <a:pt x="6869" y="393271"/>
                  <a:pt x="1249" y="310594"/>
                </a:cubicBezTo>
                <a:cubicBezTo>
                  <a:pt x="-5704" y="207819"/>
                  <a:pt x="13727" y="47228"/>
                  <a:pt x="127360" y="5794"/>
                </a:cubicBezTo>
                <a:close/>
              </a:path>
            </a:pathLst>
          </a:custGeom>
          <a:solidFill>
            <a:srgbClr val="F588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60D9332-8EDF-4C3D-8FEA-9B877C7F9EA3}"/>
              </a:ext>
            </a:extLst>
          </p:cNvPr>
          <p:cNvSpPr/>
          <p:nvPr/>
        </p:nvSpPr>
        <p:spPr>
          <a:xfrm rot="10018272">
            <a:off x="2979678" y="3987873"/>
            <a:ext cx="165103" cy="247075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914A3C2-BF91-4660-B33E-51630D1DE642}"/>
              </a:ext>
            </a:extLst>
          </p:cNvPr>
          <p:cNvSpPr/>
          <p:nvPr/>
        </p:nvSpPr>
        <p:spPr>
          <a:xfrm>
            <a:off x="4129476" y="1569274"/>
            <a:ext cx="230428" cy="344835"/>
          </a:xfrm>
          <a:custGeom>
            <a:avLst/>
            <a:gdLst>
              <a:gd name="connsiteX0" fmla="*/ 2706 w 315202"/>
              <a:gd name="connsiteY0" fmla="*/ 193950 h 471698"/>
              <a:gd name="connsiteX1" fmla="*/ 186538 w 315202"/>
              <a:gd name="connsiteY1" fmla="*/ 36692 h 471698"/>
              <a:gd name="connsiteX2" fmla="*/ 187681 w 315202"/>
              <a:gd name="connsiteY2" fmla="*/ 471699 h 471698"/>
              <a:gd name="connsiteX3" fmla="*/ 325 w 315202"/>
              <a:gd name="connsiteY3" fmla="*/ 240813 h 471698"/>
              <a:gd name="connsiteX4" fmla="*/ 2706 w 315202"/>
              <a:gd name="connsiteY4" fmla="*/ 193950 h 47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02" h="471698">
                <a:moveTo>
                  <a:pt x="2706" y="193950"/>
                </a:moveTo>
                <a:cubicBezTo>
                  <a:pt x="16136" y="91080"/>
                  <a:pt x="80049" y="-73893"/>
                  <a:pt x="186538" y="36692"/>
                </a:cubicBezTo>
                <a:cubicBezTo>
                  <a:pt x="268834" y="122131"/>
                  <a:pt x="428854" y="471508"/>
                  <a:pt x="187681" y="471699"/>
                </a:cubicBezTo>
                <a:cubicBezTo>
                  <a:pt x="65666" y="471794"/>
                  <a:pt x="7278" y="346731"/>
                  <a:pt x="325" y="240813"/>
                </a:cubicBezTo>
                <a:cubicBezTo>
                  <a:pt x="-533" y="228335"/>
                  <a:pt x="325" y="212142"/>
                  <a:pt x="2706" y="193950"/>
                </a:cubicBezTo>
                <a:close/>
              </a:path>
            </a:pathLst>
          </a:custGeom>
          <a:solidFill>
            <a:srgbClr val="F689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69">
            <a:extLst>
              <a:ext uri="{FF2B5EF4-FFF2-40B4-BE49-F238E27FC236}">
                <a16:creationId xmlns:a16="http://schemas.microsoft.com/office/drawing/2014/main" id="{11B27C41-5A38-4D3B-8C3D-769372220BF6}"/>
              </a:ext>
            </a:extLst>
          </p:cNvPr>
          <p:cNvSpPr/>
          <p:nvPr/>
        </p:nvSpPr>
        <p:spPr>
          <a:xfrm>
            <a:off x="2351767" y="2105801"/>
            <a:ext cx="292094" cy="292094"/>
          </a:xfrm>
          <a:custGeom>
            <a:avLst/>
            <a:gdLst>
              <a:gd name="connsiteX0" fmla="*/ 677037 w 677037"/>
              <a:gd name="connsiteY0" fmla="*/ 338519 h 677037"/>
              <a:gd name="connsiteX1" fmla="*/ 379095 w 677037"/>
              <a:gd name="connsiteY1" fmla="*/ 319850 h 677037"/>
              <a:gd name="connsiteX2" fmla="*/ 533495 w 677037"/>
              <a:gd name="connsiteY2" fmla="*/ 148114 h 677037"/>
              <a:gd name="connsiteX3" fmla="*/ 357283 w 677037"/>
              <a:gd name="connsiteY3" fmla="*/ 299276 h 677037"/>
              <a:gd name="connsiteX4" fmla="*/ 338519 w 677037"/>
              <a:gd name="connsiteY4" fmla="*/ 0 h 677037"/>
              <a:gd name="connsiteX5" fmla="*/ 319850 w 677037"/>
              <a:gd name="connsiteY5" fmla="*/ 297942 h 677037"/>
              <a:gd name="connsiteX6" fmla="*/ 148114 w 677037"/>
              <a:gd name="connsiteY6" fmla="*/ 143542 h 677037"/>
              <a:gd name="connsiteX7" fmla="*/ 299276 w 677037"/>
              <a:gd name="connsiteY7" fmla="*/ 319754 h 677037"/>
              <a:gd name="connsiteX8" fmla="*/ 0 w 677037"/>
              <a:gd name="connsiteY8" fmla="*/ 338519 h 677037"/>
              <a:gd name="connsiteX9" fmla="*/ 297942 w 677037"/>
              <a:gd name="connsiteY9" fmla="*/ 357188 h 677037"/>
              <a:gd name="connsiteX10" fmla="*/ 143542 w 677037"/>
              <a:gd name="connsiteY10" fmla="*/ 528923 h 677037"/>
              <a:gd name="connsiteX11" fmla="*/ 319754 w 677037"/>
              <a:gd name="connsiteY11" fmla="*/ 377762 h 677037"/>
              <a:gd name="connsiteX12" fmla="*/ 338423 w 677037"/>
              <a:gd name="connsiteY12" fmla="*/ 677037 h 677037"/>
              <a:gd name="connsiteX13" fmla="*/ 357092 w 677037"/>
              <a:gd name="connsiteY13" fmla="*/ 379095 h 677037"/>
              <a:gd name="connsiteX14" fmla="*/ 528828 w 677037"/>
              <a:gd name="connsiteY14" fmla="*/ 533495 h 677037"/>
              <a:gd name="connsiteX15" fmla="*/ 377666 w 677037"/>
              <a:gd name="connsiteY15" fmla="*/ 357283 h 677037"/>
              <a:gd name="connsiteX16" fmla="*/ 677037 w 677037"/>
              <a:gd name="connsiteY16" fmla="*/ 338519 h 67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037" h="677037">
                <a:moveTo>
                  <a:pt x="677037" y="338519"/>
                </a:moveTo>
                <a:cubicBezTo>
                  <a:pt x="677037" y="328898"/>
                  <a:pt x="546926" y="320897"/>
                  <a:pt x="379095" y="319850"/>
                </a:cubicBezTo>
                <a:cubicBezTo>
                  <a:pt x="471678" y="227838"/>
                  <a:pt x="538734" y="153543"/>
                  <a:pt x="533495" y="148114"/>
                </a:cubicBezTo>
                <a:cubicBezTo>
                  <a:pt x="528161" y="142685"/>
                  <a:pt x="451866" y="208407"/>
                  <a:pt x="357283" y="299276"/>
                </a:cubicBezTo>
                <a:cubicBezTo>
                  <a:pt x="356140" y="130874"/>
                  <a:pt x="348139" y="0"/>
                  <a:pt x="338519" y="0"/>
                </a:cubicBezTo>
                <a:cubicBezTo>
                  <a:pt x="328898" y="0"/>
                  <a:pt x="320897" y="130112"/>
                  <a:pt x="319850" y="297942"/>
                </a:cubicBezTo>
                <a:cubicBezTo>
                  <a:pt x="227838" y="205359"/>
                  <a:pt x="153543" y="138303"/>
                  <a:pt x="148114" y="143542"/>
                </a:cubicBezTo>
                <a:cubicBezTo>
                  <a:pt x="142685" y="148876"/>
                  <a:pt x="208407" y="225171"/>
                  <a:pt x="299276" y="319754"/>
                </a:cubicBezTo>
                <a:cubicBezTo>
                  <a:pt x="130874" y="320897"/>
                  <a:pt x="0" y="328898"/>
                  <a:pt x="0" y="338519"/>
                </a:cubicBezTo>
                <a:cubicBezTo>
                  <a:pt x="0" y="348139"/>
                  <a:pt x="130112" y="356140"/>
                  <a:pt x="297942" y="357188"/>
                </a:cubicBezTo>
                <a:cubicBezTo>
                  <a:pt x="205359" y="449199"/>
                  <a:pt x="138303" y="523494"/>
                  <a:pt x="143542" y="528923"/>
                </a:cubicBezTo>
                <a:cubicBezTo>
                  <a:pt x="148876" y="534353"/>
                  <a:pt x="225171" y="468630"/>
                  <a:pt x="319754" y="377762"/>
                </a:cubicBezTo>
                <a:cubicBezTo>
                  <a:pt x="320802" y="546259"/>
                  <a:pt x="328803" y="677037"/>
                  <a:pt x="338423" y="677037"/>
                </a:cubicBezTo>
                <a:cubicBezTo>
                  <a:pt x="348044" y="677037"/>
                  <a:pt x="356045" y="546926"/>
                  <a:pt x="357092" y="379095"/>
                </a:cubicBezTo>
                <a:cubicBezTo>
                  <a:pt x="449104" y="471678"/>
                  <a:pt x="523399" y="538734"/>
                  <a:pt x="528828" y="533495"/>
                </a:cubicBezTo>
                <a:cubicBezTo>
                  <a:pt x="534257" y="528161"/>
                  <a:pt x="468535" y="451866"/>
                  <a:pt x="377666" y="357283"/>
                </a:cubicBezTo>
                <a:cubicBezTo>
                  <a:pt x="546259" y="356140"/>
                  <a:pt x="677037" y="348139"/>
                  <a:pt x="677037" y="338519"/>
                </a:cubicBezTo>
                <a:close/>
              </a:path>
            </a:pathLst>
          </a:custGeom>
          <a:solidFill>
            <a:srgbClr val="F1A0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9B83A9B-B2F0-4584-BC41-EB848A7B2431}"/>
              </a:ext>
            </a:extLst>
          </p:cNvPr>
          <p:cNvSpPr/>
          <p:nvPr/>
        </p:nvSpPr>
        <p:spPr>
          <a:xfrm rot="13500000">
            <a:off x="1921168" y="2043796"/>
            <a:ext cx="112408" cy="261720"/>
          </a:xfrm>
          <a:custGeom>
            <a:avLst/>
            <a:gdLst>
              <a:gd name="connsiteX0" fmla="*/ 47395 w 73326"/>
              <a:gd name="connsiteY0" fmla="*/ 99772 h 170725"/>
              <a:gd name="connsiteX1" fmla="*/ 60663 w 73326"/>
              <a:gd name="connsiteY1" fmla="*/ 135249 h 170725"/>
              <a:gd name="connsiteX2" fmla="*/ 47395 w 73326"/>
              <a:gd name="connsiteY2" fmla="*/ 170725 h 170725"/>
              <a:gd name="connsiteX3" fmla="*/ 34126 w 73326"/>
              <a:gd name="connsiteY3" fmla="*/ 135249 h 170725"/>
              <a:gd name="connsiteX4" fmla="*/ 47395 w 73326"/>
              <a:gd name="connsiteY4" fmla="*/ 99772 h 170725"/>
              <a:gd name="connsiteX5" fmla="*/ 13269 w 73326"/>
              <a:gd name="connsiteY5" fmla="*/ 28633 h 170725"/>
              <a:gd name="connsiteX6" fmla="*/ 26537 w 73326"/>
              <a:gd name="connsiteY6" fmla="*/ 64109 h 170725"/>
              <a:gd name="connsiteX7" fmla="*/ 13269 w 73326"/>
              <a:gd name="connsiteY7" fmla="*/ 99586 h 170725"/>
              <a:gd name="connsiteX8" fmla="*/ 0 w 73326"/>
              <a:gd name="connsiteY8" fmla="*/ 64109 h 170725"/>
              <a:gd name="connsiteX9" fmla="*/ 13269 w 73326"/>
              <a:gd name="connsiteY9" fmla="*/ 28633 h 170725"/>
              <a:gd name="connsiteX10" fmla="*/ 60058 w 73326"/>
              <a:gd name="connsiteY10" fmla="*/ 0 h 170725"/>
              <a:gd name="connsiteX11" fmla="*/ 73326 w 73326"/>
              <a:gd name="connsiteY11" fmla="*/ 35477 h 170725"/>
              <a:gd name="connsiteX12" fmla="*/ 60058 w 73326"/>
              <a:gd name="connsiteY12" fmla="*/ 70953 h 170725"/>
              <a:gd name="connsiteX13" fmla="*/ 46789 w 73326"/>
              <a:gd name="connsiteY13" fmla="*/ 35477 h 170725"/>
              <a:gd name="connsiteX14" fmla="*/ 60058 w 73326"/>
              <a:gd name="connsiteY14" fmla="*/ 0 h 17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326" h="170725">
                <a:moveTo>
                  <a:pt x="47395" y="99772"/>
                </a:moveTo>
                <a:cubicBezTo>
                  <a:pt x="54723" y="99772"/>
                  <a:pt x="60663" y="115655"/>
                  <a:pt x="60663" y="135249"/>
                </a:cubicBezTo>
                <a:cubicBezTo>
                  <a:pt x="60663" y="154842"/>
                  <a:pt x="54723" y="170725"/>
                  <a:pt x="47395" y="170725"/>
                </a:cubicBezTo>
                <a:cubicBezTo>
                  <a:pt x="40067" y="170725"/>
                  <a:pt x="34126" y="154842"/>
                  <a:pt x="34126" y="135249"/>
                </a:cubicBezTo>
                <a:cubicBezTo>
                  <a:pt x="34126" y="115655"/>
                  <a:pt x="40067" y="99772"/>
                  <a:pt x="47395" y="99772"/>
                </a:cubicBezTo>
                <a:close/>
                <a:moveTo>
                  <a:pt x="13269" y="28633"/>
                </a:moveTo>
                <a:cubicBezTo>
                  <a:pt x="20597" y="28633"/>
                  <a:pt x="26537" y="44516"/>
                  <a:pt x="26537" y="64109"/>
                </a:cubicBezTo>
                <a:cubicBezTo>
                  <a:pt x="26537" y="83702"/>
                  <a:pt x="20597" y="99586"/>
                  <a:pt x="13269" y="99586"/>
                </a:cubicBezTo>
                <a:cubicBezTo>
                  <a:pt x="5941" y="99586"/>
                  <a:pt x="0" y="83702"/>
                  <a:pt x="0" y="64109"/>
                </a:cubicBezTo>
                <a:cubicBezTo>
                  <a:pt x="0" y="44516"/>
                  <a:pt x="5941" y="28633"/>
                  <a:pt x="13269" y="28633"/>
                </a:cubicBezTo>
                <a:close/>
                <a:moveTo>
                  <a:pt x="60058" y="0"/>
                </a:moveTo>
                <a:cubicBezTo>
                  <a:pt x="67386" y="0"/>
                  <a:pt x="73326" y="15883"/>
                  <a:pt x="73326" y="35477"/>
                </a:cubicBezTo>
                <a:cubicBezTo>
                  <a:pt x="73326" y="55069"/>
                  <a:pt x="67386" y="70953"/>
                  <a:pt x="60058" y="70953"/>
                </a:cubicBezTo>
                <a:cubicBezTo>
                  <a:pt x="52730" y="70953"/>
                  <a:pt x="46789" y="55069"/>
                  <a:pt x="46789" y="35477"/>
                </a:cubicBezTo>
                <a:cubicBezTo>
                  <a:pt x="46789" y="15883"/>
                  <a:pt x="52730" y="0"/>
                  <a:pt x="6005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2FF7FD3-AC20-473E-A893-BF098C1F174F}"/>
              </a:ext>
            </a:extLst>
          </p:cNvPr>
          <p:cNvSpPr/>
          <p:nvPr/>
        </p:nvSpPr>
        <p:spPr>
          <a:xfrm rot="4589460" flipH="1">
            <a:off x="9188608" y="2883791"/>
            <a:ext cx="1107877" cy="883986"/>
          </a:xfrm>
          <a:custGeom>
            <a:avLst/>
            <a:gdLst>
              <a:gd name="connsiteX0" fmla="*/ 50601 w 583555"/>
              <a:gd name="connsiteY0" fmla="*/ 33311 h 465623"/>
              <a:gd name="connsiteX1" fmla="*/ 67484 w 583555"/>
              <a:gd name="connsiteY1" fmla="*/ 24033 h 465623"/>
              <a:gd name="connsiteX2" fmla="*/ 291222 w 583555"/>
              <a:gd name="connsiteY2" fmla="*/ 79471 h 465623"/>
              <a:gd name="connsiteX3" fmla="*/ 329423 w 583555"/>
              <a:gd name="connsiteY3" fmla="*/ 138495 h 465623"/>
              <a:gd name="connsiteX4" fmla="*/ 365541 w 583555"/>
              <a:gd name="connsiteY4" fmla="*/ 57393 h 465623"/>
              <a:gd name="connsiteX5" fmla="*/ 426571 w 583555"/>
              <a:gd name="connsiteY5" fmla="*/ 4553 h 465623"/>
              <a:gd name="connsiteX6" fmla="*/ 443348 w 583555"/>
              <a:gd name="connsiteY6" fmla="*/ 3375 h 465623"/>
              <a:gd name="connsiteX7" fmla="*/ 433006 w 583555"/>
              <a:gd name="connsiteY7" fmla="*/ 14555 h 465623"/>
              <a:gd name="connsiteX8" fmla="*/ 359584 w 583555"/>
              <a:gd name="connsiteY8" fmla="*/ 107042 h 465623"/>
              <a:gd name="connsiteX9" fmla="*/ 351192 w 583555"/>
              <a:gd name="connsiteY9" fmla="*/ 150791 h 465623"/>
              <a:gd name="connsiteX10" fmla="*/ 412300 w 583555"/>
              <a:gd name="connsiteY10" fmla="*/ 113457 h 465623"/>
              <a:gd name="connsiteX11" fmla="*/ 571168 w 583555"/>
              <a:gd name="connsiteY11" fmla="*/ 109384 h 465623"/>
              <a:gd name="connsiteX12" fmla="*/ 583500 w 583555"/>
              <a:gd name="connsiteY12" fmla="*/ 116947 h 465623"/>
              <a:gd name="connsiteX13" fmla="*/ 570025 w 583555"/>
              <a:gd name="connsiteY13" fmla="*/ 121940 h 465623"/>
              <a:gd name="connsiteX14" fmla="*/ 402429 w 583555"/>
              <a:gd name="connsiteY14" fmla="*/ 131346 h 465623"/>
              <a:gd name="connsiteX15" fmla="*/ 365215 w 583555"/>
              <a:gd name="connsiteY15" fmla="*/ 168015 h 465623"/>
              <a:gd name="connsiteX16" fmla="*/ 431899 w 583555"/>
              <a:gd name="connsiteY16" fmla="*/ 195703 h 465623"/>
              <a:gd name="connsiteX17" fmla="*/ 484715 w 583555"/>
              <a:gd name="connsiteY17" fmla="*/ 237179 h 465623"/>
              <a:gd name="connsiteX18" fmla="*/ 485657 w 583555"/>
              <a:gd name="connsiteY18" fmla="*/ 250599 h 465623"/>
              <a:gd name="connsiteX19" fmla="*/ 474137 w 583555"/>
              <a:gd name="connsiteY19" fmla="*/ 245003 h 465623"/>
              <a:gd name="connsiteX20" fmla="*/ 407781 w 583555"/>
              <a:gd name="connsiteY20" fmla="*/ 202792 h 465623"/>
              <a:gd name="connsiteX21" fmla="*/ 377860 w 583555"/>
              <a:gd name="connsiteY21" fmla="*/ 194439 h 465623"/>
              <a:gd name="connsiteX22" fmla="*/ 363220 w 583555"/>
              <a:gd name="connsiteY22" fmla="*/ 192432 h 465623"/>
              <a:gd name="connsiteX23" fmla="*/ 367635 w 583555"/>
              <a:gd name="connsiteY23" fmla="*/ 207296 h 465623"/>
              <a:gd name="connsiteX24" fmla="*/ 364998 w 583555"/>
              <a:gd name="connsiteY24" fmla="*/ 227376 h 465623"/>
              <a:gd name="connsiteX25" fmla="*/ 363032 w 583555"/>
              <a:gd name="connsiteY25" fmla="*/ 228188 h 465623"/>
              <a:gd name="connsiteX26" fmla="*/ 341771 w 583555"/>
              <a:gd name="connsiteY26" fmla="*/ 251936 h 465623"/>
              <a:gd name="connsiteX27" fmla="*/ 346422 w 583555"/>
              <a:gd name="connsiteY27" fmla="*/ 270154 h 465623"/>
              <a:gd name="connsiteX28" fmla="*/ 439031 w 583555"/>
              <a:gd name="connsiteY28" fmla="*/ 302092 h 465623"/>
              <a:gd name="connsiteX29" fmla="*/ 452636 w 583555"/>
              <a:gd name="connsiteY29" fmla="*/ 308554 h 465623"/>
              <a:gd name="connsiteX30" fmla="*/ 437484 w 583555"/>
              <a:gd name="connsiteY30" fmla="*/ 313664 h 465623"/>
              <a:gd name="connsiteX31" fmla="*/ 343550 w 583555"/>
              <a:gd name="connsiteY31" fmla="*/ 286878 h 465623"/>
              <a:gd name="connsiteX32" fmla="*/ 316984 w 583555"/>
              <a:gd name="connsiteY32" fmla="*/ 278290 h 465623"/>
              <a:gd name="connsiteX33" fmla="*/ 304593 w 583555"/>
              <a:gd name="connsiteY33" fmla="*/ 317937 h 465623"/>
              <a:gd name="connsiteX34" fmla="*/ 401374 w 583555"/>
              <a:gd name="connsiteY34" fmla="*/ 447705 h 465623"/>
              <a:gd name="connsiteX35" fmla="*/ 410128 w 583555"/>
              <a:gd name="connsiteY35" fmla="*/ 461926 h 465623"/>
              <a:gd name="connsiteX36" fmla="*/ 395370 w 583555"/>
              <a:gd name="connsiteY36" fmla="*/ 458242 h 465623"/>
              <a:gd name="connsiteX37" fmla="*/ 285156 w 583555"/>
              <a:gd name="connsiteY37" fmla="*/ 319639 h 465623"/>
              <a:gd name="connsiteX38" fmla="*/ 292842 w 583555"/>
              <a:gd name="connsiteY38" fmla="*/ 265823 h 465623"/>
              <a:gd name="connsiteX39" fmla="*/ 179705 w 583555"/>
              <a:gd name="connsiteY39" fmla="*/ 383353 h 465623"/>
              <a:gd name="connsiteX40" fmla="*/ 168668 w 583555"/>
              <a:gd name="connsiteY40" fmla="*/ 394243 h 465623"/>
              <a:gd name="connsiteX41" fmla="*/ 169692 w 583555"/>
              <a:gd name="connsiteY41" fmla="*/ 380009 h 465623"/>
              <a:gd name="connsiteX42" fmla="*/ 243272 w 583555"/>
              <a:gd name="connsiteY42" fmla="*/ 275373 h 465623"/>
              <a:gd name="connsiteX43" fmla="*/ 110857 w 583555"/>
              <a:gd name="connsiteY43" fmla="*/ 243195 h 465623"/>
              <a:gd name="connsiteX44" fmla="*/ 5867 w 583555"/>
              <a:gd name="connsiteY44" fmla="*/ 164584 h 465623"/>
              <a:gd name="connsiteX45" fmla="*/ 1110 w 583555"/>
              <a:gd name="connsiteY45" fmla="*/ 154464 h 465623"/>
              <a:gd name="connsiteX46" fmla="*/ 13089 w 583555"/>
              <a:gd name="connsiteY46" fmla="*/ 156995 h 465623"/>
              <a:gd name="connsiteX47" fmla="*/ 132078 w 583555"/>
              <a:gd name="connsiteY47" fmla="*/ 233276 h 465623"/>
              <a:gd name="connsiteX48" fmla="*/ 184410 w 583555"/>
              <a:gd name="connsiteY48" fmla="*/ 258263 h 465623"/>
              <a:gd name="connsiteX49" fmla="*/ 238673 w 583555"/>
              <a:gd name="connsiteY49" fmla="*/ 253105 h 465623"/>
              <a:gd name="connsiteX50" fmla="*/ 157146 w 583555"/>
              <a:gd name="connsiteY50" fmla="*/ 153288 h 465623"/>
              <a:gd name="connsiteX51" fmla="*/ 151523 w 583555"/>
              <a:gd name="connsiteY51" fmla="*/ 146793 h 465623"/>
              <a:gd name="connsiteX52" fmla="*/ 157709 w 583555"/>
              <a:gd name="connsiteY52" fmla="*/ 131894 h 465623"/>
              <a:gd name="connsiteX53" fmla="*/ 161257 w 583555"/>
              <a:gd name="connsiteY53" fmla="*/ 132599 h 465623"/>
              <a:gd name="connsiteX54" fmla="*/ 185866 w 583555"/>
              <a:gd name="connsiteY54" fmla="*/ 125308 h 465623"/>
              <a:gd name="connsiteX55" fmla="*/ 291507 w 583555"/>
              <a:gd name="connsiteY55" fmla="*/ 121937 h 465623"/>
              <a:gd name="connsiteX56" fmla="*/ 272204 w 583555"/>
              <a:gd name="connsiteY56" fmla="*/ 91934 h 465623"/>
              <a:gd name="connsiteX57" fmla="*/ 86068 w 583555"/>
              <a:gd name="connsiteY57" fmla="*/ 34193 h 465623"/>
              <a:gd name="connsiteX58" fmla="*/ 50601 w 583555"/>
              <a:gd name="connsiteY58" fmla="*/ 33311 h 46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3555" h="465623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31BB66-2B50-43F1-A9F3-C28FD303CA27}"/>
              </a:ext>
            </a:extLst>
          </p:cNvPr>
          <p:cNvSpPr/>
          <p:nvPr/>
        </p:nvSpPr>
        <p:spPr>
          <a:xfrm>
            <a:off x="8320098" y="3964149"/>
            <a:ext cx="863232" cy="747434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4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D56CCBD-878F-4E83-923E-E5001E9205EB}"/>
              </a:ext>
            </a:extLst>
          </p:cNvPr>
          <p:cNvSpPr/>
          <p:nvPr/>
        </p:nvSpPr>
        <p:spPr>
          <a:xfrm>
            <a:off x="8371755" y="2924990"/>
            <a:ext cx="849081" cy="801589"/>
          </a:xfrm>
          <a:custGeom>
            <a:avLst/>
            <a:gdLst>
              <a:gd name="connsiteX0" fmla="*/ 1115917 w 1362503"/>
              <a:gd name="connsiteY0" fmla="*/ 856130 h 1286294"/>
              <a:gd name="connsiteX1" fmla="*/ 1119636 w 1362503"/>
              <a:gd name="connsiteY1" fmla="*/ 856416 h 1286294"/>
              <a:gd name="connsiteX2" fmla="*/ 1119636 w 1362503"/>
              <a:gd name="connsiteY2" fmla="*/ 895045 h 1286294"/>
              <a:gd name="connsiteX3" fmla="*/ 1102182 w 1362503"/>
              <a:gd name="connsiteY3" fmla="*/ 1113942 h 1286294"/>
              <a:gd name="connsiteX4" fmla="*/ 957968 w 1362503"/>
              <a:gd name="connsiteY4" fmla="*/ 1270460 h 1286294"/>
              <a:gd name="connsiteX5" fmla="*/ 723333 w 1362503"/>
              <a:gd name="connsiteY5" fmla="*/ 1254150 h 1286294"/>
              <a:gd name="connsiteX6" fmla="*/ 701300 w 1362503"/>
              <a:gd name="connsiteY6" fmla="*/ 1208082 h 1286294"/>
              <a:gd name="connsiteX7" fmla="*/ 718755 w 1362503"/>
              <a:gd name="connsiteY7" fmla="*/ 1009215 h 1286294"/>
              <a:gd name="connsiteX8" fmla="*/ 743935 w 1362503"/>
              <a:gd name="connsiteY8" fmla="*/ 992619 h 1286294"/>
              <a:gd name="connsiteX9" fmla="*/ 869264 w 1362503"/>
              <a:gd name="connsiteY9" fmla="*/ 1039545 h 1286294"/>
              <a:gd name="connsiteX10" fmla="*/ 885288 w 1362503"/>
              <a:gd name="connsiteY10" fmla="*/ 1033823 h 1286294"/>
              <a:gd name="connsiteX11" fmla="*/ 951959 w 1362503"/>
              <a:gd name="connsiteY11" fmla="*/ 919081 h 1286294"/>
              <a:gd name="connsiteX12" fmla="*/ 969127 w 1362503"/>
              <a:gd name="connsiteY12" fmla="*/ 911069 h 1286294"/>
              <a:gd name="connsiteX13" fmla="*/ 1085872 w 1362503"/>
              <a:gd name="connsiteY13" fmla="*/ 930240 h 1286294"/>
              <a:gd name="connsiteX14" fmla="*/ 1099034 w 1362503"/>
              <a:gd name="connsiteY14" fmla="*/ 921656 h 1286294"/>
              <a:gd name="connsiteX15" fmla="*/ 1115917 w 1362503"/>
              <a:gd name="connsiteY15" fmla="*/ 856130 h 1286294"/>
              <a:gd name="connsiteX16" fmla="*/ 505009 w 1362503"/>
              <a:gd name="connsiteY16" fmla="*/ 473561 h 1286294"/>
              <a:gd name="connsiteX17" fmla="*/ 496997 w 1362503"/>
              <a:gd name="connsiteY17" fmla="*/ 477853 h 1286294"/>
              <a:gd name="connsiteX18" fmla="*/ 367947 w 1362503"/>
              <a:gd name="connsiteY18" fmla="*/ 592022 h 1286294"/>
              <a:gd name="connsiteX19" fmla="*/ 363655 w 1362503"/>
              <a:gd name="connsiteY19" fmla="*/ 598318 h 1286294"/>
              <a:gd name="connsiteX20" fmla="*/ 561665 w 1362503"/>
              <a:gd name="connsiteY20" fmla="*/ 658979 h 1286294"/>
              <a:gd name="connsiteX21" fmla="*/ 559662 w 1362503"/>
              <a:gd name="connsiteY21" fmla="*/ 649823 h 1286294"/>
              <a:gd name="connsiteX22" fmla="*/ 509587 w 1362503"/>
              <a:gd name="connsiteY22" fmla="*/ 481286 h 1286294"/>
              <a:gd name="connsiteX23" fmla="*/ 505009 w 1362503"/>
              <a:gd name="connsiteY23" fmla="*/ 473561 h 1286294"/>
              <a:gd name="connsiteX24" fmla="*/ 902171 w 1362503"/>
              <a:gd name="connsiteY24" fmla="*/ 448953 h 1286294"/>
              <a:gd name="connsiteX25" fmla="*/ 899309 w 1362503"/>
              <a:gd name="connsiteY25" fmla="*/ 452959 h 1286294"/>
              <a:gd name="connsiteX26" fmla="*/ 814039 w 1362503"/>
              <a:gd name="connsiteY26" fmla="*/ 671284 h 1286294"/>
              <a:gd name="connsiteX27" fmla="*/ 821765 w 1362503"/>
              <a:gd name="connsiteY27" fmla="*/ 679010 h 1286294"/>
              <a:gd name="connsiteX28" fmla="*/ 901027 w 1362503"/>
              <a:gd name="connsiteY28" fmla="*/ 667850 h 1286294"/>
              <a:gd name="connsiteX29" fmla="*/ 1081581 w 1362503"/>
              <a:gd name="connsiteY29" fmla="*/ 642670 h 1286294"/>
              <a:gd name="connsiteX30" fmla="*/ 902171 w 1362503"/>
              <a:gd name="connsiteY30" fmla="*/ 448953 h 1286294"/>
              <a:gd name="connsiteX31" fmla="*/ 800663 w 1362503"/>
              <a:gd name="connsiteY31" fmla="*/ 267756 h 1286294"/>
              <a:gd name="connsiteX32" fmla="*/ 905605 w 1362503"/>
              <a:gd name="connsiteY32" fmla="*/ 291863 h 1286294"/>
              <a:gd name="connsiteX33" fmla="*/ 980288 w 1362503"/>
              <a:gd name="connsiteY33" fmla="*/ 362825 h 1286294"/>
              <a:gd name="connsiteX34" fmla="*/ 1062982 w 1362503"/>
              <a:gd name="connsiteY34" fmla="*/ 542521 h 1286294"/>
              <a:gd name="connsiteX35" fmla="*/ 1112198 w 1362503"/>
              <a:gd name="connsiteY35" fmla="*/ 776011 h 1286294"/>
              <a:gd name="connsiteX36" fmla="*/ 1107620 w 1362503"/>
              <a:gd name="connsiteY36" fmla="*/ 790604 h 1286294"/>
              <a:gd name="connsiteX37" fmla="*/ 1050678 w 1362503"/>
              <a:gd name="connsiteY37" fmla="*/ 853555 h 1286294"/>
              <a:gd name="connsiteX38" fmla="*/ 1035226 w 1362503"/>
              <a:gd name="connsiteY38" fmla="*/ 856416 h 1286294"/>
              <a:gd name="connsiteX39" fmla="*/ 955393 w 1362503"/>
              <a:gd name="connsiteY39" fmla="*/ 821221 h 1286294"/>
              <a:gd name="connsiteX40" fmla="*/ 934791 w 1362503"/>
              <a:gd name="connsiteY40" fmla="*/ 825799 h 1286294"/>
              <a:gd name="connsiteX41" fmla="*/ 857819 w 1362503"/>
              <a:gd name="connsiteY41" fmla="*/ 907635 h 1286294"/>
              <a:gd name="connsiteX42" fmla="*/ 844942 w 1362503"/>
              <a:gd name="connsiteY42" fmla="*/ 911927 h 1286294"/>
              <a:gd name="connsiteX43" fmla="*/ 728197 w 1362503"/>
              <a:gd name="connsiteY43" fmla="*/ 849416 h 1286294"/>
              <a:gd name="connsiteX44" fmla="*/ 728197 w 1362503"/>
              <a:gd name="connsiteY44" fmla="*/ 849548 h 1286294"/>
              <a:gd name="connsiteX45" fmla="*/ 725336 w 1362503"/>
              <a:gd name="connsiteY45" fmla="*/ 848117 h 1286294"/>
              <a:gd name="connsiteX46" fmla="*/ 725336 w 1362503"/>
              <a:gd name="connsiteY46" fmla="*/ 847260 h 1286294"/>
              <a:gd name="connsiteX47" fmla="*/ 725050 w 1362503"/>
              <a:gd name="connsiteY47" fmla="*/ 847832 h 1286294"/>
              <a:gd name="connsiteX48" fmla="*/ 723333 w 1362503"/>
              <a:gd name="connsiteY48" fmla="*/ 835242 h 1286294"/>
              <a:gd name="connsiteX49" fmla="*/ 720472 w 1362503"/>
              <a:gd name="connsiteY49" fmla="*/ 584011 h 1286294"/>
              <a:gd name="connsiteX50" fmla="*/ 696722 w 1362503"/>
              <a:gd name="connsiteY50" fmla="*/ 337931 h 1286294"/>
              <a:gd name="connsiteX51" fmla="*/ 690427 w 1362503"/>
              <a:gd name="connsiteY51" fmla="*/ 315040 h 1286294"/>
              <a:gd name="connsiteX52" fmla="*/ 697008 w 1362503"/>
              <a:gd name="connsiteY52" fmla="*/ 297299 h 1286294"/>
              <a:gd name="connsiteX53" fmla="*/ 800663 w 1362503"/>
              <a:gd name="connsiteY53" fmla="*/ 267756 h 1286294"/>
              <a:gd name="connsiteX54" fmla="*/ 530762 w 1362503"/>
              <a:gd name="connsiteY54" fmla="*/ 257525 h 1286294"/>
              <a:gd name="connsiteX55" fmla="*/ 654660 w 1362503"/>
              <a:gd name="connsiteY55" fmla="*/ 286425 h 1286294"/>
              <a:gd name="connsiteX56" fmla="*/ 682988 w 1362503"/>
              <a:gd name="connsiteY56" fmla="*/ 327629 h 1286294"/>
              <a:gd name="connsiteX57" fmla="*/ 701301 w 1362503"/>
              <a:gd name="connsiteY57" fmla="*/ 452959 h 1286294"/>
              <a:gd name="connsiteX58" fmla="*/ 711316 w 1362503"/>
              <a:gd name="connsiteY58" fmla="*/ 647820 h 1286294"/>
              <a:gd name="connsiteX59" fmla="*/ 711030 w 1362503"/>
              <a:gd name="connsiteY59" fmla="*/ 656118 h 1286294"/>
              <a:gd name="connsiteX60" fmla="*/ 711030 w 1362503"/>
              <a:gd name="connsiteY60" fmla="*/ 656175 h 1286294"/>
              <a:gd name="connsiteX61" fmla="*/ 711887 w 1362503"/>
              <a:gd name="connsiteY61" fmla="*/ 843541 h 1286294"/>
              <a:gd name="connsiteX62" fmla="*/ 711029 w 1362503"/>
              <a:gd name="connsiteY62" fmla="*/ 849540 h 1286294"/>
              <a:gd name="connsiteX63" fmla="*/ 711030 w 1362503"/>
              <a:gd name="connsiteY63" fmla="*/ 849548 h 1286294"/>
              <a:gd name="connsiteX64" fmla="*/ 711028 w 1362503"/>
              <a:gd name="connsiteY64" fmla="*/ 849549 h 1286294"/>
              <a:gd name="connsiteX65" fmla="*/ 711028 w 1362503"/>
              <a:gd name="connsiteY65" fmla="*/ 849550 h 1286294"/>
              <a:gd name="connsiteX66" fmla="*/ 711028 w 1362503"/>
              <a:gd name="connsiteY66" fmla="*/ 849550 h 1286294"/>
              <a:gd name="connsiteX67" fmla="*/ 620896 w 1362503"/>
              <a:gd name="connsiteY67" fmla="*/ 912213 h 1286294"/>
              <a:gd name="connsiteX68" fmla="*/ 608592 w 1362503"/>
              <a:gd name="connsiteY68" fmla="*/ 909351 h 1286294"/>
              <a:gd name="connsiteX69" fmla="*/ 531048 w 1362503"/>
              <a:gd name="connsiteY69" fmla="*/ 845542 h 1286294"/>
              <a:gd name="connsiteX70" fmla="*/ 511590 w 1362503"/>
              <a:gd name="connsiteY70" fmla="*/ 841822 h 1286294"/>
              <a:gd name="connsiteX71" fmla="*/ 422314 w 1362503"/>
              <a:gd name="connsiteY71" fmla="*/ 869006 h 1286294"/>
              <a:gd name="connsiteX72" fmla="*/ 410868 w 1362503"/>
              <a:gd name="connsiteY72" fmla="*/ 862710 h 1286294"/>
              <a:gd name="connsiteX73" fmla="*/ 393700 w 1362503"/>
              <a:gd name="connsiteY73" fmla="*/ 794323 h 1286294"/>
              <a:gd name="connsiteX74" fmla="*/ 385116 w 1362503"/>
              <a:gd name="connsiteY74" fmla="*/ 785453 h 1286294"/>
              <a:gd name="connsiteX75" fmla="*/ 263793 w 1362503"/>
              <a:gd name="connsiteY75" fmla="*/ 779158 h 1286294"/>
              <a:gd name="connsiteX76" fmla="*/ 299846 w 1362503"/>
              <a:gd name="connsiteY76" fmla="*/ 807486 h 1286294"/>
              <a:gd name="connsiteX77" fmla="*/ 343053 w 1362503"/>
              <a:gd name="connsiteY77" fmla="*/ 841536 h 1286294"/>
              <a:gd name="connsiteX78" fmla="*/ 352782 w 1362503"/>
              <a:gd name="connsiteY78" fmla="*/ 857274 h 1286294"/>
              <a:gd name="connsiteX79" fmla="*/ 373956 w 1362503"/>
              <a:gd name="connsiteY79" fmla="*/ 954275 h 1286294"/>
              <a:gd name="connsiteX80" fmla="*/ 391983 w 1362503"/>
              <a:gd name="connsiteY80" fmla="*/ 969441 h 1286294"/>
              <a:gd name="connsiteX81" fmla="*/ 519888 w 1362503"/>
              <a:gd name="connsiteY81" fmla="*/ 977166 h 1286294"/>
              <a:gd name="connsiteX82" fmla="*/ 544210 w 1362503"/>
              <a:gd name="connsiteY82" fmla="*/ 985178 h 1286294"/>
              <a:gd name="connsiteX83" fmla="*/ 624043 w 1362503"/>
              <a:gd name="connsiteY83" fmla="*/ 1037828 h 1286294"/>
              <a:gd name="connsiteX84" fmla="*/ 641784 w 1362503"/>
              <a:gd name="connsiteY84" fmla="*/ 1037828 h 1286294"/>
              <a:gd name="connsiteX85" fmla="*/ 708454 w 1362503"/>
              <a:gd name="connsiteY85" fmla="*/ 991473 h 1286294"/>
              <a:gd name="connsiteX86" fmla="*/ 707024 w 1362503"/>
              <a:gd name="connsiteY86" fmla="*/ 1019515 h 1286294"/>
              <a:gd name="connsiteX87" fmla="*/ 690714 w 1362503"/>
              <a:gd name="connsiteY87" fmla="*/ 1205220 h 1286294"/>
              <a:gd name="connsiteX88" fmla="*/ 642642 w 1362503"/>
              <a:gd name="connsiteY88" fmla="*/ 1263592 h 1286294"/>
              <a:gd name="connsiteX89" fmla="*/ 360794 w 1362503"/>
              <a:gd name="connsiteY89" fmla="*/ 1185476 h 1286294"/>
              <a:gd name="connsiteX90" fmla="*/ 259214 w 1362503"/>
              <a:gd name="connsiteY90" fmla="*/ 978025 h 1286294"/>
              <a:gd name="connsiteX91" fmla="*/ 235179 w 1362503"/>
              <a:gd name="connsiteY91" fmla="*/ 681870 h 1286294"/>
              <a:gd name="connsiteX92" fmla="*/ 274380 w 1362503"/>
              <a:gd name="connsiteY92" fmla="*/ 462687 h 1286294"/>
              <a:gd name="connsiteX93" fmla="*/ 530762 w 1362503"/>
              <a:gd name="connsiteY93" fmla="*/ 257525 h 1286294"/>
              <a:gd name="connsiteX94" fmla="*/ 1038086 w 1362503"/>
              <a:gd name="connsiteY94" fmla="*/ 250873 h 1286294"/>
              <a:gd name="connsiteX95" fmla="*/ 1142813 w 1362503"/>
              <a:gd name="connsiteY95" fmla="*/ 266968 h 1286294"/>
              <a:gd name="connsiteX96" fmla="*/ 1321937 w 1362503"/>
              <a:gd name="connsiteY96" fmla="*/ 450670 h 1286294"/>
              <a:gd name="connsiteX97" fmla="*/ 1361996 w 1362503"/>
              <a:gd name="connsiteY97" fmla="*/ 663558 h 1286294"/>
              <a:gd name="connsiteX98" fmla="*/ 1318789 w 1362503"/>
              <a:gd name="connsiteY98" fmla="*/ 969728 h 1286294"/>
              <a:gd name="connsiteX99" fmla="*/ 1109049 w 1362503"/>
              <a:gd name="connsiteY99" fmla="*/ 1169454 h 1286294"/>
              <a:gd name="connsiteX100" fmla="*/ 1102182 w 1362503"/>
              <a:gd name="connsiteY100" fmla="*/ 1171170 h 1286294"/>
              <a:gd name="connsiteX101" fmla="*/ 1095028 w 1362503"/>
              <a:gd name="connsiteY101" fmla="*/ 1172315 h 1286294"/>
              <a:gd name="connsiteX102" fmla="*/ 1122498 w 1362503"/>
              <a:gd name="connsiteY102" fmla="*/ 1067874 h 1286294"/>
              <a:gd name="connsiteX103" fmla="*/ 1128507 w 1362503"/>
              <a:gd name="connsiteY103" fmla="*/ 845830 h 1286294"/>
              <a:gd name="connsiteX104" fmla="*/ 1140238 w 1362503"/>
              <a:gd name="connsiteY104" fmla="*/ 762563 h 1286294"/>
              <a:gd name="connsiteX105" fmla="*/ 1142241 w 1362503"/>
              <a:gd name="connsiteY105" fmla="*/ 754265 h 1286294"/>
              <a:gd name="connsiteX106" fmla="*/ 1124214 w 1362503"/>
              <a:gd name="connsiteY106" fmla="*/ 774867 h 1286294"/>
              <a:gd name="connsiteX107" fmla="*/ 1113055 w 1362503"/>
              <a:gd name="connsiteY107" fmla="*/ 694748 h 1286294"/>
              <a:gd name="connsiteX108" fmla="*/ 1004036 w 1362503"/>
              <a:gd name="connsiteY108" fmla="*/ 378849 h 1286294"/>
              <a:gd name="connsiteX109" fmla="*/ 936507 w 1362503"/>
              <a:gd name="connsiteY109" fmla="*/ 299016 h 1286294"/>
              <a:gd name="connsiteX110" fmla="*/ 937651 w 1362503"/>
              <a:gd name="connsiteY110" fmla="*/ 285853 h 1286294"/>
              <a:gd name="connsiteX111" fmla="*/ 1038086 w 1362503"/>
              <a:gd name="connsiteY111" fmla="*/ 250873 h 1286294"/>
              <a:gd name="connsiteX112" fmla="*/ 339906 w 1362503"/>
              <a:gd name="connsiteY112" fmla="*/ 224620 h 1286294"/>
              <a:gd name="connsiteX113" fmla="*/ 516454 w 1362503"/>
              <a:gd name="connsiteY113" fmla="*/ 244650 h 1286294"/>
              <a:gd name="connsiteX114" fmla="*/ 512162 w 1362503"/>
              <a:gd name="connsiteY114" fmla="*/ 248369 h 1286294"/>
              <a:gd name="connsiteX115" fmla="*/ 256639 w 1362503"/>
              <a:gd name="connsiteY115" fmla="*/ 477281 h 1286294"/>
              <a:gd name="connsiteX116" fmla="*/ 222875 w 1362503"/>
              <a:gd name="connsiteY116" fmla="*/ 720214 h 1286294"/>
              <a:gd name="connsiteX117" fmla="*/ 252633 w 1362503"/>
              <a:gd name="connsiteY117" fmla="*/ 998914 h 1286294"/>
              <a:gd name="connsiteX118" fmla="*/ 280675 w 1362503"/>
              <a:gd name="connsiteY118" fmla="*/ 1079033 h 1286294"/>
              <a:gd name="connsiteX119" fmla="*/ 322165 w 1362503"/>
              <a:gd name="connsiteY119" fmla="*/ 1155146 h 1286294"/>
              <a:gd name="connsiteX120" fmla="*/ 198553 w 1362503"/>
              <a:gd name="connsiteY120" fmla="*/ 1118234 h 1286294"/>
              <a:gd name="connsiteX121" fmla="*/ 67787 w 1362503"/>
              <a:gd name="connsiteY121" fmla="*/ 975736 h 1286294"/>
              <a:gd name="connsiteX122" fmla="*/ 4550 w 1362503"/>
              <a:gd name="connsiteY122" fmla="*/ 620351 h 1286294"/>
              <a:gd name="connsiteX123" fmla="*/ 92681 w 1362503"/>
              <a:gd name="connsiteY123" fmla="*/ 369979 h 1286294"/>
              <a:gd name="connsiteX124" fmla="*/ 339906 w 1362503"/>
              <a:gd name="connsiteY124" fmla="*/ 224620 h 1286294"/>
              <a:gd name="connsiteX125" fmla="*/ 728199 w 1362503"/>
              <a:gd name="connsiteY125" fmla="*/ 0 h 1286294"/>
              <a:gd name="connsiteX126" fmla="*/ 749659 w 1362503"/>
              <a:gd name="connsiteY126" fmla="*/ 0 h 1286294"/>
              <a:gd name="connsiteX127" fmla="*/ 794297 w 1362503"/>
              <a:gd name="connsiteY127" fmla="*/ 33764 h 1286294"/>
              <a:gd name="connsiteX128" fmla="*/ 814899 w 1362503"/>
              <a:gd name="connsiteY128" fmla="*/ 65812 h 1286294"/>
              <a:gd name="connsiteX129" fmla="*/ 807173 w 1362503"/>
              <a:gd name="connsiteY129" fmla="*/ 113311 h 1286294"/>
              <a:gd name="connsiteX130" fmla="*/ 766541 w 1362503"/>
              <a:gd name="connsiteY130" fmla="*/ 161956 h 1286294"/>
              <a:gd name="connsiteX131" fmla="*/ 727912 w 1362503"/>
              <a:gd name="connsiteY131" fmla="*/ 212317 h 1286294"/>
              <a:gd name="connsiteX132" fmla="*/ 710743 w 1362503"/>
              <a:gd name="connsiteY132" fmla="*/ 269831 h 1286294"/>
              <a:gd name="connsiteX133" fmla="*/ 703590 w 1362503"/>
              <a:gd name="connsiteY133" fmla="*/ 281849 h 1286294"/>
              <a:gd name="connsiteX134" fmla="*/ 662099 w 1362503"/>
              <a:gd name="connsiteY134" fmla="*/ 278987 h 1286294"/>
              <a:gd name="connsiteX135" fmla="*/ 628335 w 1362503"/>
              <a:gd name="connsiteY135" fmla="*/ 259243 h 1286294"/>
              <a:gd name="connsiteX136" fmla="*/ 618320 w 1362503"/>
              <a:gd name="connsiteY136" fmla="*/ 246081 h 1286294"/>
              <a:gd name="connsiteX137" fmla="*/ 622898 w 1362503"/>
              <a:gd name="connsiteY137" fmla="*/ 130481 h 1286294"/>
              <a:gd name="connsiteX138" fmla="*/ 692716 w 1362503"/>
              <a:gd name="connsiteY138" fmla="*/ 19171 h 1286294"/>
              <a:gd name="connsiteX139" fmla="*/ 728199 w 1362503"/>
              <a:gd name="connsiteY139" fmla="*/ 0 h 128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2503" h="1286294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accent4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711DC0-AFED-43F2-9698-0D78AAF1BA6D}"/>
              </a:ext>
            </a:extLst>
          </p:cNvPr>
          <p:cNvSpPr/>
          <p:nvPr/>
        </p:nvSpPr>
        <p:spPr>
          <a:xfrm>
            <a:off x="10264258" y="2886926"/>
            <a:ext cx="971800" cy="877717"/>
          </a:xfrm>
          <a:custGeom>
            <a:avLst/>
            <a:gdLst>
              <a:gd name="connsiteX0" fmla="*/ 1133180 w 2352022"/>
              <a:gd name="connsiteY0" fmla="*/ 1878950 h 2124316"/>
              <a:gd name="connsiteX1" fmla="*/ 1120703 w 2352022"/>
              <a:gd name="connsiteY1" fmla="*/ 1891856 h 2124316"/>
              <a:gd name="connsiteX2" fmla="*/ 1133609 w 2352022"/>
              <a:gd name="connsiteY2" fmla="*/ 1904333 h 2124316"/>
              <a:gd name="connsiteX3" fmla="*/ 1146087 w 2352022"/>
              <a:gd name="connsiteY3" fmla="*/ 1891427 h 2124316"/>
              <a:gd name="connsiteX4" fmla="*/ 1133180 w 2352022"/>
              <a:gd name="connsiteY4" fmla="*/ 1878950 h 2124316"/>
              <a:gd name="connsiteX5" fmla="*/ 1212771 w 2352022"/>
              <a:gd name="connsiteY5" fmla="*/ 1878090 h 2124316"/>
              <a:gd name="connsiteX6" fmla="*/ 1200726 w 2352022"/>
              <a:gd name="connsiteY6" fmla="*/ 1891427 h 2124316"/>
              <a:gd name="connsiteX7" fmla="*/ 1211911 w 2352022"/>
              <a:gd name="connsiteY7" fmla="*/ 1903904 h 2124316"/>
              <a:gd name="connsiteX8" fmla="*/ 1224817 w 2352022"/>
              <a:gd name="connsiteY8" fmla="*/ 1891856 h 2124316"/>
              <a:gd name="connsiteX9" fmla="*/ 1212771 w 2352022"/>
              <a:gd name="connsiteY9" fmla="*/ 1878090 h 2124316"/>
              <a:gd name="connsiteX10" fmla="*/ 968831 w 2352022"/>
              <a:gd name="connsiteY10" fmla="*/ 510 h 2124316"/>
              <a:gd name="connsiteX11" fmla="*/ 973133 w 2352022"/>
              <a:gd name="connsiteY11" fmla="*/ 995 h 2124316"/>
              <a:gd name="connsiteX12" fmla="*/ 893542 w 2352022"/>
              <a:gd name="connsiteY12" fmla="*/ 151145 h 2124316"/>
              <a:gd name="connsiteX13" fmla="*/ 857401 w 2352022"/>
              <a:gd name="connsiteY13" fmla="*/ 254830 h 2124316"/>
              <a:gd name="connsiteX14" fmla="*/ 851809 w 2352022"/>
              <a:gd name="connsiteY14" fmla="*/ 617083 h 2124316"/>
              <a:gd name="connsiteX15" fmla="*/ 863748 w 2352022"/>
              <a:gd name="connsiteY15" fmla="*/ 704098 h 2124316"/>
              <a:gd name="connsiteX16" fmla="*/ 866771 w 2352022"/>
              <a:gd name="connsiteY16" fmla="*/ 711905 h 2124316"/>
              <a:gd name="connsiteX17" fmla="*/ 959530 w 2352022"/>
              <a:gd name="connsiteY17" fmla="*/ 662233 h 2124316"/>
              <a:gd name="connsiteX18" fmla="*/ 1176011 w 2352022"/>
              <a:gd name="connsiteY18" fmla="*/ 619114 h 2124316"/>
              <a:gd name="connsiteX19" fmla="*/ 1392492 w 2352022"/>
              <a:gd name="connsiteY19" fmla="*/ 662233 h 2124316"/>
              <a:gd name="connsiteX20" fmla="*/ 1478432 w 2352022"/>
              <a:gd name="connsiteY20" fmla="*/ 708254 h 2124316"/>
              <a:gd name="connsiteX21" fmla="*/ 1487259 w 2352022"/>
              <a:gd name="connsiteY21" fmla="*/ 675165 h 2124316"/>
              <a:gd name="connsiteX22" fmla="*/ 1492852 w 2352022"/>
              <a:gd name="connsiteY22" fmla="*/ 296562 h 2124316"/>
              <a:gd name="connsiteX23" fmla="*/ 1466608 w 2352022"/>
              <a:gd name="connsiteY23" fmla="*/ 180400 h 2124316"/>
              <a:gd name="connsiteX24" fmla="*/ 1384004 w 2352022"/>
              <a:gd name="connsiteY24" fmla="*/ 18204 h 2124316"/>
              <a:gd name="connsiteX25" fmla="*/ 1377980 w 2352022"/>
              <a:gd name="connsiteY25" fmla="*/ 1854 h 2124316"/>
              <a:gd name="connsiteX26" fmla="*/ 1502317 w 2352022"/>
              <a:gd name="connsiteY26" fmla="*/ 163190 h 2124316"/>
              <a:gd name="connsiteX27" fmla="*/ 1528561 w 2352022"/>
              <a:gd name="connsiteY27" fmla="*/ 229876 h 2124316"/>
              <a:gd name="connsiteX28" fmla="*/ 1562980 w 2352022"/>
              <a:gd name="connsiteY28" fmla="*/ 591701 h 2124316"/>
              <a:gd name="connsiteX29" fmla="*/ 1542812 w 2352022"/>
              <a:gd name="connsiteY29" fmla="*/ 726686 h 2124316"/>
              <a:gd name="connsiteX30" fmla="*/ 1533932 w 2352022"/>
              <a:gd name="connsiteY30" fmla="*/ 751055 h 2124316"/>
              <a:gd name="connsiteX31" fmla="*/ 1569273 w 2352022"/>
              <a:gd name="connsiteY31" fmla="*/ 779823 h 2124316"/>
              <a:gd name="connsiteX32" fmla="*/ 1688462 w 2352022"/>
              <a:gd name="connsiteY32" fmla="*/ 954232 h 2124316"/>
              <a:gd name="connsiteX33" fmla="*/ 1699159 w 2352022"/>
              <a:gd name="connsiteY33" fmla="*/ 988229 h 2124316"/>
              <a:gd name="connsiteX34" fmla="*/ 1734533 w 2352022"/>
              <a:gd name="connsiteY34" fmla="*/ 953847 h 2124316"/>
              <a:gd name="connsiteX35" fmla="*/ 1768199 w 2352022"/>
              <a:gd name="connsiteY35" fmla="*/ 886839 h 2124316"/>
              <a:gd name="connsiteX36" fmla="*/ 1831013 w 2352022"/>
              <a:gd name="connsiteY36" fmla="*/ 605037 h 2124316"/>
              <a:gd name="connsiteX37" fmla="*/ 1808641 w 2352022"/>
              <a:gd name="connsiteY37" fmla="*/ 405410 h 2124316"/>
              <a:gd name="connsiteX38" fmla="*/ 1743677 w 2352022"/>
              <a:gd name="connsiteY38" fmla="*/ 247085 h 2124316"/>
              <a:gd name="connsiteX39" fmla="*/ 1739805 w 2352022"/>
              <a:gd name="connsiteY39" fmla="*/ 230307 h 2124316"/>
              <a:gd name="connsiteX40" fmla="*/ 1744536 w 2352022"/>
              <a:gd name="connsiteY40" fmla="*/ 234609 h 2124316"/>
              <a:gd name="connsiteX41" fmla="*/ 1880919 w 2352022"/>
              <a:gd name="connsiteY41" fmla="*/ 463922 h 2124316"/>
              <a:gd name="connsiteX42" fmla="*/ 1902431 w 2352022"/>
              <a:gd name="connsiteY42" fmla="*/ 565026 h 2124316"/>
              <a:gd name="connsiteX43" fmla="*/ 1852093 w 2352022"/>
              <a:gd name="connsiteY43" fmla="*/ 869630 h 2124316"/>
              <a:gd name="connsiteX44" fmla="*/ 1749182 w 2352022"/>
              <a:gd name="connsiteY44" fmla="*/ 1046413 h 2124316"/>
              <a:gd name="connsiteX45" fmla="*/ 1721867 w 2352022"/>
              <a:gd name="connsiteY45" fmla="*/ 1067001 h 2124316"/>
              <a:gd name="connsiteX46" fmla="*/ 1732168 w 2352022"/>
              <a:gd name="connsiteY46" fmla="*/ 1167809 h 2124316"/>
              <a:gd name="connsiteX47" fmla="*/ 1720869 w 2352022"/>
              <a:gd name="connsiteY47" fmla="*/ 1278390 h 2124316"/>
              <a:gd name="connsiteX48" fmla="*/ 1718551 w 2352022"/>
              <a:gd name="connsiteY48" fmla="*/ 1285755 h 2124316"/>
              <a:gd name="connsiteX49" fmla="*/ 1768414 w 2352022"/>
              <a:gd name="connsiteY49" fmla="*/ 1276519 h 2124316"/>
              <a:gd name="connsiteX50" fmla="*/ 1858548 w 2352022"/>
              <a:gd name="connsiteY50" fmla="*/ 1287813 h 2124316"/>
              <a:gd name="connsiteX51" fmla="*/ 2221662 w 2352022"/>
              <a:gd name="connsiteY51" fmla="*/ 1496905 h 2124316"/>
              <a:gd name="connsiteX52" fmla="*/ 2254790 w 2352022"/>
              <a:gd name="connsiteY52" fmla="*/ 1542940 h 2124316"/>
              <a:gd name="connsiteX53" fmla="*/ 2317172 w 2352022"/>
              <a:gd name="connsiteY53" fmla="*/ 1715893 h 2124316"/>
              <a:gd name="connsiteX54" fmla="*/ 2352022 w 2352022"/>
              <a:gd name="connsiteY54" fmla="*/ 1826892 h 2124316"/>
              <a:gd name="connsiteX55" fmla="*/ 2339116 w 2352022"/>
              <a:gd name="connsiteY55" fmla="*/ 1808822 h 2124316"/>
              <a:gd name="connsiteX56" fmla="*/ 2229836 w 2352022"/>
              <a:gd name="connsiteY56" fmla="*/ 1602311 h 2124316"/>
              <a:gd name="connsiteX57" fmla="*/ 2186813 w 2352022"/>
              <a:gd name="connsiteY57" fmla="*/ 1549824 h 2124316"/>
              <a:gd name="connsiteX58" fmla="*/ 1853385 w 2352022"/>
              <a:gd name="connsiteY58" fmla="*/ 1363965 h 2124316"/>
              <a:gd name="connsiteX59" fmla="*/ 1748839 w 2352022"/>
              <a:gd name="connsiteY59" fmla="*/ 1353208 h 2124316"/>
              <a:gd name="connsiteX60" fmla="*/ 1692833 w 2352022"/>
              <a:gd name="connsiteY60" fmla="*/ 1367496 h 2124316"/>
              <a:gd name="connsiteX61" fmla="*/ 1688462 w 2352022"/>
              <a:gd name="connsiteY61" fmla="*/ 1381386 h 2124316"/>
              <a:gd name="connsiteX62" fmla="*/ 1637185 w 2352022"/>
              <a:gd name="connsiteY62" fmla="*/ 1474590 h 2124316"/>
              <a:gd name="connsiteX63" fmla="*/ 1617417 w 2352022"/>
              <a:gd name="connsiteY63" fmla="*/ 1498228 h 2124316"/>
              <a:gd name="connsiteX64" fmla="*/ 1741524 w 2352022"/>
              <a:gd name="connsiteY64" fmla="*/ 1497335 h 2124316"/>
              <a:gd name="connsiteX65" fmla="*/ 1884362 w 2352022"/>
              <a:gd name="connsiteY65" fmla="*/ 1543801 h 2124316"/>
              <a:gd name="connsiteX66" fmla="*/ 2134326 w 2352022"/>
              <a:gd name="connsiteY66" fmla="*/ 1804090 h 2124316"/>
              <a:gd name="connsiteX67" fmla="*/ 2155406 w 2352022"/>
              <a:gd name="connsiteY67" fmla="*/ 1864321 h 2124316"/>
              <a:gd name="connsiteX68" fmla="*/ 2167023 w 2352022"/>
              <a:gd name="connsiteY68" fmla="*/ 2119879 h 2124316"/>
              <a:gd name="connsiteX69" fmla="*/ 2163151 w 2352022"/>
              <a:gd name="connsiteY69" fmla="*/ 2124181 h 2124316"/>
              <a:gd name="connsiteX70" fmla="*/ 2124430 w 2352022"/>
              <a:gd name="connsiteY70" fmla="*/ 1927566 h 2124316"/>
              <a:gd name="connsiteX71" fmla="*/ 2093022 w 2352022"/>
              <a:gd name="connsiteY71" fmla="*/ 1847543 h 2124316"/>
              <a:gd name="connsiteX72" fmla="*/ 1851664 w 2352022"/>
              <a:gd name="connsiteY72" fmla="*/ 1603172 h 2124316"/>
              <a:gd name="connsiteX73" fmla="*/ 1753571 w 2352022"/>
              <a:gd name="connsiteY73" fmla="*/ 1566172 h 2124316"/>
              <a:gd name="connsiteX74" fmla="*/ 1608208 w 2352022"/>
              <a:gd name="connsiteY74" fmla="*/ 1566011 h 2124316"/>
              <a:gd name="connsiteX75" fmla="*/ 1550316 w 2352022"/>
              <a:gd name="connsiteY75" fmla="*/ 1571227 h 2124316"/>
              <a:gd name="connsiteX76" fmla="*/ 1486964 w 2352022"/>
              <a:gd name="connsiteY76" fmla="*/ 1622796 h 2124316"/>
              <a:gd name="connsiteX77" fmla="*/ 1392492 w 2352022"/>
              <a:gd name="connsiteY77" fmla="*/ 1673385 h 2124316"/>
              <a:gd name="connsiteX78" fmla="*/ 1377177 w 2352022"/>
              <a:gd name="connsiteY78" fmla="*/ 1678075 h 2124316"/>
              <a:gd name="connsiteX79" fmla="*/ 1364213 w 2352022"/>
              <a:gd name="connsiteY79" fmla="*/ 1691369 h 2124316"/>
              <a:gd name="connsiteX80" fmla="*/ 1347865 w 2352022"/>
              <a:gd name="connsiteY80" fmla="*/ 1722345 h 2124316"/>
              <a:gd name="connsiteX81" fmla="*/ 1261818 w 2352022"/>
              <a:gd name="connsiteY81" fmla="*/ 1892718 h 2124316"/>
              <a:gd name="connsiteX82" fmla="*/ 1257085 w 2352022"/>
              <a:gd name="connsiteY82" fmla="*/ 1906484 h 2124316"/>
              <a:gd name="connsiteX83" fmla="*/ 1211480 w 2352022"/>
              <a:gd name="connsiteY83" fmla="*/ 2001996 h 2124316"/>
              <a:gd name="connsiteX84" fmla="*/ 1231271 w 2352022"/>
              <a:gd name="connsiteY84" fmla="*/ 1964565 h 2124316"/>
              <a:gd name="connsiteX85" fmla="*/ 1223528 w 2352022"/>
              <a:gd name="connsiteY85" fmla="*/ 1925416 h 2124316"/>
              <a:gd name="connsiteX86" fmla="*/ 1198574 w 2352022"/>
              <a:gd name="connsiteY86" fmla="*/ 1924555 h 2124316"/>
              <a:gd name="connsiteX87" fmla="*/ 1138343 w 2352022"/>
              <a:gd name="connsiteY87" fmla="*/ 1921973 h 2124316"/>
              <a:gd name="connsiteX88" fmla="*/ 1117261 w 2352022"/>
              <a:gd name="connsiteY88" fmla="*/ 1930577 h 2124316"/>
              <a:gd name="connsiteX89" fmla="*/ 1114680 w 2352022"/>
              <a:gd name="connsiteY89" fmla="*/ 1968437 h 2124316"/>
              <a:gd name="connsiteX90" fmla="*/ 1133609 w 2352022"/>
              <a:gd name="connsiteY90" fmla="*/ 2002856 h 2124316"/>
              <a:gd name="connsiteX91" fmla="*/ 1087575 w 2352022"/>
              <a:gd name="connsiteY91" fmla="*/ 1906054 h 2124316"/>
              <a:gd name="connsiteX92" fmla="*/ 1084132 w 2352022"/>
              <a:gd name="connsiteY92" fmla="*/ 1893578 h 2124316"/>
              <a:gd name="connsiteX93" fmla="*/ 996367 w 2352022"/>
              <a:gd name="connsiteY93" fmla="*/ 1716323 h 2124316"/>
              <a:gd name="connsiteX94" fmla="*/ 986041 w 2352022"/>
              <a:gd name="connsiteY94" fmla="*/ 1695672 h 2124316"/>
              <a:gd name="connsiteX95" fmla="*/ 965785 w 2352022"/>
              <a:gd name="connsiteY95" fmla="*/ 1675301 h 2124316"/>
              <a:gd name="connsiteX96" fmla="*/ 959530 w 2352022"/>
              <a:gd name="connsiteY96" fmla="*/ 1673385 h 2124316"/>
              <a:gd name="connsiteX97" fmla="*/ 865058 w 2352022"/>
              <a:gd name="connsiteY97" fmla="*/ 1622796 h 2124316"/>
              <a:gd name="connsiteX98" fmla="*/ 801706 w 2352022"/>
              <a:gd name="connsiteY98" fmla="*/ 1571227 h 2124316"/>
              <a:gd name="connsiteX99" fmla="*/ 751727 w 2352022"/>
              <a:gd name="connsiteY99" fmla="*/ 1566602 h 2124316"/>
              <a:gd name="connsiteX100" fmla="*/ 621205 w 2352022"/>
              <a:gd name="connsiteY100" fmla="*/ 1563591 h 2124316"/>
              <a:gd name="connsiteX101" fmla="*/ 484821 w 2352022"/>
              <a:gd name="connsiteY101" fmla="*/ 1610057 h 2124316"/>
              <a:gd name="connsiteX102" fmla="*/ 258951 w 2352022"/>
              <a:gd name="connsiteY102" fmla="*/ 1839370 h 2124316"/>
              <a:gd name="connsiteX103" fmla="*/ 235288 w 2352022"/>
              <a:gd name="connsiteY103" fmla="*/ 1882821 h 2124316"/>
              <a:gd name="connsiteX104" fmla="*/ 194416 w 2352022"/>
              <a:gd name="connsiteY104" fmla="*/ 2056635 h 2124316"/>
              <a:gd name="connsiteX105" fmla="*/ 182800 w 2352022"/>
              <a:gd name="connsiteY105" fmla="*/ 2123751 h 2124316"/>
              <a:gd name="connsiteX106" fmla="*/ 189254 w 2352022"/>
              <a:gd name="connsiteY106" fmla="*/ 1878950 h 2124316"/>
              <a:gd name="connsiteX107" fmla="*/ 225823 w 2352022"/>
              <a:gd name="connsiteY107" fmla="*/ 1784299 h 2124316"/>
              <a:gd name="connsiteX108" fmla="*/ 443089 w 2352022"/>
              <a:gd name="connsiteY108" fmla="*/ 1557998 h 2124316"/>
              <a:gd name="connsiteX109" fmla="*/ 616472 w 2352022"/>
              <a:gd name="connsiteY109" fmla="*/ 1497335 h 2124316"/>
              <a:gd name="connsiteX110" fmla="*/ 734784 w 2352022"/>
              <a:gd name="connsiteY110" fmla="*/ 1498441 h 2124316"/>
              <a:gd name="connsiteX111" fmla="*/ 714837 w 2352022"/>
              <a:gd name="connsiteY111" fmla="*/ 1474590 h 2124316"/>
              <a:gd name="connsiteX112" fmla="*/ 663560 w 2352022"/>
              <a:gd name="connsiteY112" fmla="*/ 1381386 h 2124316"/>
              <a:gd name="connsiteX113" fmla="*/ 659428 w 2352022"/>
              <a:gd name="connsiteY113" fmla="*/ 1368255 h 2124316"/>
              <a:gd name="connsiteX114" fmla="*/ 642717 w 2352022"/>
              <a:gd name="connsiteY114" fmla="*/ 1362672 h 2124316"/>
              <a:gd name="connsiteX115" fmla="*/ 458579 w 2352022"/>
              <a:gd name="connsiteY115" fmla="*/ 1378592 h 2124316"/>
              <a:gd name="connsiteX116" fmla="*/ 184521 w 2352022"/>
              <a:gd name="connsiteY116" fmla="*/ 1533044 h 2124316"/>
              <a:gd name="connsiteX117" fmla="*/ 117405 w 2352022"/>
              <a:gd name="connsiteY117" fmla="*/ 1602311 h 2124316"/>
              <a:gd name="connsiteX118" fmla="*/ 10707 w 2352022"/>
              <a:gd name="connsiteY118" fmla="*/ 1801938 h 2124316"/>
              <a:gd name="connsiteX119" fmla="*/ 382 w 2352022"/>
              <a:gd name="connsiteY119" fmla="*/ 1816997 h 2124316"/>
              <a:gd name="connsiteX120" fmla="*/ 382 w 2352022"/>
              <a:gd name="connsiteY120" fmla="*/ 1807962 h 2124316"/>
              <a:gd name="connsiteX121" fmla="*/ 88150 w 2352022"/>
              <a:gd name="connsiteY121" fmla="*/ 1550255 h 2124316"/>
              <a:gd name="connsiteX122" fmla="*/ 138916 w 2352022"/>
              <a:gd name="connsiteY122" fmla="*/ 1483998 h 2124316"/>
              <a:gd name="connsiteX123" fmla="*/ 453845 w 2352022"/>
              <a:gd name="connsiteY123" fmla="*/ 1299430 h 2124316"/>
              <a:gd name="connsiteX124" fmla="*/ 592937 w 2352022"/>
              <a:gd name="connsiteY124" fmla="*/ 1277225 h 2124316"/>
              <a:gd name="connsiteX125" fmla="*/ 633119 w 2352022"/>
              <a:gd name="connsiteY125" fmla="*/ 1284639 h 2124316"/>
              <a:gd name="connsiteX126" fmla="*/ 631153 w 2352022"/>
              <a:gd name="connsiteY126" fmla="*/ 1278390 h 2124316"/>
              <a:gd name="connsiteX127" fmla="*/ 619854 w 2352022"/>
              <a:gd name="connsiteY127" fmla="*/ 1167809 h 2124316"/>
              <a:gd name="connsiteX128" fmla="*/ 629671 w 2352022"/>
              <a:gd name="connsiteY128" fmla="*/ 1071730 h 2124316"/>
              <a:gd name="connsiteX129" fmla="*/ 623787 w 2352022"/>
              <a:gd name="connsiteY129" fmla="*/ 1067966 h 2124316"/>
              <a:gd name="connsiteX130" fmla="*/ 510636 w 2352022"/>
              <a:gd name="connsiteY130" fmla="*/ 918245 h 2124316"/>
              <a:gd name="connsiteX131" fmla="*/ 443950 w 2352022"/>
              <a:gd name="connsiteY131" fmla="*/ 568898 h 2124316"/>
              <a:gd name="connsiteX132" fmla="*/ 471054 w 2352022"/>
              <a:gd name="connsiteY132" fmla="*/ 452735 h 2124316"/>
              <a:gd name="connsiteX133" fmla="*/ 593670 w 2352022"/>
              <a:gd name="connsiteY133" fmla="*/ 247517 h 2124316"/>
              <a:gd name="connsiteX134" fmla="*/ 606146 w 2352022"/>
              <a:gd name="connsiteY134" fmla="*/ 239342 h 2124316"/>
              <a:gd name="connsiteX135" fmla="*/ 523972 w 2352022"/>
              <a:gd name="connsiteY135" fmla="*/ 444562 h 2124316"/>
              <a:gd name="connsiteX136" fmla="*/ 508055 w 2352022"/>
              <a:gd name="connsiteY136" fmla="*/ 549107 h 2124316"/>
              <a:gd name="connsiteX137" fmla="*/ 563123 w 2352022"/>
              <a:gd name="connsiteY137" fmla="*/ 843816 h 2124316"/>
              <a:gd name="connsiteX138" fmla="*/ 644256 w 2352022"/>
              <a:gd name="connsiteY138" fmla="*/ 990955 h 2124316"/>
              <a:gd name="connsiteX139" fmla="*/ 650501 w 2352022"/>
              <a:gd name="connsiteY139" fmla="*/ 995736 h 2124316"/>
              <a:gd name="connsiteX140" fmla="*/ 663560 w 2352022"/>
              <a:gd name="connsiteY140" fmla="*/ 954232 h 2124316"/>
              <a:gd name="connsiteX141" fmla="*/ 782749 w 2352022"/>
              <a:gd name="connsiteY141" fmla="*/ 779823 h 2124316"/>
              <a:gd name="connsiteX142" fmla="*/ 812525 w 2352022"/>
              <a:gd name="connsiteY142" fmla="*/ 755585 h 2124316"/>
              <a:gd name="connsiteX143" fmla="*/ 805558 w 2352022"/>
              <a:gd name="connsiteY143" fmla="*/ 737818 h 2124316"/>
              <a:gd name="connsiteX144" fmla="*/ 782111 w 2352022"/>
              <a:gd name="connsiteY144" fmla="*/ 585677 h 2124316"/>
              <a:gd name="connsiteX145" fmla="*/ 800611 w 2352022"/>
              <a:gd name="connsiteY145" fmla="*/ 317644 h 2124316"/>
              <a:gd name="connsiteX146" fmla="*/ 846216 w 2352022"/>
              <a:gd name="connsiteY146" fmla="*/ 159749 h 2124316"/>
              <a:gd name="connsiteX147" fmla="*/ 965819 w 2352022"/>
              <a:gd name="connsiteY147" fmla="*/ 3575 h 2124316"/>
              <a:gd name="connsiteX148" fmla="*/ 968831 w 2352022"/>
              <a:gd name="connsiteY148" fmla="*/ 510 h 21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52022" h="2124316">
                <a:moveTo>
                  <a:pt x="1133180" y="1878950"/>
                </a:moveTo>
                <a:cubicBezTo>
                  <a:pt x="1125434" y="1879381"/>
                  <a:pt x="1120703" y="1884544"/>
                  <a:pt x="1120703" y="1891856"/>
                </a:cubicBezTo>
                <a:cubicBezTo>
                  <a:pt x="1120271" y="1900031"/>
                  <a:pt x="1126295" y="1903044"/>
                  <a:pt x="1133609" y="1904333"/>
                </a:cubicBezTo>
                <a:cubicBezTo>
                  <a:pt x="1141354" y="1903044"/>
                  <a:pt x="1146087" y="1899171"/>
                  <a:pt x="1146087" y="1891427"/>
                </a:cubicBezTo>
                <a:cubicBezTo>
                  <a:pt x="1146087" y="1883253"/>
                  <a:pt x="1140924" y="1878518"/>
                  <a:pt x="1133180" y="1878950"/>
                </a:cubicBezTo>
                <a:close/>
                <a:moveTo>
                  <a:pt x="1212771" y="1878090"/>
                </a:moveTo>
                <a:cubicBezTo>
                  <a:pt x="1205027" y="1879381"/>
                  <a:pt x="1200726" y="1883682"/>
                  <a:pt x="1200726" y="1891427"/>
                </a:cubicBezTo>
                <a:cubicBezTo>
                  <a:pt x="1201155" y="1898741"/>
                  <a:pt x="1204598" y="1903472"/>
                  <a:pt x="1211911" y="1903904"/>
                </a:cubicBezTo>
                <a:cubicBezTo>
                  <a:pt x="1220086" y="1904333"/>
                  <a:pt x="1224387" y="1899171"/>
                  <a:pt x="1224817" y="1891856"/>
                </a:cubicBezTo>
                <a:cubicBezTo>
                  <a:pt x="1225249" y="1884112"/>
                  <a:pt x="1220516" y="1879381"/>
                  <a:pt x="1212771" y="1878090"/>
                </a:cubicBezTo>
                <a:close/>
                <a:moveTo>
                  <a:pt x="968831" y="510"/>
                </a:moveTo>
                <a:cubicBezTo>
                  <a:pt x="970015" y="-189"/>
                  <a:pt x="971413" y="-296"/>
                  <a:pt x="973133" y="995"/>
                </a:cubicBezTo>
                <a:cubicBezTo>
                  <a:pt x="944308" y="50040"/>
                  <a:pt x="917633" y="99946"/>
                  <a:pt x="893542" y="151145"/>
                </a:cubicBezTo>
                <a:cubicBezTo>
                  <a:pt x="877622" y="184271"/>
                  <a:pt x="861273" y="217400"/>
                  <a:pt x="857401" y="254830"/>
                </a:cubicBezTo>
                <a:cubicBezTo>
                  <a:pt x="844065" y="375296"/>
                  <a:pt x="843634" y="496189"/>
                  <a:pt x="851809" y="617083"/>
                </a:cubicBezTo>
                <a:cubicBezTo>
                  <a:pt x="853746" y="646555"/>
                  <a:pt x="857080" y="675703"/>
                  <a:pt x="863748" y="704098"/>
                </a:cubicBezTo>
                <a:lnTo>
                  <a:pt x="866771" y="711905"/>
                </a:lnTo>
                <a:lnTo>
                  <a:pt x="959530" y="662233"/>
                </a:lnTo>
                <a:cubicBezTo>
                  <a:pt x="1026067" y="634468"/>
                  <a:pt x="1099222" y="619114"/>
                  <a:pt x="1176011" y="619114"/>
                </a:cubicBezTo>
                <a:cubicBezTo>
                  <a:pt x="1252800" y="619114"/>
                  <a:pt x="1325955" y="634468"/>
                  <a:pt x="1392492" y="662233"/>
                </a:cubicBezTo>
                <a:lnTo>
                  <a:pt x="1478432" y="708254"/>
                </a:lnTo>
                <a:lnTo>
                  <a:pt x="1487259" y="675165"/>
                </a:lnTo>
                <a:cubicBezTo>
                  <a:pt x="1503177" y="549107"/>
                  <a:pt x="1500595" y="422619"/>
                  <a:pt x="1492852" y="296562"/>
                </a:cubicBezTo>
                <a:cubicBezTo>
                  <a:pt x="1490269" y="256551"/>
                  <a:pt x="1483387" y="217400"/>
                  <a:pt x="1466608" y="180400"/>
                </a:cubicBezTo>
                <a:cubicBezTo>
                  <a:pt x="1441655" y="124900"/>
                  <a:pt x="1412830" y="71552"/>
                  <a:pt x="1384004" y="18204"/>
                </a:cubicBezTo>
                <a:cubicBezTo>
                  <a:pt x="1381422" y="13041"/>
                  <a:pt x="1375829" y="8738"/>
                  <a:pt x="1377980" y="1854"/>
                </a:cubicBezTo>
                <a:cubicBezTo>
                  <a:pt x="1405945" y="25087"/>
                  <a:pt x="1476933" y="117157"/>
                  <a:pt x="1502317" y="163190"/>
                </a:cubicBezTo>
                <a:cubicBezTo>
                  <a:pt x="1513932" y="184271"/>
                  <a:pt x="1523398" y="206213"/>
                  <a:pt x="1528561" y="229876"/>
                </a:cubicBezTo>
                <a:cubicBezTo>
                  <a:pt x="1555234" y="349051"/>
                  <a:pt x="1564700" y="469945"/>
                  <a:pt x="1562980" y="591701"/>
                </a:cubicBezTo>
                <a:cubicBezTo>
                  <a:pt x="1562334" y="638596"/>
                  <a:pt x="1555450" y="683448"/>
                  <a:pt x="1542812" y="726686"/>
                </a:cubicBezTo>
                <a:lnTo>
                  <a:pt x="1533932" y="751055"/>
                </a:lnTo>
                <a:lnTo>
                  <a:pt x="1569273" y="779823"/>
                </a:lnTo>
                <a:cubicBezTo>
                  <a:pt x="1619596" y="829470"/>
                  <a:pt x="1660319" y="888587"/>
                  <a:pt x="1688462" y="954232"/>
                </a:cubicBezTo>
                <a:lnTo>
                  <a:pt x="1699159" y="988229"/>
                </a:lnTo>
                <a:lnTo>
                  <a:pt x="1734533" y="953847"/>
                </a:lnTo>
                <a:cubicBezTo>
                  <a:pt x="1749053" y="934164"/>
                  <a:pt x="1760239" y="912007"/>
                  <a:pt x="1768199" y="886839"/>
                </a:cubicBezTo>
                <a:cubicBezTo>
                  <a:pt x="1797455" y="794769"/>
                  <a:pt x="1814234" y="700119"/>
                  <a:pt x="1831013" y="605037"/>
                </a:cubicBezTo>
                <a:cubicBezTo>
                  <a:pt x="1843490" y="535341"/>
                  <a:pt x="1834455" y="469945"/>
                  <a:pt x="1808641" y="405410"/>
                </a:cubicBezTo>
                <a:cubicBezTo>
                  <a:pt x="1787559" y="352492"/>
                  <a:pt x="1766478" y="299574"/>
                  <a:pt x="1743677" y="247085"/>
                </a:cubicBezTo>
                <a:cubicBezTo>
                  <a:pt x="1741524" y="242354"/>
                  <a:pt x="1736793" y="237620"/>
                  <a:pt x="1739805" y="230307"/>
                </a:cubicBezTo>
                <a:cubicBezTo>
                  <a:pt x="1741956" y="232028"/>
                  <a:pt x="1743677" y="233319"/>
                  <a:pt x="1744536" y="234609"/>
                </a:cubicBezTo>
                <a:cubicBezTo>
                  <a:pt x="1792292" y="309899"/>
                  <a:pt x="1839187" y="385190"/>
                  <a:pt x="1880919" y="463922"/>
                </a:cubicBezTo>
                <a:cubicBezTo>
                  <a:pt x="1897698" y="496189"/>
                  <a:pt x="1904152" y="529317"/>
                  <a:pt x="1902431" y="565026"/>
                </a:cubicBezTo>
                <a:cubicBezTo>
                  <a:pt x="1897698" y="668281"/>
                  <a:pt x="1879629" y="769385"/>
                  <a:pt x="1852093" y="869630"/>
                </a:cubicBezTo>
                <a:cubicBezTo>
                  <a:pt x="1832734" y="940295"/>
                  <a:pt x="1800063" y="999343"/>
                  <a:pt x="1749182" y="1046413"/>
                </a:cubicBezTo>
                <a:lnTo>
                  <a:pt x="1721867" y="1067001"/>
                </a:lnTo>
                <a:lnTo>
                  <a:pt x="1732168" y="1167809"/>
                </a:lnTo>
                <a:cubicBezTo>
                  <a:pt x="1732168" y="1205689"/>
                  <a:pt x="1728277" y="1242672"/>
                  <a:pt x="1720869" y="1278390"/>
                </a:cubicBezTo>
                <a:lnTo>
                  <a:pt x="1718551" y="1285755"/>
                </a:lnTo>
                <a:lnTo>
                  <a:pt x="1768414" y="1276519"/>
                </a:lnTo>
                <a:cubicBezTo>
                  <a:pt x="1798100" y="1274583"/>
                  <a:pt x="1828002" y="1277272"/>
                  <a:pt x="1858548" y="1287813"/>
                </a:cubicBezTo>
                <a:cubicBezTo>
                  <a:pt x="1993209" y="1333848"/>
                  <a:pt x="2113245" y="1405267"/>
                  <a:pt x="2221662" y="1496905"/>
                </a:cubicBezTo>
                <a:cubicBezTo>
                  <a:pt x="2236289" y="1509381"/>
                  <a:pt x="2247045" y="1524870"/>
                  <a:pt x="2254790" y="1542940"/>
                </a:cubicBezTo>
                <a:cubicBezTo>
                  <a:pt x="2279744" y="1599300"/>
                  <a:pt x="2298674" y="1657380"/>
                  <a:pt x="2317172" y="1715893"/>
                </a:cubicBezTo>
                <a:cubicBezTo>
                  <a:pt x="2328789" y="1752031"/>
                  <a:pt x="2339976" y="1788171"/>
                  <a:pt x="2352022" y="1826892"/>
                </a:cubicBezTo>
                <a:cubicBezTo>
                  <a:pt x="2342556" y="1821730"/>
                  <a:pt x="2341697" y="1814416"/>
                  <a:pt x="2339116" y="1808822"/>
                </a:cubicBezTo>
                <a:cubicBezTo>
                  <a:pt x="2305556" y="1738694"/>
                  <a:pt x="2271569" y="1668137"/>
                  <a:pt x="2229836" y="1602311"/>
                </a:cubicBezTo>
                <a:cubicBezTo>
                  <a:pt x="2217791" y="1582951"/>
                  <a:pt x="2205744" y="1563161"/>
                  <a:pt x="2186813" y="1549824"/>
                </a:cubicBezTo>
                <a:cubicBezTo>
                  <a:pt x="2082268" y="1475824"/>
                  <a:pt x="1972558" y="1411719"/>
                  <a:pt x="1853385" y="1363965"/>
                </a:cubicBezTo>
                <a:cubicBezTo>
                  <a:pt x="1819397" y="1350627"/>
                  <a:pt x="1784979" y="1346756"/>
                  <a:pt x="1748839" y="1353208"/>
                </a:cubicBezTo>
                <a:lnTo>
                  <a:pt x="1692833" y="1367496"/>
                </a:lnTo>
                <a:lnTo>
                  <a:pt x="1688462" y="1381386"/>
                </a:lnTo>
                <a:cubicBezTo>
                  <a:pt x="1674391" y="1414209"/>
                  <a:pt x="1657174" y="1445399"/>
                  <a:pt x="1637185" y="1474590"/>
                </a:cubicBezTo>
                <a:lnTo>
                  <a:pt x="1617417" y="1498228"/>
                </a:lnTo>
                <a:lnTo>
                  <a:pt x="1741524" y="1497335"/>
                </a:lnTo>
                <a:cubicBezTo>
                  <a:pt x="1794013" y="1498626"/>
                  <a:pt x="1841767" y="1512823"/>
                  <a:pt x="1884362" y="1543801"/>
                </a:cubicBezTo>
                <a:cubicBezTo>
                  <a:pt x="1983315" y="1615648"/>
                  <a:pt x="2065919" y="1703416"/>
                  <a:pt x="2134326" y="1804090"/>
                </a:cubicBezTo>
                <a:cubicBezTo>
                  <a:pt x="2146802" y="1822159"/>
                  <a:pt x="2152826" y="1842381"/>
                  <a:pt x="2155406" y="1864321"/>
                </a:cubicBezTo>
                <a:cubicBezTo>
                  <a:pt x="2165302" y="1949077"/>
                  <a:pt x="2165732" y="2034693"/>
                  <a:pt x="2167023" y="2119879"/>
                </a:cubicBezTo>
                <a:cubicBezTo>
                  <a:pt x="2167023" y="2121600"/>
                  <a:pt x="2167883" y="2125042"/>
                  <a:pt x="2163151" y="2124181"/>
                </a:cubicBezTo>
                <a:cubicBezTo>
                  <a:pt x="2152395" y="2058356"/>
                  <a:pt x="2141639" y="1992100"/>
                  <a:pt x="2124430" y="1927566"/>
                </a:cubicBezTo>
                <a:cubicBezTo>
                  <a:pt x="2117116" y="1899601"/>
                  <a:pt x="2111522" y="1870775"/>
                  <a:pt x="2093022" y="1847543"/>
                </a:cubicBezTo>
                <a:cubicBezTo>
                  <a:pt x="2021605" y="1757195"/>
                  <a:pt x="1942443" y="1674159"/>
                  <a:pt x="1851664" y="1603172"/>
                </a:cubicBezTo>
                <a:cubicBezTo>
                  <a:pt x="1822839" y="1580369"/>
                  <a:pt x="1790141" y="1569184"/>
                  <a:pt x="1753571" y="1566172"/>
                </a:cubicBezTo>
                <a:cubicBezTo>
                  <a:pt x="1704955" y="1562300"/>
                  <a:pt x="1656555" y="1563053"/>
                  <a:pt x="1608208" y="1566011"/>
                </a:cubicBezTo>
                <a:lnTo>
                  <a:pt x="1550316" y="1571227"/>
                </a:lnTo>
                <a:lnTo>
                  <a:pt x="1486964" y="1622796"/>
                </a:lnTo>
                <a:cubicBezTo>
                  <a:pt x="1457376" y="1642517"/>
                  <a:pt x="1425761" y="1659502"/>
                  <a:pt x="1392492" y="1673385"/>
                </a:cubicBezTo>
                <a:lnTo>
                  <a:pt x="1377177" y="1678075"/>
                </a:lnTo>
                <a:lnTo>
                  <a:pt x="1364213" y="1691369"/>
                </a:lnTo>
                <a:cubicBezTo>
                  <a:pt x="1353887" y="1699974"/>
                  <a:pt x="1349584" y="1709869"/>
                  <a:pt x="1347865" y="1722345"/>
                </a:cubicBezTo>
                <a:cubicBezTo>
                  <a:pt x="1337968" y="1788601"/>
                  <a:pt x="1313876" y="1847543"/>
                  <a:pt x="1261818" y="1892718"/>
                </a:cubicBezTo>
                <a:cubicBezTo>
                  <a:pt x="1257516" y="1896590"/>
                  <a:pt x="1254934" y="1899601"/>
                  <a:pt x="1257085" y="1906484"/>
                </a:cubicBezTo>
                <a:cubicBezTo>
                  <a:pt x="1269991" y="1952519"/>
                  <a:pt x="1257516" y="1978333"/>
                  <a:pt x="1211480" y="2001996"/>
                </a:cubicBezTo>
                <a:cubicBezTo>
                  <a:pt x="1218365" y="1989090"/>
                  <a:pt x="1225249" y="1977043"/>
                  <a:pt x="1231271" y="1964565"/>
                </a:cubicBezTo>
                <a:cubicBezTo>
                  <a:pt x="1238586" y="1949938"/>
                  <a:pt x="1232132" y="1937461"/>
                  <a:pt x="1223528" y="1925416"/>
                </a:cubicBezTo>
                <a:cubicBezTo>
                  <a:pt x="1215353" y="1914229"/>
                  <a:pt x="1206748" y="1922832"/>
                  <a:pt x="1198574" y="1924555"/>
                </a:cubicBezTo>
                <a:cubicBezTo>
                  <a:pt x="1178354" y="1928426"/>
                  <a:pt x="1158132" y="1928856"/>
                  <a:pt x="1138343" y="1921973"/>
                </a:cubicBezTo>
                <a:cubicBezTo>
                  <a:pt x="1128017" y="1918532"/>
                  <a:pt x="1122853" y="1921973"/>
                  <a:pt x="1117261" y="1930577"/>
                </a:cubicBezTo>
                <a:cubicBezTo>
                  <a:pt x="1109517" y="1943055"/>
                  <a:pt x="1107365" y="1955531"/>
                  <a:pt x="1114680" y="1968437"/>
                </a:cubicBezTo>
                <a:cubicBezTo>
                  <a:pt x="1120703" y="1979624"/>
                  <a:pt x="1126727" y="1990381"/>
                  <a:pt x="1133609" y="2002856"/>
                </a:cubicBezTo>
                <a:cubicBezTo>
                  <a:pt x="1085423" y="1975752"/>
                  <a:pt x="1074667" y="1953810"/>
                  <a:pt x="1087575" y="1906054"/>
                </a:cubicBezTo>
                <a:cubicBezTo>
                  <a:pt x="1089295" y="1900031"/>
                  <a:pt x="1088435" y="1897019"/>
                  <a:pt x="1084132" y="1893578"/>
                </a:cubicBezTo>
                <a:cubicBezTo>
                  <a:pt x="1029924" y="1846682"/>
                  <a:pt x="1005830" y="1785159"/>
                  <a:pt x="996367" y="1716323"/>
                </a:cubicBezTo>
                <a:cubicBezTo>
                  <a:pt x="995076" y="1708148"/>
                  <a:pt x="992924" y="1701265"/>
                  <a:pt x="986041" y="1695672"/>
                </a:cubicBezTo>
                <a:lnTo>
                  <a:pt x="965785" y="1675301"/>
                </a:lnTo>
                <a:lnTo>
                  <a:pt x="959530" y="1673385"/>
                </a:lnTo>
                <a:cubicBezTo>
                  <a:pt x="926261" y="1659502"/>
                  <a:pt x="894646" y="1642517"/>
                  <a:pt x="865058" y="1622796"/>
                </a:cubicBezTo>
                <a:lnTo>
                  <a:pt x="801706" y="1571227"/>
                </a:lnTo>
                <a:lnTo>
                  <a:pt x="751727" y="1566602"/>
                </a:lnTo>
                <a:cubicBezTo>
                  <a:pt x="708328" y="1563698"/>
                  <a:pt x="664874" y="1562300"/>
                  <a:pt x="621205" y="1563591"/>
                </a:cubicBezTo>
                <a:cubicBezTo>
                  <a:pt x="570867" y="1564881"/>
                  <a:pt x="524833" y="1576928"/>
                  <a:pt x="484821" y="1610057"/>
                </a:cubicBezTo>
                <a:cubicBezTo>
                  <a:pt x="401356" y="1678894"/>
                  <a:pt x="327357" y="1755905"/>
                  <a:pt x="258951" y="1839370"/>
                </a:cubicBezTo>
                <a:cubicBezTo>
                  <a:pt x="248195" y="1852276"/>
                  <a:pt x="240881" y="1866903"/>
                  <a:pt x="235288" y="1882821"/>
                </a:cubicBezTo>
                <a:cubicBezTo>
                  <a:pt x="215928" y="1939182"/>
                  <a:pt x="205172" y="1997694"/>
                  <a:pt x="194416" y="2056635"/>
                </a:cubicBezTo>
                <a:cubicBezTo>
                  <a:pt x="190543" y="2079006"/>
                  <a:pt x="186672" y="2101379"/>
                  <a:pt x="182800" y="2123751"/>
                </a:cubicBezTo>
                <a:cubicBezTo>
                  <a:pt x="180218" y="2041577"/>
                  <a:pt x="181940" y="1960264"/>
                  <a:pt x="189254" y="1878950"/>
                </a:cubicBezTo>
                <a:cubicBezTo>
                  <a:pt x="192266" y="1843240"/>
                  <a:pt x="204743" y="1812694"/>
                  <a:pt x="225823" y="1784299"/>
                </a:cubicBezTo>
                <a:cubicBezTo>
                  <a:pt x="288206" y="1699113"/>
                  <a:pt x="360055" y="1622963"/>
                  <a:pt x="443089" y="1557998"/>
                </a:cubicBezTo>
                <a:cubicBezTo>
                  <a:pt x="494287" y="1517986"/>
                  <a:pt x="550647" y="1497335"/>
                  <a:pt x="616472" y="1497335"/>
                </a:cubicBezTo>
                <a:lnTo>
                  <a:pt x="734784" y="1498441"/>
                </a:lnTo>
                <a:lnTo>
                  <a:pt x="714837" y="1474590"/>
                </a:lnTo>
                <a:cubicBezTo>
                  <a:pt x="694848" y="1445399"/>
                  <a:pt x="677631" y="1414209"/>
                  <a:pt x="663560" y="1381386"/>
                </a:cubicBezTo>
                <a:lnTo>
                  <a:pt x="659428" y="1368255"/>
                </a:lnTo>
                <a:lnTo>
                  <a:pt x="642717" y="1362672"/>
                </a:lnTo>
                <a:cubicBezTo>
                  <a:pt x="578612" y="1344604"/>
                  <a:pt x="518809" y="1350627"/>
                  <a:pt x="458579" y="1378592"/>
                </a:cubicBezTo>
                <a:cubicBezTo>
                  <a:pt x="363067" y="1423336"/>
                  <a:pt x="272289" y="1474963"/>
                  <a:pt x="184521" y="1533044"/>
                </a:cubicBezTo>
                <a:cubicBezTo>
                  <a:pt x="156986" y="1551545"/>
                  <a:pt x="135044" y="1574346"/>
                  <a:pt x="117405" y="1602311"/>
                </a:cubicBezTo>
                <a:cubicBezTo>
                  <a:pt x="76964" y="1665986"/>
                  <a:pt x="43836" y="1733963"/>
                  <a:pt x="10707" y="1801938"/>
                </a:cubicBezTo>
                <a:cubicBezTo>
                  <a:pt x="8126" y="1807101"/>
                  <a:pt x="7696" y="1813985"/>
                  <a:pt x="382" y="1816997"/>
                </a:cubicBezTo>
                <a:cubicBezTo>
                  <a:pt x="382" y="1813555"/>
                  <a:pt x="-478" y="1810544"/>
                  <a:pt x="382" y="1807962"/>
                </a:cubicBezTo>
                <a:cubicBezTo>
                  <a:pt x="27488" y="1721485"/>
                  <a:pt x="53730" y="1634580"/>
                  <a:pt x="88150" y="1550255"/>
                </a:cubicBezTo>
                <a:cubicBezTo>
                  <a:pt x="99336" y="1523149"/>
                  <a:pt x="116544" y="1501638"/>
                  <a:pt x="138916" y="1483998"/>
                </a:cubicBezTo>
                <a:cubicBezTo>
                  <a:pt x="234857" y="1406988"/>
                  <a:pt x="338973" y="1344604"/>
                  <a:pt x="453845" y="1299430"/>
                </a:cubicBezTo>
                <a:cubicBezTo>
                  <a:pt x="499665" y="1281683"/>
                  <a:pt x="545484" y="1272889"/>
                  <a:pt x="592937" y="1277225"/>
                </a:cubicBezTo>
                <a:lnTo>
                  <a:pt x="633119" y="1284639"/>
                </a:lnTo>
                <a:lnTo>
                  <a:pt x="631153" y="1278390"/>
                </a:lnTo>
                <a:cubicBezTo>
                  <a:pt x="623745" y="1242672"/>
                  <a:pt x="619854" y="1205689"/>
                  <a:pt x="619854" y="1167809"/>
                </a:cubicBezTo>
                <a:lnTo>
                  <a:pt x="629671" y="1071730"/>
                </a:lnTo>
                <a:lnTo>
                  <a:pt x="623787" y="1067966"/>
                </a:lnTo>
                <a:cubicBezTo>
                  <a:pt x="568717" y="1030106"/>
                  <a:pt x="532578" y="980629"/>
                  <a:pt x="510636" y="918245"/>
                </a:cubicBezTo>
                <a:cubicBezTo>
                  <a:pt x="470624" y="805095"/>
                  <a:pt x="450404" y="688502"/>
                  <a:pt x="443950" y="568898"/>
                </a:cubicBezTo>
                <a:cubicBezTo>
                  <a:pt x="441798" y="527166"/>
                  <a:pt x="451264" y="489306"/>
                  <a:pt x="471054" y="452735"/>
                </a:cubicBezTo>
                <a:cubicBezTo>
                  <a:pt x="509345" y="382608"/>
                  <a:pt x="551078" y="314631"/>
                  <a:pt x="593670" y="247517"/>
                </a:cubicBezTo>
                <a:cubicBezTo>
                  <a:pt x="596252" y="243214"/>
                  <a:pt x="597973" y="237191"/>
                  <a:pt x="606146" y="239342"/>
                </a:cubicBezTo>
                <a:cubicBezTo>
                  <a:pt x="576031" y="307319"/>
                  <a:pt x="546775" y="374433"/>
                  <a:pt x="523972" y="444562"/>
                </a:cubicBezTo>
                <a:cubicBezTo>
                  <a:pt x="512787" y="478549"/>
                  <a:pt x="503752" y="512538"/>
                  <a:pt x="508055" y="549107"/>
                </a:cubicBezTo>
                <a:cubicBezTo>
                  <a:pt x="519241" y="648491"/>
                  <a:pt x="539031" y="746584"/>
                  <a:pt x="563123" y="843816"/>
                </a:cubicBezTo>
                <a:cubicBezTo>
                  <a:pt x="577643" y="902543"/>
                  <a:pt x="603054" y="951831"/>
                  <a:pt x="644256" y="990955"/>
                </a:cubicBezTo>
                <a:lnTo>
                  <a:pt x="650501" y="995736"/>
                </a:lnTo>
                <a:lnTo>
                  <a:pt x="663560" y="954232"/>
                </a:lnTo>
                <a:cubicBezTo>
                  <a:pt x="691703" y="888587"/>
                  <a:pt x="732426" y="829470"/>
                  <a:pt x="782749" y="779823"/>
                </a:cubicBezTo>
                <a:lnTo>
                  <a:pt x="812525" y="755585"/>
                </a:lnTo>
                <a:lnTo>
                  <a:pt x="805558" y="737818"/>
                </a:lnTo>
                <a:cubicBezTo>
                  <a:pt x="790285" y="689470"/>
                  <a:pt x="781896" y="639026"/>
                  <a:pt x="782111" y="585677"/>
                </a:cubicBezTo>
                <a:cubicBezTo>
                  <a:pt x="782542" y="495758"/>
                  <a:pt x="786845" y="406702"/>
                  <a:pt x="800611" y="317644"/>
                </a:cubicBezTo>
                <a:cubicBezTo>
                  <a:pt x="809216" y="263005"/>
                  <a:pt x="816531" y="208365"/>
                  <a:pt x="846216" y="159749"/>
                </a:cubicBezTo>
                <a:cubicBezTo>
                  <a:pt x="880633" y="103390"/>
                  <a:pt x="922366" y="52621"/>
                  <a:pt x="965819" y="3575"/>
                </a:cubicBezTo>
                <a:cubicBezTo>
                  <a:pt x="966680" y="2500"/>
                  <a:pt x="967648" y="1209"/>
                  <a:pt x="968831" y="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59F5A-1B85-4352-8D22-46E7EE758BE8}"/>
              </a:ext>
            </a:extLst>
          </p:cNvPr>
          <p:cNvGrpSpPr/>
          <p:nvPr/>
        </p:nvGrpSpPr>
        <p:grpSpPr>
          <a:xfrm>
            <a:off x="9914196" y="232240"/>
            <a:ext cx="2013515" cy="2524413"/>
            <a:chOff x="7861379" y="3985270"/>
            <a:chExt cx="1710650" cy="214470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DD173D-BAF4-481C-9D10-57C9AC46725E}"/>
                </a:ext>
              </a:extLst>
            </p:cNvPr>
            <p:cNvSpPr/>
            <p:nvPr/>
          </p:nvSpPr>
          <p:spPr>
            <a:xfrm rot="16998900">
              <a:off x="8315912" y="4028512"/>
              <a:ext cx="515292" cy="428807"/>
            </a:xfrm>
            <a:custGeom>
              <a:avLst/>
              <a:gdLst>
                <a:gd name="connsiteX0" fmla="*/ 515293 w 515292"/>
                <a:gd name="connsiteY0" fmla="*/ 214404 h 428807"/>
                <a:gd name="connsiteX1" fmla="*/ 257646 w 515292"/>
                <a:gd name="connsiteY1" fmla="*/ 428807 h 428807"/>
                <a:gd name="connsiteX2" fmla="*/ 0 w 515292"/>
                <a:gd name="connsiteY2" fmla="*/ 214404 h 428807"/>
                <a:gd name="connsiteX3" fmla="*/ 257646 w 515292"/>
                <a:gd name="connsiteY3" fmla="*/ 0 h 428807"/>
                <a:gd name="connsiteX4" fmla="*/ 515293 w 515292"/>
                <a:gd name="connsiteY4" fmla="*/ 214404 h 4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92" h="428807">
                  <a:moveTo>
                    <a:pt x="515293" y="214404"/>
                  </a:moveTo>
                  <a:cubicBezTo>
                    <a:pt x="515293" y="332816"/>
                    <a:pt x="399940" y="428807"/>
                    <a:pt x="257646" y="428807"/>
                  </a:cubicBezTo>
                  <a:cubicBezTo>
                    <a:pt x="115352" y="428807"/>
                    <a:pt x="0" y="332816"/>
                    <a:pt x="0" y="214404"/>
                  </a:cubicBezTo>
                  <a:cubicBezTo>
                    <a:pt x="0" y="95992"/>
                    <a:pt x="115352" y="0"/>
                    <a:pt x="257646" y="0"/>
                  </a:cubicBezTo>
                  <a:cubicBezTo>
                    <a:pt x="399940" y="0"/>
                    <a:pt x="515293" y="95992"/>
                    <a:pt x="515293" y="21440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50CBAB-8B20-46AB-8DB7-A17EB87B8AB8}"/>
                </a:ext>
              </a:extLst>
            </p:cNvPr>
            <p:cNvSpPr/>
            <p:nvPr/>
          </p:nvSpPr>
          <p:spPr>
            <a:xfrm rot="21229383">
              <a:off x="8056009" y="4058101"/>
              <a:ext cx="428817" cy="515305"/>
            </a:xfrm>
            <a:custGeom>
              <a:avLst/>
              <a:gdLst>
                <a:gd name="connsiteX0" fmla="*/ 428818 w 428817"/>
                <a:gd name="connsiteY0" fmla="*/ 257653 h 515305"/>
                <a:gd name="connsiteX1" fmla="*/ 214409 w 428817"/>
                <a:gd name="connsiteY1" fmla="*/ 515305 h 515305"/>
                <a:gd name="connsiteX2" fmla="*/ 0 w 428817"/>
                <a:gd name="connsiteY2" fmla="*/ 257653 h 515305"/>
                <a:gd name="connsiteX3" fmla="*/ 214409 w 428817"/>
                <a:gd name="connsiteY3" fmla="*/ 0 h 515305"/>
                <a:gd name="connsiteX4" fmla="*/ 428818 w 428817"/>
                <a:gd name="connsiteY4" fmla="*/ 257653 h 51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17" h="515305">
                  <a:moveTo>
                    <a:pt x="428818" y="257653"/>
                  </a:moveTo>
                  <a:cubicBezTo>
                    <a:pt x="428818" y="399950"/>
                    <a:pt x="332824" y="515305"/>
                    <a:pt x="214409" y="515305"/>
                  </a:cubicBezTo>
                  <a:cubicBezTo>
                    <a:pt x="95994" y="515305"/>
                    <a:pt x="0" y="399950"/>
                    <a:pt x="0" y="257653"/>
                  </a:cubicBezTo>
                  <a:cubicBezTo>
                    <a:pt x="0" y="115355"/>
                    <a:pt x="95994" y="0"/>
                    <a:pt x="214409" y="0"/>
                  </a:cubicBezTo>
                  <a:cubicBezTo>
                    <a:pt x="332824" y="0"/>
                    <a:pt x="428818" y="115355"/>
                    <a:pt x="428818" y="25765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449B46-9D8B-4293-8333-EC8493284135}"/>
                </a:ext>
              </a:extLst>
            </p:cNvPr>
            <p:cNvSpPr/>
            <p:nvPr/>
          </p:nvSpPr>
          <p:spPr>
            <a:xfrm>
              <a:off x="8251717" y="4690825"/>
              <a:ext cx="1320312" cy="1439147"/>
            </a:xfrm>
            <a:custGeom>
              <a:avLst/>
              <a:gdLst>
                <a:gd name="connsiteX0" fmla="*/ 107794 w 1320312"/>
                <a:gd name="connsiteY0" fmla="*/ 385344 h 1439147"/>
                <a:gd name="connsiteX1" fmla="*/ 169421 w 1320312"/>
                <a:gd name="connsiteY1" fmla="*/ 448114 h 1439147"/>
                <a:gd name="connsiteX2" fmla="*/ 496795 w 1320312"/>
                <a:gd name="connsiteY2" fmla="*/ 643662 h 1439147"/>
                <a:gd name="connsiteX3" fmla="*/ 455266 w 1320312"/>
                <a:gd name="connsiteY3" fmla="*/ 576035 h 1439147"/>
                <a:gd name="connsiteX4" fmla="*/ 414118 w 1320312"/>
                <a:gd name="connsiteY4" fmla="*/ 185795 h 1439147"/>
                <a:gd name="connsiteX5" fmla="*/ 740635 w 1320312"/>
                <a:gd name="connsiteY5" fmla="*/ 534 h 1439147"/>
                <a:gd name="connsiteX6" fmla="*/ 1057055 w 1320312"/>
                <a:gd name="connsiteY6" fmla="*/ 324003 h 1439147"/>
                <a:gd name="connsiteX7" fmla="*/ 1029623 w 1320312"/>
                <a:gd name="connsiteY7" fmla="*/ 505550 h 1439147"/>
                <a:gd name="connsiteX8" fmla="*/ 1014193 w 1320312"/>
                <a:gd name="connsiteY8" fmla="*/ 692716 h 1439147"/>
                <a:gd name="connsiteX9" fmla="*/ 1046959 w 1320312"/>
                <a:gd name="connsiteY9" fmla="*/ 716433 h 1439147"/>
                <a:gd name="connsiteX10" fmla="*/ 1170689 w 1320312"/>
                <a:gd name="connsiteY10" fmla="*/ 632423 h 1439147"/>
                <a:gd name="connsiteX11" fmla="*/ 1190215 w 1320312"/>
                <a:gd name="connsiteY11" fmla="*/ 605848 h 1439147"/>
                <a:gd name="connsiteX12" fmla="*/ 1230601 w 1320312"/>
                <a:gd name="connsiteY12" fmla="*/ 592513 h 1439147"/>
                <a:gd name="connsiteX13" fmla="*/ 1232411 w 1320312"/>
                <a:gd name="connsiteY13" fmla="*/ 631375 h 1439147"/>
                <a:gd name="connsiteX14" fmla="*/ 1267082 w 1320312"/>
                <a:gd name="connsiteY14" fmla="*/ 681191 h 1439147"/>
                <a:gd name="connsiteX15" fmla="*/ 1303658 w 1320312"/>
                <a:gd name="connsiteY15" fmla="*/ 702050 h 1439147"/>
                <a:gd name="connsiteX16" fmla="*/ 1275940 w 1320312"/>
                <a:gd name="connsiteY16" fmla="*/ 736150 h 1439147"/>
                <a:gd name="connsiteX17" fmla="*/ 1250699 w 1320312"/>
                <a:gd name="connsiteY17" fmla="*/ 798634 h 1439147"/>
                <a:gd name="connsiteX18" fmla="*/ 1234316 w 1320312"/>
                <a:gd name="connsiteY18" fmla="*/ 826352 h 1439147"/>
                <a:gd name="connsiteX19" fmla="*/ 1132303 w 1320312"/>
                <a:gd name="connsiteY19" fmla="*/ 895027 h 1439147"/>
                <a:gd name="connsiteX20" fmla="*/ 1113443 w 1320312"/>
                <a:gd name="connsiteY20" fmla="*/ 1047046 h 1439147"/>
                <a:gd name="connsiteX21" fmla="*/ 1292323 w 1320312"/>
                <a:gd name="connsiteY21" fmla="*/ 1341654 h 1439147"/>
                <a:gd name="connsiteX22" fmla="*/ 1316897 w 1320312"/>
                <a:gd name="connsiteY22" fmla="*/ 1403662 h 1439147"/>
                <a:gd name="connsiteX23" fmla="*/ 1249460 w 1320312"/>
                <a:gd name="connsiteY23" fmla="*/ 1424712 h 1439147"/>
                <a:gd name="connsiteX24" fmla="*/ 1106395 w 1320312"/>
                <a:gd name="connsiteY24" fmla="*/ 1379087 h 1439147"/>
                <a:gd name="connsiteX25" fmla="*/ 895797 w 1320312"/>
                <a:gd name="connsiteY25" fmla="*/ 1373753 h 1439147"/>
                <a:gd name="connsiteX26" fmla="*/ 694058 w 1320312"/>
                <a:gd name="connsiteY26" fmla="*/ 1437761 h 1439147"/>
                <a:gd name="connsiteX27" fmla="*/ 621668 w 1320312"/>
                <a:gd name="connsiteY27" fmla="*/ 1423760 h 1439147"/>
                <a:gd name="connsiteX28" fmla="*/ 451456 w 1320312"/>
                <a:gd name="connsiteY28" fmla="*/ 1392613 h 1439147"/>
                <a:gd name="connsiteX29" fmla="*/ 296865 w 1320312"/>
                <a:gd name="connsiteY29" fmla="*/ 1414520 h 1439147"/>
                <a:gd name="connsiteX30" fmla="*/ 216093 w 1320312"/>
                <a:gd name="connsiteY30" fmla="*/ 1300601 h 1439147"/>
                <a:gd name="connsiteX31" fmla="*/ 371255 w 1320312"/>
                <a:gd name="connsiteY31" fmla="*/ 1019423 h 1439147"/>
                <a:gd name="connsiteX32" fmla="*/ 366779 w 1320312"/>
                <a:gd name="connsiteY32" fmla="*/ 912362 h 1439147"/>
                <a:gd name="connsiteX33" fmla="*/ 195614 w 1320312"/>
                <a:gd name="connsiteY33" fmla="*/ 721862 h 1439147"/>
                <a:gd name="connsiteX34" fmla="*/ 98174 w 1320312"/>
                <a:gd name="connsiteY34" fmla="*/ 683762 h 1439147"/>
                <a:gd name="connsiteX35" fmla="*/ 56549 w 1320312"/>
                <a:gd name="connsiteY35" fmla="*/ 667856 h 1439147"/>
                <a:gd name="connsiteX36" fmla="*/ 71313 w 1320312"/>
                <a:gd name="connsiteY36" fmla="*/ 632137 h 1439147"/>
                <a:gd name="connsiteX37" fmla="*/ 54644 w 1320312"/>
                <a:gd name="connsiteY37" fmla="*/ 574511 h 1439147"/>
                <a:gd name="connsiteX38" fmla="*/ 27498 w 1320312"/>
                <a:gd name="connsiteY38" fmla="*/ 566319 h 1439147"/>
                <a:gd name="connsiteX39" fmla="*/ 923 w 1320312"/>
                <a:gd name="connsiteY39" fmla="*/ 520694 h 1439147"/>
                <a:gd name="connsiteX40" fmla="*/ 38642 w 1320312"/>
                <a:gd name="connsiteY40" fmla="*/ 498977 h 1439147"/>
                <a:gd name="connsiteX41" fmla="*/ 79314 w 1320312"/>
                <a:gd name="connsiteY41" fmla="*/ 498787 h 1439147"/>
                <a:gd name="connsiteX42" fmla="*/ 67313 w 1320312"/>
                <a:gd name="connsiteY42" fmla="*/ 408109 h 1439147"/>
                <a:gd name="connsiteX43" fmla="*/ 107794 w 1320312"/>
                <a:gd name="connsiteY43" fmla="*/ 385344 h 14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0312" h="1439147">
                  <a:moveTo>
                    <a:pt x="107794" y="385344"/>
                  </a:moveTo>
                  <a:cubicBezTo>
                    <a:pt x="138083" y="396679"/>
                    <a:pt x="156276" y="420777"/>
                    <a:pt x="169421" y="448114"/>
                  </a:cubicBezTo>
                  <a:cubicBezTo>
                    <a:pt x="235429" y="584512"/>
                    <a:pt x="359730" y="619754"/>
                    <a:pt x="496795" y="643662"/>
                  </a:cubicBezTo>
                  <a:cubicBezTo>
                    <a:pt x="490794" y="611277"/>
                    <a:pt x="473649" y="593370"/>
                    <a:pt x="455266" y="576035"/>
                  </a:cubicBezTo>
                  <a:cubicBezTo>
                    <a:pt x="332298" y="460306"/>
                    <a:pt x="316582" y="324670"/>
                    <a:pt x="414118" y="185795"/>
                  </a:cubicBezTo>
                  <a:cubicBezTo>
                    <a:pt x="493080" y="73305"/>
                    <a:pt x="602618" y="9392"/>
                    <a:pt x="740635" y="534"/>
                  </a:cubicBezTo>
                  <a:cubicBezTo>
                    <a:pt x="905798" y="-10039"/>
                    <a:pt x="1048769" y="137694"/>
                    <a:pt x="1057055" y="324003"/>
                  </a:cubicBezTo>
                  <a:cubicBezTo>
                    <a:pt x="1059818" y="386487"/>
                    <a:pt x="1051912" y="446971"/>
                    <a:pt x="1029623" y="505550"/>
                  </a:cubicBezTo>
                  <a:cubicBezTo>
                    <a:pt x="1006478" y="566319"/>
                    <a:pt x="1005239" y="629184"/>
                    <a:pt x="1014193" y="692716"/>
                  </a:cubicBezTo>
                  <a:cubicBezTo>
                    <a:pt x="1016955" y="712528"/>
                    <a:pt x="1021241" y="721958"/>
                    <a:pt x="1046959" y="716433"/>
                  </a:cubicBezTo>
                  <a:cubicBezTo>
                    <a:pt x="1100680" y="705003"/>
                    <a:pt x="1146019" y="685477"/>
                    <a:pt x="1170689" y="632423"/>
                  </a:cubicBezTo>
                  <a:cubicBezTo>
                    <a:pt x="1175261" y="622612"/>
                    <a:pt x="1182214" y="613087"/>
                    <a:pt x="1190215" y="605848"/>
                  </a:cubicBezTo>
                  <a:cubicBezTo>
                    <a:pt x="1201264" y="595656"/>
                    <a:pt x="1213361" y="579559"/>
                    <a:pt x="1230601" y="592513"/>
                  </a:cubicBezTo>
                  <a:cubicBezTo>
                    <a:pt x="1244126" y="602705"/>
                    <a:pt x="1240031" y="618421"/>
                    <a:pt x="1232411" y="631375"/>
                  </a:cubicBezTo>
                  <a:cubicBezTo>
                    <a:pt x="1207741" y="673571"/>
                    <a:pt x="1226600" y="683858"/>
                    <a:pt x="1267082" y="681191"/>
                  </a:cubicBezTo>
                  <a:cubicBezTo>
                    <a:pt x="1282607" y="680143"/>
                    <a:pt x="1301372" y="681000"/>
                    <a:pt x="1303658" y="702050"/>
                  </a:cubicBezTo>
                  <a:cubicBezTo>
                    <a:pt x="1305658" y="720529"/>
                    <a:pt x="1291085" y="732816"/>
                    <a:pt x="1275940" y="736150"/>
                  </a:cubicBezTo>
                  <a:cubicBezTo>
                    <a:pt x="1234697" y="745103"/>
                    <a:pt x="1218218" y="759581"/>
                    <a:pt x="1250699" y="798634"/>
                  </a:cubicBezTo>
                  <a:cubicBezTo>
                    <a:pt x="1265177" y="816065"/>
                    <a:pt x="1247936" y="828257"/>
                    <a:pt x="1234316" y="826352"/>
                  </a:cubicBezTo>
                  <a:cubicBezTo>
                    <a:pt x="1178118" y="818446"/>
                    <a:pt x="1161735" y="864166"/>
                    <a:pt x="1132303" y="895027"/>
                  </a:cubicBezTo>
                  <a:cubicBezTo>
                    <a:pt x="1087059" y="942366"/>
                    <a:pt x="1084202" y="987991"/>
                    <a:pt x="1113443" y="1047046"/>
                  </a:cubicBezTo>
                  <a:cubicBezTo>
                    <a:pt x="1164688" y="1150773"/>
                    <a:pt x="1215266" y="1253834"/>
                    <a:pt x="1292323" y="1341654"/>
                  </a:cubicBezTo>
                  <a:cubicBezTo>
                    <a:pt x="1307277" y="1358704"/>
                    <a:pt x="1328708" y="1378230"/>
                    <a:pt x="1316897" y="1403662"/>
                  </a:cubicBezTo>
                  <a:cubicBezTo>
                    <a:pt x="1303848" y="1431856"/>
                    <a:pt x="1274035" y="1426808"/>
                    <a:pt x="1249460" y="1424712"/>
                  </a:cubicBezTo>
                  <a:cubicBezTo>
                    <a:pt x="1198597" y="1420235"/>
                    <a:pt x="1150972" y="1404043"/>
                    <a:pt x="1106395" y="1379087"/>
                  </a:cubicBezTo>
                  <a:cubicBezTo>
                    <a:pt x="1037148" y="1340416"/>
                    <a:pt x="969902" y="1333082"/>
                    <a:pt x="895797" y="1373753"/>
                  </a:cubicBezTo>
                  <a:cubicBezTo>
                    <a:pt x="833980" y="1407662"/>
                    <a:pt x="766257" y="1432142"/>
                    <a:pt x="694058" y="1437761"/>
                  </a:cubicBezTo>
                  <a:cubicBezTo>
                    <a:pt x="668626" y="1439762"/>
                    <a:pt x="641575" y="1442333"/>
                    <a:pt x="621668" y="1423760"/>
                  </a:cubicBezTo>
                  <a:cubicBezTo>
                    <a:pt x="571090" y="1376420"/>
                    <a:pt x="511273" y="1383088"/>
                    <a:pt x="451456" y="1392613"/>
                  </a:cubicBezTo>
                  <a:cubicBezTo>
                    <a:pt x="400021" y="1400804"/>
                    <a:pt x="349253" y="1415187"/>
                    <a:pt x="296865" y="1414520"/>
                  </a:cubicBezTo>
                  <a:cubicBezTo>
                    <a:pt x="217522" y="1413568"/>
                    <a:pt x="190280" y="1375658"/>
                    <a:pt x="216093" y="1300601"/>
                  </a:cubicBezTo>
                  <a:cubicBezTo>
                    <a:pt x="251431" y="1198112"/>
                    <a:pt x="313534" y="1109530"/>
                    <a:pt x="371255" y="1019423"/>
                  </a:cubicBezTo>
                  <a:cubicBezTo>
                    <a:pt x="397640" y="978275"/>
                    <a:pt x="396401" y="950081"/>
                    <a:pt x="366779" y="912362"/>
                  </a:cubicBezTo>
                  <a:cubicBezTo>
                    <a:pt x="313820" y="844925"/>
                    <a:pt x="260480" y="778346"/>
                    <a:pt x="195614" y="721862"/>
                  </a:cubicBezTo>
                  <a:cubicBezTo>
                    <a:pt x="167897" y="697669"/>
                    <a:pt x="139226" y="675857"/>
                    <a:pt x="98174" y="683762"/>
                  </a:cubicBezTo>
                  <a:cubicBezTo>
                    <a:pt x="82457" y="686810"/>
                    <a:pt x="65503" y="684048"/>
                    <a:pt x="56549" y="667856"/>
                  </a:cubicBezTo>
                  <a:cubicBezTo>
                    <a:pt x="47215" y="650901"/>
                    <a:pt x="63026" y="642519"/>
                    <a:pt x="71313" y="632137"/>
                  </a:cubicBezTo>
                  <a:cubicBezTo>
                    <a:pt x="93030" y="604895"/>
                    <a:pt x="85886" y="586036"/>
                    <a:pt x="54644" y="574511"/>
                  </a:cubicBezTo>
                  <a:cubicBezTo>
                    <a:pt x="45786" y="571272"/>
                    <a:pt x="35499" y="570986"/>
                    <a:pt x="27498" y="566319"/>
                  </a:cubicBezTo>
                  <a:cubicBezTo>
                    <a:pt x="10544" y="556413"/>
                    <a:pt x="-3839" y="543078"/>
                    <a:pt x="923" y="520694"/>
                  </a:cubicBezTo>
                  <a:cubicBezTo>
                    <a:pt x="5210" y="500597"/>
                    <a:pt x="23117" y="500501"/>
                    <a:pt x="38642" y="498977"/>
                  </a:cubicBezTo>
                  <a:cubicBezTo>
                    <a:pt x="51025" y="497834"/>
                    <a:pt x="63503" y="498787"/>
                    <a:pt x="79314" y="498787"/>
                  </a:cubicBezTo>
                  <a:cubicBezTo>
                    <a:pt x="68932" y="467354"/>
                    <a:pt x="65598" y="438017"/>
                    <a:pt x="67313" y="408109"/>
                  </a:cubicBezTo>
                  <a:cubicBezTo>
                    <a:pt x="71789" y="387725"/>
                    <a:pt x="94649" y="380963"/>
                    <a:pt x="107794" y="38534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520A68-6E0B-440E-BFA2-786016E9B1F1}"/>
                </a:ext>
              </a:extLst>
            </p:cNvPr>
            <p:cNvSpPr/>
            <p:nvPr/>
          </p:nvSpPr>
          <p:spPr>
            <a:xfrm>
              <a:off x="8348366" y="4483619"/>
              <a:ext cx="174869" cy="594931"/>
            </a:xfrm>
            <a:custGeom>
              <a:avLst/>
              <a:gdLst>
                <a:gd name="connsiteX0" fmla="*/ 145923 w 174869"/>
                <a:gd name="connsiteY0" fmla="*/ 205454 h 594931"/>
                <a:gd name="connsiteX1" fmla="*/ 170974 w 174869"/>
                <a:gd name="connsiteY1" fmla="*/ 4477 h 594931"/>
                <a:gd name="connsiteX2" fmla="*/ 150400 w 174869"/>
                <a:gd name="connsiteY2" fmla="*/ 0 h 594931"/>
                <a:gd name="connsiteX3" fmla="*/ 132112 w 174869"/>
                <a:gd name="connsiteY3" fmla="*/ 198406 h 594931"/>
                <a:gd name="connsiteX4" fmla="*/ 85820 w 174869"/>
                <a:gd name="connsiteY4" fmla="*/ 298990 h 594931"/>
                <a:gd name="connsiteX5" fmla="*/ 0 w 174869"/>
                <a:gd name="connsiteY5" fmla="*/ 594932 h 594931"/>
                <a:gd name="connsiteX6" fmla="*/ 11144 w 174869"/>
                <a:gd name="connsiteY6" fmla="*/ 592646 h 594931"/>
                <a:gd name="connsiteX7" fmla="*/ 99251 w 174869"/>
                <a:gd name="connsiteY7" fmla="*/ 299180 h 594931"/>
                <a:gd name="connsiteX8" fmla="*/ 145923 w 174869"/>
                <a:gd name="connsiteY8" fmla="*/ 205454 h 5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69" h="594931">
                  <a:moveTo>
                    <a:pt x="145923" y="205454"/>
                  </a:moveTo>
                  <a:cubicBezTo>
                    <a:pt x="168878" y="155543"/>
                    <a:pt x="181832" y="61246"/>
                    <a:pt x="170974" y="4477"/>
                  </a:cubicBezTo>
                  <a:cubicBezTo>
                    <a:pt x="165354" y="3905"/>
                    <a:pt x="156115" y="667"/>
                    <a:pt x="150400" y="0"/>
                  </a:cubicBezTo>
                  <a:cubicBezTo>
                    <a:pt x="164687" y="59817"/>
                    <a:pt x="152210" y="144685"/>
                    <a:pt x="132112" y="198406"/>
                  </a:cubicBezTo>
                  <a:cubicBezTo>
                    <a:pt x="112014" y="242888"/>
                    <a:pt x="99917" y="262795"/>
                    <a:pt x="85820" y="298990"/>
                  </a:cubicBezTo>
                  <a:cubicBezTo>
                    <a:pt x="50482" y="372999"/>
                    <a:pt x="10668" y="514350"/>
                    <a:pt x="0" y="594932"/>
                  </a:cubicBezTo>
                  <a:cubicBezTo>
                    <a:pt x="3715" y="594170"/>
                    <a:pt x="7429" y="593408"/>
                    <a:pt x="11144" y="592646"/>
                  </a:cubicBezTo>
                  <a:cubicBezTo>
                    <a:pt x="24003" y="479679"/>
                    <a:pt x="78010" y="343853"/>
                    <a:pt x="99251" y="299180"/>
                  </a:cubicBezTo>
                  <a:cubicBezTo>
                    <a:pt x="118396" y="266129"/>
                    <a:pt x="125444" y="253651"/>
                    <a:pt x="145923" y="20545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2082D5-607A-4381-90A5-B4CA249A78D8}"/>
                </a:ext>
              </a:extLst>
            </p:cNvPr>
            <p:cNvSpPr/>
            <p:nvPr/>
          </p:nvSpPr>
          <p:spPr>
            <a:xfrm>
              <a:off x="8970730" y="4989777"/>
              <a:ext cx="146780" cy="78105"/>
            </a:xfrm>
            <a:custGeom>
              <a:avLst/>
              <a:gdLst>
                <a:gd name="connsiteX0" fmla="*/ 0 w 146780"/>
                <a:gd name="connsiteY0" fmla="*/ 0 h 78105"/>
                <a:gd name="connsiteX1" fmla="*/ 146780 w 146780"/>
                <a:gd name="connsiteY1" fmla="*/ 9144 h 78105"/>
                <a:gd name="connsiteX2" fmla="*/ 80010 w 146780"/>
                <a:gd name="connsiteY2" fmla="*/ 78105 h 78105"/>
                <a:gd name="connsiteX3" fmla="*/ 0 w 146780"/>
                <a:gd name="connsiteY3" fmla="*/ 0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780" h="78105">
                  <a:moveTo>
                    <a:pt x="0" y="0"/>
                  </a:moveTo>
                  <a:cubicBezTo>
                    <a:pt x="46292" y="39243"/>
                    <a:pt x="94298" y="47339"/>
                    <a:pt x="146780" y="9144"/>
                  </a:cubicBezTo>
                  <a:cubicBezTo>
                    <a:pt x="134684" y="48101"/>
                    <a:pt x="110871" y="78296"/>
                    <a:pt x="80010" y="78105"/>
                  </a:cubicBezTo>
                  <a:cubicBezTo>
                    <a:pt x="35909" y="78200"/>
                    <a:pt x="17621" y="36957"/>
                    <a:pt x="0" y="0"/>
                  </a:cubicBezTo>
                  <a:close/>
                </a:path>
              </a:pathLst>
            </a:custGeom>
            <a:solidFill>
              <a:srgbClr val="1B1C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AF03B9-0615-49A9-951A-442EFC735B22}"/>
                </a:ext>
              </a:extLst>
            </p:cNvPr>
            <p:cNvSpPr/>
            <p:nvPr/>
          </p:nvSpPr>
          <p:spPr>
            <a:xfrm>
              <a:off x="8874478" y="4815203"/>
              <a:ext cx="104252" cy="71418"/>
            </a:xfrm>
            <a:custGeom>
              <a:avLst/>
              <a:gdLst>
                <a:gd name="connsiteX0" fmla="*/ 2145 w 104252"/>
                <a:gd name="connsiteY0" fmla="*/ 71419 h 71418"/>
                <a:gd name="connsiteX1" fmla="*/ 51770 w 104252"/>
                <a:gd name="connsiteY1" fmla="*/ 76 h 71418"/>
                <a:gd name="connsiteX2" fmla="*/ 104253 w 104252"/>
                <a:gd name="connsiteY2" fmla="*/ 65799 h 71418"/>
                <a:gd name="connsiteX3" fmla="*/ 53104 w 104252"/>
                <a:gd name="connsiteY3" fmla="*/ 22365 h 71418"/>
                <a:gd name="connsiteX4" fmla="*/ 2145 w 104252"/>
                <a:gd name="connsiteY4" fmla="*/ 71419 h 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2" h="71418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146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290F2C-1DA9-47F3-8EC3-1D1A3D7C215B}"/>
                </a:ext>
              </a:extLst>
            </p:cNvPr>
            <p:cNvSpPr/>
            <p:nvPr/>
          </p:nvSpPr>
          <p:spPr>
            <a:xfrm>
              <a:off x="9117556" y="4819394"/>
              <a:ext cx="104252" cy="71418"/>
            </a:xfrm>
            <a:custGeom>
              <a:avLst/>
              <a:gdLst>
                <a:gd name="connsiteX0" fmla="*/ 2145 w 104252"/>
                <a:gd name="connsiteY0" fmla="*/ 71419 h 71418"/>
                <a:gd name="connsiteX1" fmla="*/ 51770 w 104252"/>
                <a:gd name="connsiteY1" fmla="*/ 76 h 71418"/>
                <a:gd name="connsiteX2" fmla="*/ 104253 w 104252"/>
                <a:gd name="connsiteY2" fmla="*/ 65799 h 71418"/>
                <a:gd name="connsiteX3" fmla="*/ 53104 w 104252"/>
                <a:gd name="connsiteY3" fmla="*/ 22365 h 71418"/>
                <a:gd name="connsiteX4" fmla="*/ 2145 w 104252"/>
                <a:gd name="connsiteY4" fmla="*/ 71419 h 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2" h="71418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242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033A76-D1A8-4BD3-973D-E527457E2339}"/>
                </a:ext>
              </a:extLst>
            </p:cNvPr>
            <p:cNvSpPr/>
            <p:nvPr/>
          </p:nvSpPr>
          <p:spPr>
            <a:xfrm>
              <a:off x="8806519" y="4943486"/>
              <a:ext cx="135826" cy="98297"/>
            </a:xfrm>
            <a:custGeom>
              <a:avLst/>
              <a:gdLst>
                <a:gd name="connsiteX0" fmla="*/ 135826 w 135826"/>
                <a:gd name="connsiteY0" fmla="*/ 49149 h 98297"/>
                <a:gd name="connsiteX1" fmla="*/ 67913 w 135826"/>
                <a:gd name="connsiteY1" fmla="*/ 98298 h 98297"/>
                <a:gd name="connsiteX2" fmla="*/ 0 w 135826"/>
                <a:gd name="connsiteY2" fmla="*/ 49149 h 98297"/>
                <a:gd name="connsiteX3" fmla="*/ 67913 w 135826"/>
                <a:gd name="connsiteY3" fmla="*/ 0 h 98297"/>
                <a:gd name="connsiteX4" fmla="*/ 135826 w 135826"/>
                <a:gd name="connsiteY4" fmla="*/ 49149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26" h="98297">
                  <a:moveTo>
                    <a:pt x="135826" y="49149"/>
                  </a:moveTo>
                  <a:cubicBezTo>
                    <a:pt x="135826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6" y="22005"/>
                    <a:pt x="135826" y="49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D36C1-D7D2-4248-A0E3-068E11BED91D}"/>
                </a:ext>
              </a:extLst>
            </p:cNvPr>
            <p:cNvSpPr/>
            <p:nvPr/>
          </p:nvSpPr>
          <p:spPr>
            <a:xfrm>
              <a:off x="9153896" y="4940629"/>
              <a:ext cx="135826" cy="98297"/>
            </a:xfrm>
            <a:custGeom>
              <a:avLst/>
              <a:gdLst>
                <a:gd name="connsiteX0" fmla="*/ 135827 w 135826"/>
                <a:gd name="connsiteY0" fmla="*/ 49149 h 98297"/>
                <a:gd name="connsiteX1" fmla="*/ 67913 w 135826"/>
                <a:gd name="connsiteY1" fmla="*/ 98298 h 98297"/>
                <a:gd name="connsiteX2" fmla="*/ 0 w 135826"/>
                <a:gd name="connsiteY2" fmla="*/ 49149 h 98297"/>
                <a:gd name="connsiteX3" fmla="*/ 67913 w 135826"/>
                <a:gd name="connsiteY3" fmla="*/ 0 h 98297"/>
                <a:gd name="connsiteX4" fmla="*/ 135827 w 135826"/>
                <a:gd name="connsiteY4" fmla="*/ 49149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26" h="98297">
                  <a:moveTo>
                    <a:pt x="135827" y="49149"/>
                  </a:moveTo>
                  <a:cubicBezTo>
                    <a:pt x="135827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7" y="22005"/>
                    <a:pt x="135827" y="49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7FEED8-6373-4F22-960B-E570E1D1AB89}"/>
                </a:ext>
              </a:extLst>
            </p:cNvPr>
            <p:cNvSpPr/>
            <p:nvPr/>
          </p:nvSpPr>
          <p:spPr>
            <a:xfrm rot="20190525">
              <a:off x="7861379" y="4180531"/>
              <a:ext cx="428805" cy="515290"/>
            </a:xfrm>
            <a:custGeom>
              <a:avLst/>
              <a:gdLst>
                <a:gd name="connsiteX0" fmla="*/ 428806 w 428805"/>
                <a:gd name="connsiteY0" fmla="*/ 257645 h 515290"/>
                <a:gd name="connsiteX1" fmla="*/ 214403 w 428805"/>
                <a:gd name="connsiteY1" fmla="*/ 515291 h 515290"/>
                <a:gd name="connsiteX2" fmla="*/ 0 w 428805"/>
                <a:gd name="connsiteY2" fmla="*/ 257645 h 515290"/>
                <a:gd name="connsiteX3" fmla="*/ 214403 w 428805"/>
                <a:gd name="connsiteY3" fmla="*/ 0 h 515290"/>
                <a:gd name="connsiteX4" fmla="*/ 428806 w 428805"/>
                <a:gd name="connsiteY4" fmla="*/ 257645 h 5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05" h="515290">
                  <a:moveTo>
                    <a:pt x="428806" y="257645"/>
                  </a:moveTo>
                  <a:cubicBezTo>
                    <a:pt x="428806" y="399939"/>
                    <a:pt x="332814" y="515291"/>
                    <a:pt x="214403" y="515291"/>
                  </a:cubicBezTo>
                  <a:cubicBezTo>
                    <a:pt x="95991" y="515291"/>
                    <a:pt x="0" y="399939"/>
                    <a:pt x="0" y="257645"/>
                  </a:cubicBezTo>
                  <a:cubicBezTo>
                    <a:pt x="0" y="115352"/>
                    <a:pt x="95991" y="0"/>
                    <a:pt x="214403" y="0"/>
                  </a:cubicBezTo>
                  <a:cubicBezTo>
                    <a:pt x="332814" y="0"/>
                    <a:pt x="428806" y="115352"/>
                    <a:pt x="428806" y="257645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08D39E-1B5D-44DF-B047-D00F94721C61}"/>
                </a:ext>
              </a:extLst>
            </p:cNvPr>
            <p:cNvSpPr/>
            <p:nvPr/>
          </p:nvSpPr>
          <p:spPr>
            <a:xfrm>
              <a:off x="8181964" y="4549444"/>
              <a:ext cx="158199" cy="549204"/>
            </a:xfrm>
            <a:custGeom>
              <a:avLst/>
              <a:gdLst>
                <a:gd name="connsiteX0" fmla="*/ 156496 w 158199"/>
                <a:gd name="connsiteY0" fmla="*/ 225449 h 549204"/>
                <a:gd name="connsiteX1" fmla="*/ 111443 w 158199"/>
                <a:gd name="connsiteY1" fmla="*/ 278 h 549204"/>
                <a:gd name="connsiteX2" fmla="*/ 98965 w 158199"/>
                <a:gd name="connsiteY2" fmla="*/ 278 h 549204"/>
                <a:gd name="connsiteX3" fmla="*/ 144875 w 158199"/>
                <a:gd name="connsiteY3" fmla="*/ 305650 h 549204"/>
                <a:gd name="connsiteX4" fmla="*/ 127254 w 158199"/>
                <a:gd name="connsiteY4" fmla="*/ 416712 h 549204"/>
                <a:gd name="connsiteX5" fmla="*/ 6953 w 158199"/>
                <a:gd name="connsiteY5" fmla="*/ 114578 h 549204"/>
                <a:gd name="connsiteX6" fmla="*/ 0 w 158199"/>
                <a:gd name="connsiteY6" fmla="*/ 124103 h 549204"/>
                <a:gd name="connsiteX7" fmla="*/ 137065 w 158199"/>
                <a:gd name="connsiteY7" fmla="*/ 549204 h 549204"/>
                <a:gd name="connsiteX8" fmla="*/ 157925 w 158199"/>
                <a:gd name="connsiteY8" fmla="*/ 533393 h 549204"/>
                <a:gd name="connsiteX9" fmla="*/ 150781 w 158199"/>
                <a:gd name="connsiteY9" fmla="*/ 337178 h 549204"/>
                <a:gd name="connsiteX10" fmla="*/ 156496 w 158199"/>
                <a:gd name="connsiteY10" fmla="*/ 225449 h 54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99" h="549204">
                  <a:moveTo>
                    <a:pt x="156496" y="225449"/>
                  </a:moveTo>
                  <a:cubicBezTo>
                    <a:pt x="151638" y="166966"/>
                    <a:pt x="133731" y="55619"/>
                    <a:pt x="111443" y="278"/>
                  </a:cubicBezTo>
                  <a:cubicBezTo>
                    <a:pt x="105156" y="1993"/>
                    <a:pt x="105442" y="-865"/>
                    <a:pt x="98965" y="278"/>
                  </a:cubicBezTo>
                  <a:cubicBezTo>
                    <a:pt x="115348" y="59810"/>
                    <a:pt x="156020" y="218972"/>
                    <a:pt x="144875" y="305650"/>
                  </a:cubicBezTo>
                  <a:cubicBezTo>
                    <a:pt x="136303" y="345464"/>
                    <a:pt x="129826" y="381850"/>
                    <a:pt x="127254" y="416712"/>
                  </a:cubicBezTo>
                  <a:cubicBezTo>
                    <a:pt x="96679" y="346703"/>
                    <a:pt x="33909" y="176110"/>
                    <a:pt x="6953" y="114578"/>
                  </a:cubicBezTo>
                  <a:cubicBezTo>
                    <a:pt x="2953" y="116483"/>
                    <a:pt x="667" y="119627"/>
                    <a:pt x="0" y="124103"/>
                  </a:cubicBezTo>
                  <a:cubicBezTo>
                    <a:pt x="38576" y="227926"/>
                    <a:pt x="131731" y="434809"/>
                    <a:pt x="137065" y="549204"/>
                  </a:cubicBezTo>
                  <a:cubicBezTo>
                    <a:pt x="140494" y="542442"/>
                    <a:pt x="160782" y="540060"/>
                    <a:pt x="157925" y="533393"/>
                  </a:cubicBezTo>
                  <a:cubicBezTo>
                    <a:pt x="132874" y="474243"/>
                    <a:pt x="145256" y="397852"/>
                    <a:pt x="150781" y="337178"/>
                  </a:cubicBezTo>
                  <a:cubicBezTo>
                    <a:pt x="159068" y="303173"/>
                    <a:pt x="159449" y="260501"/>
                    <a:pt x="156496" y="22544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8FB0CE-2039-43A6-9072-78983C0F2446}"/>
              </a:ext>
            </a:extLst>
          </p:cNvPr>
          <p:cNvGrpSpPr/>
          <p:nvPr/>
        </p:nvGrpSpPr>
        <p:grpSpPr>
          <a:xfrm>
            <a:off x="8897301" y="979400"/>
            <a:ext cx="1328924" cy="1797445"/>
            <a:chOff x="9956466" y="3375443"/>
            <a:chExt cx="1894903" cy="256296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BD3AA3-AC04-4628-98AC-1537ED3EF093}"/>
                </a:ext>
              </a:extLst>
            </p:cNvPr>
            <p:cNvSpPr/>
            <p:nvPr/>
          </p:nvSpPr>
          <p:spPr>
            <a:xfrm>
              <a:off x="10350610" y="3375443"/>
              <a:ext cx="1111948" cy="1106233"/>
            </a:xfrm>
            <a:custGeom>
              <a:avLst/>
              <a:gdLst>
                <a:gd name="connsiteX0" fmla="*/ 555974 w 1111948"/>
                <a:gd name="connsiteY0" fmla="*/ 0 h 1106233"/>
                <a:gd name="connsiteX1" fmla="*/ 0 w 1111948"/>
                <a:gd name="connsiteY1" fmla="*/ 1106234 h 1106233"/>
                <a:gd name="connsiteX2" fmla="*/ 1111949 w 1111948"/>
                <a:gd name="connsiteY2" fmla="*/ 1106234 h 110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948" h="1106233">
                  <a:moveTo>
                    <a:pt x="555974" y="0"/>
                  </a:moveTo>
                  <a:lnTo>
                    <a:pt x="0" y="1106234"/>
                  </a:lnTo>
                  <a:lnTo>
                    <a:pt x="1111949" y="1106234"/>
                  </a:ln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40B186-4572-461B-AD31-709FF618FB10}"/>
                </a:ext>
              </a:extLst>
            </p:cNvPr>
            <p:cNvSpPr/>
            <p:nvPr/>
          </p:nvSpPr>
          <p:spPr>
            <a:xfrm>
              <a:off x="9956466" y="4253933"/>
              <a:ext cx="1894903" cy="1130998"/>
            </a:xfrm>
            <a:custGeom>
              <a:avLst/>
              <a:gdLst>
                <a:gd name="connsiteX0" fmla="*/ 1894904 w 1894903"/>
                <a:gd name="connsiteY0" fmla="*/ 565499 h 1130998"/>
                <a:gd name="connsiteX1" fmla="*/ 947452 w 1894903"/>
                <a:gd name="connsiteY1" fmla="*/ 1130999 h 1130998"/>
                <a:gd name="connsiteX2" fmla="*/ 0 w 1894903"/>
                <a:gd name="connsiteY2" fmla="*/ 565499 h 1130998"/>
                <a:gd name="connsiteX3" fmla="*/ 947452 w 1894903"/>
                <a:gd name="connsiteY3" fmla="*/ 0 h 1130998"/>
                <a:gd name="connsiteX4" fmla="*/ 1894904 w 1894903"/>
                <a:gd name="connsiteY4" fmla="*/ 565499 h 113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903" h="1130998">
                  <a:moveTo>
                    <a:pt x="1894904" y="565499"/>
                  </a:moveTo>
                  <a:cubicBezTo>
                    <a:pt x="1894904" y="877816"/>
                    <a:pt x="1470715" y="1130999"/>
                    <a:pt x="947452" y="1130999"/>
                  </a:cubicBezTo>
                  <a:cubicBezTo>
                    <a:pt x="424189" y="1130999"/>
                    <a:pt x="0" y="877816"/>
                    <a:pt x="0" y="565499"/>
                  </a:cubicBezTo>
                  <a:cubicBezTo>
                    <a:pt x="0" y="253183"/>
                    <a:pt x="424189" y="0"/>
                    <a:pt x="947452" y="0"/>
                  </a:cubicBezTo>
                  <a:cubicBezTo>
                    <a:pt x="1470715" y="0"/>
                    <a:pt x="1894904" y="253183"/>
                    <a:pt x="1894904" y="565499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9493EC-E100-4797-AF21-D3A8D2D5B8F4}"/>
                </a:ext>
              </a:extLst>
            </p:cNvPr>
            <p:cNvSpPr/>
            <p:nvPr/>
          </p:nvSpPr>
          <p:spPr>
            <a:xfrm>
              <a:off x="10335084" y="4760759"/>
              <a:ext cx="1118044" cy="784097"/>
            </a:xfrm>
            <a:custGeom>
              <a:avLst/>
              <a:gdLst>
                <a:gd name="connsiteX0" fmla="*/ 1118045 w 1118044"/>
                <a:gd name="connsiteY0" fmla="*/ 392049 h 784097"/>
                <a:gd name="connsiteX1" fmla="*/ 559022 w 1118044"/>
                <a:gd name="connsiteY1" fmla="*/ 784098 h 784097"/>
                <a:gd name="connsiteX2" fmla="*/ 0 w 1118044"/>
                <a:gd name="connsiteY2" fmla="*/ 392049 h 784097"/>
                <a:gd name="connsiteX3" fmla="*/ 559022 w 1118044"/>
                <a:gd name="connsiteY3" fmla="*/ 0 h 784097"/>
                <a:gd name="connsiteX4" fmla="*/ 1118045 w 1118044"/>
                <a:gd name="connsiteY4" fmla="*/ 392049 h 78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044" h="784097">
                  <a:moveTo>
                    <a:pt x="1118045" y="392049"/>
                  </a:moveTo>
                  <a:cubicBezTo>
                    <a:pt x="1118045" y="608572"/>
                    <a:pt x="867762" y="784098"/>
                    <a:pt x="559022" y="784098"/>
                  </a:cubicBezTo>
                  <a:cubicBezTo>
                    <a:pt x="250283" y="784098"/>
                    <a:pt x="0" y="608572"/>
                    <a:pt x="0" y="392049"/>
                  </a:cubicBezTo>
                  <a:cubicBezTo>
                    <a:pt x="0" y="175526"/>
                    <a:pt x="250283" y="0"/>
                    <a:pt x="559022" y="0"/>
                  </a:cubicBezTo>
                  <a:cubicBezTo>
                    <a:pt x="867762" y="0"/>
                    <a:pt x="1118045" y="175526"/>
                    <a:pt x="1118045" y="3920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5CDCED-8386-4CA5-B522-8765B8ABB10A}"/>
                </a:ext>
              </a:extLst>
            </p:cNvPr>
            <p:cNvSpPr/>
            <p:nvPr/>
          </p:nvSpPr>
          <p:spPr>
            <a:xfrm>
              <a:off x="10236786" y="4738037"/>
              <a:ext cx="1395134" cy="1200371"/>
            </a:xfrm>
            <a:custGeom>
              <a:avLst/>
              <a:gdLst>
                <a:gd name="connsiteX0" fmla="*/ 1363694 w 1395134"/>
                <a:gd name="connsiteY0" fmla="*/ 1092379 h 1200371"/>
                <a:gd name="connsiteX1" fmla="*/ 1291685 w 1395134"/>
                <a:gd name="connsiteY1" fmla="*/ 1069710 h 1200371"/>
                <a:gd name="connsiteX2" fmla="*/ 1307592 w 1395134"/>
                <a:gd name="connsiteY2" fmla="*/ 1018751 h 1200371"/>
                <a:gd name="connsiteX3" fmla="*/ 1302258 w 1395134"/>
                <a:gd name="connsiteY3" fmla="*/ 972078 h 1200371"/>
                <a:gd name="connsiteX4" fmla="*/ 1283780 w 1395134"/>
                <a:gd name="connsiteY4" fmla="*/ 828156 h 1200371"/>
                <a:gd name="connsiteX5" fmla="*/ 1247775 w 1395134"/>
                <a:gd name="connsiteY5" fmla="*/ 745574 h 1200371"/>
                <a:gd name="connsiteX6" fmla="*/ 1261682 w 1395134"/>
                <a:gd name="connsiteY6" fmla="*/ 652324 h 1200371"/>
                <a:gd name="connsiteX7" fmla="*/ 1269492 w 1395134"/>
                <a:gd name="connsiteY7" fmla="*/ 532500 h 1200371"/>
                <a:gd name="connsiteX8" fmla="*/ 1277398 w 1395134"/>
                <a:gd name="connsiteY8" fmla="*/ 462967 h 1200371"/>
                <a:gd name="connsiteX9" fmla="*/ 923354 w 1395134"/>
                <a:gd name="connsiteY9" fmla="*/ 37485 h 1200371"/>
                <a:gd name="connsiteX10" fmla="*/ 367570 w 1395134"/>
                <a:gd name="connsiteY10" fmla="*/ 30532 h 1200371"/>
                <a:gd name="connsiteX11" fmla="*/ 13811 w 1395134"/>
                <a:gd name="connsiteY11" fmla="*/ 463824 h 1200371"/>
                <a:gd name="connsiteX12" fmla="*/ 72009 w 1395134"/>
                <a:gd name="connsiteY12" fmla="*/ 577077 h 1200371"/>
                <a:gd name="connsiteX13" fmla="*/ 73343 w 1395134"/>
                <a:gd name="connsiteY13" fmla="*/ 627369 h 1200371"/>
                <a:gd name="connsiteX14" fmla="*/ 69247 w 1395134"/>
                <a:gd name="connsiteY14" fmla="*/ 752527 h 1200371"/>
                <a:gd name="connsiteX15" fmla="*/ 69532 w 1395134"/>
                <a:gd name="connsiteY15" fmla="*/ 783579 h 1200371"/>
                <a:gd name="connsiteX16" fmla="*/ 88582 w 1395134"/>
                <a:gd name="connsiteY16" fmla="*/ 906261 h 1200371"/>
                <a:gd name="connsiteX17" fmla="*/ 76295 w 1395134"/>
                <a:gd name="connsiteY17" fmla="*/ 1034372 h 1200371"/>
                <a:gd name="connsiteX18" fmla="*/ 79915 w 1395134"/>
                <a:gd name="connsiteY18" fmla="*/ 1048088 h 1200371"/>
                <a:gd name="connsiteX19" fmla="*/ 93440 w 1395134"/>
                <a:gd name="connsiteY19" fmla="*/ 1071805 h 1200371"/>
                <a:gd name="connsiteX20" fmla="*/ 89249 w 1395134"/>
                <a:gd name="connsiteY20" fmla="*/ 1080759 h 1200371"/>
                <a:gd name="connsiteX21" fmla="*/ 0 w 1395134"/>
                <a:gd name="connsiteY21" fmla="*/ 1131241 h 1200371"/>
                <a:gd name="connsiteX22" fmla="*/ 122111 w 1395134"/>
                <a:gd name="connsiteY22" fmla="*/ 1199726 h 1200371"/>
                <a:gd name="connsiteX23" fmla="*/ 156686 w 1395134"/>
                <a:gd name="connsiteY23" fmla="*/ 1188772 h 1200371"/>
                <a:gd name="connsiteX24" fmla="*/ 147256 w 1395134"/>
                <a:gd name="connsiteY24" fmla="*/ 1156483 h 1200371"/>
                <a:gd name="connsiteX25" fmla="*/ 118586 w 1395134"/>
                <a:gd name="connsiteY25" fmla="*/ 1079235 h 1200371"/>
                <a:gd name="connsiteX26" fmla="*/ 119253 w 1395134"/>
                <a:gd name="connsiteY26" fmla="*/ 1078473 h 1200371"/>
                <a:gd name="connsiteX27" fmla="*/ 141351 w 1395134"/>
                <a:gd name="connsiteY27" fmla="*/ 1065138 h 1200371"/>
                <a:gd name="connsiteX28" fmla="*/ 152305 w 1395134"/>
                <a:gd name="connsiteY28" fmla="*/ 941408 h 1200371"/>
                <a:gd name="connsiteX29" fmla="*/ 149638 w 1395134"/>
                <a:gd name="connsiteY29" fmla="*/ 867780 h 1200371"/>
                <a:gd name="connsiteX30" fmla="*/ 134493 w 1395134"/>
                <a:gd name="connsiteY30" fmla="*/ 780531 h 1200371"/>
                <a:gd name="connsiteX31" fmla="*/ 126778 w 1395134"/>
                <a:gd name="connsiteY31" fmla="*/ 749574 h 1200371"/>
                <a:gd name="connsiteX32" fmla="*/ 136208 w 1395134"/>
                <a:gd name="connsiteY32" fmla="*/ 633369 h 1200371"/>
                <a:gd name="connsiteX33" fmla="*/ 145351 w 1395134"/>
                <a:gd name="connsiteY33" fmla="*/ 575553 h 1200371"/>
                <a:gd name="connsiteX34" fmla="*/ 221456 w 1395134"/>
                <a:gd name="connsiteY34" fmla="*/ 387815 h 1200371"/>
                <a:gd name="connsiteX35" fmla="*/ 255937 w 1395134"/>
                <a:gd name="connsiteY35" fmla="*/ 330855 h 1200371"/>
                <a:gd name="connsiteX36" fmla="*/ 266414 w 1395134"/>
                <a:gd name="connsiteY36" fmla="*/ 313234 h 1200371"/>
                <a:gd name="connsiteX37" fmla="*/ 274796 w 1395134"/>
                <a:gd name="connsiteY37" fmla="*/ 299232 h 1200371"/>
                <a:gd name="connsiteX38" fmla="*/ 289179 w 1395134"/>
                <a:gd name="connsiteY38" fmla="*/ 319616 h 1200371"/>
                <a:gd name="connsiteX39" fmla="*/ 300323 w 1395134"/>
                <a:gd name="connsiteY39" fmla="*/ 332379 h 1200371"/>
                <a:gd name="connsiteX40" fmla="*/ 300990 w 1395134"/>
                <a:gd name="connsiteY40" fmla="*/ 333046 h 1200371"/>
                <a:gd name="connsiteX41" fmla="*/ 308705 w 1395134"/>
                <a:gd name="connsiteY41" fmla="*/ 340380 h 1200371"/>
                <a:gd name="connsiteX42" fmla="*/ 525113 w 1395134"/>
                <a:gd name="connsiteY42" fmla="*/ 378195 h 1200371"/>
                <a:gd name="connsiteX43" fmla="*/ 512921 w 1395134"/>
                <a:gd name="connsiteY43" fmla="*/ 353049 h 1200371"/>
                <a:gd name="connsiteX44" fmla="*/ 512731 w 1395134"/>
                <a:gd name="connsiteY44" fmla="*/ 352573 h 1200371"/>
                <a:gd name="connsiteX45" fmla="*/ 511778 w 1395134"/>
                <a:gd name="connsiteY45" fmla="*/ 350096 h 1200371"/>
                <a:gd name="connsiteX46" fmla="*/ 511302 w 1395134"/>
                <a:gd name="connsiteY46" fmla="*/ 348858 h 1200371"/>
                <a:gd name="connsiteX47" fmla="*/ 509397 w 1395134"/>
                <a:gd name="connsiteY47" fmla="*/ 343333 h 1200371"/>
                <a:gd name="connsiteX48" fmla="*/ 488918 w 1395134"/>
                <a:gd name="connsiteY48" fmla="*/ 212745 h 1200371"/>
                <a:gd name="connsiteX49" fmla="*/ 502920 w 1395134"/>
                <a:gd name="connsiteY49" fmla="*/ 227795 h 1200371"/>
                <a:gd name="connsiteX50" fmla="*/ 676847 w 1395134"/>
                <a:gd name="connsiteY50" fmla="*/ 351239 h 1200371"/>
                <a:gd name="connsiteX51" fmla="*/ 1112139 w 1395134"/>
                <a:gd name="connsiteY51" fmla="*/ 482017 h 1200371"/>
                <a:gd name="connsiteX52" fmla="*/ 1174052 w 1395134"/>
                <a:gd name="connsiteY52" fmla="*/ 559170 h 1200371"/>
                <a:gd name="connsiteX53" fmla="*/ 1174052 w 1395134"/>
                <a:gd name="connsiteY53" fmla="*/ 559170 h 1200371"/>
                <a:gd name="connsiteX54" fmla="*/ 1190244 w 1395134"/>
                <a:gd name="connsiteY54" fmla="*/ 615272 h 1200371"/>
                <a:gd name="connsiteX55" fmla="*/ 1194054 w 1395134"/>
                <a:gd name="connsiteY55" fmla="*/ 799295 h 1200371"/>
                <a:gd name="connsiteX56" fmla="*/ 1203293 w 1395134"/>
                <a:gd name="connsiteY56" fmla="*/ 866827 h 1200371"/>
                <a:gd name="connsiteX57" fmla="*/ 1214723 w 1395134"/>
                <a:gd name="connsiteY57" fmla="*/ 925882 h 1200371"/>
                <a:gd name="connsiteX58" fmla="*/ 1239012 w 1395134"/>
                <a:gd name="connsiteY58" fmla="*/ 1055422 h 1200371"/>
                <a:gd name="connsiteX59" fmla="*/ 1268159 w 1395134"/>
                <a:gd name="connsiteY59" fmla="*/ 1075520 h 1200371"/>
                <a:gd name="connsiteX60" fmla="*/ 1266920 w 1395134"/>
                <a:gd name="connsiteY60" fmla="*/ 1089617 h 1200371"/>
                <a:gd name="connsiteX61" fmla="*/ 1252347 w 1395134"/>
                <a:gd name="connsiteY61" fmla="*/ 1158197 h 1200371"/>
                <a:gd name="connsiteX62" fmla="*/ 1271111 w 1395134"/>
                <a:gd name="connsiteY62" fmla="*/ 1185248 h 1200371"/>
                <a:gd name="connsiteX63" fmla="*/ 1380268 w 1395134"/>
                <a:gd name="connsiteY63" fmla="*/ 1136956 h 1200371"/>
                <a:gd name="connsiteX64" fmla="*/ 1363694 w 1395134"/>
                <a:gd name="connsiteY64" fmla="*/ 1092379 h 120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95134" h="1200371">
                  <a:moveTo>
                    <a:pt x="1363694" y="1092379"/>
                  </a:moveTo>
                  <a:cubicBezTo>
                    <a:pt x="1337596" y="1090093"/>
                    <a:pt x="1313879" y="1082473"/>
                    <a:pt x="1291685" y="1069710"/>
                  </a:cubicBezTo>
                  <a:cubicBezTo>
                    <a:pt x="1299115" y="1060090"/>
                    <a:pt x="1303591" y="1042087"/>
                    <a:pt x="1307592" y="1018751"/>
                  </a:cubicBezTo>
                  <a:cubicBezTo>
                    <a:pt x="1305973" y="1003130"/>
                    <a:pt x="1307687" y="986175"/>
                    <a:pt x="1302258" y="972078"/>
                  </a:cubicBezTo>
                  <a:cubicBezTo>
                    <a:pt x="1284351" y="925596"/>
                    <a:pt x="1255776" y="884353"/>
                    <a:pt x="1283780" y="828156"/>
                  </a:cubicBezTo>
                  <a:cubicBezTo>
                    <a:pt x="1298924" y="797771"/>
                    <a:pt x="1240060" y="771577"/>
                    <a:pt x="1247775" y="745574"/>
                  </a:cubicBezTo>
                  <a:cubicBezTo>
                    <a:pt x="1257205" y="713951"/>
                    <a:pt x="1277493" y="684519"/>
                    <a:pt x="1261682" y="652324"/>
                  </a:cubicBezTo>
                  <a:cubicBezTo>
                    <a:pt x="1240441" y="609271"/>
                    <a:pt x="1249775" y="571266"/>
                    <a:pt x="1269492" y="532500"/>
                  </a:cubicBezTo>
                  <a:cubicBezTo>
                    <a:pt x="1272350" y="509259"/>
                    <a:pt x="1278636" y="485923"/>
                    <a:pt x="1277398" y="462967"/>
                  </a:cubicBezTo>
                  <a:cubicBezTo>
                    <a:pt x="1267206" y="270848"/>
                    <a:pt x="1138904" y="97302"/>
                    <a:pt x="923354" y="37485"/>
                  </a:cubicBezTo>
                  <a:cubicBezTo>
                    <a:pt x="738854" y="-13759"/>
                    <a:pt x="552069" y="-8901"/>
                    <a:pt x="367570" y="30532"/>
                  </a:cubicBezTo>
                  <a:cubicBezTo>
                    <a:pt x="140113" y="79205"/>
                    <a:pt x="5429" y="241320"/>
                    <a:pt x="13811" y="463824"/>
                  </a:cubicBezTo>
                  <a:cubicBezTo>
                    <a:pt x="32956" y="501734"/>
                    <a:pt x="50101" y="540882"/>
                    <a:pt x="72009" y="577077"/>
                  </a:cubicBezTo>
                  <a:cubicBezTo>
                    <a:pt x="83344" y="595841"/>
                    <a:pt x="83248" y="608509"/>
                    <a:pt x="73343" y="627369"/>
                  </a:cubicBezTo>
                  <a:cubicBezTo>
                    <a:pt x="52197" y="667659"/>
                    <a:pt x="38481" y="710046"/>
                    <a:pt x="69247" y="752527"/>
                  </a:cubicBezTo>
                  <a:cubicBezTo>
                    <a:pt x="77152" y="763386"/>
                    <a:pt x="74390" y="773958"/>
                    <a:pt x="69532" y="783579"/>
                  </a:cubicBezTo>
                  <a:cubicBezTo>
                    <a:pt x="46387" y="830346"/>
                    <a:pt x="83915" y="866161"/>
                    <a:pt x="88582" y="906261"/>
                  </a:cubicBezTo>
                  <a:cubicBezTo>
                    <a:pt x="93345" y="946266"/>
                    <a:pt x="57626" y="988557"/>
                    <a:pt x="76295" y="1034372"/>
                  </a:cubicBezTo>
                  <a:cubicBezTo>
                    <a:pt x="78105" y="1038753"/>
                    <a:pt x="78772" y="1043516"/>
                    <a:pt x="79915" y="1048088"/>
                  </a:cubicBezTo>
                  <a:cubicBezTo>
                    <a:pt x="77248" y="1061328"/>
                    <a:pt x="85058" y="1066757"/>
                    <a:pt x="93440" y="1071805"/>
                  </a:cubicBezTo>
                  <a:cubicBezTo>
                    <a:pt x="91726" y="1074187"/>
                    <a:pt x="90297" y="1077234"/>
                    <a:pt x="89249" y="1080759"/>
                  </a:cubicBezTo>
                  <a:cubicBezTo>
                    <a:pt x="66675" y="1107810"/>
                    <a:pt x="29527" y="1111048"/>
                    <a:pt x="0" y="1131241"/>
                  </a:cubicBezTo>
                  <a:cubicBezTo>
                    <a:pt x="31814" y="1175437"/>
                    <a:pt x="74295" y="1192392"/>
                    <a:pt x="122111" y="1199726"/>
                  </a:cubicBezTo>
                  <a:cubicBezTo>
                    <a:pt x="134969" y="1201726"/>
                    <a:pt x="148114" y="1199345"/>
                    <a:pt x="156686" y="1188772"/>
                  </a:cubicBezTo>
                  <a:cubicBezTo>
                    <a:pt x="168021" y="1174866"/>
                    <a:pt x="153448" y="1165912"/>
                    <a:pt x="147256" y="1156483"/>
                  </a:cubicBezTo>
                  <a:cubicBezTo>
                    <a:pt x="131731" y="1132765"/>
                    <a:pt x="115252" y="1109810"/>
                    <a:pt x="118586" y="1079235"/>
                  </a:cubicBezTo>
                  <a:cubicBezTo>
                    <a:pt x="118872" y="1079235"/>
                    <a:pt x="119063" y="1078949"/>
                    <a:pt x="119253" y="1078473"/>
                  </a:cubicBezTo>
                  <a:cubicBezTo>
                    <a:pt x="128302" y="1077330"/>
                    <a:pt x="136112" y="1073901"/>
                    <a:pt x="141351" y="1065138"/>
                  </a:cubicBezTo>
                  <a:cubicBezTo>
                    <a:pt x="190881" y="1028086"/>
                    <a:pt x="169736" y="983413"/>
                    <a:pt x="152305" y="941408"/>
                  </a:cubicBezTo>
                  <a:cubicBezTo>
                    <a:pt x="141732" y="915976"/>
                    <a:pt x="132588" y="896069"/>
                    <a:pt x="149638" y="867780"/>
                  </a:cubicBezTo>
                  <a:cubicBezTo>
                    <a:pt x="167164" y="838633"/>
                    <a:pt x="158401" y="806534"/>
                    <a:pt x="134493" y="780531"/>
                  </a:cubicBezTo>
                  <a:cubicBezTo>
                    <a:pt x="126492" y="771863"/>
                    <a:pt x="113443" y="765195"/>
                    <a:pt x="126778" y="749574"/>
                  </a:cubicBezTo>
                  <a:cubicBezTo>
                    <a:pt x="157734" y="713570"/>
                    <a:pt x="151162" y="673089"/>
                    <a:pt x="136208" y="633369"/>
                  </a:cubicBezTo>
                  <a:cubicBezTo>
                    <a:pt x="127921" y="611367"/>
                    <a:pt x="134779" y="593555"/>
                    <a:pt x="145351" y="575553"/>
                  </a:cubicBezTo>
                  <a:cubicBezTo>
                    <a:pt x="136017" y="498876"/>
                    <a:pt x="184785" y="445917"/>
                    <a:pt x="221456" y="387815"/>
                  </a:cubicBezTo>
                  <a:cubicBezTo>
                    <a:pt x="233077" y="369432"/>
                    <a:pt x="244221" y="350572"/>
                    <a:pt x="255937" y="330855"/>
                  </a:cubicBezTo>
                  <a:cubicBezTo>
                    <a:pt x="258985" y="322759"/>
                    <a:pt x="262319" y="316473"/>
                    <a:pt x="266414" y="313234"/>
                  </a:cubicBezTo>
                  <a:cubicBezTo>
                    <a:pt x="269176" y="308567"/>
                    <a:pt x="271844" y="303995"/>
                    <a:pt x="274796" y="299232"/>
                  </a:cubicBezTo>
                  <a:cubicBezTo>
                    <a:pt x="279368" y="306662"/>
                    <a:pt x="284131" y="313425"/>
                    <a:pt x="289179" y="319616"/>
                  </a:cubicBezTo>
                  <a:cubicBezTo>
                    <a:pt x="292513" y="322854"/>
                    <a:pt x="296228" y="327045"/>
                    <a:pt x="300323" y="332379"/>
                  </a:cubicBezTo>
                  <a:cubicBezTo>
                    <a:pt x="300514" y="332570"/>
                    <a:pt x="300799" y="332856"/>
                    <a:pt x="300990" y="333046"/>
                  </a:cubicBezTo>
                  <a:cubicBezTo>
                    <a:pt x="303562" y="335618"/>
                    <a:pt x="306134" y="337999"/>
                    <a:pt x="308705" y="340380"/>
                  </a:cubicBezTo>
                  <a:cubicBezTo>
                    <a:pt x="366808" y="392196"/>
                    <a:pt x="444532" y="383624"/>
                    <a:pt x="525113" y="378195"/>
                  </a:cubicBezTo>
                  <a:cubicBezTo>
                    <a:pt x="520256" y="369908"/>
                    <a:pt x="516350" y="361526"/>
                    <a:pt x="512921" y="353049"/>
                  </a:cubicBezTo>
                  <a:cubicBezTo>
                    <a:pt x="512826" y="352858"/>
                    <a:pt x="512731" y="352763"/>
                    <a:pt x="512731" y="352573"/>
                  </a:cubicBezTo>
                  <a:cubicBezTo>
                    <a:pt x="512350" y="351715"/>
                    <a:pt x="512064" y="350953"/>
                    <a:pt x="511778" y="350096"/>
                  </a:cubicBezTo>
                  <a:cubicBezTo>
                    <a:pt x="511588" y="349715"/>
                    <a:pt x="511492" y="349239"/>
                    <a:pt x="511302" y="348858"/>
                  </a:cubicBezTo>
                  <a:cubicBezTo>
                    <a:pt x="510635" y="347048"/>
                    <a:pt x="509969" y="345143"/>
                    <a:pt x="509397" y="343333"/>
                  </a:cubicBezTo>
                  <a:cubicBezTo>
                    <a:pt x="495681" y="302471"/>
                    <a:pt x="495395" y="258942"/>
                    <a:pt x="488918" y="212745"/>
                  </a:cubicBezTo>
                  <a:cubicBezTo>
                    <a:pt x="496253" y="220461"/>
                    <a:pt x="500348" y="224080"/>
                    <a:pt x="502920" y="227795"/>
                  </a:cubicBezTo>
                  <a:cubicBezTo>
                    <a:pt x="561689" y="312377"/>
                    <a:pt x="595884" y="346476"/>
                    <a:pt x="676847" y="351239"/>
                  </a:cubicBezTo>
                  <a:cubicBezTo>
                    <a:pt x="832866" y="360383"/>
                    <a:pt x="978218" y="401531"/>
                    <a:pt x="1112139" y="482017"/>
                  </a:cubicBezTo>
                  <a:cubicBezTo>
                    <a:pt x="1141666" y="499734"/>
                    <a:pt x="1174242" y="516783"/>
                    <a:pt x="1174052" y="559170"/>
                  </a:cubicBezTo>
                  <a:cubicBezTo>
                    <a:pt x="1174052" y="559170"/>
                    <a:pt x="1174052" y="559170"/>
                    <a:pt x="1174052" y="559170"/>
                  </a:cubicBezTo>
                  <a:cubicBezTo>
                    <a:pt x="1188815" y="575076"/>
                    <a:pt x="1204055" y="589554"/>
                    <a:pt x="1190244" y="615272"/>
                  </a:cubicBezTo>
                  <a:cubicBezTo>
                    <a:pt x="1147286" y="695758"/>
                    <a:pt x="1241965" y="686138"/>
                    <a:pt x="1194054" y="799295"/>
                  </a:cubicBezTo>
                  <a:cubicBezTo>
                    <a:pt x="1183862" y="820726"/>
                    <a:pt x="1199769" y="863874"/>
                    <a:pt x="1203293" y="866827"/>
                  </a:cubicBezTo>
                  <a:cubicBezTo>
                    <a:pt x="1223201" y="883686"/>
                    <a:pt x="1221010" y="901974"/>
                    <a:pt x="1214723" y="925882"/>
                  </a:cubicBezTo>
                  <a:cubicBezTo>
                    <a:pt x="1202722" y="971602"/>
                    <a:pt x="1192625" y="1019608"/>
                    <a:pt x="1239012" y="1055422"/>
                  </a:cubicBezTo>
                  <a:cubicBezTo>
                    <a:pt x="1250728" y="1066090"/>
                    <a:pt x="1260253" y="1072567"/>
                    <a:pt x="1268159" y="1075520"/>
                  </a:cubicBezTo>
                  <a:cubicBezTo>
                    <a:pt x="1266635" y="1079425"/>
                    <a:pt x="1266349" y="1084188"/>
                    <a:pt x="1266920" y="1089617"/>
                  </a:cubicBezTo>
                  <a:cubicBezTo>
                    <a:pt x="1268349" y="1113810"/>
                    <a:pt x="1262729" y="1136861"/>
                    <a:pt x="1252347" y="1158197"/>
                  </a:cubicBezTo>
                  <a:cubicBezTo>
                    <a:pt x="1241393" y="1180771"/>
                    <a:pt x="1250252" y="1185629"/>
                    <a:pt x="1271111" y="1185248"/>
                  </a:cubicBezTo>
                  <a:cubicBezTo>
                    <a:pt x="1314450" y="1184581"/>
                    <a:pt x="1350455" y="1166865"/>
                    <a:pt x="1380268" y="1136956"/>
                  </a:cubicBezTo>
                  <a:cubicBezTo>
                    <a:pt x="1404747" y="1112667"/>
                    <a:pt x="1398841" y="1095523"/>
                    <a:pt x="1363694" y="1092379"/>
                  </a:cubicBezTo>
                  <a:close/>
                </a:path>
              </a:pathLst>
            </a:custGeom>
            <a:solidFill>
              <a:srgbClr val="F07C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8637F7-B1DD-4FB1-BD90-862B3D84B98F}"/>
                </a:ext>
              </a:extLst>
            </p:cNvPr>
            <p:cNvSpPr/>
            <p:nvPr/>
          </p:nvSpPr>
          <p:spPr>
            <a:xfrm>
              <a:off x="11438762" y="5755101"/>
              <a:ext cx="133512" cy="87902"/>
            </a:xfrm>
            <a:custGeom>
              <a:avLst/>
              <a:gdLst>
                <a:gd name="connsiteX0" fmla="*/ 66945 w 133512"/>
                <a:gd name="connsiteY0" fmla="*/ 54360 h 87902"/>
                <a:gd name="connsiteX1" fmla="*/ 49419 w 133512"/>
                <a:gd name="connsiteY1" fmla="*/ 78744 h 87902"/>
                <a:gd name="connsiteX2" fmla="*/ 2365 w 133512"/>
                <a:gd name="connsiteY2" fmla="*/ 58742 h 87902"/>
                <a:gd name="connsiteX3" fmla="*/ 37036 w 133512"/>
                <a:gd name="connsiteY3" fmla="*/ 38549 h 87902"/>
                <a:gd name="connsiteX4" fmla="*/ 105616 w 133512"/>
                <a:gd name="connsiteY4" fmla="*/ 1782 h 87902"/>
                <a:gd name="connsiteX5" fmla="*/ 132000 w 133512"/>
                <a:gd name="connsiteY5" fmla="*/ 35787 h 87902"/>
                <a:gd name="connsiteX6" fmla="*/ 111141 w 133512"/>
                <a:gd name="connsiteY6" fmla="*/ 53217 h 87902"/>
                <a:gd name="connsiteX7" fmla="*/ 66945 w 133512"/>
                <a:gd name="connsiteY7" fmla="*/ 54360 h 8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12" h="87902">
                  <a:moveTo>
                    <a:pt x="66945" y="54360"/>
                  </a:moveTo>
                  <a:cubicBezTo>
                    <a:pt x="61134" y="62552"/>
                    <a:pt x="55229" y="70648"/>
                    <a:pt x="49419" y="78744"/>
                  </a:cubicBezTo>
                  <a:cubicBezTo>
                    <a:pt x="21701" y="100652"/>
                    <a:pt x="11319" y="78935"/>
                    <a:pt x="2365" y="58742"/>
                  </a:cubicBezTo>
                  <a:cubicBezTo>
                    <a:pt x="-3255" y="46074"/>
                    <a:pt x="-1445" y="45312"/>
                    <a:pt x="37036" y="38549"/>
                  </a:cubicBezTo>
                  <a:cubicBezTo>
                    <a:pt x="70659" y="46455"/>
                    <a:pt x="86757" y="21594"/>
                    <a:pt x="105616" y="1782"/>
                  </a:cubicBezTo>
                  <a:cubicBezTo>
                    <a:pt x="139716" y="-7838"/>
                    <a:pt x="126000" y="24071"/>
                    <a:pt x="132000" y="35787"/>
                  </a:cubicBezTo>
                  <a:cubicBezTo>
                    <a:pt x="138763" y="48931"/>
                    <a:pt x="121237" y="50931"/>
                    <a:pt x="111141" y="53217"/>
                  </a:cubicBezTo>
                  <a:cubicBezTo>
                    <a:pt x="96567" y="56456"/>
                    <a:pt x="81327" y="41121"/>
                    <a:pt x="66945" y="54360"/>
                  </a:cubicBezTo>
                  <a:close/>
                </a:path>
              </a:pathLst>
            </a:custGeom>
            <a:solidFill>
              <a:srgbClr val="F0EF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F66941F-FE08-49F1-9F81-B71784408A0F}"/>
                </a:ext>
              </a:extLst>
            </p:cNvPr>
            <p:cNvSpPr/>
            <p:nvPr/>
          </p:nvSpPr>
          <p:spPr>
            <a:xfrm>
              <a:off x="10277003" y="5774589"/>
              <a:ext cx="138091" cy="79238"/>
            </a:xfrm>
            <a:custGeom>
              <a:avLst/>
              <a:gdLst>
                <a:gd name="connsiteX0" fmla="*/ 101134 w 138091"/>
                <a:gd name="connsiteY0" fmla="*/ 28872 h 79238"/>
                <a:gd name="connsiteX1" fmla="*/ 67511 w 138091"/>
                <a:gd name="connsiteY1" fmla="*/ 38492 h 79238"/>
                <a:gd name="connsiteX2" fmla="*/ 39698 w 138091"/>
                <a:gd name="connsiteY2" fmla="*/ 11727 h 79238"/>
                <a:gd name="connsiteX3" fmla="*/ 5693 w 138091"/>
                <a:gd name="connsiteY3" fmla="*/ 3630 h 79238"/>
                <a:gd name="connsiteX4" fmla="*/ 3122 w 138091"/>
                <a:gd name="connsiteY4" fmla="*/ 43921 h 79238"/>
                <a:gd name="connsiteX5" fmla="*/ 40650 w 138091"/>
                <a:gd name="connsiteY5" fmla="*/ 52113 h 79238"/>
                <a:gd name="connsiteX6" fmla="*/ 67034 w 138091"/>
                <a:gd name="connsiteY6" fmla="*/ 39635 h 79238"/>
                <a:gd name="connsiteX7" fmla="*/ 69987 w 138091"/>
                <a:gd name="connsiteY7" fmla="*/ 50589 h 79238"/>
                <a:gd name="connsiteX8" fmla="*/ 138091 w 138091"/>
                <a:gd name="connsiteY8" fmla="*/ 32015 h 79238"/>
                <a:gd name="connsiteX9" fmla="*/ 101134 w 138091"/>
                <a:gd name="connsiteY9" fmla="*/ 28872 h 7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91" h="79238">
                  <a:moveTo>
                    <a:pt x="101134" y="28872"/>
                  </a:moveTo>
                  <a:cubicBezTo>
                    <a:pt x="89894" y="32110"/>
                    <a:pt x="78750" y="35253"/>
                    <a:pt x="67511" y="38492"/>
                  </a:cubicBezTo>
                  <a:cubicBezTo>
                    <a:pt x="64177" y="23442"/>
                    <a:pt x="45222" y="24490"/>
                    <a:pt x="39698" y="11727"/>
                  </a:cubicBezTo>
                  <a:cubicBezTo>
                    <a:pt x="27601" y="9822"/>
                    <a:pt x="14647" y="-7323"/>
                    <a:pt x="5693" y="3630"/>
                  </a:cubicBezTo>
                  <a:cubicBezTo>
                    <a:pt x="-1450" y="12393"/>
                    <a:pt x="-1355" y="32015"/>
                    <a:pt x="3122" y="43921"/>
                  </a:cubicBezTo>
                  <a:cubicBezTo>
                    <a:pt x="9408" y="60399"/>
                    <a:pt x="26553" y="55447"/>
                    <a:pt x="40650" y="52113"/>
                  </a:cubicBezTo>
                  <a:cubicBezTo>
                    <a:pt x="49413" y="47922"/>
                    <a:pt x="58271" y="43731"/>
                    <a:pt x="67034" y="39635"/>
                  </a:cubicBezTo>
                  <a:cubicBezTo>
                    <a:pt x="67987" y="43255"/>
                    <a:pt x="69035" y="46969"/>
                    <a:pt x="69987" y="50589"/>
                  </a:cubicBezTo>
                  <a:cubicBezTo>
                    <a:pt x="115326" y="91451"/>
                    <a:pt x="115326" y="91451"/>
                    <a:pt x="138091" y="32015"/>
                  </a:cubicBezTo>
                  <a:cubicBezTo>
                    <a:pt x="125423" y="30872"/>
                    <a:pt x="113231" y="29824"/>
                    <a:pt x="101134" y="28872"/>
                  </a:cubicBezTo>
                  <a:close/>
                </a:path>
              </a:pathLst>
            </a:custGeom>
            <a:solidFill>
              <a:srgbClr val="E7E5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BBD59B-A6A1-4538-BBA8-E02B2041D4EA}"/>
                </a:ext>
              </a:extLst>
            </p:cNvPr>
            <p:cNvSpPr/>
            <p:nvPr/>
          </p:nvSpPr>
          <p:spPr>
            <a:xfrm>
              <a:off x="10540619" y="5227703"/>
              <a:ext cx="676872" cy="89315"/>
            </a:xfrm>
            <a:custGeom>
              <a:avLst/>
              <a:gdLst>
                <a:gd name="connsiteX0" fmla="*/ 595692 w 676872"/>
                <a:gd name="connsiteY0" fmla="*/ 8868 h 89315"/>
                <a:gd name="connsiteX1" fmla="*/ 633712 w 676872"/>
                <a:gd name="connsiteY1" fmla="*/ 18259 h 89315"/>
                <a:gd name="connsiteX2" fmla="*/ 675241 w 676872"/>
                <a:gd name="connsiteY2" fmla="*/ 85505 h 89315"/>
                <a:gd name="connsiteX3" fmla="*/ 482455 w 676872"/>
                <a:gd name="connsiteY3" fmla="*/ 89315 h 89315"/>
                <a:gd name="connsiteX4" fmla="*/ 595692 w 676872"/>
                <a:gd name="connsiteY4" fmla="*/ 8868 h 89315"/>
                <a:gd name="connsiteX5" fmla="*/ 81180 w 676872"/>
                <a:gd name="connsiteY5" fmla="*/ 19 h 89315"/>
                <a:gd name="connsiteX6" fmla="*/ 194417 w 676872"/>
                <a:gd name="connsiteY6" fmla="*/ 80466 h 89315"/>
                <a:gd name="connsiteX7" fmla="*/ 1631 w 676872"/>
                <a:gd name="connsiteY7" fmla="*/ 76656 h 89315"/>
                <a:gd name="connsiteX8" fmla="*/ 43160 w 676872"/>
                <a:gd name="connsiteY8" fmla="*/ 9410 h 89315"/>
                <a:gd name="connsiteX9" fmla="*/ 81180 w 676872"/>
                <a:gd name="connsiteY9" fmla="*/ 19 h 8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872" h="89315">
                  <a:moveTo>
                    <a:pt x="595692" y="8868"/>
                  </a:moveTo>
                  <a:cubicBezTo>
                    <a:pt x="609078" y="8573"/>
                    <a:pt x="621996" y="11568"/>
                    <a:pt x="633712" y="18259"/>
                  </a:cubicBezTo>
                  <a:cubicBezTo>
                    <a:pt x="647999" y="26450"/>
                    <a:pt x="685052" y="49025"/>
                    <a:pt x="675241" y="85505"/>
                  </a:cubicBezTo>
                  <a:cubicBezTo>
                    <a:pt x="611614" y="28165"/>
                    <a:pt x="550654" y="23212"/>
                    <a:pt x="482455" y="89315"/>
                  </a:cubicBezTo>
                  <a:cubicBezTo>
                    <a:pt x="511172" y="40238"/>
                    <a:pt x="555535" y="9752"/>
                    <a:pt x="595692" y="8868"/>
                  </a:cubicBezTo>
                  <a:close/>
                  <a:moveTo>
                    <a:pt x="81180" y="19"/>
                  </a:moveTo>
                  <a:cubicBezTo>
                    <a:pt x="121337" y="903"/>
                    <a:pt x="165700" y="31389"/>
                    <a:pt x="194417" y="80466"/>
                  </a:cubicBezTo>
                  <a:cubicBezTo>
                    <a:pt x="126218" y="14363"/>
                    <a:pt x="65258" y="19316"/>
                    <a:pt x="1631" y="76656"/>
                  </a:cubicBezTo>
                  <a:cubicBezTo>
                    <a:pt x="-8180" y="40176"/>
                    <a:pt x="28873" y="17601"/>
                    <a:pt x="43160" y="9410"/>
                  </a:cubicBezTo>
                  <a:cubicBezTo>
                    <a:pt x="54876" y="2719"/>
                    <a:pt x="67794" y="-276"/>
                    <a:pt x="81180" y="19"/>
                  </a:cubicBezTo>
                  <a:close/>
                </a:path>
              </a:pathLst>
            </a:custGeom>
            <a:solidFill>
              <a:srgbClr val="3232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3E6590-11E2-4D20-89E8-1B84B77D1CBA}"/>
                </a:ext>
              </a:extLst>
            </p:cNvPr>
            <p:cNvSpPr/>
            <p:nvPr/>
          </p:nvSpPr>
          <p:spPr>
            <a:xfrm>
              <a:off x="10865913" y="5442368"/>
              <a:ext cx="71056" cy="34861"/>
            </a:xfrm>
            <a:custGeom>
              <a:avLst/>
              <a:gdLst>
                <a:gd name="connsiteX0" fmla="*/ 71057 w 71056"/>
                <a:gd name="connsiteY0" fmla="*/ 17431 h 34861"/>
                <a:gd name="connsiteX1" fmla="*/ 35528 w 71056"/>
                <a:gd name="connsiteY1" fmla="*/ 34862 h 34861"/>
                <a:gd name="connsiteX2" fmla="*/ 0 w 71056"/>
                <a:gd name="connsiteY2" fmla="*/ 17431 h 34861"/>
                <a:gd name="connsiteX3" fmla="*/ 35528 w 71056"/>
                <a:gd name="connsiteY3" fmla="*/ 0 h 34861"/>
                <a:gd name="connsiteX4" fmla="*/ 71057 w 71056"/>
                <a:gd name="connsiteY4" fmla="*/ 17431 h 3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56" h="34861">
                  <a:moveTo>
                    <a:pt x="71057" y="17431"/>
                  </a:moveTo>
                  <a:cubicBezTo>
                    <a:pt x="71057" y="27058"/>
                    <a:pt x="55150" y="34862"/>
                    <a:pt x="35528" y="34862"/>
                  </a:cubicBezTo>
                  <a:cubicBezTo>
                    <a:pt x="15907" y="34862"/>
                    <a:pt x="0" y="27058"/>
                    <a:pt x="0" y="17431"/>
                  </a:cubicBezTo>
                  <a:cubicBezTo>
                    <a:pt x="0" y="7804"/>
                    <a:pt x="15906" y="0"/>
                    <a:pt x="35528" y="0"/>
                  </a:cubicBezTo>
                  <a:cubicBezTo>
                    <a:pt x="55150" y="0"/>
                    <a:pt x="71057" y="7804"/>
                    <a:pt x="71057" y="17431"/>
                  </a:cubicBezTo>
                  <a:close/>
                </a:path>
              </a:pathLst>
            </a:custGeom>
            <a:solidFill>
              <a:srgbClr val="F68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B876CA-9A12-4259-96F3-3E07532FB10B}"/>
                </a:ext>
              </a:extLst>
            </p:cNvPr>
            <p:cNvSpPr/>
            <p:nvPr/>
          </p:nvSpPr>
          <p:spPr>
            <a:xfrm>
              <a:off x="10582379" y="3533869"/>
              <a:ext cx="645697" cy="691607"/>
            </a:xfrm>
            <a:custGeom>
              <a:avLst/>
              <a:gdLst>
                <a:gd name="connsiteX0" fmla="*/ 595272 w 645697"/>
                <a:gd name="connsiteY0" fmla="*/ 590756 h 691607"/>
                <a:gd name="connsiteX1" fmla="*/ 607175 w 645697"/>
                <a:gd name="connsiteY1" fmla="*/ 629278 h 691607"/>
                <a:gd name="connsiteX2" fmla="*/ 645697 w 645697"/>
                <a:gd name="connsiteY2" fmla="*/ 629278 h 691607"/>
                <a:gd name="connsiteX3" fmla="*/ 614532 w 645697"/>
                <a:gd name="connsiteY3" fmla="*/ 653085 h 691607"/>
                <a:gd name="connsiteX4" fmla="*/ 626436 w 645697"/>
                <a:gd name="connsiteY4" fmla="*/ 691607 h 691607"/>
                <a:gd name="connsiteX5" fmla="*/ 595272 w 645697"/>
                <a:gd name="connsiteY5" fmla="*/ 667799 h 691607"/>
                <a:gd name="connsiteX6" fmla="*/ 564107 w 645697"/>
                <a:gd name="connsiteY6" fmla="*/ 691607 h 691607"/>
                <a:gd name="connsiteX7" fmla="*/ 576011 w 645697"/>
                <a:gd name="connsiteY7" fmla="*/ 653085 h 691607"/>
                <a:gd name="connsiteX8" fmla="*/ 544846 w 645697"/>
                <a:gd name="connsiteY8" fmla="*/ 629278 h 691607"/>
                <a:gd name="connsiteX9" fmla="*/ 583368 w 645697"/>
                <a:gd name="connsiteY9" fmla="*/ 629278 h 691607"/>
                <a:gd name="connsiteX10" fmla="*/ 413658 w 645697"/>
                <a:gd name="connsiteY10" fmla="*/ 590756 h 691607"/>
                <a:gd name="connsiteX11" fmla="*/ 425561 w 645697"/>
                <a:gd name="connsiteY11" fmla="*/ 629278 h 691607"/>
                <a:gd name="connsiteX12" fmla="*/ 464083 w 645697"/>
                <a:gd name="connsiteY12" fmla="*/ 629278 h 691607"/>
                <a:gd name="connsiteX13" fmla="*/ 432918 w 645697"/>
                <a:gd name="connsiteY13" fmla="*/ 653085 h 691607"/>
                <a:gd name="connsiteX14" fmla="*/ 444822 w 645697"/>
                <a:gd name="connsiteY14" fmla="*/ 691607 h 691607"/>
                <a:gd name="connsiteX15" fmla="*/ 413658 w 645697"/>
                <a:gd name="connsiteY15" fmla="*/ 667799 h 691607"/>
                <a:gd name="connsiteX16" fmla="*/ 382493 w 645697"/>
                <a:gd name="connsiteY16" fmla="*/ 691607 h 691607"/>
                <a:gd name="connsiteX17" fmla="*/ 394397 w 645697"/>
                <a:gd name="connsiteY17" fmla="*/ 653085 h 691607"/>
                <a:gd name="connsiteX18" fmla="*/ 363232 w 645697"/>
                <a:gd name="connsiteY18" fmla="*/ 629278 h 691607"/>
                <a:gd name="connsiteX19" fmla="*/ 401754 w 645697"/>
                <a:gd name="connsiteY19" fmla="*/ 629278 h 691607"/>
                <a:gd name="connsiteX20" fmla="*/ 232042 w 645697"/>
                <a:gd name="connsiteY20" fmla="*/ 590756 h 691607"/>
                <a:gd name="connsiteX21" fmla="*/ 243945 w 645697"/>
                <a:gd name="connsiteY21" fmla="*/ 629278 h 691607"/>
                <a:gd name="connsiteX22" fmla="*/ 282467 w 645697"/>
                <a:gd name="connsiteY22" fmla="*/ 629278 h 691607"/>
                <a:gd name="connsiteX23" fmla="*/ 251302 w 645697"/>
                <a:gd name="connsiteY23" fmla="*/ 653085 h 691607"/>
                <a:gd name="connsiteX24" fmla="*/ 263206 w 645697"/>
                <a:gd name="connsiteY24" fmla="*/ 691607 h 691607"/>
                <a:gd name="connsiteX25" fmla="*/ 232042 w 645697"/>
                <a:gd name="connsiteY25" fmla="*/ 667799 h 691607"/>
                <a:gd name="connsiteX26" fmla="*/ 200877 w 645697"/>
                <a:gd name="connsiteY26" fmla="*/ 691607 h 691607"/>
                <a:gd name="connsiteX27" fmla="*/ 212781 w 645697"/>
                <a:gd name="connsiteY27" fmla="*/ 653085 h 691607"/>
                <a:gd name="connsiteX28" fmla="*/ 181616 w 645697"/>
                <a:gd name="connsiteY28" fmla="*/ 629278 h 691607"/>
                <a:gd name="connsiteX29" fmla="*/ 220138 w 645697"/>
                <a:gd name="connsiteY29" fmla="*/ 629278 h 691607"/>
                <a:gd name="connsiteX30" fmla="*/ 50426 w 645697"/>
                <a:gd name="connsiteY30" fmla="*/ 590756 h 691607"/>
                <a:gd name="connsiteX31" fmla="*/ 62329 w 645697"/>
                <a:gd name="connsiteY31" fmla="*/ 629278 h 691607"/>
                <a:gd name="connsiteX32" fmla="*/ 100851 w 645697"/>
                <a:gd name="connsiteY32" fmla="*/ 629278 h 691607"/>
                <a:gd name="connsiteX33" fmla="*/ 69686 w 645697"/>
                <a:gd name="connsiteY33" fmla="*/ 653085 h 691607"/>
                <a:gd name="connsiteX34" fmla="*/ 81590 w 645697"/>
                <a:gd name="connsiteY34" fmla="*/ 691607 h 691607"/>
                <a:gd name="connsiteX35" fmla="*/ 50426 w 645697"/>
                <a:gd name="connsiteY35" fmla="*/ 667799 h 691607"/>
                <a:gd name="connsiteX36" fmla="*/ 19261 w 645697"/>
                <a:gd name="connsiteY36" fmla="*/ 691607 h 691607"/>
                <a:gd name="connsiteX37" fmla="*/ 31165 w 645697"/>
                <a:gd name="connsiteY37" fmla="*/ 653085 h 691607"/>
                <a:gd name="connsiteX38" fmla="*/ 0 w 645697"/>
                <a:gd name="connsiteY38" fmla="*/ 629278 h 691607"/>
                <a:gd name="connsiteX39" fmla="*/ 38522 w 645697"/>
                <a:gd name="connsiteY39" fmla="*/ 629278 h 691607"/>
                <a:gd name="connsiteX40" fmla="*/ 504466 w 645697"/>
                <a:gd name="connsiteY40" fmla="*/ 398894 h 691607"/>
                <a:gd name="connsiteX41" fmla="*/ 516369 w 645697"/>
                <a:gd name="connsiteY41" fmla="*/ 437416 h 691607"/>
                <a:gd name="connsiteX42" fmla="*/ 554891 w 645697"/>
                <a:gd name="connsiteY42" fmla="*/ 437416 h 691607"/>
                <a:gd name="connsiteX43" fmla="*/ 523726 w 645697"/>
                <a:gd name="connsiteY43" fmla="*/ 461223 h 691607"/>
                <a:gd name="connsiteX44" fmla="*/ 535630 w 645697"/>
                <a:gd name="connsiteY44" fmla="*/ 499745 h 691607"/>
                <a:gd name="connsiteX45" fmla="*/ 504466 w 645697"/>
                <a:gd name="connsiteY45" fmla="*/ 475937 h 691607"/>
                <a:gd name="connsiteX46" fmla="*/ 473301 w 645697"/>
                <a:gd name="connsiteY46" fmla="*/ 499745 h 691607"/>
                <a:gd name="connsiteX47" fmla="*/ 485205 w 645697"/>
                <a:gd name="connsiteY47" fmla="*/ 461223 h 691607"/>
                <a:gd name="connsiteX48" fmla="*/ 454040 w 645697"/>
                <a:gd name="connsiteY48" fmla="*/ 437416 h 691607"/>
                <a:gd name="connsiteX49" fmla="*/ 492562 w 645697"/>
                <a:gd name="connsiteY49" fmla="*/ 437416 h 691607"/>
                <a:gd name="connsiteX50" fmla="*/ 322850 w 645697"/>
                <a:gd name="connsiteY50" fmla="*/ 398894 h 691607"/>
                <a:gd name="connsiteX51" fmla="*/ 334753 w 645697"/>
                <a:gd name="connsiteY51" fmla="*/ 437416 h 691607"/>
                <a:gd name="connsiteX52" fmla="*/ 373275 w 645697"/>
                <a:gd name="connsiteY52" fmla="*/ 437416 h 691607"/>
                <a:gd name="connsiteX53" fmla="*/ 342110 w 645697"/>
                <a:gd name="connsiteY53" fmla="*/ 461223 h 691607"/>
                <a:gd name="connsiteX54" fmla="*/ 354014 w 645697"/>
                <a:gd name="connsiteY54" fmla="*/ 499745 h 691607"/>
                <a:gd name="connsiteX55" fmla="*/ 322850 w 645697"/>
                <a:gd name="connsiteY55" fmla="*/ 475937 h 691607"/>
                <a:gd name="connsiteX56" fmla="*/ 291685 w 645697"/>
                <a:gd name="connsiteY56" fmla="*/ 499745 h 691607"/>
                <a:gd name="connsiteX57" fmla="*/ 303589 w 645697"/>
                <a:gd name="connsiteY57" fmla="*/ 461223 h 691607"/>
                <a:gd name="connsiteX58" fmla="*/ 272424 w 645697"/>
                <a:gd name="connsiteY58" fmla="*/ 437416 h 691607"/>
                <a:gd name="connsiteX59" fmla="*/ 310946 w 645697"/>
                <a:gd name="connsiteY59" fmla="*/ 437416 h 691607"/>
                <a:gd name="connsiteX60" fmla="*/ 141234 w 645697"/>
                <a:gd name="connsiteY60" fmla="*/ 398894 h 691607"/>
                <a:gd name="connsiteX61" fmla="*/ 153137 w 645697"/>
                <a:gd name="connsiteY61" fmla="*/ 437416 h 691607"/>
                <a:gd name="connsiteX62" fmla="*/ 191659 w 645697"/>
                <a:gd name="connsiteY62" fmla="*/ 437416 h 691607"/>
                <a:gd name="connsiteX63" fmla="*/ 160494 w 645697"/>
                <a:gd name="connsiteY63" fmla="*/ 461223 h 691607"/>
                <a:gd name="connsiteX64" fmla="*/ 172398 w 645697"/>
                <a:gd name="connsiteY64" fmla="*/ 499745 h 691607"/>
                <a:gd name="connsiteX65" fmla="*/ 141234 w 645697"/>
                <a:gd name="connsiteY65" fmla="*/ 475937 h 691607"/>
                <a:gd name="connsiteX66" fmla="*/ 110069 w 645697"/>
                <a:gd name="connsiteY66" fmla="*/ 499745 h 691607"/>
                <a:gd name="connsiteX67" fmla="*/ 121973 w 645697"/>
                <a:gd name="connsiteY67" fmla="*/ 461223 h 691607"/>
                <a:gd name="connsiteX68" fmla="*/ 90808 w 645697"/>
                <a:gd name="connsiteY68" fmla="*/ 437416 h 691607"/>
                <a:gd name="connsiteX69" fmla="*/ 129330 w 645697"/>
                <a:gd name="connsiteY69" fmla="*/ 437416 h 691607"/>
                <a:gd name="connsiteX70" fmla="*/ 413658 w 645697"/>
                <a:gd name="connsiteY70" fmla="*/ 199447 h 691607"/>
                <a:gd name="connsiteX71" fmla="*/ 425561 w 645697"/>
                <a:gd name="connsiteY71" fmla="*/ 237969 h 691607"/>
                <a:gd name="connsiteX72" fmla="*/ 464083 w 645697"/>
                <a:gd name="connsiteY72" fmla="*/ 237969 h 691607"/>
                <a:gd name="connsiteX73" fmla="*/ 432918 w 645697"/>
                <a:gd name="connsiteY73" fmla="*/ 261776 h 691607"/>
                <a:gd name="connsiteX74" fmla="*/ 444822 w 645697"/>
                <a:gd name="connsiteY74" fmla="*/ 300298 h 691607"/>
                <a:gd name="connsiteX75" fmla="*/ 413658 w 645697"/>
                <a:gd name="connsiteY75" fmla="*/ 276490 h 691607"/>
                <a:gd name="connsiteX76" fmla="*/ 382493 w 645697"/>
                <a:gd name="connsiteY76" fmla="*/ 300298 h 691607"/>
                <a:gd name="connsiteX77" fmla="*/ 394397 w 645697"/>
                <a:gd name="connsiteY77" fmla="*/ 261776 h 691607"/>
                <a:gd name="connsiteX78" fmla="*/ 363232 w 645697"/>
                <a:gd name="connsiteY78" fmla="*/ 237969 h 691607"/>
                <a:gd name="connsiteX79" fmla="*/ 401754 w 645697"/>
                <a:gd name="connsiteY79" fmla="*/ 237969 h 691607"/>
                <a:gd name="connsiteX80" fmla="*/ 232042 w 645697"/>
                <a:gd name="connsiteY80" fmla="*/ 199447 h 691607"/>
                <a:gd name="connsiteX81" fmla="*/ 243945 w 645697"/>
                <a:gd name="connsiteY81" fmla="*/ 237969 h 691607"/>
                <a:gd name="connsiteX82" fmla="*/ 282467 w 645697"/>
                <a:gd name="connsiteY82" fmla="*/ 237969 h 691607"/>
                <a:gd name="connsiteX83" fmla="*/ 251302 w 645697"/>
                <a:gd name="connsiteY83" fmla="*/ 261776 h 691607"/>
                <a:gd name="connsiteX84" fmla="*/ 263206 w 645697"/>
                <a:gd name="connsiteY84" fmla="*/ 300298 h 691607"/>
                <a:gd name="connsiteX85" fmla="*/ 232042 w 645697"/>
                <a:gd name="connsiteY85" fmla="*/ 276490 h 691607"/>
                <a:gd name="connsiteX86" fmla="*/ 200877 w 645697"/>
                <a:gd name="connsiteY86" fmla="*/ 300298 h 691607"/>
                <a:gd name="connsiteX87" fmla="*/ 212781 w 645697"/>
                <a:gd name="connsiteY87" fmla="*/ 261776 h 691607"/>
                <a:gd name="connsiteX88" fmla="*/ 181616 w 645697"/>
                <a:gd name="connsiteY88" fmla="*/ 237969 h 691607"/>
                <a:gd name="connsiteX89" fmla="*/ 220138 w 645697"/>
                <a:gd name="connsiteY89" fmla="*/ 237969 h 691607"/>
                <a:gd name="connsiteX90" fmla="*/ 322850 w 645697"/>
                <a:gd name="connsiteY90" fmla="*/ 0 h 691607"/>
                <a:gd name="connsiteX91" fmla="*/ 334753 w 645697"/>
                <a:gd name="connsiteY91" fmla="*/ 38522 h 691607"/>
                <a:gd name="connsiteX92" fmla="*/ 373275 w 645697"/>
                <a:gd name="connsiteY92" fmla="*/ 38522 h 691607"/>
                <a:gd name="connsiteX93" fmla="*/ 342110 w 645697"/>
                <a:gd name="connsiteY93" fmla="*/ 62329 h 691607"/>
                <a:gd name="connsiteX94" fmla="*/ 354014 w 645697"/>
                <a:gd name="connsiteY94" fmla="*/ 100851 h 691607"/>
                <a:gd name="connsiteX95" fmla="*/ 322850 w 645697"/>
                <a:gd name="connsiteY95" fmla="*/ 77043 h 691607"/>
                <a:gd name="connsiteX96" fmla="*/ 291685 w 645697"/>
                <a:gd name="connsiteY96" fmla="*/ 100851 h 691607"/>
                <a:gd name="connsiteX97" fmla="*/ 303589 w 645697"/>
                <a:gd name="connsiteY97" fmla="*/ 62329 h 691607"/>
                <a:gd name="connsiteX98" fmla="*/ 272424 w 645697"/>
                <a:gd name="connsiteY98" fmla="*/ 38522 h 691607"/>
                <a:gd name="connsiteX99" fmla="*/ 310946 w 645697"/>
                <a:gd name="connsiteY99" fmla="*/ 38522 h 69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45697" h="691607">
                  <a:moveTo>
                    <a:pt x="595272" y="590756"/>
                  </a:moveTo>
                  <a:lnTo>
                    <a:pt x="607175" y="629278"/>
                  </a:lnTo>
                  <a:lnTo>
                    <a:pt x="645697" y="629278"/>
                  </a:lnTo>
                  <a:lnTo>
                    <a:pt x="614532" y="653085"/>
                  </a:lnTo>
                  <a:lnTo>
                    <a:pt x="626436" y="691607"/>
                  </a:lnTo>
                  <a:lnTo>
                    <a:pt x="595272" y="667799"/>
                  </a:lnTo>
                  <a:lnTo>
                    <a:pt x="564107" y="691607"/>
                  </a:lnTo>
                  <a:lnTo>
                    <a:pt x="576011" y="653085"/>
                  </a:lnTo>
                  <a:lnTo>
                    <a:pt x="544846" y="629278"/>
                  </a:lnTo>
                  <a:lnTo>
                    <a:pt x="583368" y="629278"/>
                  </a:lnTo>
                  <a:close/>
                  <a:moveTo>
                    <a:pt x="413658" y="590756"/>
                  </a:moveTo>
                  <a:lnTo>
                    <a:pt x="425561" y="629278"/>
                  </a:lnTo>
                  <a:lnTo>
                    <a:pt x="464083" y="629278"/>
                  </a:lnTo>
                  <a:lnTo>
                    <a:pt x="432918" y="653085"/>
                  </a:lnTo>
                  <a:lnTo>
                    <a:pt x="444822" y="691607"/>
                  </a:lnTo>
                  <a:lnTo>
                    <a:pt x="413658" y="667799"/>
                  </a:lnTo>
                  <a:lnTo>
                    <a:pt x="382493" y="691607"/>
                  </a:lnTo>
                  <a:lnTo>
                    <a:pt x="394397" y="653085"/>
                  </a:lnTo>
                  <a:lnTo>
                    <a:pt x="363232" y="629278"/>
                  </a:lnTo>
                  <a:lnTo>
                    <a:pt x="401754" y="629278"/>
                  </a:lnTo>
                  <a:close/>
                  <a:moveTo>
                    <a:pt x="232042" y="590756"/>
                  </a:moveTo>
                  <a:lnTo>
                    <a:pt x="243945" y="629278"/>
                  </a:lnTo>
                  <a:lnTo>
                    <a:pt x="282467" y="629278"/>
                  </a:lnTo>
                  <a:lnTo>
                    <a:pt x="251302" y="653085"/>
                  </a:lnTo>
                  <a:lnTo>
                    <a:pt x="263206" y="691607"/>
                  </a:lnTo>
                  <a:lnTo>
                    <a:pt x="232042" y="667799"/>
                  </a:lnTo>
                  <a:lnTo>
                    <a:pt x="200877" y="691607"/>
                  </a:lnTo>
                  <a:lnTo>
                    <a:pt x="212781" y="653085"/>
                  </a:lnTo>
                  <a:lnTo>
                    <a:pt x="181616" y="629278"/>
                  </a:lnTo>
                  <a:lnTo>
                    <a:pt x="220138" y="629278"/>
                  </a:lnTo>
                  <a:close/>
                  <a:moveTo>
                    <a:pt x="50426" y="590756"/>
                  </a:moveTo>
                  <a:lnTo>
                    <a:pt x="62329" y="629278"/>
                  </a:lnTo>
                  <a:lnTo>
                    <a:pt x="100851" y="629278"/>
                  </a:lnTo>
                  <a:lnTo>
                    <a:pt x="69686" y="653085"/>
                  </a:lnTo>
                  <a:lnTo>
                    <a:pt x="81590" y="691607"/>
                  </a:lnTo>
                  <a:lnTo>
                    <a:pt x="50426" y="667799"/>
                  </a:lnTo>
                  <a:lnTo>
                    <a:pt x="19261" y="691607"/>
                  </a:lnTo>
                  <a:lnTo>
                    <a:pt x="31165" y="653085"/>
                  </a:lnTo>
                  <a:lnTo>
                    <a:pt x="0" y="629278"/>
                  </a:lnTo>
                  <a:lnTo>
                    <a:pt x="38522" y="629278"/>
                  </a:lnTo>
                  <a:close/>
                  <a:moveTo>
                    <a:pt x="504466" y="398894"/>
                  </a:moveTo>
                  <a:lnTo>
                    <a:pt x="516369" y="437416"/>
                  </a:lnTo>
                  <a:lnTo>
                    <a:pt x="554891" y="437416"/>
                  </a:lnTo>
                  <a:lnTo>
                    <a:pt x="523726" y="461223"/>
                  </a:lnTo>
                  <a:lnTo>
                    <a:pt x="535630" y="499745"/>
                  </a:lnTo>
                  <a:lnTo>
                    <a:pt x="504466" y="475937"/>
                  </a:lnTo>
                  <a:lnTo>
                    <a:pt x="473301" y="499745"/>
                  </a:lnTo>
                  <a:lnTo>
                    <a:pt x="485205" y="461223"/>
                  </a:lnTo>
                  <a:lnTo>
                    <a:pt x="454040" y="437416"/>
                  </a:lnTo>
                  <a:lnTo>
                    <a:pt x="492562" y="437416"/>
                  </a:lnTo>
                  <a:close/>
                  <a:moveTo>
                    <a:pt x="322850" y="398894"/>
                  </a:moveTo>
                  <a:lnTo>
                    <a:pt x="334753" y="437416"/>
                  </a:lnTo>
                  <a:lnTo>
                    <a:pt x="373275" y="437416"/>
                  </a:lnTo>
                  <a:lnTo>
                    <a:pt x="342110" y="461223"/>
                  </a:lnTo>
                  <a:lnTo>
                    <a:pt x="354014" y="499745"/>
                  </a:lnTo>
                  <a:lnTo>
                    <a:pt x="322850" y="475937"/>
                  </a:lnTo>
                  <a:lnTo>
                    <a:pt x="291685" y="499745"/>
                  </a:lnTo>
                  <a:lnTo>
                    <a:pt x="303589" y="461223"/>
                  </a:lnTo>
                  <a:lnTo>
                    <a:pt x="272424" y="437416"/>
                  </a:lnTo>
                  <a:lnTo>
                    <a:pt x="310946" y="437416"/>
                  </a:lnTo>
                  <a:close/>
                  <a:moveTo>
                    <a:pt x="141234" y="398894"/>
                  </a:moveTo>
                  <a:lnTo>
                    <a:pt x="153137" y="437416"/>
                  </a:lnTo>
                  <a:lnTo>
                    <a:pt x="191659" y="437416"/>
                  </a:lnTo>
                  <a:lnTo>
                    <a:pt x="160494" y="461223"/>
                  </a:lnTo>
                  <a:lnTo>
                    <a:pt x="172398" y="499745"/>
                  </a:lnTo>
                  <a:lnTo>
                    <a:pt x="141234" y="475937"/>
                  </a:lnTo>
                  <a:lnTo>
                    <a:pt x="110069" y="499745"/>
                  </a:lnTo>
                  <a:lnTo>
                    <a:pt x="121973" y="461223"/>
                  </a:lnTo>
                  <a:lnTo>
                    <a:pt x="90808" y="437416"/>
                  </a:lnTo>
                  <a:lnTo>
                    <a:pt x="129330" y="437416"/>
                  </a:lnTo>
                  <a:close/>
                  <a:moveTo>
                    <a:pt x="413658" y="199447"/>
                  </a:moveTo>
                  <a:lnTo>
                    <a:pt x="425561" y="237969"/>
                  </a:lnTo>
                  <a:lnTo>
                    <a:pt x="464083" y="237969"/>
                  </a:lnTo>
                  <a:lnTo>
                    <a:pt x="432918" y="261776"/>
                  </a:lnTo>
                  <a:lnTo>
                    <a:pt x="444822" y="300298"/>
                  </a:lnTo>
                  <a:lnTo>
                    <a:pt x="413658" y="276490"/>
                  </a:lnTo>
                  <a:lnTo>
                    <a:pt x="382493" y="300298"/>
                  </a:lnTo>
                  <a:lnTo>
                    <a:pt x="394397" y="261776"/>
                  </a:lnTo>
                  <a:lnTo>
                    <a:pt x="363232" y="237969"/>
                  </a:lnTo>
                  <a:lnTo>
                    <a:pt x="401754" y="237969"/>
                  </a:lnTo>
                  <a:close/>
                  <a:moveTo>
                    <a:pt x="232042" y="199447"/>
                  </a:moveTo>
                  <a:lnTo>
                    <a:pt x="243945" y="237969"/>
                  </a:lnTo>
                  <a:lnTo>
                    <a:pt x="282467" y="237969"/>
                  </a:lnTo>
                  <a:lnTo>
                    <a:pt x="251302" y="261776"/>
                  </a:lnTo>
                  <a:lnTo>
                    <a:pt x="263206" y="300298"/>
                  </a:lnTo>
                  <a:lnTo>
                    <a:pt x="232042" y="276490"/>
                  </a:lnTo>
                  <a:lnTo>
                    <a:pt x="200877" y="300298"/>
                  </a:lnTo>
                  <a:lnTo>
                    <a:pt x="212781" y="261776"/>
                  </a:lnTo>
                  <a:lnTo>
                    <a:pt x="181616" y="237969"/>
                  </a:lnTo>
                  <a:lnTo>
                    <a:pt x="220138" y="237969"/>
                  </a:lnTo>
                  <a:close/>
                  <a:moveTo>
                    <a:pt x="322850" y="0"/>
                  </a:moveTo>
                  <a:lnTo>
                    <a:pt x="334753" y="38522"/>
                  </a:lnTo>
                  <a:lnTo>
                    <a:pt x="373275" y="38522"/>
                  </a:lnTo>
                  <a:lnTo>
                    <a:pt x="342110" y="62329"/>
                  </a:lnTo>
                  <a:lnTo>
                    <a:pt x="354014" y="100851"/>
                  </a:lnTo>
                  <a:lnTo>
                    <a:pt x="322850" y="77043"/>
                  </a:lnTo>
                  <a:lnTo>
                    <a:pt x="291685" y="100851"/>
                  </a:lnTo>
                  <a:lnTo>
                    <a:pt x="303589" y="62329"/>
                  </a:lnTo>
                  <a:lnTo>
                    <a:pt x="272424" y="38522"/>
                  </a:lnTo>
                  <a:lnTo>
                    <a:pt x="310946" y="385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034838-3A43-43DF-B01F-482A059524BC}"/>
              </a:ext>
            </a:extLst>
          </p:cNvPr>
          <p:cNvGrpSpPr/>
          <p:nvPr/>
        </p:nvGrpSpPr>
        <p:grpSpPr>
          <a:xfrm>
            <a:off x="7386393" y="1415390"/>
            <a:ext cx="1210795" cy="1087727"/>
            <a:chOff x="5079452" y="4602054"/>
            <a:chExt cx="1443466" cy="129674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42E2AA-8E91-4C5D-A956-9CD5685927F8}"/>
                </a:ext>
              </a:extLst>
            </p:cNvPr>
            <p:cNvSpPr/>
            <p:nvPr/>
          </p:nvSpPr>
          <p:spPr>
            <a:xfrm>
              <a:off x="5185868" y="4738037"/>
              <a:ext cx="1337050" cy="1156038"/>
            </a:xfrm>
            <a:custGeom>
              <a:avLst/>
              <a:gdLst>
                <a:gd name="connsiteX0" fmla="*/ 1095486 w 1337050"/>
                <a:gd name="connsiteY0" fmla="*/ 702410 h 1156038"/>
                <a:gd name="connsiteX1" fmla="*/ 1099131 w 1337050"/>
                <a:gd name="connsiteY1" fmla="*/ 817909 h 1156038"/>
                <a:gd name="connsiteX2" fmla="*/ 1083432 w 1337050"/>
                <a:gd name="connsiteY2" fmla="*/ 981065 h 1156038"/>
                <a:gd name="connsiteX3" fmla="*/ 925322 w 1337050"/>
                <a:gd name="connsiteY3" fmla="*/ 1145342 h 1156038"/>
                <a:gd name="connsiteX4" fmla="*/ 730768 w 1337050"/>
                <a:gd name="connsiteY4" fmla="*/ 1134688 h 1156038"/>
                <a:gd name="connsiteX5" fmla="*/ 689839 w 1337050"/>
                <a:gd name="connsiteY5" fmla="*/ 1111981 h 1156038"/>
                <a:gd name="connsiteX6" fmla="*/ 684794 w 1337050"/>
                <a:gd name="connsiteY6" fmla="*/ 1099086 h 1156038"/>
                <a:gd name="connsiteX7" fmla="*/ 703296 w 1337050"/>
                <a:gd name="connsiteY7" fmla="*/ 935090 h 1156038"/>
                <a:gd name="connsiteX8" fmla="*/ 721798 w 1337050"/>
                <a:gd name="connsiteY8" fmla="*/ 915186 h 1156038"/>
                <a:gd name="connsiteX9" fmla="*/ 753196 w 1337050"/>
                <a:gd name="connsiteY9" fmla="*/ 910981 h 1156038"/>
                <a:gd name="connsiteX10" fmla="*/ 762726 w 1337050"/>
                <a:gd name="connsiteY10" fmla="*/ 900328 h 1156038"/>
                <a:gd name="connsiteX11" fmla="*/ 764409 w 1337050"/>
                <a:gd name="connsiteY11" fmla="*/ 845381 h 1156038"/>
                <a:gd name="connsiteX12" fmla="*/ 775342 w 1337050"/>
                <a:gd name="connsiteY12" fmla="*/ 834729 h 1156038"/>
                <a:gd name="connsiteX13" fmla="*/ 832811 w 1337050"/>
                <a:gd name="connsiteY13" fmla="*/ 836971 h 1156038"/>
                <a:gd name="connsiteX14" fmla="*/ 841502 w 1337050"/>
                <a:gd name="connsiteY14" fmla="*/ 846223 h 1156038"/>
                <a:gd name="connsiteX15" fmla="*/ 840100 w 1337050"/>
                <a:gd name="connsiteY15" fmla="*/ 874256 h 1156038"/>
                <a:gd name="connsiteX16" fmla="*/ 850752 w 1337050"/>
                <a:gd name="connsiteY16" fmla="*/ 881264 h 1156038"/>
                <a:gd name="connsiteX17" fmla="*/ 983632 w 1337050"/>
                <a:gd name="connsiteY17" fmla="*/ 803050 h 1156038"/>
                <a:gd name="connsiteX18" fmla="*/ 1086236 w 1337050"/>
                <a:gd name="connsiteY18" fmla="*/ 708577 h 1156038"/>
                <a:gd name="connsiteX19" fmla="*/ 1095486 w 1337050"/>
                <a:gd name="connsiteY19" fmla="*/ 702410 h 1156038"/>
                <a:gd name="connsiteX20" fmla="*/ 234574 w 1337050"/>
                <a:gd name="connsiteY20" fmla="*/ 673256 h 1156038"/>
                <a:gd name="connsiteX21" fmla="*/ 250834 w 1337050"/>
                <a:gd name="connsiteY21" fmla="*/ 690917 h 1156038"/>
                <a:gd name="connsiteX22" fmla="*/ 477066 w 1337050"/>
                <a:gd name="connsiteY22" fmla="*/ 866967 h 1156038"/>
                <a:gd name="connsiteX23" fmla="*/ 501174 w 1337050"/>
                <a:gd name="connsiteY23" fmla="*/ 853231 h 1156038"/>
                <a:gd name="connsiteX24" fmla="*/ 526685 w 1337050"/>
                <a:gd name="connsiteY24" fmla="*/ 829403 h 1156038"/>
                <a:gd name="connsiteX25" fmla="*/ 560606 w 1337050"/>
                <a:gd name="connsiteY25" fmla="*/ 830804 h 1156038"/>
                <a:gd name="connsiteX26" fmla="*/ 571539 w 1337050"/>
                <a:gd name="connsiteY26" fmla="*/ 842578 h 1156038"/>
                <a:gd name="connsiteX27" fmla="*/ 569016 w 1337050"/>
                <a:gd name="connsiteY27" fmla="*/ 891638 h 1156038"/>
                <a:gd name="connsiteX28" fmla="*/ 579388 w 1337050"/>
                <a:gd name="connsiteY28" fmla="*/ 904814 h 1156038"/>
                <a:gd name="connsiteX29" fmla="*/ 682833 w 1337050"/>
                <a:gd name="connsiteY29" fmla="*/ 916868 h 1156038"/>
                <a:gd name="connsiteX30" fmla="*/ 693765 w 1337050"/>
                <a:gd name="connsiteY30" fmla="*/ 925839 h 1156038"/>
                <a:gd name="connsiteX31" fmla="*/ 676104 w 1337050"/>
                <a:gd name="connsiteY31" fmla="*/ 1091237 h 1156038"/>
                <a:gd name="connsiteX32" fmla="*/ 646669 w 1337050"/>
                <a:gd name="connsiteY32" fmla="*/ 1127680 h 1156038"/>
                <a:gd name="connsiteX33" fmla="*/ 377266 w 1337050"/>
                <a:gd name="connsiteY33" fmla="*/ 1078062 h 1156038"/>
                <a:gd name="connsiteX34" fmla="*/ 263449 w 1337050"/>
                <a:gd name="connsiteY34" fmla="*/ 880705 h 1156038"/>
                <a:gd name="connsiteX35" fmla="*/ 233733 w 1337050"/>
                <a:gd name="connsiteY35" fmla="*/ 678301 h 1156038"/>
                <a:gd name="connsiteX36" fmla="*/ 234574 w 1337050"/>
                <a:gd name="connsiteY36" fmla="*/ 673256 h 1156038"/>
                <a:gd name="connsiteX37" fmla="*/ 874581 w 1337050"/>
                <a:gd name="connsiteY37" fmla="*/ 351990 h 1156038"/>
                <a:gd name="connsiteX38" fmla="*/ 731329 w 1337050"/>
                <a:gd name="connsiteY38" fmla="*/ 485150 h 1156038"/>
                <a:gd name="connsiteX39" fmla="*/ 741702 w 1337050"/>
                <a:gd name="connsiteY39" fmla="*/ 495803 h 1156038"/>
                <a:gd name="connsiteX40" fmla="*/ 772258 w 1337050"/>
                <a:gd name="connsiteY40" fmla="*/ 495803 h 1156038"/>
                <a:gd name="connsiteX41" fmla="*/ 780949 w 1337050"/>
                <a:gd name="connsiteY41" fmla="*/ 487953 h 1156038"/>
                <a:gd name="connsiteX42" fmla="*/ 786835 w 1337050"/>
                <a:gd name="connsiteY42" fmla="*/ 459359 h 1156038"/>
                <a:gd name="connsiteX43" fmla="*/ 844585 w 1337050"/>
                <a:gd name="connsiteY43" fmla="*/ 403852 h 1156038"/>
                <a:gd name="connsiteX44" fmla="*/ 963728 w 1337050"/>
                <a:gd name="connsiteY44" fmla="*/ 462723 h 1156038"/>
                <a:gd name="connsiteX45" fmla="*/ 980548 w 1337050"/>
                <a:gd name="connsiteY45" fmla="*/ 491878 h 1156038"/>
                <a:gd name="connsiteX46" fmla="*/ 1015589 w 1337050"/>
                <a:gd name="connsiteY46" fmla="*/ 484589 h 1156038"/>
                <a:gd name="connsiteX47" fmla="*/ 1022318 w 1337050"/>
                <a:gd name="connsiteY47" fmla="*/ 472534 h 1156038"/>
                <a:gd name="connsiteX48" fmla="*/ 1006899 w 1337050"/>
                <a:gd name="connsiteY48" fmla="*/ 438333 h 1156038"/>
                <a:gd name="connsiteX49" fmla="*/ 874581 w 1337050"/>
                <a:gd name="connsiteY49" fmla="*/ 351990 h 1156038"/>
                <a:gd name="connsiteX50" fmla="*/ 432211 w 1337050"/>
                <a:gd name="connsiteY50" fmla="*/ 351150 h 1156038"/>
                <a:gd name="connsiteX51" fmla="*/ 403056 w 1337050"/>
                <a:gd name="connsiteY51" fmla="*/ 354234 h 1156038"/>
                <a:gd name="connsiteX52" fmla="*/ 276624 w 1337050"/>
                <a:gd name="connsiteY52" fmla="*/ 473657 h 1156038"/>
                <a:gd name="connsiteX53" fmla="*/ 282511 w 1337050"/>
                <a:gd name="connsiteY53" fmla="*/ 484029 h 1156038"/>
                <a:gd name="connsiteX54" fmla="*/ 310825 w 1337050"/>
                <a:gd name="connsiteY54" fmla="*/ 491037 h 1156038"/>
                <a:gd name="connsiteX55" fmla="*/ 325964 w 1337050"/>
                <a:gd name="connsiteY55" fmla="*/ 483469 h 1156038"/>
                <a:gd name="connsiteX56" fmla="*/ 368014 w 1337050"/>
                <a:gd name="connsiteY56" fmla="*/ 422635 h 1156038"/>
                <a:gd name="connsiteX57" fmla="*/ 513789 w 1337050"/>
                <a:gd name="connsiteY57" fmla="*/ 464125 h 1156038"/>
                <a:gd name="connsiteX58" fmla="*/ 523041 w 1337050"/>
                <a:gd name="connsiteY58" fmla="*/ 494682 h 1156038"/>
                <a:gd name="connsiteX59" fmla="*/ 557802 w 1337050"/>
                <a:gd name="connsiteY59" fmla="*/ 496084 h 1156038"/>
                <a:gd name="connsiteX60" fmla="*/ 567894 w 1337050"/>
                <a:gd name="connsiteY60" fmla="*/ 484590 h 1156038"/>
                <a:gd name="connsiteX61" fmla="*/ 432211 w 1337050"/>
                <a:gd name="connsiteY61" fmla="*/ 351150 h 1156038"/>
                <a:gd name="connsiteX62" fmla="*/ 817778 w 1337050"/>
                <a:gd name="connsiteY62" fmla="*/ 159295 h 1156038"/>
                <a:gd name="connsiteX63" fmla="*/ 942422 w 1337050"/>
                <a:gd name="connsiteY63" fmla="*/ 224998 h 1156038"/>
                <a:gd name="connsiteX64" fmla="*/ 1013627 w 1337050"/>
                <a:gd name="connsiteY64" fmla="*/ 346945 h 1156038"/>
                <a:gd name="connsiteX65" fmla="*/ 1091280 w 1337050"/>
                <a:gd name="connsiteY65" fmla="*/ 651109 h 1156038"/>
                <a:gd name="connsiteX66" fmla="*/ 1082590 w 1337050"/>
                <a:gd name="connsiteY66" fmla="*/ 665687 h 1156038"/>
                <a:gd name="connsiteX67" fmla="*/ 928966 w 1337050"/>
                <a:gd name="connsiteY67" fmla="*/ 722595 h 1156038"/>
                <a:gd name="connsiteX68" fmla="*/ 918313 w 1337050"/>
                <a:gd name="connsiteY68" fmla="*/ 735210 h 1156038"/>
                <a:gd name="connsiteX69" fmla="*/ 916911 w 1337050"/>
                <a:gd name="connsiteY69" fmla="*/ 768010 h 1156038"/>
                <a:gd name="connsiteX70" fmla="*/ 906819 w 1337050"/>
                <a:gd name="connsiteY70" fmla="*/ 778102 h 1156038"/>
                <a:gd name="connsiteX71" fmla="*/ 878786 w 1337050"/>
                <a:gd name="connsiteY71" fmla="*/ 776980 h 1156038"/>
                <a:gd name="connsiteX72" fmla="*/ 869255 w 1337050"/>
                <a:gd name="connsiteY72" fmla="*/ 767168 h 1156038"/>
                <a:gd name="connsiteX73" fmla="*/ 867292 w 1337050"/>
                <a:gd name="connsiteY73" fmla="*/ 739415 h 1156038"/>
                <a:gd name="connsiteX74" fmla="*/ 839259 w 1337050"/>
                <a:gd name="connsiteY74" fmla="*/ 743059 h 1156038"/>
                <a:gd name="connsiteX75" fmla="*/ 724321 w 1337050"/>
                <a:gd name="connsiteY75" fmla="*/ 756796 h 1156038"/>
                <a:gd name="connsiteX76" fmla="*/ 710585 w 1337050"/>
                <a:gd name="connsiteY76" fmla="*/ 743620 h 1156038"/>
                <a:gd name="connsiteX77" fmla="*/ 710865 w 1337050"/>
                <a:gd name="connsiteY77" fmla="*/ 574858 h 1156038"/>
                <a:gd name="connsiteX78" fmla="*/ 694044 w 1337050"/>
                <a:gd name="connsiteY78" fmla="*/ 281346 h 1156038"/>
                <a:gd name="connsiteX79" fmla="*/ 677785 w 1337050"/>
                <a:gd name="connsiteY79" fmla="*/ 201170 h 1156038"/>
                <a:gd name="connsiteX80" fmla="*/ 681990 w 1337050"/>
                <a:gd name="connsiteY80" fmla="*/ 188835 h 1156038"/>
                <a:gd name="connsiteX81" fmla="*/ 817778 w 1337050"/>
                <a:gd name="connsiteY81" fmla="*/ 159295 h 1156038"/>
                <a:gd name="connsiteX82" fmla="*/ 555840 w 1337050"/>
                <a:gd name="connsiteY82" fmla="*/ 147066 h 1156038"/>
                <a:gd name="connsiteX83" fmla="*/ 650594 w 1337050"/>
                <a:gd name="connsiteY83" fmla="*/ 182669 h 1156038"/>
                <a:gd name="connsiteX84" fmla="*/ 668536 w 1337050"/>
                <a:gd name="connsiteY84" fmla="*/ 209300 h 1156038"/>
                <a:gd name="connsiteX85" fmla="*/ 686476 w 1337050"/>
                <a:gd name="connsiteY85" fmla="*/ 314146 h 1156038"/>
                <a:gd name="connsiteX86" fmla="*/ 698812 w 1337050"/>
                <a:gd name="connsiteY86" fmla="*/ 537574 h 1156038"/>
                <a:gd name="connsiteX87" fmla="*/ 698531 w 1337050"/>
                <a:gd name="connsiteY87" fmla="*/ 545703 h 1156038"/>
                <a:gd name="connsiteX88" fmla="*/ 698530 w 1337050"/>
                <a:gd name="connsiteY88" fmla="*/ 545746 h 1156038"/>
                <a:gd name="connsiteX89" fmla="*/ 698530 w 1337050"/>
                <a:gd name="connsiteY89" fmla="*/ 767994 h 1156038"/>
                <a:gd name="connsiteX90" fmla="*/ 698531 w 1337050"/>
                <a:gd name="connsiteY90" fmla="*/ 768009 h 1156038"/>
                <a:gd name="connsiteX91" fmla="*/ 698530 w 1337050"/>
                <a:gd name="connsiteY91" fmla="*/ 768169 h 1156038"/>
                <a:gd name="connsiteX92" fmla="*/ 698530 w 1337050"/>
                <a:gd name="connsiteY92" fmla="*/ 768289 h 1156038"/>
                <a:gd name="connsiteX93" fmla="*/ 698529 w 1337050"/>
                <a:gd name="connsiteY93" fmla="*/ 768284 h 1156038"/>
                <a:gd name="connsiteX94" fmla="*/ 698250 w 1337050"/>
                <a:gd name="connsiteY94" fmla="*/ 813704 h 1156038"/>
                <a:gd name="connsiteX95" fmla="*/ 689840 w 1337050"/>
                <a:gd name="connsiteY95" fmla="*/ 821834 h 1156038"/>
                <a:gd name="connsiteX96" fmla="*/ 631250 w 1337050"/>
                <a:gd name="connsiteY96" fmla="*/ 819591 h 1156038"/>
                <a:gd name="connsiteX97" fmla="*/ 624242 w 1337050"/>
                <a:gd name="connsiteY97" fmla="*/ 810339 h 1156038"/>
                <a:gd name="connsiteX98" fmla="*/ 626204 w 1337050"/>
                <a:gd name="connsiteY98" fmla="*/ 765766 h 1156038"/>
                <a:gd name="connsiteX99" fmla="*/ 616953 w 1337050"/>
                <a:gd name="connsiteY99" fmla="*/ 755954 h 1156038"/>
                <a:gd name="connsiteX100" fmla="*/ 494167 w 1337050"/>
                <a:gd name="connsiteY100" fmla="*/ 738293 h 1156038"/>
                <a:gd name="connsiteX101" fmla="*/ 483513 w 1337050"/>
                <a:gd name="connsiteY101" fmla="*/ 746984 h 1156038"/>
                <a:gd name="connsiteX102" fmla="*/ 482953 w 1337050"/>
                <a:gd name="connsiteY102" fmla="*/ 775018 h 1156038"/>
                <a:gd name="connsiteX103" fmla="*/ 476225 w 1337050"/>
                <a:gd name="connsiteY103" fmla="*/ 782306 h 1156038"/>
                <a:gd name="connsiteX104" fmla="*/ 431651 w 1337050"/>
                <a:gd name="connsiteY104" fmla="*/ 780063 h 1156038"/>
                <a:gd name="connsiteX105" fmla="*/ 426044 w 1337050"/>
                <a:gd name="connsiteY105" fmla="*/ 771934 h 1156038"/>
                <a:gd name="connsiteX106" fmla="*/ 427165 w 1337050"/>
                <a:gd name="connsiteY106" fmla="*/ 733248 h 1156038"/>
                <a:gd name="connsiteX107" fmla="*/ 416232 w 1337050"/>
                <a:gd name="connsiteY107" fmla="*/ 717549 h 1156038"/>
                <a:gd name="connsiteX108" fmla="*/ 241583 w 1337050"/>
                <a:gd name="connsiteY108" fmla="*/ 641578 h 1156038"/>
                <a:gd name="connsiteX109" fmla="*/ 231491 w 1337050"/>
                <a:gd name="connsiteY109" fmla="*/ 628963 h 1156038"/>
                <a:gd name="connsiteX110" fmla="*/ 258403 w 1337050"/>
                <a:gd name="connsiteY110" fmla="*/ 385351 h 1156038"/>
                <a:gd name="connsiteX111" fmla="*/ 394085 w 1337050"/>
                <a:gd name="connsiteY111" fmla="*/ 194162 h 1156038"/>
                <a:gd name="connsiteX112" fmla="*/ 555840 w 1337050"/>
                <a:gd name="connsiteY112" fmla="*/ 147066 h 1156038"/>
                <a:gd name="connsiteX113" fmla="*/ 1049231 w 1337050"/>
                <a:gd name="connsiteY113" fmla="*/ 141179 h 1156038"/>
                <a:gd name="connsiteX114" fmla="*/ 1267332 w 1337050"/>
                <a:gd name="connsiteY114" fmla="*/ 277421 h 1156038"/>
                <a:gd name="connsiteX115" fmla="*/ 1328726 w 1337050"/>
                <a:gd name="connsiteY115" fmla="*/ 460481 h 1156038"/>
                <a:gd name="connsiteX116" fmla="*/ 1299290 w 1337050"/>
                <a:gd name="connsiteY116" fmla="*/ 829963 h 1156038"/>
                <a:gd name="connsiteX117" fmla="*/ 1123520 w 1337050"/>
                <a:gd name="connsiteY117" fmla="*/ 1028440 h 1156038"/>
                <a:gd name="connsiteX118" fmla="*/ 1083712 w 1337050"/>
                <a:gd name="connsiteY118" fmla="*/ 1041896 h 1156038"/>
                <a:gd name="connsiteX119" fmla="*/ 1076143 w 1337050"/>
                <a:gd name="connsiteY119" fmla="*/ 1041616 h 1156038"/>
                <a:gd name="connsiteX120" fmla="*/ 1092682 w 1337050"/>
                <a:gd name="connsiteY120" fmla="*/ 988633 h 1156038"/>
                <a:gd name="connsiteX121" fmla="*/ 1110064 w 1337050"/>
                <a:gd name="connsiteY121" fmla="*/ 778942 h 1156038"/>
                <a:gd name="connsiteX122" fmla="*/ 1106419 w 1337050"/>
                <a:gd name="connsiteY122" fmla="*/ 695963 h 1156038"/>
                <a:gd name="connsiteX123" fmla="*/ 1112586 w 1337050"/>
                <a:gd name="connsiteY123" fmla="*/ 678021 h 1156038"/>
                <a:gd name="connsiteX124" fmla="*/ 1145105 w 1337050"/>
                <a:gd name="connsiteY124" fmla="*/ 636811 h 1156038"/>
                <a:gd name="connsiteX125" fmla="*/ 1142862 w 1337050"/>
                <a:gd name="connsiteY125" fmla="*/ 635690 h 1156038"/>
                <a:gd name="connsiteX126" fmla="*/ 1112586 w 1337050"/>
                <a:gd name="connsiteY126" fmla="*/ 651109 h 1156038"/>
                <a:gd name="connsiteX127" fmla="*/ 1101372 w 1337050"/>
                <a:gd name="connsiteY127" fmla="*/ 644941 h 1156038"/>
                <a:gd name="connsiteX128" fmla="*/ 1080628 w 1337050"/>
                <a:gd name="connsiteY128" fmla="*/ 514305 h 1156038"/>
                <a:gd name="connsiteX129" fmla="*/ 998209 w 1337050"/>
                <a:gd name="connsiteY129" fmla="*/ 288074 h 1156038"/>
                <a:gd name="connsiteX130" fmla="*/ 918033 w 1337050"/>
                <a:gd name="connsiteY130" fmla="*/ 186873 h 1156038"/>
                <a:gd name="connsiteX131" fmla="*/ 920276 w 1337050"/>
                <a:gd name="connsiteY131" fmla="*/ 175660 h 1156038"/>
                <a:gd name="connsiteX132" fmla="*/ 1049231 w 1337050"/>
                <a:gd name="connsiteY132" fmla="*/ 141179 h 1156038"/>
                <a:gd name="connsiteX133" fmla="*/ 413429 w 1337050"/>
                <a:gd name="connsiteY133" fmla="*/ 115388 h 1156038"/>
                <a:gd name="connsiteX134" fmla="*/ 475664 w 1337050"/>
                <a:gd name="connsiteY134" fmla="*/ 126040 h 1156038"/>
                <a:gd name="connsiteX135" fmla="*/ 508182 w 1337050"/>
                <a:gd name="connsiteY135" fmla="*/ 135292 h 1156038"/>
                <a:gd name="connsiteX136" fmla="*/ 503417 w 1337050"/>
                <a:gd name="connsiteY136" fmla="*/ 138936 h 1156038"/>
                <a:gd name="connsiteX137" fmla="*/ 253076 w 1337050"/>
                <a:gd name="connsiteY137" fmla="*/ 363485 h 1156038"/>
                <a:gd name="connsiteX138" fmla="*/ 219716 w 1337050"/>
                <a:gd name="connsiteY138" fmla="*/ 607377 h 1156038"/>
                <a:gd name="connsiteX139" fmla="*/ 219716 w 1337050"/>
                <a:gd name="connsiteY139" fmla="*/ 627281 h 1156038"/>
                <a:gd name="connsiteX140" fmla="*/ 173741 w 1337050"/>
                <a:gd name="connsiteY140" fmla="*/ 600369 h 1156038"/>
                <a:gd name="connsiteX141" fmla="*/ 213269 w 1337050"/>
                <a:gd name="connsiteY141" fmla="*/ 648586 h 1156038"/>
                <a:gd name="connsiteX142" fmla="*/ 221117 w 1337050"/>
                <a:gd name="connsiteY142" fmla="*/ 667369 h 1156038"/>
                <a:gd name="connsiteX143" fmla="*/ 242423 w 1337050"/>
                <a:gd name="connsiteY143" fmla="*/ 846223 h 1156038"/>
                <a:gd name="connsiteX144" fmla="*/ 314471 w 1337050"/>
                <a:gd name="connsiteY144" fmla="*/ 1021993 h 1156038"/>
                <a:gd name="connsiteX145" fmla="*/ 317555 w 1337050"/>
                <a:gd name="connsiteY145" fmla="*/ 1027599 h 1156038"/>
                <a:gd name="connsiteX146" fmla="*/ 206540 w 1337050"/>
                <a:gd name="connsiteY146" fmla="*/ 997043 h 1156038"/>
                <a:gd name="connsiteX147" fmla="*/ 64971 w 1337050"/>
                <a:gd name="connsiteY147" fmla="*/ 845662 h 1156038"/>
                <a:gd name="connsiteX148" fmla="*/ 64971 w 1337050"/>
                <a:gd name="connsiteY148" fmla="*/ 304334 h 1156038"/>
                <a:gd name="connsiteX149" fmla="*/ 413429 w 1337050"/>
                <a:gd name="connsiteY149" fmla="*/ 115388 h 1156038"/>
                <a:gd name="connsiteX150" fmla="*/ 621902 w 1337050"/>
                <a:gd name="connsiteY150" fmla="*/ 0 h 1156038"/>
                <a:gd name="connsiteX151" fmla="*/ 794743 w 1337050"/>
                <a:gd name="connsiteY151" fmla="*/ 0 h 1156038"/>
                <a:gd name="connsiteX152" fmla="*/ 791884 w 1337050"/>
                <a:gd name="connsiteY152" fmla="*/ 7739 h 1156038"/>
                <a:gd name="connsiteX153" fmla="*/ 743385 w 1337050"/>
                <a:gd name="connsiteY153" fmla="*/ 64927 h 1156038"/>
                <a:gd name="connsiteX154" fmla="*/ 714230 w 1337050"/>
                <a:gd name="connsiteY154" fmla="*/ 104455 h 1156038"/>
                <a:gd name="connsiteX155" fmla="*/ 697690 w 1337050"/>
                <a:gd name="connsiteY155" fmla="*/ 155196 h 1156038"/>
                <a:gd name="connsiteX156" fmla="*/ 694886 w 1337050"/>
                <a:gd name="connsiteY156" fmla="*/ 169212 h 1156038"/>
                <a:gd name="connsiteX157" fmla="*/ 668815 w 1337050"/>
                <a:gd name="connsiteY157" fmla="*/ 182669 h 1156038"/>
                <a:gd name="connsiteX158" fmla="*/ 662367 w 1337050"/>
                <a:gd name="connsiteY158" fmla="*/ 178184 h 1156038"/>
                <a:gd name="connsiteX159" fmla="*/ 616952 w 1337050"/>
                <a:gd name="connsiteY159" fmla="*/ 149589 h 1156038"/>
                <a:gd name="connsiteX160" fmla="*/ 607142 w 1337050"/>
                <a:gd name="connsiteY160" fmla="*/ 135572 h 1156038"/>
                <a:gd name="connsiteX161" fmla="*/ 611907 w 1337050"/>
                <a:gd name="connsiteY161" fmla="*/ 25120 h 115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337050" h="1156038">
                  <a:moveTo>
                    <a:pt x="1095486" y="702410"/>
                  </a:moveTo>
                  <a:cubicBezTo>
                    <a:pt x="1098009" y="741376"/>
                    <a:pt x="1099971" y="779502"/>
                    <a:pt x="1099131" y="817909"/>
                  </a:cubicBezTo>
                  <a:cubicBezTo>
                    <a:pt x="1098009" y="872574"/>
                    <a:pt x="1093804" y="926960"/>
                    <a:pt x="1083432" y="981065"/>
                  </a:cubicBezTo>
                  <a:cubicBezTo>
                    <a:pt x="1066332" y="1070772"/>
                    <a:pt x="1011947" y="1123475"/>
                    <a:pt x="925322" y="1145342"/>
                  </a:cubicBezTo>
                  <a:cubicBezTo>
                    <a:pt x="859443" y="1161881"/>
                    <a:pt x="794405" y="1159919"/>
                    <a:pt x="730768" y="1134688"/>
                  </a:cubicBezTo>
                  <a:cubicBezTo>
                    <a:pt x="716191" y="1128801"/>
                    <a:pt x="702734" y="1120952"/>
                    <a:pt x="689839" y="1111981"/>
                  </a:cubicBezTo>
                  <a:cubicBezTo>
                    <a:pt x="685074" y="1108617"/>
                    <a:pt x="683672" y="1104972"/>
                    <a:pt x="684794" y="1099086"/>
                  </a:cubicBezTo>
                  <a:cubicBezTo>
                    <a:pt x="696568" y="1044981"/>
                    <a:pt x="699932" y="990035"/>
                    <a:pt x="703296" y="935090"/>
                  </a:cubicBezTo>
                  <a:cubicBezTo>
                    <a:pt x="704417" y="917428"/>
                    <a:pt x="704136" y="917428"/>
                    <a:pt x="721798" y="915186"/>
                  </a:cubicBezTo>
                  <a:cubicBezTo>
                    <a:pt x="732170" y="913784"/>
                    <a:pt x="742542" y="912102"/>
                    <a:pt x="753196" y="910981"/>
                  </a:cubicBezTo>
                  <a:cubicBezTo>
                    <a:pt x="759643" y="910139"/>
                    <a:pt x="762726" y="907056"/>
                    <a:pt x="762726" y="900328"/>
                  </a:cubicBezTo>
                  <a:cubicBezTo>
                    <a:pt x="763007" y="882106"/>
                    <a:pt x="764128" y="863603"/>
                    <a:pt x="764409" y="845381"/>
                  </a:cubicBezTo>
                  <a:cubicBezTo>
                    <a:pt x="764689" y="837532"/>
                    <a:pt x="766931" y="834168"/>
                    <a:pt x="775342" y="834729"/>
                  </a:cubicBezTo>
                  <a:cubicBezTo>
                    <a:pt x="794405" y="835849"/>
                    <a:pt x="813468" y="836411"/>
                    <a:pt x="832811" y="836971"/>
                  </a:cubicBezTo>
                  <a:cubicBezTo>
                    <a:pt x="839258" y="837251"/>
                    <a:pt x="842062" y="839214"/>
                    <a:pt x="841502" y="846223"/>
                  </a:cubicBezTo>
                  <a:cubicBezTo>
                    <a:pt x="840660" y="855473"/>
                    <a:pt x="841502" y="865005"/>
                    <a:pt x="840100" y="874256"/>
                  </a:cubicBezTo>
                  <a:cubicBezTo>
                    <a:pt x="838417" y="885469"/>
                    <a:pt x="842342" y="884909"/>
                    <a:pt x="850752" y="881264"/>
                  </a:cubicBezTo>
                  <a:cubicBezTo>
                    <a:pt x="898410" y="861080"/>
                    <a:pt x="942703" y="834448"/>
                    <a:pt x="983632" y="803050"/>
                  </a:cubicBezTo>
                  <a:cubicBezTo>
                    <a:pt x="1020637" y="774737"/>
                    <a:pt x="1054838" y="743339"/>
                    <a:pt x="1086236" y="708577"/>
                  </a:cubicBezTo>
                  <a:cubicBezTo>
                    <a:pt x="1088759" y="706055"/>
                    <a:pt x="1090160" y="702970"/>
                    <a:pt x="1095486" y="702410"/>
                  </a:cubicBezTo>
                  <a:close/>
                  <a:moveTo>
                    <a:pt x="234574" y="673256"/>
                  </a:moveTo>
                  <a:cubicBezTo>
                    <a:pt x="240461" y="679703"/>
                    <a:pt x="245788" y="685310"/>
                    <a:pt x="250834" y="690917"/>
                  </a:cubicBezTo>
                  <a:cubicBezTo>
                    <a:pt x="316994" y="761561"/>
                    <a:pt x="389600" y="823796"/>
                    <a:pt x="477066" y="866967"/>
                  </a:cubicBezTo>
                  <a:cubicBezTo>
                    <a:pt x="502016" y="879304"/>
                    <a:pt x="499773" y="881826"/>
                    <a:pt x="501174" y="853231"/>
                  </a:cubicBezTo>
                  <a:cubicBezTo>
                    <a:pt x="502296" y="828561"/>
                    <a:pt x="502016" y="828561"/>
                    <a:pt x="526685" y="829403"/>
                  </a:cubicBezTo>
                  <a:cubicBezTo>
                    <a:pt x="537899" y="829683"/>
                    <a:pt x="549392" y="831085"/>
                    <a:pt x="560606" y="830804"/>
                  </a:cubicBezTo>
                  <a:cubicBezTo>
                    <a:pt x="569296" y="830804"/>
                    <a:pt x="572380" y="833328"/>
                    <a:pt x="571539" y="842578"/>
                  </a:cubicBezTo>
                  <a:cubicBezTo>
                    <a:pt x="570138" y="858837"/>
                    <a:pt x="570418" y="875378"/>
                    <a:pt x="569016" y="891638"/>
                  </a:cubicBezTo>
                  <a:cubicBezTo>
                    <a:pt x="568175" y="900328"/>
                    <a:pt x="571820" y="903131"/>
                    <a:pt x="579388" y="904814"/>
                  </a:cubicBezTo>
                  <a:cubicBezTo>
                    <a:pt x="613309" y="912943"/>
                    <a:pt x="647790" y="917148"/>
                    <a:pt x="682833" y="916868"/>
                  </a:cubicBezTo>
                  <a:cubicBezTo>
                    <a:pt x="689000" y="916868"/>
                    <a:pt x="694326" y="916308"/>
                    <a:pt x="693765" y="925839"/>
                  </a:cubicBezTo>
                  <a:cubicBezTo>
                    <a:pt x="689280" y="981065"/>
                    <a:pt x="686477" y="1036572"/>
                    <a:pt x="676104" y="1091237"/>
                  </a:cubicBezTo>
                  <a:cubicBezTo>
                    <a:pt x="672740" y="1109459"/>
                    <a:pt x="664331" y="1120672"/>
                    <a:pt x="646669" y="1127680"/>
                  </a:cubicBezTo>
                  <a:cubicBezTo>
                    <a:pt x="546309" y="1167768"/>
                    <a:pt x="456600" y="1149266"/>
                    <a:pt x="377266" y="1078062"/>
                  </a:cubicBezTo>
                  <a:cubicBezTo>
                    <a:pt x="318114" y="1024797"/>
                    <a:pt x="285315" y="955555"/>
                    <a:pt x="263449" y="880705"/>
                  </a:cubicBezTo>
                  <a:cubicBezTo>
                    <a:pt x="244106" y="814544"/>
                    <a:pt x="236536" y="746704"/>
                    <a:pt x="233733" y="678301"/>
                  </a:cubicBezTo>
                  <a:cubicBezTo>
                    <a:pt x="233453" y="676900"/>
                    <a:pt x="234013" y="676059"/>
                    <a:pt x="234574" y="673256"/>
                  </a:cubicBezTo>
                  <a:close/>
                  <a:moveTo>
                    <a:pt x="874581" y="351990"/>
                  </a:moveTo>
                  <a:cubicBezTo>
                    <a:pt x="771698" y="352271"/>
                    <a:pt x="736375" y="424878"/>
                    <a:pt x="731329" y="485150"/>
                  </a:cubicBezTo>
                  <a:cubicBezTo>
                    <a:pt x="730488" y="493560"/>
                    <a:pt x="733572" y="496083"/>
                    <a:pt x="741702" y="495803"/>
                  </a:cubicBezTo>
                  <a:cubicBezTo>
                    <a:pt x="751794" y="495242"/>
                    <a:pt x="762166" y="495522"/>
                    <a:pt x="772258" y="495803"/>
                  </a:cubicBezTo>
                  <a:cubicBezTo>
                    <a:pt x="777865" y="496083"/>
                    <a:pt x="780668" y="494120"/>
                    <a:pt x="780949" y="487953"/>
                  </a:cubicBezTo>
                  <a:cubicBezTo>
                    <a:pt x="781229" y="478141"/>
                    <a:pt x="783752" y="468610"/>
                    <a:pt x="786835" y="459359"/>
                  </a:cubicBezTo>
                  <a:cubicBezTo>
                    <a:pt x="796367" y="430765"/>
                    <a:pt x="813748" y="410300"/>
                    <a:pt x="844585" y="403852"/>
                  </a:cubicBezTo>
                  <a:cubicBezTo>
                    <a:pt x="893363" y="393480"/>
                    <a:pt x="937096" y="415346"/>
                    <a:pt x="963728" y="462723"/>
                  </a:cubicBezTo>
                  <a:cubicBezTo>
                    <a:pt x="969334" y="472534"/>
                    <a:pt x="968493" y="489355"/>
                    <a:pt x="980548" y="491878"/>
                  </a:cubicBezTo>
                  <a:cubicBezTo>
                    <a:pt x="991200" y="494120"/>
                    <a:pt x="1003816" y="486832"/>
                    <a:pt x="1015589" y="484589"/>
                  </a:cubicBezTo>
                  <a:cubicBezTo>
                    <a:pt x="1024000" y="483188"/>
                    <a:pt x="1024561" y="478983"/>
                    <a:pt x="1022318" y="472534"/>
                  </a:cubicBezTo>
                  <a:cubicBezTo>
                    <a:pt x="1017833" y="460761"/>
                    <a:pt x="1013067" y="449267"/>
                    <a:pt x="1006899" y="438333"/>
                  </a:cubicBezTo>
                  <a:cubicBezTo>
                    <a:pt x="976063" y="383668"/>
                    <a:pt x="930648" y="352551"/>
                    <a:pt x="874581" y="351990"/>
                  </a:cubicBezTo>
                  <a:close/>
                  <a:moveTo>
                    <a:pt x="432211" y="351150"/>
                  </a:moveTo>
                  <a:cubicBezTo>
                    <a:pt x="422399" y="351991"/>
                    <a:pt x="412587" y="352271"/>
                    <a:pt x="403056" y="354234"/>
                  </a:cubicBezTo>
                  <a:cubicBezTo>
                    <a:pt x="336056" y="367690"/>
                    <a:pt x="299051" y="412824"/>
                    <a:pt x="276624" y="473657"/>
                  </a:cubicBezTo>
                  <a:cubicBezTo>
                    <a:pt x="274102" y="480105"/>
                    <a:pt x="276064" y="482627"/>
                    <a:pt x="282511" y="484029"/>
                  </a:cubicBezTo>
                  <a:cubicBezTo>
                    <a:pt x="292043" y="485992"/>
                    <a:pt x="301575" y="488234"/>
                    <a:pt x="310825" y="491037"/>
                  </a:cubicBezTo>
                  <a:cubicBezTo>
                    <a:pt x="318675" y="493561"/>
                    <a:pt x="322880" y="492439"/>
                    <a:pt x="325964" y="483469"/>
                  </a:cubicBezTo>
                  <a:cubicBezTo>
                    <a:pt x="334374" y="459640"/>
                    <a:pt x="347830" y="438615"/>
                    <a:pt x="368014" y="422635"/>
                  </a:cubicBezTo>
                  <a:cubicBezTo>
                    <a:pt x="421558" y="380025"/>
                    <a:pt x="495007" y="401050"/>
                    <a:pt x="513789" y="464125"/>
                  </a:cubicBezTo>
                  <a:cubicBezTo>
                    <a:pt x="516873" y="474778"/>
                    <a:pt x="512388" y="489916"/>
                    <a:pt x="523041" y="494682"/>
                  </a:cubicBezTo>
                  <a:cubicBezTo>
                    <a:pt x="532853" y="499167"/>
                    <a:pt x="546028" y="495523"/>
                    <a:pt x="557802" y="496084"/>
                  </a:cubicBezTo>
                  <a:cubicBezTo>
                    <a:pt x="566493" y="496644"/>
                    <a:pt x="568455" y="492719"/>
                    <a:pt x="567894" y="484590"/>
                  </a:cubicBezTo>
                  <a:cubicBezTo>
                    <a:pt x="562288" y="422916"/>
                    <a:pt x="526405" y="351991"/>
                    <a:pt x="432211" y="351150"/>
                  </a:cubicBezTo>
                  <a:close/>
                  <a:moveTo>
                    <a:pt x="817778" y="159295"/>
                  </a:moveTo>
                  <a:cubicBezTo>
                    <a:pt x="864279" y="164375"/>
                    <a:pt x="908923" y="185332"/>
                    <a:pt x="942422" y="224998"/>
                  </a:cubicBezTo>
                  <a:cubicBezTo>
                    <a:pt x="973259" y="261722"/>
                    <a:pt x="995686" y="302932"/>
                    <a:pt x="1013627" y="346945"/>
                  </a:cubicBezTo>
                  <a:cubicBezTo>
                    <a:pt x="1053435" y="444782"/>
                    <a:pt x="1082870" y="545423"/>
                    <a:pt x="1091280" y="651109"/>
                  </a:cubicBezTo>
                  <a:cubicBezTo>
                    <a:pt x="1091841" y="659520"/>
                    <a:pt x="1089598" y="662883"/>
                    <a:pt x="1082590" y="665687"/>
                  </a:cubicBezTo>
                  <a:cubicBezTo>
                    <a:pt x="1032690" y="688394"/>
                    <a:pt x="981669" y="708018"/>
                    <a:pt x="928966" y="722595"/>
                  </a:cubicBezTo>
                  <a:cubicBezTo>
                    <a:pt x="921678" y="724558"/>
                    <a:pt x="918313" y="727360"/>
                    <a:pt x="918313" y="735210"/>
                  </a:cubicBezTo>
                  <a:cubicBezTo>
                    <a:pt x="918313" y="746144"/>
                    <a:pt x="916911" y="757076"/>
                    <a:pt x="916911" y="768010"/>
                  </a:cubicBezTo>
                  <a:cubicBezTo>
                    <a:pt x="916911" y="775578"/>
                    <a:pt x="914669" y="778943"/>
                    <a:pt x="906819" y="778102"/>
                  </a:cubicBezTo>
                  <a:cubicBezTo>
                    <a:pt x="897569" y="777260"/>
                    <a:pt x="888037" y="777260"/>
                    <a:pt x="878786" y="776980"/>
                  </a:cubicBezTo>
                  <a:cubicBezTo>
                    <a:pt x="872058" y="776980"/>
                    <a:pt x="868974" y="774457"/>
                    <a:pt x="869255" y="767168"/>
                  </a:cubicBezTo>
                  <a:cubicBezTo>
                    <a:pt x="869535" y="757637"/>
                    <a:pt x="874581" y="744461"/>
                    <a:pt x="867292" y="739415"/>
                  </a:cubicBezTo>
                  <a:cubicBezTo>
                    <a:pt x="860564" y="734650"/>
                    <a:pt x="848790" y="741377"/>
                    <a:pt x="839259" y="743059"/>
                  </a:cubicBezTo>
                  <a:cubicBezTo>
                    <a:pt x="801414" y="750068"/>
                    <a:pt x="763008" y="754553"/>
                    <a:pt x="724321" y="756796"/>
                  </a:cubicBezTo>
                  <a:cubicBezTo>
                    <a:pt x="713948" y="757356"/>
                    <a:pt x="710304" y="754834"/>
                    <a:pt x="710585" y="743620"/>
                  </a:cubicBezTo>
                  <a:cubicBezTo>
                    <a:pt x="711986" y="687272"/>
                    <a:pt x="711986" y="631205"/>
                    <a:pt x="710865" y="574858"/>
                  </a:cubicBezTo>
                  <a:cubicBezTo>
                    <a:pt x="709183" y="476740"/>
                    <a:pt x="706099" y="378903"/>
                    <a:pt x="694044" y="281346"/>
                  </a:cubicBezTo>
                  <a:cubicBezTo>
                    <a:pt x="690681" y="254154"/>
                    <a:pt x="686756" y="227241"/>
                    <a:pt x="677785" y="201170"/>
                  </a:cubicBezTo>
                  <a:cubicBezTo>
                    <a:pt x="675823" y="195283"/>
                    <a:pt x="676383" y="191919"/>
                    <a:pt x="681990" y="188835"/>
                  </a:cubicBezTo>
                  <a:cubicBezTo>
                    <a:pt x="722919" y="165006"/>
                    <a:pt x="771277" y="154214"/>
                    <a:pt x="817778" y="159295"/>
                  </a:cubicBezTo>
                  <a:close/>
                  <a:moveTo>
                    <a:pt x="555840" y="147066"/>
                  </a:moveTo>
                  <a:cubicBezTo>
                    <a:pt x="591162" y="148748"/>
                    <a:pt x="622841" y="160242"/>
                    <a:pt x="650594" y="182669"/>
                  </a:cubicBezTo>
                  <a:cubicBezTo>
                    <a:pt x="659564" y="189677"/>
                    <a:pt x="665451" y="198368"/>
                    <a:pt x="668536" y="209300"/>
                  </a:cubicBezTo>
                  <a:cubicBezTo>
                    <a:pt x="678627" y="243501"/>
                    <a:pt x="682833" y="278824"/>
                    <a:pt x="686476" y="314146"/>
                  </a:cubicBezTo>
                  <a:cubicBezTo>
                    <a:pt x="694045" y="388435"/>
                    <a:pt x="697410" y="463004"/>
                    <a:pt x="698812" y="537574"/>
                  </a:cubicBezTo>
                  <a:cubicBezTo>
                    <a:pt x="699092" y="540377"/>
                    <a:pt x="698531" y="542900"/>
                    <a:pt x="698531" y="545703"/>
                  </a:cubicBezTo>
                  <a:lnTo>
                    <a:pt x="698530" y="545746"/>
                  </a:lnTo>
                  <a:lnTo>
                    <a:pt x="698530" y="767994"/>
                  </a:lnTo>
                  <a:lnTo>
                    <a:pt x="698531" y="768009"/>
                  </a:lnTo>
                  <a:lnTo>
                    <a:pt x="698530" y="768169"/>
                  </a:lnTo>
                  <a:lnTo>
                    <a:pt x="698530" y="768289"/>
                  </a:lnTo>
                  <a:lnTo>
                    <a:pt x="698529" y="768284"/>
                  </a:lnTo>
                  <a:lnTo>
                    <a:pt x="698250" y="813704"/>
                  </a:lnTo>
                  <a:cubicBezTo>
                    <a:pt x="698250" y="819591"/>
                    <a:pt x="696008" y="822114"/>
                    <a:pt x="689840" y="821834"/>
                  </a:cubicBezTo>
                  <a:cubicBezTo>
                    <a:pt x="670217" y="820713"/>
                    <a:pt x="650874" y="820151"/>
                    <a:pt x="631250" y="819591"/>
                  </a:cubicBezTo>
                  <a:cubicBezTo>
                    <a:pt x="624242" y="819591"/>
                    <a:pt x="623961" y="815386"/>
                    <a:pt x="624242" y="810339"/>
                  </a:cubicBezTo>
                  <a:cubicBezTo>
                    <a:pt x="625083" y="795482"/>
                    <a:pt x="625363" y="780625"/>
                    <a:pt x="626204" y="765766"/>
                  </a:cubicBezTo>
                  <a:cubicBezTo>
                    <a:pt x="626485" y="758758"/>
                    <a:pt x="623961" y="756516"/>
                    <a:pt x="616953" y="755954"/>
                  </a:cubicBezTo>
                  <a:cubicBezTo>
                    <a:pt x="575463" y="752871"/>
                    <a:pt x="534535" y="747545"/>
                    <a:pt x="494167" y="738293"/>
                  </a:cubicBezTo>
                  <a:cubicBezTo>
                    <a:pt x="486597" y="736612"/>
                    <a:pt x="483513" y="739135"/>
                    <a:pt x="483513" y="746984"/>
                  </a:cubicBezTo>
                  <a:cubicBezTo>
                    <a:pt x="483793" y="756235"/>
                    <a:pt x="482953" y="765766"/>
                    <a:pt x="482953" y="775018"/>
                  </a:cubicBezTo>
                  <a:cubicBezTo>
                    <a:pt x="482953" y="779783"/>
                    <a:pt x="481551" y="782587"/>
                    <a:pt x="476225" y="782306"/>
                  </a:cubicBezTo>
                  <a:cubicBezTo>
                    <a:pt x="461366" y="781465"/>
                    <a:pt x="446508" y="780625"/>
                    <a:pt x="431651" y="780063"/>
                  </a:cubicBezTo>
                  <a:cubicBezTo>
                    <a:pt x="425764" y="779783"/>
                    <a:pt x="426044" y="775858"/>
                    <a:pt x="426044" y="771934"/>
                  </a:cubicBezTo>
                  <a:cubicBezTo>
                    <a:pt x="426324" y="759039"/>
                    <a:pt x="426044" y="746143"/>
                    <a:pt x="427165" y="733248"/>
                  </a:cubicBezTo>
                  <a:cubicBezTo>
                    <a:pt x="428006" y="724276"/>
                    <a:pt x="425202" y="720353"/>
                    <a:pt x="416232" y="717549"/>
                  </a:cubicBezTo>
                  <a:cubicBezTo>
                    <a:pt x="355399" y="698766"/>
                    <a:pt x="297090" y="673256"/>
                    <a:pt x="241583" y="641578"/>
                  </a:cubicBezTo>
                  <a:cubicBezTo>
                    <a:pt x="236536" y="638775"/>
                    <a:pt x="231491" y="636532"/>
                    <a:pt x="231491" y="628963"/>
                  </a:cubicBezTo>
                  <a:cubicBezTo>
                    <a:pt x="230369" y="546544"/>
                    <a:pt x="235135" y="464966"/>
                    <a:pt x="258403" y="385351"/>
                  </a:cubicBezTo>
                  <a:cubicBezTo>
                    <a:pt x="281671" y="306296"/>
                    <a:pt x="321759" y="238456"/>
                    <a:pt x="394085" y="194162"/>
                  </a:cubicBezTo>
                  <a:cubicBezTo>
                    <a:pt x="443424" y="163886"/>
                    <a:pt x="496689" y="144543"/>
                    <a:pt x="555840" y="147066"/>
                  </a:cubicBezTo>
                  <a:close/>
                  <a:moveTo>
                    <a:pt x="1049231" y="141179"/>
                  </a:moveTo>
                  <a:cubicBezTo>
                    <a:pt x="1144825" y="149308"/>
                    <a:pt x="1216311" y="197806"/>
                    <a:pt x="1267332" y="277421"/>
                  </a:cubicBezTo>
                  <a:cubicBezTo>
                    <a:pt x="1302934" y="332928"/>
                    <a:pt x="1319754" y="395723"/>
                    <a:pt x="1328726" y="460481"/>
                  </a:cubicBezTo>
                  <a:cubicBezTo>
                    <a:pt x="1345826" y="585791"/>
                    <a:pt x="1336855" y="709138"/>
                    <a:pt x="1299290" y="829963"/>
                  </a:cubicBezTo>
                  <a:cubicBezTo>
                    <a:pt x="1270416" y="922193"/>
                    <a:pt x="1213788" y="990314"/>
                    <a:pt x="1123520" y="1028440"/>
                  </a:cubicBezTo>
                  <a:cubicBezTo>
                    <a:pt x="1110624" y="1033767"/>
                    <a:pt x="1096887" y="1037691"/>
                    <a:pt x="1083712" y="1041896"/>
                  </a:cubicBezTo>
                  <a:cubicBezTo>
                    <a:pt x="1081750" y="1042457"/>
                    <a:pt x="1079227" y="1043859"/>
                    <a:pt x="1076143" y="1041616"/>
                  </a:cubicBezTo>
                  <a:cubicBezTo>
                    <a:pt x="1082310" y="1024235"/>
                    <a:pt x="1088477" y="1006855"/>
                    <a:pt x="1092682" y="988633"/>
                  </a:cubicBezTo>
                  <a:cubicBezTo>
                    <a:pt x="1108381" y="919670"/>
                    <a:pt x="1111184" y="849306"/>
                    <a:pt x="1110064" y="778942"/>
                  </a:cubicBezTo>
                  <a:cubicBezTo>
                    <a:pt x="1109503" y="751188"/>
                    <a:pt x="1107821" y="723436"/>
                    <a:pt x="1106419" y="695963"/>
                  </a:cubicBezTo>
                  <a:cubicBezTo>
                    <a:pt x="1105859" y="688673"/>
                    <a:pt x="1108101" y="683348"/>
                    <a:pt x="1112586" y="678021"/>
                  </a:cubicBezTo>
                  <a:cubicBezTo>
                    <a:pt x="1123800" y="664565"/>
                    <a:pt x="1134172" y="650548"/>
                    <a:pt x="1145105" y="636811"/>
                  </a:cubicBezTo>
                  <a:cubicBezTo>
                    <a:pt x="1144264" y="637092"/>
                    <a:pt x="1143704" y="636531"/>
                    <a:pt x="1142862" y="635690"/>
                  </a:cubicBezTo>
                  <a:cubicBezTo>
                    <a:pt x="1132770" y="640736"/>
                    <a:pt x="1122678" y="645782"/>
                    <a:pt x="1112586" y="651109"/>
                  </a:cubicBezTo>
                  <a:cubicBezTo>
                    <a:pt x="1105017" y="655314"/>
                    <a:pt x="1102494" y="654473"/>
                    <a:pt x="1101372" y="644941"/>
                  </a:cubicBezTo>
                  <a:cubicBezTo>
                    <a:pt x="1096887" y="600928"/>
                    <a:pt x="1091842" y="556916"/>
                    <a:pt x="1080628" y="514305"/>
                  </a:cubicBezTo>
                  <a:cubicBezTo>
                    <a:pt x="1059603" y="436652"/>
                    <a:pt x="1036335" y="359559"/>
                    <a:pt x="998209" y="288074"/>
                  </a:cubicBezTo>
                  <a:cubicBezTo>
                    <a:pt x="977745" y="249387"/>
                    <a:pt x="953076" y="213785"/>
                    <a:pt x="918033" y="186873"/>
                  </a:cubicBezTo>
                  <a:cubicBezTo>
                    <a:pt x="909623" y="180425"/>
                    <a:pt x="915791" y="178463"/>
                    <a:pt x="920276" y="175660"/>
                  </a:cubicBezTo>
                  <a:cubicBezTo>
                    <a:pt x="959523" y="150429"/>
                    <a:pt x="1002694" y="137254"/>
                    <a:pt x="1049231" y="141179"/>
                  </a:cubicBezTo>
                  <a:close/>
                  <a:moveTo>
                    <a:pt x="413429" y="115388"/>
                  </a:moveTo>
                  <a:cubicBezTo>
                    <a:pt x="434455" y="117350"/>
                    <a:pt x="455199" y="120995"/>
                    <a:pt x="475664" y="126040"/>
                  </a:cubicBezTo>
                  <a:cubicBezTo>
                    <a:pt x="486597" y="128844"/>
                    <a:pt x="497250" y="132208"/>
                    <a:pt x="508182" y="135292"/>
                  </a:cubicBezTo>
                  <a:cubicBezTo>
                    <a:pt x="507342" y="138376"/>
                    <a:pt x="505379" y="138656"/>
                    <a:pt x="503417" y="138936"/>
                  </a:cubicBezTo>
                  <a:cubicBezTo>
                    <a:pt x="376425" y="165288"/>
                    <a:pt x="294006" y="241539"/>
                    <a:pt x="253076" y="363485"/>
                  </a:cubicBezTo>
                  <a:cubicBezTo>
                    <a:pt x="226724" y="442539"/>
                    <a:pt x="219997" y="524678"/>
                    <a:pt x="219716" y="607377"/>
                  </a:cubicBezTo>
                  <a:cubicBezTo>
                    <a:pt x="219716" y="613544"/>
                    <a:pt x="219716" y="619431"/>
                    <a:pt x="219716" y="627281"/>
                  </a:cubicBezTo>
                  <a:cubicBezTo>
                    <a:pt x="202616" y="618871"/>
                    <a:pt x="189440" y="608218"/>
                    <a:pt x="173741" y="600369"/>
                  </a:cubicBezTo>
                  <a:cubicBezTo>
                    <a:pt x="186917" y="616348"/>
                    <a:pt x="199813" y="632607"/>
                    <a:pt x="213269" y="648586"/>
                  </a:cubicBezTo>
                  <a:cubicBezTo>
                    <a:pt x="218034" y="654192"/>
                    <a:pt x="220837" y="659799"/>
                    <a:pt x="221117" y="667369"/>
                  </a:cubicBezTo>
                  <a:cubicBezTo>
                    <a:pt x="224202" y="727360"/>
                    <a:pt x="228687" y="787352"/>
                    <a:pt x="242423" y="846223"/>
                  </a:cubicBezTo>
                  <a:cubicBezTo>
                    <a:pt x="257001" y="908737"/>
                    <a:pt x="278868" y="968169"/>
                    <a:pt x="314471" y="1021993"/>
                  </a:cubicBezTo>
                  <a:cubicBezTo>
                    <a:pt x="315592" y="1023394"/>
                    <a:pt x="316153" y="1024796"/>
                    <a:pt x="317555" y="1027599"/>
                  </a:cubicBezTo>
                  <a:cubicBezTo>
                    <a:pt x="277467" y="1024796"/>
                    <a:pt x="241021" y="1014704"/>
                    <a:pt x="206540" y="997043"/>
                  </a:cubicBezTo>
                  <a:cubicBezTo>
                    <a:pt x="141223" y="963684"/>
                    <a:pt x="95808" y="910700"/>
                    <a:pt x="64971" y="845662"/>
                  </a:cubicBezTo>
                  <a:cubicBezTo>
                    <a:pt x="-20532" y="665406"/>
                    <a:pt x="-22775" y="484029"/>
                    <a:pt x="64971" y="304334"/>
                  </a:cubicBezTo>
                  <a:cubicBezTo>
                    <a:pt x="138980" y="152953"/>
                    <a:pt x="279709" y="103333"/>
                    <a:pt x="413429" y="115388"/>
                  </a:cubicBezTo>
                  <a:close/>
                  <a:moveTo>
                    <a:pt x="621902" y="0"/>
                  </a:moveTo>
                  <a:lnTo>
                    <a:pt x="794743" y="0"/>
                  </a:lnTo>
                  <a:lnTo>
                    <a:pt x="791884" y="7739"/>
                  </a:lnTo>
                  <a:cubicBezTo>
                    <a:pt x="777306" y="27924"/>
                    <a:pt x="759645" y="45865"/>
                    <a:pt x="743385" y="64927"/>
                  </a:cubicBezTo>
                  <a:cubicBezTo>
                    <a:pt x="732732" y="77542"/>
                    <a:pt x="722640" y="90158"/>
                    <a:pt x="714230" y="104455"/>
                  </a:cubicBezTo>
                  <a:cubicBezTo>
                    <a:pt x="704979" y="120154"/>
                    <a:pt x="698531" y="136694"/>
                    <a:pt x="697690" y="155196"/>
                  </a:cubicBezTo>
                  <a:cubicBezTo>
                    <a:pt x="697410" y="159962"/>
                    <a:pt x="700493" y="165848"/>
                    <a:pt x="694886" y="169212"/>
                  </a:cubicBezTo>
                  <a:cubicBezTo>
                    <a:pt x="686476" y="174259"/>
                    <a:pt x="677786" y="178744"/>
                    <a:pt x="668815" y="182669"/>
                  </a:cubicBezTo>
                  <a:cubicBezTo>
                    <a:pt x="667694" y="183229"/>
                    <a:pt x="664330" y="180146"/>
                    <a:pt x="662367" y="178184"/>
                  </a:cubicBezTo>
                  <a:cubicBezTo>
                    <a:pt x="648911" y="166129"/>
                    <a:pt x="634053" y="156037"/>
                    <a:pt x="616952" y="149589"/>
                  </a:cubicBezTo>
                  <a:cubicBezTo>
                    <a:pt x="609945" y="146786"/>
                    <a:pt x="607702" y="142581"/>
                    <a:pt x="607142" y="135572"/>
                  </a:cubicBezTo>
                  <a:cubicBezTo>
                    <a:pt x="604338" y="98568"/>
                    <a:pt x="604338" y="61844"/>
                    <a:pt x="611907" y="2512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BA9DA7-BBB0-4958-A96F-E709FB560376}"/>
                </a:ext>
              </a:extLst>
            </p:cNvPr>
            <p:cNvGrpSpPr/>
            <p:nvPr/>
          </p:nvGrpSpPr>
          <p:grpSpPr>
            <a:xfrm>
              <a:off x="5079452" y="4602054"/>
              <a:ext cx="1407434" cy="1296749"/>
              <a:chOff x="5079452" y="4602054"/>
              <a:chExt cx="1407434" cy="1296749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596E82-FDFC-4915-99C9-2446FAA2E82C}"/>
                  </a:ext>
                </a:extLst>
              </p:cNvPr>
              <p:cNvSpPr/>
              <p:nvPr/>
            </p:nvSpPr>
            <p:spPr>
              <a:xfrm>
                <a:off x="5079452" y="4602054"/>
                <a:ext cx="1407434" cy="1296749"/>
              </a:xfrm>
              <a:custGeom>
                <a:avLst/>
                <a:gdLst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189620 w 1407434"/>
                  <a:gd name="connsiteY14" fmla="*/ 1057085 h 1296749"/>
                  <a:gd name="connsiteX15" fmla="*/ 213432 w 1407434"/>
                  <a:gd name="connsiteY15" fmla="*/ 1070134 h 1296749"/>
                  <a:gd name="connsiteX16" fmla="*/ 341163 w 1407434"/>
                  <a:gd name="connsiteY16" fmla="*/ 1219105 h 1296749"/>
                  <a:gd name="connsiteX17" fmla="*/ 295062 w 1407434"/>
                  <a:gd name="connsiteY17" fmla="*/ 1278541 h 1296749"/>
                  <a:gd name="connsiteX18" fmla="*/ 234102 w 1407434"/>
                  <a:gd name="connsiteY18" fmla="*/ 1291495 h 1296749"/>
                  <a:gd name="connsiteX19" fmla="*/ 206860 w 1407434"/>
                  <a:gd name="connsiteY19" fmla="*/ 1226725 h 1296749"/>
                  <a:gd name="connsiteX20" fmla="*/ 162664 w 1407434"/>
                  <a:gd name="connsiteY20" fmla="*/ 1155573 h 1296749"/>
                  <a:gd name="connsiteX21" fmla="*/ 94179 w 1407434"/>
                  <a:gd name="connsiteY21" fmla="*/ 1137190 h 1296749"/>
                  <a:gd name="connsiteX22" fmla="*/ 9597 w 1407434"/>
                  <a:gd name="connsiteY22" fmla="*/ 1051179 h 1296749"/>
                  <a:gd name="connsiteX23" fmla="*/ 35315 w 1407434"/>
                  <a:gd name="connsiteY23" fmla="*/ 928688 h 1296749"/>
                  <a:gd name="connsiteX24" fmla="*/ 45697 w 1407434"/>
                  <a:gd name="connsiteY24" fmla="*/ 780288 h 1296749"/>
                  <a:gd name="connsiteX25" fmla="*/ 4740 w 1407434"/>
                  <a:gd name="connsiteY25" fmla="*/ 597218 h 1296749"/>
                  <a:gd name="connsiteX26" fmla="*/ 58746 w 1407434"/>
                  <a:gd name="connsiteY26" fmla="*/ 559594 h 1296749"/>
                  <a:gd name="connsiteX27" fmla="*/ 125802 w 1407434"/>
                  <a:gd name="connsiteY27" fmla="*/ 523780 h 1296749"/>
                  <a:gd name="connsiteX28" fmla="*/ 148948 w 1407434"/>
                  <a:gd name="connsiteY28" fmla="*/ 461677 h 1296749"/>
                  <a:gd name="connsiteX29" fmla="*/ 366213 w 1407434"/>
                  <a:gd name="connsiteY29" fmla="*/ 233553 h 1296749"/>
                  <a:gd name="connsiteX30" fmla="*/ 452986 w 1407434"/>
                  <a:gd name="connsiteY30" fmla="*/ 172022 h 1296749"/>
                  <a:gd name="connsiteX31" fmla="*/ 562619 w 1407434"/>
                  <a:gd name="connsiteY31" fmla="*/ 109061 h 1296749"/>
                  <a:gd name="connsiteX32" fmla="*/ 635676 w 1407434"/>
                  <a:gd name="connsiteY32" fmla="*/ 110871 h 1296749"/>
                  <a:gd name="connsiteX33" fmla="*/ 667584 w 1407434"/>
                  <a:gd name="connsiteY33" fmla="*/ 0 h 1296749"/>
                  <a:gd name="connsiteX34" fmla="*/ 703589 w 1407434"/>
                  <a:gd name="connsiteY34" fmla="*/ 25051 h 1296749"/>
                  <a:gd name="connsiteX35" fmla="*/ 711495 w 1407434"/>
                  <a:gd name="connsiteY35" fmla="*/ 79724 h 1296749"/>
                  <a:gd name="connsiteX36" fmla="*/ 974004 w 1407434"/>
                  <a:gd name="connsiteY36" fmla="*/ 93536 h 1296749"/>
                  <a:gd name="connsiteX37" fmla="*/ 1006293 w 1407434"/>
                  <a:gd name="connsiteY37" fmla="*/ 53245 h 1296749"/>
                  <a:gd name="connsiteX38" fmla="*/ 1062586 w 1407434"/>
                  <a:gd name="connsiteY38" fmla="*/ 29432 h 1296749"/>
                  <a:gd name="connsiteX39" fmla="*/ 1022200 w 1407434"/>
                  <a:gd name="connsiteY39" fmla="*/ 120301 h 1296749"/>
                  <a:gd name="connsiteX40" fmla="*/ 1025725 w 1407434"/>
                  <a:gd name="connsiteY40" fmla="*/ 229553 h 1296749"/>
                  <a:gd name="connsiteX41" fmla="*/ 1053728 w 1407434"/>
                  <a:gd name="connsiteY41" fmla="*/ 252031 h 1296749"/>
                  <a:gd name="connsiteX42" fmla="*/ 1192698 w 1407434"/>
                  <a:gd name="connsiteY42" fmla="*/ 238601 h 1296749"/>
                  <a:gd name="connsiteX43" fmla="*/ 1395104 w 1407434"/>
                  <a:gd name="connsiteY43" fmla="*/ 396716 h 1296749"/>
                  <a:gd name="connsiteX44" fmla="*/ 1356433 w 1407434"/>
                  <a:gd name="connsiteY44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189620 w 1407434"/>
                  <a:gd name="connsiteY14" fmla="*/ 1057085 h 1296749"/>
                  <a:gd name="connsiteX15" fmla="*/ 233096 w 1407434"/>
                  <a:gd name="connsiteY15" fmla="*/ 1065218 h 1296749"/>
                  <a:gd name="connsiteX16" fmla="*/ 341163 w 1407434"/>
                  <a:gd name="connsiteY16" fmla="*/ 1219105 h 1296749"/>
                  <a:gd name="connsiteX17" fmla="*/ 295062 w 1407434"/>
                  <a:gd name="connsiteY17" fmla="*/ 1278541 h 1296749"/>
                  <a:gd name="connsiteX18" fmla="*/ 234102 w 1407434"/>
                  <a:gd name="connsiteY18" fmla="*/ 1291495 h 1296749"/>
                  <a:gd name="connsiteX19" fmla="*/ 206860 w 1407434"/>
                  <a:gd name="connsiteY19" fmla="*/ 1226725 h 1296749"/>
                  <a:gd name="connsiteX20" fmla="*/ 162664 w 1407434"/>
                  <a:gd name="connsiteY20" fmla="*/ 1155573 h 1296749"/>
                  <a:gd name="connsiteX21" fmla="*/ 94179 w 1407434"/>
                  <a:gd name="connsiteY21" fmla="*/ 1137190 h 1296749"/>
                  <a:gd name="connsiteX22" fmla="*/ 9597 w 1407434"/>
                  <a:gd name="connsiteY22" fmla="*/ 1051179 h 1296749"/>
                  <a:gd name="connsiteX23" fmla="*/ 35315 w 1407434"/>
                  <a:gd name="connsiteY23" fmla="*/ 928688 h 1296749"/>
                  <a:gd name="connsiteX24" fmla="*/ 45697 w 1407434"/>
                  <a:gd name="connsiteY24" fmla="*/ 780288 h 1296749"/>
                  <a:gd name="connsiteX25" fmla="*/ 4740 w 1407434"/>
                  <a:gd name="connsiteY25" fmla="*/ 597218 h 1296749"/>
                  <a:gd name="connsiteX26" fmla="*/ 58746 w 1407434"/>
                  <a:gd name="connsiteY26" fmla="*/ 559594 h 1296749"/>
                  <a:gd name="connsiteX27" fmla="*/ 125802 w 1407434"/>
                  <a:gd name="connsiteY27" fmla="*/ 523780 h 1296749"/>
                  <a:gd name="connsiteX28" fmla="*/ 148948 w 1407434"/>
                  <a:gd name="connsiteY28" fmla="*/ 461677 h 1296749"/>
                  <a:gd name="connsiteX29" fmla="*/ 366213 w 1407434"/>
                  <a:gd name="connsiteY29" fmla="*/ 233553 h 1296749"/>
                  <a:gd name="connsiteX30" fmla="*/ 452986 w 1407434"/>
                  <a:gd name="connsiteY30" fmla="*/ 172022 h 1296749"/>
                  <a:gd name="connsiteX31" fmla="*/ 562619 w 1407434"/>
                  <a:gd name="connsiteY31" fmla="*/ 109061 h 1296749"/>
                  <a:gd name="connsiteX32" fmla="*/ 635676 w 1407434"/>
                  <a:gd name="connsiteY32" fmla="*/ 110871 h 1296749"/>
                  <a:gd name="connsiteX33" fmla="*/ 667584 w 1407434"/>
                  <a:gd name="connsiteY33" fmla="*/ 0 h 1296749"/>
                  <a:gd name="connsiteX34" fmla="*/ 703589 w 1407434"/>
                  <a:gd name="connsiteY34" fmla="*/ 25051 h 1296749"/>
                  <a:gd name="connsiteX35" fmla="*/ 711495 w 1407434"/>
                  <a:gd name="connsiteY35" fmla="*/ 79724 h 1296749"/>
                  <a:gd name="connsiteX36" fmla="*/ 974004 w 1407434"/>
                  <a:gd name="connsiteY36" fmla="*/ 93536 h 1296749"/>
                  <a:gd name="connsiteX37" fmla="*/ 1006293 w 1407434"/>
                  <a:gd name="connsiteY37" fmla="*/ 53245 h 1296749"/>
                  <a:gd name="connsiteX38" fmla="*/ 1062586 w 1407434"/>
                  <a:gd name="connsiteY38" fmla="*/ 29432 h 1296749"/>
                  <a:gd name="connsiteX39" fmla="*/ 1022200 w 1407434"/>
                  <a:gd name="connsiteY39" fmla="*/ 120301 h 1296749"/>
                  <a:gd name="connsiteX40" fmla="*/ 1025725 w 1407434"/>
                  <a:gd name="connsiteY40" fmla="*/ 229553 h 1296749"/>
                  <a:gd name="connsiteX41" fmla="*/ 1053728 w 1407434"/>
                  <a:gd name="connsiteY41" fmla="*/ 252031 h 1296749"/>
                  <a:gd name="connsiteX42" fmla="*/ 1192698 w 1407434"/>
                  <a:gd name="connsiteY42" fmla="*/ 238601 h 1296749"/>
                  <a:gd name="connsiteX43" fmla="*/ 1395104 w 1407434"/>
                  <a:gd name="connsiteY43" fmla="*/ 396716 h 1296749"/>
                  <a:gd name="connsiteX44" fmla="*/ 1356433 w 1407434"/>
                  <a:gd name="connsiteY44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7294 w 1407434"/>
                  <a:gd name="connsiteY13" fmla="*/ 92307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07434" h="1296749">
                    <a:moveTo>
                      <a:pt x="1356433" y="498443"/>
                    </a:moveTo>
                    <a:cubicBezTo>
                      <a:pt x="1317761" y="480727"/>
                      <a:pt x="1288710" y="453485"/>
                      <a:pt x="1269469" y="414909"/>
                    </a:cubicBezTo>
                    <a:cubicBezTo>
                      <a:pt x="1218987" y="313373"/>
                      <a:pt x="1069254" y="273368"/>
                      <a:pt x="983910" y="347853"/>
                    </a:cubicBezTo>
                    <a:cubicBezTo>
                      <a:pt x="902661" y="418814"/>
                      <a:pt x="822747" y="434054"/>
                      <a:pt x="728449" y="385286"/>
                    </a:cubicBezTo>
                    <a:cubicBezTo>
                      <a:pt x="724449" y="383191"/>
                      <a:pt x="719210" y="383191"/>
                      <a:pt x="714543" y="383000"/>
                    </a:cubicBezTo>
                    <a:cubicBezTo>
                      <a:pt x="711590" y="382905"/>
                      <a:pt x="708542" y="384239"/>
                      <a:pt x="703779" y="385286"/>
                    </a:cubicBezTo>
                    <a:cubicBezTo>
                      <a:pt x="705399" y="407289"/>
                      <a:pt x="722925" y="419862"/>
                      <a:pt x="733879" y="435864"/>
                    </a:cubicBezTo>
                    <a:cubicBezTo>
                      <a:pt x="759215" y="473202"/>
                      <a:pt x="777503" y="512159"/>
                      <a:pt x="776360" y="559022"/>
                    </a:cubicBezTo>
                    <a:cubicBezTo>
                      <a:pt x="775598" y="590836"/>
                      <a:pt x="765597" y="613886"/>
                      <a:pt x="733498" y="624745"/>
                    </a:cubicBezTo>
                    <a:cubicBezTo>
                      <a:pt x="699493" y="636175"/>
                      <a:pt x="674442" y="622459"/>
                      <a:pt x="655202" y="596456"/>
                    </a:cubicBezTo>
                    <a:cubicBezTo>
                      <a:pt x="631199" y="563880"/>
                      <a:pt x="623484" y="524447"/>
                      <a:pt x="615197" y="485966"/>
                    </a:cubicBezTo>
                    <a:cubicBezTo>
                      <a:pt x="597861" y="404717"/>
                      <a:pt x="541950" y="364426"/>
                      <a:pt x="460606" y="380048"/>
                    </a:cubicBezTo>
                    <a:cubicBezTo>
                      <a:pt x="288394" y="413290"/>
                      <a:pt x="115801" y="593503"/>
                      <a:pt x="152377" y="836105"/>
                    </a:cubicBezTo>
                    <a:cubicBezTo>
                      <a:pt x="156187" y="861441"/>
                      <a:pt x="155463" y="882627"/>
                      <a:pt x="157294" y="923071"/>
                    </a:cubicBezTo>
                    <a:cubicBezTo>
                      <a:pt x="160914" y="1003043"/>
                      <a:pt x="202451" y="1015879"/>
                      <a:pt x="233096" y="1065218"/>
                    </a:cubicBezTo>
                    <a:cubicBezTo>
                      <a:pt x="263741" y="1114557"/>
                      <a:pt x="330399" y="1108615"/>
                      <a:pt x="341163" y="1219105"/>
                    </a:cubicBezTo>
                    <a:cubicBezTo>
                      <a:pt x="330209" y="1242346"/>
                      <a:pt x="316302" y="1264063"/>
                      <a:pt x="295062" y="1278541"/>
                    </a:cubicBezTo>
                    <a:cubicBezTo>
                      <a:pt x="277250" y="1290638"/>
                      <a:pt x="256866" y="1304544"/>
                      <a:pt x="234102" y="1291495"/>
                    </a:cubicBezTo>
                    <a:cubicBezTo>
                      <a:pt x="209432" y="1277493"/>
                      <a:pt x="197240" y="1253109"/>
                      <a:pt x="206860" y="1226725"/>
                    </a:cubicBezTo>
                    <a:cubicBezTo>
                      <a:pt x="223434" y="1181291"/>
                      <a:pt x="197430" y="1166432"/>
                      <a:pt x="162664" y="1155573"/>
                    </a:cubicBezTo>
                    <a:cubicBezTo>
                      <a:pt x="140090" y="1148525"/>
                      <a:pt x="117420" y="1140809"/>
                      <a:pt x="94179" y="1137190"/>
                    </a:cubicBezTo>
                    <a:cubicBezTo>
                      <a:pt x="43887" y="1129475"/>
                      <a:pt x="19408" y="1091851"/>
                      <a:pt x="9597" y="1051179"/>
                    </a:cubicBezTo>
                    <a:cubicBezTo>
                      <a:pt x="-309" y="1010222"/>
                      <a:pt x="-5262" y="965835"/>
                      <a:pt x="35315" y="928688"/>
                    </a:cubicBezTo>
                    <a:cubicBezTo>
                      <a:pt x="98942" y="870395"/>
                      <a:pt x="96561" y="850392"/>
                      <a:pt x="45697" y="780288"/>
                    </a:cubicBezTo>
                    <a:cubicBezTo>
                      <a:pt x="6264" y="726091"/>
                      <a:pt x="-8500" y="664559"/>
                      <a:pt x="4740" y="597218"/>
                    </a:cubicBezTo>
                    <a:cubicBezTo>
                      <a:pt x="10836" y="566166"/>
                      <a:pt x="30457" y="552355"/>
                      <a:pt x="58746" y="559594"/>
                    </a:cubicBezTo>
                    <a:cubicBezTo>
                      <a:pt x="94370" y="568643"/>
                      <a:pt x="113134" y="552641"/>
                      <a:pt x="125802" y="523780"/>
                    </a:cubicBezTo>
                    <a:cubicBezTo>
                      <a:pt x="134756" y="503587"/>
                      <a:pt x="141709" y="482537"/>
                      <a:pt x="148948" y="461677"/>
                    </a:cubicBezTo>
                    <a:cubicBezTo>
                      <a:pt x="186572" y="352425"/>
                      <a:pt x="255723" y="272891"/>
                      <a:pt x="366213" y="233553"/>
                    </a:cubicBezTo>
                    <a:cubicBezTo>
                      <a:pt x="401361" y="220980"/>
                      <a:pt x="429936" y="203644"/>
                      <a:pt x="452986" y="172022"/>
                    </a:cubicBezTo>
                    <a:cubicBezTo>
                      <a:pt x="486705" y="125825"/>
                      <a:pt x="511851" y="131064"/>
                      <a:pt x="562619" y="109061"/>
                    </a:cubicBezTo>
                    <a:cubicBezTo>
                      <a:pt x="586050" y="98870"/>
                      <a:pt x="609673" y="100679"/>
                      <a:pt x="635676" y="110871"/>
                    </a:cubicBezTo>
                    <a:cubicBezTo>
                      <a:pt x="692445" y="111347"/>
                      <a:pt x="594242" y="62579"/>
                      <a:pt x="667584" y="0"/>
                    </a:cubicBezTo>
                    <a:cubicBezTo>
                      <a:pt x="680062" y="2477"/>
                      <a:pt x="697112" y="17812"/>
                      <a:pt x="703589" y="25051"/>
                    </a:cubicBezTo>
                    <a:cubicBezTo>
                      <a:pt x="720353" y="43529"/>
                      <a:pt x="717972" y="64961"/>
                      <a:pt x="711495" y="79724"/>
                    </a:cubicBezTo>
                    <a:cubicBezTo>
                      <a:pt x="828843" y="41148"/>
                      <a:pt x="931427" y="60770"/>
                      <a:pt x="974004" y="93536"/>
                    </a:cubicBezTo>
                    <a:cubicBezTo>
                      <a:pt x="977623" y="72104"/>
                      <a:pt x="983529" y="64389"/>
                      <a:pt x="1006293" y="53245"/>
                    </a:cubicBezTo>
                    <a:cubicBezTo>
                      <a:pt x="1018676" y="48292"/>
                      <a:pt x="1035821" y="40291"/>
                      <a:pt x="1062586" y="29432"/>
                    </a:cubicBezTo>
                    <a:cubicBezTo>
                      <a:pt x="1055061" y="62960"/>
                      <a:pt x="1046584" y="101918"/>
                      <a:pt x="1022200" y="120301"/>
                    </a:cubicBezTo>
                    <a:cubicBezTo>
                      <a:pt x="1016581" y="154400"/>
                      <a:pt x="1032868" y="196977"/>
                      <a:pt x="1025725" y="229553"/>
                    </a:cubicBezTo>
                    <a:cubicBezTo>
                      <a:pt x="1019914" y="255937"/>
                      <a:pt x="1030011" y="258413"/>
                      <a:pt x="1053728" y="252031"/>
                    </a:cubicBezTo>
                    <a:cubicBezTo>
                      <a:pt x="1098972" y="239935"/>
                      <a:pt x="1143739" y="233458"/>
                      <a:pt x="1192698" y="238601"/>
                    </a:cubicBezTo>
                    <a:cubicBezTo>
                      <a:pt x="1296044" y="249365"/>
                      <a:pt x="1352622" y="313658"/>
                      <a:pt x="1395104" y="396716"/>
                    </a:cubicBezTo>
                    <a:cubicBezTo>
                      <a:pt x="1420345" y="446437"/>
                      <a:pt x="1406534" y="476155"/>
                      <a:pt x="1356433" y="498443"/>
                    </a:cubicBezTo>
                    <a:close/>
                  </a:path>
                </a:pathLst>
              </a:custGeom>
              <a:solidFill>
                <a:srgbClr val="0A0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BED44B-96EC-4BA7-98D3-0A0D31F2E2D4}"/>
                  </a:ext>
                </a:extLst>
              </p:cNvPr>
              <p:cNvSpPr/>
              <p:nvPr/>
            </p:nvSpPr>
            <p:spPr>
              <a:xfrm>
                <a:off x="5882292" y="4938702"/>
                <a:ext cx="65150" cy="30869"/>
              </a:xfrm>
              <a:custGeom>
                <a:avLst/>
                <a:gdLst>
                  <a:gd name="connsiteX0" fmla="*/ 0 w 65150"/>
                  <a:gd name="connsiteY0" fmla="*/ 3680 h 30869"/>
                  <a:gd name="connsiteX1" fmla="*/ 65151 w 65150"/>
                  <a:gd name="connsiteY1" fmla="*/ 9205 h 30869"/>
                  <a:gd name="connsiteX2" fmla="*/ 0 w 65150"/>
                  <a:gd name="connsiteY2" fmla="*/ 3680 h 3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50" h="30869">
                    <a:moveTo>
                      <a:pt x="0" y="3680"/>
                    </a:moveTo>
                    <a:cubicBezTo>
                      <a:pt x="23336" y="-130"/>
                      <a:pt x="48482" y="-4130"/>
                      <a:pt x="65151" y="9205"/>
                    </a:cubicBezTo>
                    <a:cubicBezTo>
                      <a:pt x="37719" y="38542"/>
                      <a:pt x="30575" y="39399"/>
                      <a:pt x="0" y="3680"/>
                    </a:cubicBezTo>
                    <a:close/>
                  </a:path>
                </a:pathLst>
              </a:custGeom>
              <a:solidFill>
                <a:srgbClr val="E183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47DE0E5-7687-4358-87EA-18BA996CAE01}"/>
                </a:ext>
              </a:extLst>
            </p:cNvPr>
            <p:cNvSpPr/>
            <p:nvPr/>
          </p:nvSpPr>
          <p:spPr>
            <a:xfrm rot="609240">
              <a:off x="5817545" y="4813640"/>
              <a:ext cx="79134" cy="49459"/>
            </a:xfrm>
            <a:custGeom>
              <a:avLst/>
              <a:gdLst>
                <a:gd name="connsiteX0" fmla="*/ 23389 w 76200"/>
                <a:gd name="connsiteY0" fmla="*/ 0 h 47625"/>
                <a:gd name="connsiteX1" fmla="*/ 42439 w 76200"/>
                <a:gd name="connsiteY1" fmla="*/ 2857 h 47625"/>
                <a:gd name="connsiteX2" fmla="*/ 82444 w 76200"/>
                <a:gd name="connsiteY2" fmla="*/ 41910 h 47625"/>
                <a:gd name="connsiteX3" fmla="*/ 80539 w 76200"/>
                <a:gd name="connsiteY3" fmla="*/ 46672 h 47625"/>
                <a:gd name="connsiteX4" fmla="*/ 41487 w 76200"/>
                <a:gd name="connsiteY4" fmla="*/ 50482 h 47625"/>
                <a:gd name="connsiteX5" fmla="*/ 41487 w 76200"/>
                <a:gd name="connsiteY5" fmla="*/ 50482 h 47625"/>
                <a:gd name="connsiteX6" fmla="*/ 44344 w 76200"/>
                <a:gd name="connsiteY6" fmla="*/ 39052 h 47625"/>
                <a:gd name="connsiteX7" fmla="*/ 46249 w 76200"/>
                <a:gd name="connsiteY7" fmla="*/ 27622 h 47625"/>
                <a:gd name="connsiteX8" fmla="*/ 43392 w 76200"/>
                <a:gd name="connsiteY8" fmla="*/ 3810 h 47625"/>
                <a:gd name="connsiteX9" fmla="*/ 40534 w 76200"/>
                <a:gd name="connsiteY9" fmla="*/ 8572 h 47625"/>
                <a:gd name="connsiteX10" fmla="*/ 39582 w 76200"/>
                <a:gd name="connsiteY10" fmla="*/ 45720 h 47625"/>
                <a:gd name="connsiteX11" fmla="*/ 38629 w 76200"/>
                <a:gd name="connsiteY11" fmla="*/ 49530 h 47625"/>
                <a:gd name="connsiteX12" fmla="*/ 38629 w 76200"/>
                <a:gd name="connsiteY12" fmla="*/ 49530 h 47625"/>
                <a:gd name="connsiteX13" fmla="*/ 38629 w 76200"/>
                <a:gd name="connsiteY13" fmla="*/ 49530 h 47625"/>
                <a:gd name="connsiteX14" fmla="*/ 529 w 76200"/>
                <a:gd name="connsiteY14" fmla="*/ 9525 h 47625"/>
                <a:gd name="connsiteX15" fmla="*/ 3387 w 76200"/>
                <a:gd name="connsiteY15" fmla="*/ 3810 h 47625"/>
                <a:gd name="connsiteX16" fmla="*/ 23389 w 76200"/>
                <a:gd name="connsiteY16" fmla="*/ 0 h 47625"/>
                <a:gd name="connsiteX17" fmla="*/ 23389 w 76200"/>
                <a:gd name="connsiteY1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47625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A07A4F-E3DC-4404-B1DC-53111D980CED}"/>
                </a:ext>
              </a:extLst>
            </p:cNvPr>
            <p:cNvSpPr/>
            <p:nvPr/>
          </p:nvSpPr>
          <p:spPr>
            <a:xfrm rot="788704" flipH="1">
              <a:off x="5952029" y="4839268"/>
              <a:ext cx="79134" cy="49459"/>
            </a:xfrm>
            <a:custGeom>
              <a:avLst/>
              <a:gdLst>
                <a:gd name="connsiteX0" fmla="*/ 23389 w 76200"/>
                <a:gd name="connsiteY0" fmla="*/ 0 h 47625"/>
                <a:gd name="connsiteX1" fmla="*/ 42439 w 76200"/>
                <a:gd name="connsiteY1" fmla="*/ 2857 h 47625"/>
                <a:gd name="connsiteX2" fmla="*/ 82444 w 76200"/>
                <a:gd name="connsiteY2" fmla="*/ 41910 h 47625"/>
                <a:gd name="connsiteX3" fmla="*/ 80539 w 76200"/>
                <a:gd name="connsiteY3" fmla="*/ 46672 h 47625"/>
                <a:gd name="connsiteX4" fmla="*/ 41487 w 76200"/>
                <a:gd name="connsiteY4" fmla="*/ 50482 h 47625"/>
                <a:gd name="connsiteX5" fmla="*/ 41487 w 76200"/>
                <a:gd name="connsiteY5" fmla="*/ 50482 h 47625"/>
                <a:gd name="connsiteX6" fmla="*/ 44344 w 76200"/>
                <a:gd name="connsiteY6" fmla="*/ 39052 h 47625"/>
                <a:gd name="connsiteX7" fmla="*/ 46249 w 76200"/>
                <a:gd name="connsiteY7" fmla="*/ 27622 h 47625"/>
                <a:gd name="connsiteX8" fmla="*/ 43392 w 76200"/>
                <a:gd name="connsiteY8" fmla="*/ 3810 h 47625"/>
                <a:gd name="connsiteX9" fmla="*/ 40534 w 76200"/>
                <a:gd name="connsiteY9" fmla="*/ 8572 h 47625"/>
                <a:gd name="connsiteX10" fmla="*/ 39582 w 76200"/>
                <a:gd name="connsiteY10" fmla="*/ 45720 h 47625"/>
                <a:gd name="connsiteX11" fmla="*/ 38629 w 76200"/>
                <a:gd name="connsiteY11" fmla="*/ 49530 h 47625"/>
                <a:gd name="connsiteX12" fmla="*/ 38629 w 76200"/>
                <a:gd name="connsiteY12" fmla="*/ 49530 h 47625"/>
                <a:gd name="connsiteX13" fmla="*/ 38629 w 76200"/>
                <a:gd name="connsiteY13" fmla="*/ 49530 h 47625"/>
                <a:gd name="connsiteX14" fmla="*/ 529 w 76200"/>
                <a:gd name="connsiteY14" fmla="*/ 9525 h 47625"/>
                <a:gd name="connsiteX15" fmla="*/ 3387 w 76200"/>
                <a:gd name="connsiteY15" fmla="*/ 3810 h 47625"/>
                <a:gd name="connsiteX16" fmla="*/ 23389 w 76200"/>
                <a:gd name="connsiteY16" fmla="*/ 0 h 47625"/>
                <a:gd name="connsiteX17" fmla="*/ 23389 w 76200"/>
                <a:gd name="connsiteY1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47625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Graphic 498">
            <a:extLst>
              <a:ext uri="{FF2B5EF4-FFF2-40B4-BE49-F238E27FC236}">
                <a16:creationId xmlns:a16="http://schemas.microsoft.com/office/drawing/2014/main" id="{908D319A-598C-4E96-84F1-90F77B119153}"/>
              </a:ext>
            </a:extLst>
          </p:cNvPr>
          <p:cNvSpPr/>
          <p:nvPr/>
        </p:nvSpPr>
        <p:spPr>
          <a:xfrm>
            <a:off x="7839620" y="4623530"/>
            <a:ext cx="2725130" cy="2100834"/>
          </a:xfrm>
          <a:custGeom>
            <a:avLst/>
            <a:gdLst>
              <a:gd name="connsiteX0" fmla="*/ 4263295 w 4367402"/>
              <a:gd name="connsiteY0" fmla="*/ 2022973 h 3366880"/>
              <a:gd name="connsiteX1" fmla="*/ 4367308 w 4367402"/>
              <a:gd name="connsiteY1" fmla="*/ 1983540 h 3366880"/>
              <a:gd name="connsiteX2" fmla="*/ 4367308 w 4367402"/>
              <a:gd name="connsiteY2" fmla="*/ 1968014 h 3366880"/>
              <a:gd name="connsiteX3" fmla="*/ 4257199 w 4367402"/>
              <a:gd name="connsiteY3" fmla="*/ 2006399 h 3366880"/>
              <a:gd name="connsiteX4" fmla="*/ 4291489 w 4367402"/>
              <a:gd name="connsiteY4" fmla="*/ 1935915 h 3366880"/>
              <a:gd name="connsiteX5" fmla="*/ 4215861 w 4367402"/>
              <a:gd name="connsiteY5" fmla="*/ 2126129 h 3366880"/>
              <a:gd name="connsiteX6" fmla="*/ 4207193 w 4367402"/>
              <a:gd name="connsiteY6" fmla="*/ 2238048 h 3366880"/>
              <a:gd name="connsiteX7" fmla="*/ 4133660 w 4367402"/>
              <a:gd name="connsiteY7" fmla="*/ 2518845 h 3366880"/>
              <a:gd name="connsiteX8" fmla="*/ 4110895 w 4367402"/>
              <a:gd name="connsiteY8" fmla="*/ 2562660 h 3366880"/>
              <a:gd name="connsiteX9" fmla="*/ 3932111 w 4367402"/>
              <a:gd name="connsiteY9" fmla="*/ 2673435 h 3366880"/>
              <a:gd name="connsiteX10" fmla="*/ 3983641 w 4367402"/>
              <a:gd name="connsiteY10" fmla="*/ 2371493 h 3366880"/>
              <a:gd name="connsiteX11" fmla="*/ 4055840 w 4367402"/>
              <a:gd name="connsiteY11" fmla="*/ 2141369 h 3366880"/>
              <a:gd name="connsiteX12" fmla="*/ 4086701 w 4367402"/>
              <a:gd name="connsiteY12" fmla="*/ 2085457 h 3366880"/>
              <a:gd name="connsiteX13" fmla="*/ 4081177 w 4367402"/>
              <a:gd name="connsiteY13" fmla="*/ 2082123 h 3366880"/>
              <a:gd name="connsiteX14" fmla="*/ 3982879 w 4367402"/>
              <a:gd name="connsiteY14" fmla="*/ 2217188 h 3366880"/>
              <a:gd name="connsiteX15" fmla="*/ 3894963 w 4367402"/>
              <a:gd name="connsiteY15" fmla="*/ 2055929 h 3366880"/>
              <a:gd name="connsiteX16" fmla="*/ 3986498 w 4367402"/>
              <a:gd name="connsiteY16" fmla="*/ 2045547 h 3366880"/>
              <a:gd name="connsiteX17" fmla="*/ 4176903 w 4367402"/>
              <a:gd name="connsiteY17" fmla="*/ 1984587 h 3366880"/>
              <a:gd name="connsiteX18" fmla="*/ 4028885 w 4367402"/>
              <a:gd name="connsiteY18" fmla="*/ 2000399 h 3366880"/>
              <a:gd name="connsiteX19" fmla="*/ 3893153 w 4367402"/>
              <a:gd name="connsiteY19" fmla="*/ 2026212 h 3366880"/>
              <a:gd name="connsiteX20" fmla="*/ 4041648 w 4367402"/>
              <a:gd name="connsiteY20" fmla="*/ 1852952 h 3366880"/>
              <a:gd name="connsiteX21" fmla="*/ 4074605 w 4367402"/>
              <a:gd name="connsiteY21" fmla="*/ 1827044 h 3366880"/>
              <a:gd name="connsiteX22" fmla="*/ 4128611 w 4367402"/>
              <a:gd name="connsiteY22" fmla="*/ 1802945 h 3366880"/>
              <a:gd name="connsiteX23" fmla="*/ 4221766 w 4367402"/>
              <a:gd name="connsiteY23" fmla="*/ 1769703 h 3366880"/>
              <a:gd name="connsiteX24" fmla="*/ 4204049 w 4367402"/>
              <a:gd name="connsiteY24" fmla="*/ 1773228 h 3366880"/>
              <a:gd name="connsiteX25" fmla="*/ 4117181 w 4367402"/>
              <a:gd name="connsiteY25" fmla="*/ 1788849 h 3366880"/>
              <a:gd name="connsiteX26" fmla="*/ 4124135 w 4367402"/>
              <a:gd name="connsiteY26" fmla="*/ 1780181 h 3366880"/>
              <a:gd name="connsiteX27" fmla="*/ 4119277 w 4367402"/>
              <a:gd name="connsiteY27" fmla="*/ 1780276 h 3366880"/>
              <a:gd name="connsiteX28" fmla="*/ 4124135 w 4367402"/>
              <a:gd name="connsiteY28" fmla="*/ 1780181 h 3366880"/>
              <a:gd name="connsiteX29" fmla="*/ 4149186 w 4367402"/>
              <a:gd name="connsiteY29" fmla="*/ 1757892 h 3366880"/>
              <a:gd name="connsiteX30" fmla="*/ 4152900 w 4367402"/>
              <a:gd name="connsiteY30" fmla="*/ 1748558 h 3366880"/>
              <a:gd name="connsiteX31" fmla="*/ 4140613 w 4367402"/>
              <a:gd name="connsiteY31" fmla="*/ 1748558 h 3366880"/>
              <a:gd name="connsiteX32" fmla="*/ 4085273 w 4367402"/>
              <a:gd name="connsiteY32" fmla="*/ 1796278 h 3366880"/>
              <a:gd name="connsiteX33" fmla="*/ 3970020 w 4367402"/>
              <a:gd name="connsiteY33" fmla="*/ 1865239 h 3366880"/>
              <a:gd name="connsiteX34" fmla="*/ 3970020 w 4367402"/>
              <a:gd name="connsiteY34" fmla="*/ 1750844 h 3366880"/>
              <a:gd name="connsiteX35" fmla="*/ 3887438 w 4367402"/>
              <a:gd name="connsiteY35" fmla="*/ 1993255 h 3366880"/>
              <a:gd name="connsiteX36" fmla="*/ 3837623 w 4367402"/>
              <a:gd name="connsiteY36" fmla="*/ 1998399 h 3366880"/>
              <a:gd name="connsiteX37" fmla="*/ 3801047 w 4367402"/>
              <a:gd name="connsiteY37" fmla="*/ 1952869 h 3366880"/>
              <a:gd name="connsiteX38" fmla="*/ 3800285 w 4367402"/>
              <a:gd name="connsiteY38" fmla="*/ 1953345 h 3366880"/>
              <a:gd name="connsiteX39" fmla="*/ 3832479 w 4367402"/>
              <a:gd name="connsiteY39" fmla="*/ 2012210 h 3366880"/>
              <a:gd name="connsiteX40" fmla="*/ 3823621 w 4367402"/>
              <a:gd name="connsiteY40" fmla="*/ 2060025 h 3366880"/>
              <a:gd name="connsiteX41" fmla="*/ 3687890 w 4367402"/>
              <a:gd name="connsiteY41" fmla="*/ 2142702 h 3366880"/>
              <a:gd name="connsiteX42" fmla="*/ 3680270 w 4367402"/>
              <a:gd name="connsiteY42" fmla="*/ 1998684 h 3366880"/>
              <a:gd name="connsiteX43" fmla="*/ 3700653 w 4367402"/>
              <a:gd name="connsiteY43" fmla="*/ 1969824 h 3366880"/>
              <a:gd name="connsiteX44" fmla="*/ 3760470 w 4367402"/>
              <a:gd name="connsiteY44" fmla="*/ 1913245 h 3366880"/>
              <a:gd name="connsiteX45" fmla="*/ 3760375 w 4367402"/>
              <a:gd name="connsiteY45" fmla="*/ 1913054 h 3366880"/>
              <a:gd name="connsiteX46" fmla="*/ 3699129 w 4367402"/>
              <a:gd name="connsiteY46" fmla="*/ 1952583 h 3366880"/>
              <a:gd name="connsiteX47" fmla="*/ 3677984 w 4367402"/>
              <a:gd name="connsiteY47" fmla="*/ 1958679 h 3366880"/>
              <a:gd name="connsiteX48" fmla="*/ 3673126 w 4367402"/>
              <a:gd name="connsiteY48" fmla="*/ 1933914 h 3366880"/>
              <a:gd name="connsiteX49" fmla="*/ 3692938 w 4367402"/>
              <a:gd name="connsiteY49" fmla="*/ 1884765 h 3366880"/>
              <a:gd name="connsiteX50" fmla="*/ 3655981 w 4367402"/>
              <a:gd name="connsiteY50" fmla="*/ 1971729 h 3366880"/>
              <a:gd name="connsiteX51" fmla="*/ 3654647 w 4367402"/>
              <a:gd name="connsiteY51" fmla="*/ 2160324 h 3366880"/>
              <a:gd name="connsiteX52" fmla="*/ 3611404 w 4367402"/>
              <a:gd name="connsiteY52" fmla="*/ 2227284 h 3366880"/>
              <a:gd name="connsiteX53" fmla="*/ 3589115 w 4367402"/>
              <a:gd name="connsiteY53" fmla="*/ 2222617 h 3366880"/>
              <a:gd name="connsiteX54" fmla="*/ 3501009 w 4367402"/>
              <a:gd name="connsiteY54" fmla="*/ 2054882 h 3366880"/>
              <a:gd name="connsiteX55" fmla="*/ 3531203 w 4367402"/>
              <a:gd name="connsiteY55" fmla="*/ 2185755 h 3366880"/>
              <a:gd name="connsiteX56" fmla="*/ 3524822 w 4367402"/>
              <a:gd name="connsiteY56" fmla="*/ 2344061 h 3366880"/>
              <a:gd name="connsiteX57" fmla="*/ 3466433 w 4367402"/>
              <a:gd name="connsiteY57" fmla="*/ 2420832 h 3366880"/>
              <a:gd name="connsiteX58" fmla="*/ 3458718 w 4367402"/>
              <a:gd name="connsiteY58" fmla="*/ 2397687 h 3366880"/>
              <a:gd name="connsiteX59" fmla="*/ 3461671 w 4367402"/>
              <a:gd name="connsiteY59" fmla="*/ 2075932 h 3366880"/>
              <a:gd name="connsiteX60" fmla="*/ 3528822 w 4367402"/>
              <a:gd name="connsiteY60" fmla="*/ 1961441 h 3366880"/>
              <a:gd name="connsiteX61" fmla="*/ 3598640 w 4367402"/>
              <a:gd name="connsiteY61" fmla="*/ 1826377 h 3366880"/>
              <a:gd name="connsiteX62" fmla="*/ 3621977 w 4367402"/>
              <a:gd name="connsiteY62" fmla="*/ 1792278 h 3366880"/>
              <a:gd name="connsiteX63" fmla="*/ 3747802 w 4367402"/>
              <a:gd name="connsiteY63" fmla="*/ 1676835 h 3366880"/>
              <a:gd name="connsiteX64" fmla="*/ 3775901 w 4367402"/>
              <a:gd name="connsiteY64" fmla="*/ 1616922 h 3366880"/>
              <a:gd name="connsiteX65" fmla="*/ 3813620 w 4367402"/>
              <a:gd name="connsiteY65" fmla="*/ 1546628 h 3366880"/>
              <a:gd name="connsiteX66" fmla="*/ 3860482 w 4367402"/>
              <a:gd name="connsiteY66" fmla="*/ 1512528 h 3366880"/>
              <a:gd name="connsiteX67" fmla="*/ 3930491 w 4367402"/>
              <a:gd name="connsiteY67" fmla="*/ 1421469 h 3366880"/>
              <a:gd name="connsiteX68" fmla="*/ 3931730 w 4367402"/>
              <a:gd name="connsiteY68" fmla="*/ 1415183 h 3366880"/>
              <a:gd name="connsiteX69" fmla="*/ 3931730 w 4367402"/>
              <a:gd name="connsiteY69" fmla="*/ 1415183 h 3366880"/>
              <a:gd name="connsiteX70" fmla="*/ 3931730 w 4367402"/>
              <a:gd name="connsiteY70" fmla="*/ 1415183 h 3366880"/>
              <a:gd name="connsiteX71" fmla="*/ 4071461 w 4367402"/>
              <a:gd name="connsiteY71" fmla="*/ 1369272 h 3366880"/>
              <a:gd name="connsiteX72" fmla="*/ 4092988 w 4367402"/>
              <a:gd name="connsiteY72" fmla="*/ 1366605 h 3366880"/>
              <a:gd name="connsiteX73" fmla="*/ 4189381 w 4367402"/>
              <a:gd name="connsiteY73" fmla="*/ 1350127 h 3366880"/>
              <a:gd name="connsiteX74" fmla="*/ 4088892 w 4367402"/>
              <a:gd name="connsiteY74" fmla="*/ 1344412 h 3366880"/>
              <a:gd name="connsiteX75" fmla="*/ 4010597 w 4367402"/>
              <a:gd name="connsiteY75" fmla="*/ 1345269 h 3366880"/>
              <a:gd name="connsiteX76" fmla="*/ 4040981 w 4367402"/>
              <a:gd name="connsiteY76" fmla="*/ 1319647 h 3366880"/>
              <a:gd name="connsiteX77" fmla="*/ 4033076 w 4367402"/>
              <a:gd name="connsiteY77" fmla="*/ 1312027 h 3366880"/>
              <a:gd name="connsiteX78" fmla="*/ 3903250 w 4367402"/>
              <a:gd name="connsiteY78" fmla="*/ 1440329 h 3366880"/>
              <a:gd name="connsiteX79" fmla="*/ 3893344 w 4367402"/>
              <a:gd name="connsiteY79" fmla="*/ 1451854 h 3366880"/>
              <a:gd name="connsiteX80" fmla="*/ 3787045 w 4367402"/>
              <a:gd name="connsiteY80" fmla="*/ 1523387 h 3366880"/>
              <a:gd name="connsiteX81" fmla="*/ 3797141 w 4367402"/>
              <a:gd name="connsiteY81" fmla="*/ 1318599 h 3366880"/>
              <a:gd name="connsiteX82" fmla="*/ 3817906 w 4367402"/>
              <a:gd name="connsiteY82" fmla="*/ 1278880 h 3366880"/>
              <a:gd name="connsiteX83" fmla="*/ 3869627 w 4367402"/>
              <a:gd name="connsiteY83" fmla="*/ 1191822 h 3366880"/>
              <a:gd name="connsiteX84" fmla="*/ 3792855 w 4367402"/>
              <a:gd name="connsiteY84" fmla="*/ 1267736 h 3366880"/>
              <a:gd name="connsiteX85" fmla="*/ 3792855 w 4367402"/>
              <a:gd name="connsiteY85" fmla="*/ 1120193 h 3366880"/>
              <a:gd name="connsiteX86" fmla="*/ 3771138 w 4367402"/>
              <a:gd name="connsiteY86" fmla="*/ 1247257 h 3366880"/>
              <a:gd name="connsiteX87" fmla="*/ 3699986 w 4367402"/>
              <a:gd name="connsiteY87" fmla="*/ 1208490 h 3366880"/>
              <a:gd name="connsiteX88" fmla="*/ 3751421 w 4367402"/>
              <a:gd name="connsiteY88" fmla="*/ 1261068 h 3366880"/>
              <a:gd name="connsiteX89" fmla="*/ 3773900 w 4367402"/>
              <a:gd name="connsiteY89" fmla="*/ 1291739 h 3366880"/>
              <a:gd name="connsiteX90" fmla="*/ 3744182 w 4367402"/>
              <a:gd name="connsiteY90" fmla="*/ 1632353 h 3366880"/>
              <a:gd name="connsiteX91" fmla="*/ 3725894 w 4367402"/>
              <a:gd name="connsiteY91" fmla="*/ 1665214 h 3366880"/>
              <a:gd name="connsiteX92" fmla="*/ 3594164 w 4367402"/>
              <a:gd name="connsiteY92" fmla="*/ 1774275 h 3366880"/>
              <a:gd name="connsiteX93" fmla="*/ 3565589 w 4367402"/>
              <a:gd name="connsiteY93" fmla="*/ 1730460 h 3366880"/>
              <a:gd name="connsiteX94" fmla="*/ 3531203 w 4367402"/>
              <a:gd name="connsiteY94" fmla="*/ 1688645 h 3366880"/>
              <a:gd name="connsiteX95" fmla="*/ 3540919 w 4367402"/>
              <a:gd name="connsiteY95" fmla="*/ 1557772 h 3366880"/>
              <a:gd name="connsiteX96" fmla="*/ 3661410 w 4367402"/>
              <a:gd name="connsiteY96" fmla="*/ 1472237 h 3366880"/>
              <a:gd name="connsiteX97" fmla="*/ 3583972 w 4367402"/>
              <a:gd name="connsiteY97" fmla="*/ 1502813 h 3366880"/>
              <a:gd name="connsiteX98" fmla="*/ 3535013 w 4367402"/>
              <a:gd name="connsiteY98" fmla="*/ 1533388 h 3366880"/>
              <a:gd name="connsiteX99" fmla="*/ 3541300 w 4367402"/>
              <a:gd name="connsiteY99" fmla="*/ 1386417 h 3366880"/>
              <a:gd name="connsiteX100" fmla="*/ 3519297 w 4367402"/>
              <a:gd name="connsiteY100" fmla="*/ 1437090 h 3366880"/>
              <a:gd name="connsiteX101" fmla="*/ 3520249 w 4367402"/>
              <a:gd name="connsiteY101" fmla="*/ 1507099 h 3366880"/>
              <a:gd name="connsiteX102" fmla="*/ 3500628 w 4367402"/>
              <a:gd name="connsiteY102" fmla="*/ 1520624 h 3366880"/>
              <a:gd name="connsiteX103" fmla="*/ 3399092 w 4367402"/>
              <a:gd name="connsiteY103" fmla="*/ 1451378 h 3366880"/>
              <a:gd name="connsiteX104" fmla="*/ 3432715 w 4367402"/>
              <a:gd name="connsiteY104" fmla="*/ 1508528 h 3366880"/>
              <a:gd name="connsiteX105" fmla="*/ 3500723 w 4367402"/>
              <a:gd name="connsiteY105" fmla="*/ 1618923 h 3366880"/>
              <a:gd name="connsiteX106" fmla="*/ 3530061 w 4367402"/>
              <a:gd name="connsiteY106" fmla="*/ 1738175 h 3366880"/>
              <a:gd name="connsiteX107" fmla="*/ 3545681 w 4367402"/>
              <a:gd name="connsiteY107" fmla="*/ 1819329 h 3366880"/>
              <a:gd name="connsiteX108" fmla="*/ 3545300 w 4367402"/>
              <a:gd name="connsiteY108" fmla="*/ 1834283 h 3366880"/>
              <a:gd name="connsiteX109" fmla="*/ 3506248 w 4367402"/>
              <a:gd name="connsiteY109" fmla="*/ 1938486 h 3366880"/>
              <a:gd name="connsiteX110" fmla="*/ 3442049 w 4367402"/>
              <a:gd name="connsiteY110" fmla="*/ 2005637 h 3366880"/>
              <a:gd name="connsiteX111" fmla="*/ 3393948 w 4367402"/>
              <a:gd name="connsiteY111" fmla="*/ 2132606 h 3366880"/>
              <a:gd name="connsiteX112" fmla="*/ 3398615 w 4367402"/>
              <a:gd name="connsiteY112" fmla="*/ 2373779 h 3366880"/>
              <a:gd name="connsiteX113" fmla="*/ 3398901 w 4367402"/>
              <a:gd name="connsiteY113" fmla="*/ 2476077 h 3366880"/>
              <a:gd name="connsiteX114" fmla="*/ 3280886 w 4367402"/>
              <a:gd name="connsiteY114" fmla="*/ 2275767 h 3366880"/>
              <a:gd name="connsiteX115" fmla="*/ 3212782 w 4367402"/>
              <a:gd name="connsiteY115" fmla="*/ 2059358 h 3366880"/>
              <a:gd name="connsiteX116" fmla="*/ 3214688 w 4367402"/>
              <a:gd name="connsiteY116" fmla="*/ 2106222 h 3366880"/>
              <a:gd name="connsiteX117" fmla="*/ 3335179 w 4367402"/>
              <a:gd name="connsiteY117" fmla="*/ 2477220 h 3366880"/>
              <a:gd name="connsiteX118" fmla="*/ 3412712 w 4367402"/>
              <a:gd name="connsiteY118" fmla="*/ 2731633 h 3366880"/>
              <a:gd name="connsiteX119" fmla="*/ 3360230 w 4367402"/>
              <a:gd name="connsiteY119" fmla="*/ 2679436 h 3366880"/>
              <a:gd name="connsiteX120" fmla="*/ 3287744 w 4367402"/>
              <a:gd name="connsiteY120" fmla="*/ 2654671 h 3366880"/>
              <a:gd name="connsiteX121" fmla="*/ 3271742 w 4367402"/>
              <a:gd name="connsiteY121" fmla="*/ 2601426 h 3366880"/>
              <a:gd name="connsiteX122" fmla="*/ 3268504 w 4367402"/>
              <a:gd name="connsiteY122" fmla="*/ 2548467 h 3366880"/>
              <a:gd name="connsiteX123" fmla="*/ 3200781 w 4367402"/>
              <a:gd name="connsiteY123" fmla="*/ 2535513 h 3366880"/>
              <a:gd name="connsiteX124" fmla="*/ 3193447 w 4367402"/>
              <a:gd name="connsiteY124" fmla="*/ 2557897 h 3366880"/>
              <a:gd name="connsiteX125" fmla="*/ 3213545 w 4367402"/>
              <a:gd name="connsiteY125" fmla="*/ 2558088 h 3366880"/>
              <a:gd name="connsiteX126" fmla="*/ 3239357 w 4367402"/>
              <a:gd name="connsiteY126" fmla="*/ 2553897 h 3366880"/>
              <a:gd name="connsiteX127" fmla="*/ 3243358 w 4367402"/>
              <a:gd name="connsiteY127" fmla="*/ 2578376 h 3366880"/>
              <a:gd name="connsiteX128" fmla="*/ 3121724 w 4367402"/>
              <a:gd name="connsiteY128" fmla="*/ 2647146 h 3366880"/>
              <a:gd name="connsiteX129" fmla="*/ 3027140 w 4367402"/>
              <a:gd name="connsiteY129" fmla="*/ 2686294 h 3366880"/>
              <a:gd name="connsiteX130" fmla="*/ 3009995 w 4367402"/>
              <a:gd name="connsiteY130" fmla="*/ 2846886 h 3366880"/>
              <a:gd name="connsiteX131" fmla="*/ 3007424 w 4367402"/>
              <a:gd name="connsiteY131" fmla="*/ 2869936 h 3366880"/>
              <a:gd name="connsiteX132" fmla="*/ 2977801 w 4367402"/>
              <a:gd name="connsiteY132" fmla="*/ 2867364 h 3366880"/>
              <a:gd name="connsiteX133" fmla="*/ 2975039 w 4367402"/>
              <a:gd name="connsiteY133" fmla="*/ 2834503 h 3366880"/>
              <a:gd name="connsiteX134" fmla="*/ 3019997 w 4367402"/>
              <a:gd name="connsiteY134" fmla="*/ 2433215 h 3366880"/>
              <a:gd name="connsiteX135" fmla="*/ 3086767 w 4367402"/>
              <a:gd name="connsiteY135" fmla="*/ 1838855 h 3366880"/>
              <a:gd name="connsiteX136" fmla="*/ 3131915 w 4367402"/>
              <a:gd name="connsiteY136" fmla="*/ 1801898 h 3366880"/>
              <a:gd name="connsiteX137" fmla="*/ 3167539 w 4367402"/>
              <a:gd name="connsiteY137" fmla="*/ 1785991 h 3366880"/>
              <a:gd name="connsiteX138" fmla="*/ 3198590 w 4367402"/>
              <a:gd name="connsiteY138" fmla="*/ 1559106 h 3366880"/>
              <a:gd name="connsiteX139" fmla="*/ 3232118 w 4367402"/>
              <a:gd name="connsiteY139" fmla="*/ 1309074 h 3366880"/>
              <a:gd name="connsiteX140" fmla="*/ 3264694 w 4367402"/>
              <a:gd name="connsiteY140" fmla="*/ 1288500 h 3366880"/>
              <a:gd name="connsiteX141" fmla="*/ 3364611 w 4367402"/>
              <a:gd name="connsiteY141" fmla="*/ 1253734 h 3366880"/>
              <a:gd name="connsiteX142" fmla="*/ 3362420 w 4367402"/>
              <a:gd name="connsiteY142" fmla="*/ 1193250 h 3366880"/>
              <a:gd name="connsiteX143" fmla="*/ 3303175 w 4367402"/>
              <a:gd name="connsiteY143" fmla="*/ 1200013 h 3366880"/>
              <a:gd name="connsiteX144" fmla="*/ 3344609 w 4367402"/>
              <a:gd name="connsiteY144" fmla="*/ 1216682 h 3366880"/>
              <a:gd name="connsiteX145" fmla="*/ 3322415 w 4367402"/>
              <a:gd name="connsiteY145" fmla="*/ 1251162 h 3366880"/>
              <a:gd name="connsiteX146" fmla="*/ 3288125 w 4367402"/>
              <a:gd name="connsiteY146" fmla="*/ 1252877 h 3366880"/>
              <a:gd name="connsiteX147" fmla="*/ 3244596 w 4367402"/>
              <a:gd name="connsiteY147" fmla="*/ 1205252 h 3366880"/>
              <a:gd name="connsiteX148" fmla="*/ 3213640 w 4367402"/>
              <a:gd name="connsiteY148" fmla="*/ 1122003 h 3366880"/>
              <a:gd name="connsiteX149" fmla="*/ 3087529 w 4367402"/>
              <a:gd name="connsiteY149" fmla="*/ 775103 h 3366880"/>
              <a:gd name="connsiteX150" fmla="*/ 3073337 w 4367402"/>
              <a:gd name="connsiteY150" fmla="*/ 784437 h 3366880"/>
              <a:gd name="connsiteX151" fmla="*/ 2820162 w 4367402"/>
              <a:gd name="connsiteY151" fmla="*/ 1155626 h 3366880"/>
              <a:gd name="connsiteX152" fmla="*/ 2779300 w 4367402"/>
              <a:gd name="connsiteY152" fmla="*/ 1194870 h 3366880"/>
              <a:gd name="connsiteX153" fmla="*/ 2715673 w 4367402"/>
              <a:gd name="connsiteY153" fmla="*/ 1190774 h 3366880"/>
              <a:gd name="connsiteX154" fmla="*/ 2711768 w 4367402"/>
              <a:gd name="connsiteY154" fmla="*/ 1166199 h 3366880"/>
              <a:gd name="connsiteX155" fmla="*/ 2768346 w 4367402"/>
              <a:gd name="connsiteY155" fmla="*/ 1150293 h 3366880"/>
              <a:gd name="connsiteX156" fmla="*/ 2712815 w 4367402"/>
              <a:gd name="connsiteY156" fmla="*/ 1133243 h 3366880"/>
              <a:gd name="connsiteX157" fmla="*/ 2674430 w 4367402"/>
              <a:gd name="connsiteY157" fmla="*/ 1187631 h 3366880"/>
              <a:gd name="connsiteX158" fmla="*/ 2720436 w 4367402"/>
              <a:gd name="connsiteY158" fmla="*/ 1238685 h 3366880"/>
              <a:gd name="connsiteX159" fmla="*/ 2771013 w 4367402"/>
              <a:gd name="connsiteY159" fmla="*/ 1238589 h 3366880"/>
              <a:gd name="connsiteX160" fmla="*/ 2793016 w 4367402"/>
              <a:gd name="connsiteY160" fmla="*/ 1260020 h 3366880"/>
              <a:gd name="connsiteX161" fmla="*/ 2771489 w 4367402"/>
              <a:gd name="connsiteY161" fmla="*/ 1390227 h 3366880"/>
              <a:gd name="connsiteX162" fmla="*/ 2750534 w 4367402"/>
              <a:gd name="connsiteY162" fmla="*/ 1414135 h 3366880"/>
              <a:gd name="connsiteX163" fmla="*/ 2647093 w 4367402"/>
              <a:gd name="connsiteY163" fmla="*/ 1431090 h 3366880"/>
              <a:gd name="connsiteX164" fmla="*/ 2612612 w 4367402"/>
              <a:gd name="connsiteY164" fmla="*/ 1403943 h 3366880"/>
              <a:gd name="connsiteX165" fmla="*/ 2554415 w 4367402"/>
              <a:gd name="connsiteY165" fmla="*/ 859399 h 3366880"/>
              <a:gd name="connsiteX166" fmla="*/ 2573941 w 4367402"/>
              <a:gd name="connsiteY166" fmla="*/ 817584 h 3366880"/>
              <a:gd name="connsiteX167" fmla="*/ 2644236 w 4367402"/>
              <a:gd name="connsiteY167" fmla="*/ 751100 h 3366880"/>
              <a:gd name="connsiteX168" fmla="*/ 2613470 w 4367402"/>
              <a:gd name="connsiteY168" fmla="*/ 653754 h 3366880"/>
              <a:gd name="connsiteX169" fmla="*/ 2529364 w 4367402"/>
              <a:gd name="connsiteY169" fmla="*/ 683758 h 3366880"/>
              <a:gd name="connsiteX170" fmla="*/ 2544699 w 4367402"/>
              <a:gd name="connsiteY170" fmla="*/ 676138 h 3366880"/>
              <a:gd name="connsiteX171" fmla="*/ 2600230 w 4367402"/>
              <a:gd name="connsiteY171" fmla="*/ 697093 h 3366880"/>
              <a:gd name="connsiteX172" fmla="*/ 2589562 w 4367402"/>
              <a:gd name="connsiteY172" fmla="*/ 743099 h 3366880"/>
              <a:gd name="connsiteX173" fmla="*/ 2474500 w 4367402"/>
              <a:gd name="connsiteY173" fmla="*/ 737765 h 3366880"/>
              <a:gd name="connsiteX174" fmla="*/ 2280952 w 4367402"/>
              <a:gd name="connsiteY174" fmla="*/ 466683 h 3366880"/>
              <a:gd name="connsiteX175" fmla="*/ 2175986 w 4367402"/>
              <a:gd name="connsiteY175" fmla="*/ 308568 h 3366880"/>
              <a:gd name="connsiteX176" fmla="*/ 2162651 w 4367402"/>
              <a:gd name="connsiteY176" fmla="*/ 246846 h 3366880"/>
              <a:gd name="connsiteX177" fmla="*/ 2208467 w 4367402"/>
              <a:gd name="connsiteY177" fmla="*/ 176552 h 3366880"/>
              <a:gd name="connsiteX178" fmla="*/ 2266188 w 4367402"/>
              <a:gd name="connsiteY178" fmla="*/ 181409 h 3366880"/>
              <a:gd name="connsiteX179" fmla="*/ 2274380 w 4367402"/>
              <a:gd name="connsiteY179" fmla="*/ 173504 h 3366880"/>
              <a:gd name="connsiteX180" fmla="*/ 2289429 w 4367402"/>
              <a:gd name="connsiteY180" fmla="*/ 142071 h 3366880"/>
              <a:gd name="connsiteX181" fmla="*/ 2228374 w 4367402"/>
              <a:gd name="connsiteY181" fmla="*/ 109686 h 3366880"/>
              <a:gd name="connsiteX182" fmla="*/ 2159699 w 4367402"/>
              <a:gd name="connsiteY182" fmla="*/ 101780 h 3366880"/>
              <a:gd name="connsiteX183" fmla="*/ 2138934 w 4367402"/>
              <a:gd name="connsiteY183" fmla="*/ 92446 h 3366880"/>
              <a:gd name="connsiteX184" fmla="*/ 2127885 w 4367402"/>
              <a:gd name="connsiteY184" fmla="*/ 62347 h 3366880"/>
              <a:gd name="connsiteX185" fmla="*/ 2117503 w 4367402"/>
              <a:gd name="connsiteY185" fmla="*/ 23199 h 3366880"/>
              <a:gd name="connsiteX186" fmla="*/ 2091500 w 4367402"/>
              <a:gd name="connsiteY186" fmla="*/ 8245 h 3366880"/>
              <a:gd name="connsiteX187" fmla="*/ 2058257 w 4367402"/>
              <a:gd name="connsiteY187" fmla="*/ 15770 h 3366880"/>
              <a:gd name="connsiteX188" fmla="*/ 2043779 w 4367402"/>
              <a:gd name="connsiteY188" fmla="*/ 47107 h 3366880"/>
              <a:gd name="connsiteX189" fmla="*/ 2059400 w 4367402"/>
              <a:gd name="connsiteY189" fmla="*/ 86636 h 3366880"/>
              <a:gd name="connsiteX190" fmla="*/ 2073307 w 4367402"/>
              <a:gd name="connsiteY190" fmla="*/ 99304 h 3366880"/>
              <a:gd name="connsiteX191" fmla="*/ 2030540 w 4367402"/>
              <a:gd name="connsiteY191" fmla="*/ 162455 h 3366880"/>
              <a:gd name="connsiteX192" fmla="*/ 2010442 w 4367402"/>
              <a:gd name="connsiteY192" fmla="*/ 167503 h 3366880"/>
              <a:gd name="connsiteX193" fmla="*/ 1948720 w 4367402"/>
              <a:gd name="connsiteY193" fmla="*/ 186743 h 3366880"/>
              <a:gd name="connsiteX194" fmla="*/ 1948244 w 4367402"/>
              <a:gd name="connsiteY194" fmla="*/ 223796 h 3366880"/>
              <a:gd name="connsiteX195" fmla="*/ 2013490 w 4367402"/>
              <a:gd name="connsiteY195" fmla="*/ 240369 h 3366880"/>
              <a:gd name="connsiteX196" fmla="*/ 2065782 w 4367402"/>
              <a:gd name="connsiteY196" fmla="*/ 239607 h 3366880"/>
              <a:gd name="connsiteX197" fmla="*/ 2082927 w 4367402"/>
              <a:gd name="connsiteY197" fmla="*/ 248275 h 3366880"/>
              <a:gd name="connsiteX198" fmla="*/ 2120837 w 4367402"/>
              <a:gd name="connsiteY198" fmla="*/ 325237 h 3366880"/>
              <a:gd name="connsiteX199" fmla="*/ 1981581 w 4367402"/>
              <a:gd name="connsiteY199" fmla="*/ 812726 h 3366880"/>
              <a:gd name="connsiteX200" fmla="*/ 1882616 w 4367402"/>
              <a:gd name="connsiteY200" fmla="*/ 929027 h 3366880"/>
              <a:gd name="connsiteX201" fmla="*/ 1808988 w 4367402"/>
              <a:gd name="connsiteY201" fmla="*/ 902928 h 3366880"/>
              <a:gd name="connsiteX202" fmla="*/ 1832420 w 4367402"/>
              <a:gd name="connsiteY202" fmla="*/ 841111 h 3366880"/>
              <a:gd name="connsiteX203" fmla="*/ 1841183 w 4367402"/>
              <a:gd name="connsiteY203" fmla="*/ 827395 h 3366880"/>
              <a:gd name="connsiteX204" fmla="*/ 1754029 w 4367402"/>
              <a:gd name="connsiteY204" fmla="*/ 887593 h 3366880"/>
              <a:gd name="connsiteX205" fmla="*/ 1849279 w 4367402"/>
              <a:gd name="connsiteY205" fmla="*/ 994940 h 3366880"/>
              <a:gd name="connsiteX206" fmla="*/ 1960721 w 4367402"/>
              <a:gd name="connsiteY206" fmla="*/ 965888 h 3366880"/>
              <a:gd name="connsiteX207" fmla="*/ 1989487 w 4367402"/>
              <a:gd name="connsiteY207" fmla="*/ 981033 h 3366880"/>
              <a:gd name="connsiteX208" fmla="*/ 2014252 w 4367402"/>
              <a:gd name="connsiteY208" fmla="*/ 1208871 h 3366880"/>
              <a:gd name="connsiteX209" fmla="*/ 1986439 w 4367402"/>
              <a:gd name="connsiteY209" fmla="*/ 1234874 h 3366880"/>
              <a:gd name="connsiteX210" fmla="*/ 1905857 w 4367402"/>
              <a:gd name="connsiteY210" fmla="*/ 1298216 h 3366880"/>
              <a:gd name="connsiteX211" fmla="*/ 1954816 w 4367402"/>
              <a:gd name="connsiteY211" fmla="*/ 1327172 h 3366880"/>
              <a:gd name="connsiteX212" fmla="*/ 1931670 w 4367402"/>
              <a:gd name="connsiteY212" fmla="*/ 1302788 h 3366880"/>
              <a:gd name="connsiteX213" fmla="*/ 1946720 w 4367402"/>
              <a:gd name="connsiteY213" fmla="*/ 1260878 h 3366880"/>
              <a:gd name="connsiteX214" fmla="*/ 2022062 w 4367402"/>
              <a:gd name="connsiteY214" fmla="*/ 1300787 h 3366880"/>
              <a:gd name="connsiteX215" fmla="*/ 1975866 w 4367402"/>
              <a:gd name="connsiteY215" fmla="*/ 1378035 h 3366880"/>
              <a:gd name="connsiteX216" fmla="*/ 1880902 w 4367402"/>
              <a:gd name="connsiteY216" fmla="*/ 1370415 h 3366880"/>
              <a:gd name="connsiteX217" fmla="*/ 1718120 w 4367402"/>
              <a:gd name="connsiteY217" fmla="*/ 1188393 h 3366880"/>
              <a:gd name="connsiteX218" fmla="*/ 1472089 w 4367402"/>
              <a:gd name="connsiteY218" fmla="*/ 917787 h 3366880"/>
              <a:gd name="connsiteX219" fmla="*/ 1461707 w 4367402"/>
              <a:gd name="connsiteY219" fmla="*/ 946743 h 3366880"/>
              <a:gd name="connsiteX220" fmla="*/ 1329976 w 4367402"/>
              <a:gd name="connsiteY220" fmla="*/ 1476619 h 3366880"/>
              <a:gd name="connsiteX221" fmla="*/ 1239393 w 4367402"/>
              <a:gd name="connsiteY221" fmla="*/ 1588442 h 3366880"/>
              <a:gd name="connsiteX222" fmla="*/ 1145381 w 4367402"/>
              <a:gd name="connsiteY222" fmla="*/ 1572155 h 3366880"/>
              <a:gd name="connsiteX223" fmla="*/ 1143191 w 4367402"/>
              <a:gd name="connsiteY223" fmla="*/ 1534150 h 3366880"/>
              <a:gd name="connsiteX224" fmla="*/ 1184339 w 4367402"/>
              <a:gd name="connsiteY224" fmla="*/ 1479858 h 3366880"/>
              <a:gd name="connsiteX225" fmla="*/ 1190530 w 4367402"/>
              <a:gd name="connsiteY225" fmla="*/ 1483763 h 3366880"/>
              <a:gd name="connsiteX226" fmla="*/ 1217105 w 4367402"/>
              <a:gd name="connsiteY226" fmla="*/ 1540627 h 3366880"/>
              <a:gd name="connsiteX227" fmla="*/ 1242251 w 4367402"/>
              <a:gd name="connsiteY227" fmla="*/ 1499384 h 3366880"/>
              <a:gd name="connsiteX228" fmla="*/ 1126903 w 4367402"/>
              <a:gd name="connsiteY228" fmla="*/ 1492812 h 3366880"/>
              <a:gd name="connsiteX229" fmla="*/ 1106805 w 4367402"/>
              <a:gd name="connsiteY229" fmla="*/ 1525863 h 3366880"/>
              <a:gd name="connsiteX230" fmla="*/ 1118521 w 4367402"/>
              <a:gd name="connsiteY230" fmla="*/ 1610826 h 3366880"/>
              <a:gd name="connsiteX231" fmla="*/ 1112425 w 4367402"/>
              <a:gd name="connsiteY231" fmla="*/ 1665214 h 3366880"/>
              <a:gd name="connsiteX232" fmla="*/ 1063276 w 4367402"/>
              <a:gd name="connsiteY232" fmla="*/ 1686169 h 3366880"/>
              <a:gd name="connsiteX233" fmla="*/ 1029081 w 4367402"/>
              <a:gd name="connsiteY233" fmla="*/ 1660070 h 3366880"/>
              <a:gd name="connsiteX234" fmla="*/ 884396 w 4367402"/>
              <a:gd name="connsiteY234" fmla="*/ 1797421 h 3366880"/>
              <a:gd name="connsiteX235" fmla="*/ 754952 w 4367402"/>
              <a:gd name="connsiteY235" fmla="*/ 1907435 h 3366880"/>
              <a:gd name="connsiteX236" fmla="*/ 705707 w 4367402"/>
              <a:gd name="connsiteY236" fmla="*/ 2004113 h 3366880"/>
              <a:gd name="connsiteX237" fmla="*/ 623221 w 4367402"/>
              <a:gd name="connsiteY237" fmla="*/ 2260908 h 3366880"/>
              <a:gd name="connsiteX238" fmla="*/ 575691 w 4367402"/>
              <a:gd name="connsiteY238" fmla="*/ 2035546 h 3366880"/>
              <a:gd name="connsiteX239" fmla="*/ 618173 w 4367402"/>
              <a:gd name="connsiteY239" fmla="*/ 1900672 h 3366880"/>
              <a:gd name="connsiteX240" fmla="*/ 675132 w 4367402"/>
              <a:gd name="connsiteY240" fmla="*/ 1761321 h 3366880"/>
              <a:gd name="connsiteX241" fmla="*/ 750761 w 4367402"/>
              <a:gd name="connsiteY241" fmla="*/ 1692646 h 3366880"/>
              <a:gd name="connsiteX242" fmla="*/ 848963 w 4367402"/>
              <a:gd name="connsiteY242" fmla="*/ 1601682 h 3366880"/>
              <a:gd name="connsiteX243" fmla="*/ 699230 w 4367402"/>
              <a:gd name="connsiteY243" fmla="*/ 1700457 h 3366880"/>
              <a:gd name="connsiteX244" fmla="*/ 782860 w 4367402"/>
              <a:gd name="connsiteY244" fmla="*/ 1455569 h 3366880"/>
              <a:gd name="connsiteX245" fmla="*/ 838391 w 4367402"/>
              <a:gd name="connsiteY245" fmla="*/ 1423755 h 3366880"/>
              <a:gd name="connsiteX246" fmla="*/ 879348 w 4367402"/>
              <a:gd name="connsiteY246" fmla="*/ 1397371 h 3366880"/>
              <a:gd name="connsiteX247" fmla="*/ 949452 w 4367402"/>
              <a:gd name="connsiteY247" fmla="*/ 1313741 h 3366880"/>
              <a:gd name="connsiteX248" fmla="*/ 809530 w 4367402"/>
              <a:gd name="connsiteY248" fmla="*/ 1415278 h 3366880"/>
              <a:gd name="connsiteX249" fmla="*/ 828580 w 4367402"/>
              <a:gd name="connsiteY249" fmla="*/ 1332791 h 3366880"/>
              <a:gd name="connsiteX250" fmla="*/ 673132 w 4367402"/>
              <a:gd name="connsiteY250" fmla="*/ 1695313 h 3366880"/>
              <a:gd name="connsiteX251" fmla="*/ 571500 w 4367402"/>
              <a:gd name="connsiteY251" fmla="*/ 1469952 h 3366880"/>
              <a:gd name="connsiteX252" fmla="*/ 648653 w 4367402"/>
              <a:gd name="connsiteY252" fmla="*/ 1707410 h 3366880"/>
              <a:gd name="connsiteX253" fmla="*/ 649224 w 4367402"/>
              <a:gd name="connsiteY253" fmla="*/ 1747129 h 3366880"/>
              <a:gd name="connsiteX254" fmla="*/ 566166 w 4367402"/>
              <a:gd name="connsiteY254" fmla="*/ 1954965 h 3366880"/>
              <a:gd name="connsiteX255" fmla="*/ 531305 w 4367402"/>
              <a:gd name="connsiteY255" fmla="*/ 1977158 h 3366880"/>
              <a:gd name="connsiteX256" fmla="*/ 434912 w 4367402"/>
              <a:gd name="connsiteY256" fmla="*/ 1923723 h 3366880"/>
              <a:gd name="connsiteX257" fmla="*/ 520827 w 4367402"/>
              <a:gd name="connsiteY257" fmla="*/ 2000780 h 3366880"/>
              <a:gd name="connsiteX258" fmla="*/ 545592 w 4367402"/>
              <a:gd name="connsiteY258" fmla="*/ 2025449 h 3366880"/>
              <a:gd name="connsiteX259" fmla="*/ 564928 w 4367402"/>
              <a:gd name="connsiteY259" fmla="*/ 2163276 h 3366880"/>
              <a:gd name="connsiteX260" fmla="*/ 598265 w 4367402"/>
              <a:gd name="connsiteY260" fmla="*/ 2360730 h 3366880"/>
              <a:gd name="connsiteX261" fmla="*/ 565023 w 4367402"/>
              <a:gd name="connsiteY261" fmla="*/ 2397972 h 3366880"/>
              <a:gd name="connsiteX262" fmla="*/ 347948 w 4367402"/>
              <a:gd name="connsiteY262" fmla="*/ 2316724 h 3366880"/>
              <a:gd name="connsiteX263" fmla="*/ 347948 w 4367402"/>
              <a:gd name="connsiteY263" fmla="*/ 2316724 h 3366880"/>
              <a:gd name="connsiteX264" fmla="*/ 347948 w 4367402"/>
              <a:gd name="connsiteY264" fmla="*/ 2316724 h 3366880"/>
              <a:gd name="connsiteX265" fmla="*/ 245650 w 4367402"/>
              <a:gd name="connsiteY265" fmla="*/ 2187946 h 3366880"/>
              <a:gd name="connsiteX266" fmla="*/ 237458 w 4367402"/>
              <a:gd name="connsiteY266" fmla="*/ 2165277 h 3366880"/>
              <a:gd name="connsiteX267" fmla="*/ 237458 w 4367402"/>
              <a:gd name="connsiteY267" fmla="*/ 2165277 h 3366880"/>
              <a:gd name="connsiteX268" fmla="*/ 237458 w 4367402"/>
              <a:gd name="connsiteY268" fmla="*/ 2165277 h 3366880"/>
              <a:gd name="connsiteX269" fmla="*/ 234410 w 4367402"/>
              <a:gd name="connsiteY269" fmla="*/ 2033070 h 3366880"/>
              <a:gd name="connsiteX270" fmla="*/ 239459 w 4367402"/>
              <a:gd name="connsiteY270" fmla="*/ 2022687 h 3366880"/>
              <a:gd name="connsiteX271" fmla="*/ 359855 w 4367402"/>
              <a:gd name="connsiteY271" fmla="*/ 1827520 h 3366880"/>
              <a:gd name="connsiteX272" fmla="*/ 357188 w 4367402"/>
              <a:gd name="connsiteY272" fmla="*/ 1821615 h 3366880"/>
              <a:gd name="connsiteX273" fmla="*/ 310229 w 4367402"/>
              <a:gd name="connsiteY273" fmla="*/ 1844570 h 3366880"/>
              <a:gd name="connsiteX274" fmla="*/ 312896 w 4367402"/>
              <a:gd name="connsiteY274" fmla="*/ 1778276 h 3366880"/>
              <a:gd name="connsiteX275" fmla="*/ 193739 w 4367402"/>
              <a:gd name="connsiteY275" fmla="*/ 2047166 h 3366880"/>
              <a:gd name="connsiteX276" fmla="*/ 165545 w 4367402"/>
              <a:gd name="connsiteY276" fmla="*/ 1905720 h 3366880"/>
              <a:gd name="connsiteX277" fmla="*/ 159830 w 4367402"/>
              <a:gd name="connsiteY277" fmla="*/ 1906482 h 3366880"/>
              <a:gd name="connsiteX278" fmla="*/ 164021 w 4367402"/>
              <a:gd name="connsiteY278" fmla="*/ 1993636 h 3366880"/>
              <a:gd name="connsiteX279" fmla="*/ 69818 w 4367402"/>
              <a:gd name="connsiteY279" fmla="*/ 1917436 h 3366880"/>
              <a:gd name="connsiteX280" fmla="*/ 85154 w 4367402"/>
              <a:gd name="connsiteY280" fmla="*/ 1948392 h 3366880"/>
              <a:gd name="connsiteX281" fmla="*/ 187643 w 4367402"/>
              <a:gd name="connsiteY281" fmla="*/ 2133939 h 3366880"/>
              <a:gd name="connsiteX282" fmla="*/ 384334 w 4367402"/>
              <a:gd name="connsiteY282" fmla="*/ 2390543 h 3366880"/>
              <a:gd name="connsiteX283" fmla="*/ 588931 w 4367402"/>
              <a:gd name="connsiteY283" fmla="*/ 2449788 h 3366880"/>
              <a:gd name="connsiteX284" fmla="*/ 629984 w 4367402"/>
              <a:gd name="connsiteY284" fmla="*/ 2474077 h 3366880"/>
              <a:gd name="connsiteX285" fmla="*/ 667036 w 4367402"/>
              <a:gd name="connsiteY285" fmla="*/ 2559230 h 3366880"/>
              <a:gd name="connsiteX286" fmla="*/ 702373 w 4367402"/>
              <a:gd name="connsiteY286" fmla="*/ 2655052 h 3366880"/>
              <a:gd name="connsiteX287" fmla="*/ 619506 w 4367402"/>
              <a:gd name="connsiteY287" fmla="*/ 2712393 h 3366880"/>
              <a:gd name="connsiteX288" fmla="*/ 589598 w 4367402"/>
              <a:gd name="connsiteY288" fmla="*/ 2730109 h 3366880"/>
              <a:gd name="connsiteX289" fmla="*/ 479393 w 4367402"/>
              <a:gd name="connsiteY289" fmla="*/ 2753064 h 3366880"/>
              <a:gd name="connsiteX290" fmla="*/ 188976 w 4367402"/>
              <a:gd name="connsiteY290" fmla="*/ 2748683 h 3366880"/>
              <a:gd name="connsiteX291" fmla="*/ 155258 w 4367402"/>
              <a:gd name="connsiteY291" fmla="*/ 2725156 h 3366880"/>
              <a:gd name="connsiteX292" fmla="*/ 101060 w 4367402"/>
              <a:gd name="connsiteY292" fmla="*/ 2633145 h 3366880"/>
              <a:gd name="connsiteX293" fmla="*/ 138970 w 4367402"/>
              <a:gd name="connsiteY293" fmla="*/ 2738586 h 3366880"/>
              <a:gd name="connsiteX294" fmla="*/ 0 w 4367402"/>
              <a:gd name="connsiteY294" fmla="*/ 2713059 h 3366880"/>
              <a:gd name="connsiteX295" fmla="*/ 65151 w 4367402"/>
              <a:gd name="connsiteY295" fmla="*/ 2752683 h 3366880"/>
              <a:gd name="connsiteX296" fmla="*/ 33052 w 4367402"/>
              <a:gd name="connsiteY296" fmla="*/ 2769733 h 3366880"/>
              <a:gd name="connsiteX297" fmla="*/ 395478 w 4367402"/>
              <a:gd name="connsiteY297" fmla="*/ 2775924 h 3366880"/>
              <a:gd name="connsiteX298" fmla="*/ 224695 w 4367402"/>
              <a:gd name="connsiteY298" fmla="*/ 2922895 h 3366880"/>
              <a:gd name="connsiteX299" fmla="*/ 156686 w 4367402"/>
              <a:gd name="connsiteY299" fmla="*/ 2938326 h 3366880"/>
              <a:gd name="connsiteX300" fmla="*/ 84677 w 4367402"/>
              <a:gd name="connsiteY300" fmla="*/ 2985760 h 3366880"/>
              <a:gd name="connsiteX301" fmla="*/ 199358 w 4367402"/>
              <a:gd name="connsiteY301" fmla="*/ 2961186 h 3366880"/>
              <a:gd name="connsiteX302" fmla="*/ 94107 w 4367402"/>
              <a:gd name="connsiteY302" fmla="*/ 3095583 h 3366880"/>
              <a:gd name="connsiteX303" fmla="*/ 207359 w 4367402"/>
              <a:gd name="connsiteY303" fmla="*/ 3016335 h 3366880"/>
              <a:gd name="connsiteX304" fmla="*/ 266224 w 4367402"/>
              <a:gd name="connsiteY304" fmla="*/ 2946327 h 3366880"/>
              <a:gd name="connsiteX305" fmla="*/ 392430 w 4367402"/>
              <a:gd name="connsiteY305" fmla="*/ 2848410 h 3366880"/>
              <a:gd name="connsiteX306" fmla="*/ 416052 w 4367402"/>
              <a:gd name="connsiteY306" fmla="*/ 2812977 h 3366880"/>
              <a:gd name="connsiteX307" fmla="*/ 511874 w 4367402"/>
              <a:gd name="connsiteY307" fmla="*/ 2820120 h 3366880"/>
              <a:gd name="connsiteX308" fmla="*/ 509683 w 4367402"/>
              <a:gd name="connsiteY308" fmla="*/ 2834503 h 3366880"/>
              <a:gd name="connsiteX309" fmla="*/ 407575 w 4367402"/>
              <a:gd name="connsiteY309" fmla="*/ 2991285 h 3366880"/>
              <a:gd name="connsiteX310" fmla="*/ 312325 w 4367402"/>
              <a:gd name="connsiteY310" fmla="*/ 3035480 h 3366880"/>
              <a:gd name="connsiteX311" fmla="*/ 396335 w 4367402"/>
              <a:gd name="connsiteY311" fmla="*/ 3024813 h 3366880"/>
              <a:gd name="connsiteX312" fmla="*/ 350520 w 4367402"/>
              <a:gd name="connsiteY312" fmla="*/ 3131493 h 3366880"/>
              <a:gd name="connsiteX313" fmla="*/ 414052 w 4367402"/>
              <a:gd name="connsiteY313" fmla="*/ 3045196 h 3366880"/>
              <a:gd name="connsiteX314" fmla="*/ 452057 w 4367402"/>
              <a:gd name="connsiteY314" fmla="*/ 2985284 h 3366880"/>
              <a:gd name="connsiteX315" fmla="*/ 541496 w 4367402"/>
              <a:gd name="connsiteY315" fmla="*/ 2854791 h 3366880"/>
              <a:gd name="connsiteX316" fmla="*/ 569214 w 4367402"/>
              <a:gd name="connsiteY316" fmla="*/ 2806785 h 3366880"/>
              <a:gd name="connsiteX317" fmla="*/ 704469 w 4367402"/>
              <a:gd name="connsiteY317" fmla="*/ 2738967 h 3366880"/>
              <a:gd name="connsiteX318" fmla="*/ 738378 w 4367402"/>
              <a:gd name="connsiteY318" fmla="*/ 2751826 h 3366880"/>
              <a:gd name="connsiteX319" fmla="*/ 854964 w 4367402"/>
              <a:gd name="connsiteY319" fmla="*/ 3051197 h 3366880"/>
              <a:gd name="connsiteX320" fmla="*/ 843820 w 4367402"/>
              <a:gd name="connsiteY320" fmla="*/ 3084439 h 3366880"/>
              <a:gd name="connsiteX321" fmla="*/ 703517 w 4367402"/>
              <a:gd name="connsiteY321" fmla="*/ 3216551 h 3366880"/>
              <a:gd name="connsiteX322" fmla="*/ 601313 w 4367402"/>
              <a:gd name="connsiteY322" fmla="*/ 3316373 h 3366880"/>
              <a:gd name="connsiteX323" fmla="*/ 553212 w 4367402"/>
              <a:gd name="connsiteY323" fmla="*/ 3360664 h 3366880"/>
              <a:gd name="connsiteX324" fmla="*/ 598456 w 4367402"/>
              <a:gd name="connsiteY324" fmla="*/ 3365522 h 3366880"/>
              <a:gd name="connsiteX325" fmla="*/ 4000119 w 4367402"/>
              <a:gd name="connsiteY325" fmla="*/ 3365808 h 3366880"/>
              <a:gd name="connsiteX326" fmla="*/ 4010216 w 4367402"/>
              <a:gd name="connsiteY326" fmla="*/ 3361331 h 3366880"/>
              <a:gd name="connsiteX327" fmla="*/ 4008406 w 4367402"/>
              <a:gd name="connsiteY327" fmla="*/ 3359902 h 3366880"/>
              <a:gd name="connsiteX328" fmla="*/ 3969068 w 4367402"/>
              <a:gd name="connsiteY328" fmla="*/ 3238363 h 3366880"/>
              <a:gd name="connsiteX329" fmla="*/ 3969068 w 4367402"/>
              <a:gd name="connsiteY329" fmla="*/ 3238363 h 3366880"/>
              <a:gd name="connsiteX330" fmla="*/ 3581210 w 4367402"/>
              <a:gd name="connsiteY330" fmla="*/ 3004334 h 3366880"/>
              <a:gd name="connsiteX331" fmla="*/ 3698843 w 4367402"/>
              <a:gd name="connsiteY331" fmla="*/ 2913846 h 3366880"/>
              <a:gd name="connsiteX332" fmla="*/ 3758756 w 4367402"/>
              <a:gd name="connsiteY332" fmla="*/ 2842885 h 3366880"/>
              <a:gd name="connsiteX333" fmla="*/ 3859435 w 4367402"/>
              <a:gd name="connsiteY333" fmla="*/ 2785354 h 3366880"/>
              <a:gd name="connsiteX334" fmla="*/ 4316540 w 4367402"/>
              <a:gd name="connsiteY334" fmla="*/ 2493603 h 3366880"/>
              <a:gd name="connsiteX335" fmla="*/ 4367403 w 4367402"/>
              <a:gd name="connsiteY335" fmla="*/ 2466743 h 3366880"/>
              <a:gd name="connsiteX336" fmla="*/ 4367403 w 4367402"/>
              <a:gd name="connsiteY336" fmla="*/ 2427786 h 3366880"/>
              <a:gd name="connsiteX337" fmla="*/ 4292251 w 4367402"/>
              <a:gd name="connsiteY337" fmla="*/ 2464076 h 3366880"/>
              <a:gd name="connsiteX338" fmla="*/ 4181285 w 4367402"/>
              <a:gd name="connsiteY338" fmla="*/ 2532751 h 3366880"/>
              <a:gd name="connsiteX339" fmla="*/ 4199287 w 4367402"/>
              <a:gd name="connsiteY339" fmla="*/ 2414736 h 3366880"/>
              <a:gd name="connsiteX340" fmla="*/ 4227957 w 4367402"/>
              <a:gd name="connsiteY340" fmla="*/ 2262717 h 3366880"/>
              <a:gd name="connsiteX341" fmla="*/ 4236244 w 4367402"/>
              <a:gd name="connsiteY341" fmla="*/ 2237095 h 3366880"/>
              <a:gd name="connsiteX342" fmla="*/ 4367403 w 4367402"/>
              <a:gd name="connsiteY342" fmla="*/ 2093077 h 3366880"/>
              <a:gd name="connsiteX343" fmla="*/ 4367403 w 4367402"/>
              <a:gd name="connsiteY343" fmla="*/ 2069741 h 3366880"/>
              <a:gd name="connsiteX344" fmla="*/ 4323874 w 4367402"/>
              <a:gd name="connsiteY344" fmla="*/ 2103745 h 3366880"/>
              <a:gd name="connsiteX345" fmla="*/ 4242912 w 4367402"/>
              <a:gd name="connsiteY345" fmla="*/ 2192328 h 3366880"/>
              <a:gd name="connsiteX346" fmla="*/ 4242912 w 4367402"/>
              <a:gd name="connsiteY346" fmla="*/ 2042975 h 3366880"/>
              <a:gd name="connsiteX347" fmla="*/ 4263295 w 4367402"/>
              <a:gd name="connsiteY347" fmla="*/ 2022973 h 3366880"/>
              <a:gd name="connsiteX348" fmla="*/ 2061782 w 4367402"/>
              <a:gd name="connsiteY348" fmla="*/ 152739 h 3366880"/>
              <a:gd name="connsiteX349" fmla="*/ 2076450 w 4367402"/>
              <a:gd name="connsiteY349" fmla="*/ 132165 h 3366880"/>
              <a:gd name="connsiteX350" fmla="*/ 2087499 w 4367402"/>
              <a:gd name="connsiteY350" fmla="*/ 142262 h 3366880"/>
              <a:gd name="connsiteX351" fmla="*/ 2072259 w 4367402"/>
              <a:gd name="connsiteY351" fmla="*/ 158835 h 3366880"/>
              <a:gd name="connsiteX352" fmla="*/ 2061782 w 4367402"/>
              <a:gd name="connsiteY352" fmla="*/ 152739 h 3366880"/>
              <a:gd name="connsiteX353" fmla="*/ 2073116 w 4367402"/>
              <a:gd name="connsiteY353" fmla="*/ 206555 h 3366880"/>
              <a:gd name="connsiteX354" fmla="*/ 2084546 w 4367402"/>
              <a:gd name="connsiteY354" fmla="*/ 200078 h 3366880"/>
              <a:gd name="connsiteX355" fmla="*/ 2106930 w 4367402"/>
              <a:gd name="connsiteY355" fmla="*/ 231225 h 3366880"/>
              <a:gd name="connsiteX356" fmla="*/ 2073116 w 4367402"/>
              <a:gd name="connsiteY356" fmla="*/ 206555 h 3366880"/>
              <a:gd name="connsiteX357" fmla="*/ 1684211 w 4367402"/>
              <a:gd name="connsiteY357" fmla="*/ 1529387 h 3366880"/>
              <a:gd name="connsiteX358" fmla="*/ 1768412 w 4367402"/>
              <a:gd name="connsiteY358" fmla="*/ 1594062 h 3366880"/>
              <a:gd name="connsiteX359" fmla="*/ 1794129 w 4367402"/>
              <a:gd name="connsiteY359" fmla="*/ 1683026 h 3366880"/>
              <a:gd name="connsiteX360" fmla="*/ 1778794 w 4367402"/>
              <a:gd name="connsiteY360" fmla="*/ 1713411 h 3366880"/>
              <a:gd name="connsiteX361" fmla="*/ 1676876 w 4367402"/>
              <a:gd name="connsiteY361" fmla="*/ 1660642 h 3366880"/>
              <a:gd name="connsiteX362" fmla="*/ 1655731 w 4367402"/>
              <a:gd name="connsiteY362" fmla="*/ 1562820 h 3366880"/>
              <a:gd name="connsiteX363" fmla="*/ 1684211 w 4367402"/>
              <a:gd name="connsiteY363" fmla="*/ 1529387 h 3366880"/>
              <a:gd name="connsiteX364" fmla="*/ 1551622 w 4367402"/>
              <a:gd name="connsiteY364" fmla="*/ 1608445 h 3366880"/>
              <a:gd name="connsiteX365" fmla="*/ 1626108 w 4367402"/>
              <a:gd name="connsiteY365" fmla="*/ 1539865 h 3366880"/>
              <a:gd name="connsiteX366" fmla="*/ 1670780 w 4367402"/>
              <a:gd name="connsiteY366" fmla="*/ 1723698 h 3366880"/>
              <a:gd name="connsiteX367" fmla="*/ 1655064 w 4367402"/>
              <a:gd name="connsiteY367" fmla="*/ 1743414 h 3366880"/>
              <a:gd name="connsiteX368" fmla="*/ 1562481 w 4367402"/>
              <a:gd name="connsiteY368" fmla="*/ 1687121 h 3366880"/>
              <a:gd name="connsiteX369" fmla="*/ 1551622 w 4367402"/>
              <a:gd name="connsiteY369" fmla="*/ 1608445 h 3366880"/>
              <a:gd name="connsiteX370" fmla="*/ 1452944 w 4367402"/>
              <a:gd name="connsiteY370" fmla="*/ 2844980 h 3366880"/>
              <a:gd name="connsiteX371" fmla="*/ 1237297 w 4367402"/>
              <a:gd name="connsiteY371" fmla="*/ 2860983 h 3366880"/>
              <a:gd name="connsiteX372" fmla="*/ 1173290 w 4367402"/>
              <a:gd name="connsiteY372" fmla="*/ 2767256 h 3366880"/>
              <a:gd name="connsiteX373" fmla="*/ 1221200 w 4367402"/>
              <a:gd name="connsiteY373" fmla="*/ 2801737 h 3366880"/>
              <a:gd name="connsiteX374" fmla="*/ 1257872 w 4367402"/>
              <a:gd name="connsiteY374" fmla="*/ 2847457 h 3366880"/>
              <a:gd name="connsiteX375" fmla="*/ 1341977 w 4367402"/>
              <a:gd name="connsiteY375" fmla="*/ 2809929 h 3366880"/>
              <a:gd name="connsiteX376" fmla="*/ 1429322 w 4367402"/>
              <a:gd name="connsiteY376" fmla="*/ 2839837 h 3366880"/>
              <a:gd name="connsiteX377" fmla="*/ 1500378 w 4367402"/>
              <a:gd name="connsiteY377" fmla="*/ 2746397 h 3366880"/>
              <a:gd name="connsiteX378" fmla="*/ 1452944 w 4367402"/>
              <a:gd name="connsiteY378" fmla="*/ 2844980 h 3366880"/>
              <a:gd name="connsiteX379" fmla="*/ 1223963 w 4367402"/>
              <a:gd name="connsiteY379" fmla="*/ 2645908 h 3366880"/>
              <a:gd name="connsiteX380" fmla="*/ 1292733 w 4367402"/>
              <a:gd name="connsiteY380" fmla="*/ 2701820 h 3366880"/>
              <a:gd name="connsiteX381" fmla="*/ 1212818 w 4367402"/>
              <a:gd name="connsiteY381" fmla="*/ 2707344 h 3366880"/>
              <a:gd name="connsiteX382" fmla="*/ 1223963 w 4367402"/>
              <a:gd name="connsiteY382" fmla="*/ 2645908 h 3366880"/>
              <a:gd name="connsiteX383" fmla="*/ 1304639 w 4367402"/>
              <a:gd name="connsiteY383" fmla="*/ 2774686 h 3366880"/>
              <a:gd name="connsiteX384" fmla="*/ 1337310 w 4367402"/>
              <a:gd name="connsiteY384" fmla="*/ 2706297 h 3366880"/>
              <a:gd name="connsiteX385" fmla="*/ 1369505 w 4367402"/>
              <a:gd name="connsiteY385" fmla="*/ 2774686 h 3366880"/>
              <a:gd name="connsiteX386" fmla="*/ 1304639 w 4367402"/>
              <a:gd name="connsiteY386" fmla="*/ 2774686 h 3366880"/>
              <a:gd name="connsiteX387" fmla="*/ 1379506 w 4367402"/>
              <a:gd name="connsiteY387" fmla="*/ 2701725 h 3366880"/>
              <a:gd name="connsiteX388" fmla="*/ 1438656 w 4367402"/>
              <a:gd name="connsiteY388" fmla="*/ 2634288 h 3366880"/>
              <a:gd name="connsiteX389" fmla="*/ 1456468 w 4367402"/>
              <a:gd name="connsiteY389" fmla="*/ 2691914 h 3366880"/>
              <a:gd name="connsiteX390" fmla="*/ 1379506 w 4367402"/>
              <a:gd name="connsiteY390" fmla="*/ 2701725 h 3366880"/>
              <a:gd name="connsiteX391" fmla="*/ 1652969 w 4367402"/>
              <a:gd name="connsiteY391" fmla="*/ 2861745 h 3366880"/>
              <a:gd name="connsiteX392" fmla="*/ 1575340 w 4367402"/>
              <a:gd name="connsiteY392" fmla="*/ 2856411 h 3366880"/>
              <a:gd name="connsiteX393" fmla="*/ 1568768 w 4367402"/>
              <a:gd name="connsiteY393" fmla="*/ 2827359 h 3366880"/>
              <a:gd name="connsiteX394" fmla="*/ 1555909 w 4367402"/>
              <a:gd name="connsiteY394" fmla="*/ 2635907 h 3366880"/>
              <a:gd name="connsiteX395" fmla="*/ 1461040 w 4367402"/>
              <a:gd name="connsiteY395" fmla="*/ 2588377 h 3366880"/>
              <a:gd name="connsiteX396" fmla="*/ 1436180 w 4367402"/>
              <a:gd name="connsiteY396" fmla="*/ 2591806 h 3366880"/>
              <a:gd name="connsiteX397" fmla="*/ 1394555 w 4367402"/>
              <a:gd name="connsiteY397" fmla="*/ 2574375 h 3366880"/>
              <a:gd name="connsiteX398" fmla="*/ 1362551 w 4367402"/>
              <a:gd name="connsiteY398" fmla="*/ 2518178 h 3366880"/>
              <a:gd name="connsiteX399" fmla="*/ 1349312 w 4367402"/>
              <a:gd name="connsiteY399" fmla="*/ 2458742 h 3366880"/>
              <a:gd name="connsiteX400" fmla="*/ 1266825 w 4367402"/>
              <a:gd name="connsiteY400" fmla="*/ 2457694 h 3366880"/>
              <a:gd name="connsiteX401" fmla="*/ 1262253 w 4367402"/>
              <a:gd name="connsiteY401" fmla="*/ 2484078 h 3366880"/>
              <a:gd name="connsiteX402" fmla="*/ 1285494 w 4367402"/>
              <a:gd name="connsiteY402" fmla="*/ 2476268 h 3366880"/>
              <a:gd name="connsiteX403" fmla="*/ 1313783 w 4367402"/>
              <a:gd name="connsiteY403" fmla="*/ 2472934 h 3366880"/>
              <a:gd name="connsiteX404" fmla="*/ 1313783 w 4367402"/>
              <a:gd name="connsiteY404" fmla="*/ 2472934 h 3366880"/>
              <a:gd name="connsiteX405" fmla="*/ 1313783 w 4367402"/>
              <a:gd name="connsiteY405" fmla="*/ 2472934 h 3366880"/>
              <a:gd name="connsiteX406" fmla="*/ 1314926 w 4367402"/>
              <a:gd name="connsiteY406" fmla="*/ 2473791 h 3366880"/>
              <a:gd name="connsiteX407" fmla="*/ 1259967 w 4367402"/>
              <a:gd name="connsiteY407" fmla="*/ 2583996 h 3366880"/>
              <a:gd name="connsiteX408" fmla="*/ 1166622 w 4367402"/>
              <a:gd name="connsiteY408" fmla="*/ 2604093 h 3366880"/>
              <a:gd name="connsiteX409" fmla="*/ 1089184 w 4367402"/>
              <a:gd name="connsiteY409" fmla="*/ 2719822 h 3366880"/>
              <a:gd name="connsiteX410" fmla="*/ 1167765 w 4367402"/>
              <a:gd name="connsiteY410" fmla="*/ 2925657 h 3366880"/>
              <a:gd name="connsiteX411" fmla="*/ 1010507 w 4367402"/>
              <a:gd name="connsiteY411" fmla="*/ 2989856 h 3366880"/>
              <a:gd name="connsiteX412" fmla="*/ 1010507 w 4367402"/>
              <a:gd name="connsiteY412" fmla="*/ 2989856 h 3366880"/>
              <a:gd name="connsiteX413" fmla="*/ 1010507 w 4367402"/>
              <a:gd name="connsiteY413" fmla="*/ 2989856 h 3366880"/>
              <a:gd name="connsiteX414" fmla="*/ 955739 w 4367402"/>
              <a:gd name="connsiteY414" fmla="*/ 2987855 h 3366880"/>
              <a:gd name="connsiteX415" fmla="*/ 861822 w 4367402"/>
              <a:gd name="connsiteY415" fmla="*/ 2808881 h 3366880"/>
              <a:gd name="connsiteX416" fmla="*/ 860393 w 4367402"/>
              <a:gd name="connsiteY416" fmla="*/ 2769733 h 3366880"/>
              <a:gd name="connsiteX417" fmla="*/ 860393 w 4367402"/>
              <a:gd name="connsiteY417" fmla="*/ 2769733 h 3366880"/>
              <a:gd name="connsiteX418" fmla="*/ 930116 w 4367402"/>
              <a:gd name="connsiteY418" fmla="*/ 2596473 h 3366880"/>
              <a:gd name="connsiteX419" fmla="*/ 966026 w 4367402"/>
              <a:gd name="connsiteY419" fmla="*/ 2524560 h 3366880"/>
              <a:gd name="connsiteX420" fmla="*/ 1038892 w 4367402"/>
              <a:gd name="connsiteY420" fmla="*/ 2449693 h 3366880"/>
              <a:gd name="connsiteX421" fmla="*/ 1041559 w 4367402"/>
              <a:gd name="connsiteY421" fmla="*/ 2446455 h 3366880"/>
              <a:gd name="connsiteX422" fmla="*/ 1054799 w 4367402"/>
              <a:gd name="connsiteY422" fmla="*/ 2441787 h 3366880"/>
              <a:gd name="connsiteX423" fmla="*/ 1171099 w 4367402"/>
              <a:gd name="connsiteY423" fmla="*/ 2426833 h 3366880"/>
              <a:gd name="connsiteX424" fmla="*/ 1133856 w 4367402"/>
              <a:gd name="connsiteY424" fmla="*/ 2391114 h 3366880"/>
              <a:gd name="connsiteX425" fmla="*/ 1220343 w 4367402"/>
              <a:gd name="connsiteY425" fmla="*/ 2319486 h 3366880"/>
              <a:gd name="connsiteX426" fmla="*/ 1016032 w 4367402"/>
              <a:gd name="connsiteY426" fmla="*/ 2405402 h 3366880"/>
              <a:gd name="connsiteX427" fmla="*/ 954119 w 4367402"/>
              <a:gd name="connsiteY427" fmla="*/ 2357396 h 3366880"/>
              <a:gd name="connsiteX428" fmla="*/ 956501 w 4367402"/>
              <a:gd name="connsiteY428" fmla="*/ 2342061 h 3366880"/>
              <a:gd name="connsiteX429" fmla="*/ 962501 w 4367402"/>
              <a:gd name="connsiteY429" fmla="*/ 2317581 h 3366880"/>
              <a:gd name="connsiteX430" fmla="*/ 966978 w 4367402"/>
              <a:gd name="connsiteY430" fmla="*/ 2258907 h 3366880"/>
              <a:gd name="connsiteX431" fmla="*/ 940689 w 4367402"/>
              <a:gd name="connsiteY431" fmla="*/ 2319582 h 3366880"/>
              <a:gd name="connsiteX432" fmla="*/ 940689 w 4367402"/>
              <a:gd name="connsiteY432" fmla="*/ 2319582 h 3366880"/>
              <a:gd name="connsiteX433" fmla="*/ 940689 w 4367402"/>
              <a:gd name="connsiteY433" fmla="*/ 2319582 h 3366880"/>
              <a:gd name="connsiteX434" fmla="*/ 937641 w 4367402"/>
              <a:gd name="connsiteY434" fmla="*/ 2448550 h 3366880"/>
              <a:gd name="connsiteX435" fmla="*/ 911638 w 4367402"/>
              <a:gd name="connsiteY435" fmla="*/ 2511225 h 3366880"/>
              <a:gd name="connsiteX436" fmla="*/ 823341 w 4367402"/>
              <a:gd name="connsiteY436" fmla="*/ 2695819 h 3366880"/>
              <a:gd name="connsiteX437" fmla="*/ 754094 w 4367402"/>
              <a:gd name="connsiteY437" fmla="*/ 2581995 h 3366880"/>
              <a:gd name="connsiteX438" fmla="*/ 677990 w 4367402"/>
              <a:gd name="connsiteY438" fmla="*/ 2429976 h 3366880"/>
              <a:gd name="connsiteX439" fmla="*/ 680466 w 4367402"/>
              <a:gd name="connsiteY439" fmla="*/ 2218236 h 3366880"/>
              <a:gd name="connsiteX440" fmla="*/ 702088 w 4367402"/>
              <a:gd name="connsiteY440" fmla="*/ 2160419 h 3366880"/>
              <a:gd name="connsiteX441" fmla="*/ 768668 w 4367402"/>
              <a:gd name="connsiteY441" fmla="*/ 2100411 h 3366880"/>
              <a:gd name="connsiteX442" fmla="*/ 857631 w 4367402"/>
              <a:gd name="connsiteY442" fmla="*/ 2056406 h 3366880"/>
              <a:gd name="connsiteX443" fmla="*/ 960501 w 4367402"/>
              <a:gd name="connsiteY443" fmla="*/ 2013638 h 3366880"/>
              <a:gd name="connsiteX444" fmla="*/ 960501 w 4367402"/>
              <a:gd name="connsiteY444" fmla="*/ 2013638 h 3366880"/>
              <a:gd name="connsiteX445" fmla="*/ 1007936 w 4367402"/>
              <a:gd name="connsiteY445" fmla="*/ 1999923 h 3366880"/>
              <a:gd name="connsiteX446" fmla="*/ 997839 w 4367402"/>
              <a:gd name="connsiteY446" fmla="*/ 1958774 h 3366880"/>
              <a:gd name="connsiteX447" fmla="*/ 723329 w 4367402"/>
              <a:gd name="connsiteY447" fmla="*/ 2086695 h 3366880"/>
              <a:gd name="connsiteX448" fmla="*/ 739331 w 4367402"/>
              <a:gd name="connsiteY448" fmla="*/ 1990398 h 3366880"/>
              <a:gd name="connsiteX449" fmla="*/ 771144 w 4367402"/>
              <a:gd name="connsiteY449" fmla="*/ 1929819 h 3366880"/>
              <a:gd name="connsiteX450" fmla="*/ 1009936 w 4367402"/>
              <a:gd name="connsiteY450" fmla="*/ 1715411 h 3366880"/>
              <a:gd name="connsiteX451" fmla="*/ 1042035 w 4367402"/>
              <a:gd name="connsiteY451" fmla="*/ 1703409 h 3366880"/>
              <a:gd name="connsiteX452" fmla="*/ 1142429 w 4367402"/>
              <a:gd name="connsiteY452" fmla="*/ 1652736 h 3366880"/>
              <a:gd name="connsiteX453" fmla="*/ 1162145 w 4367402"/>
              <a:gd name="connsiteY453" fmla="*/ 1647498 h 3366880"/>
              <a:gd name="connsiteX454" fmla="*/ 1306354 w 4367402"/>
              <a:gd name="connsiteY454" fmla="*/ 1642163 h 3366880"/>
              <a:gd name="connsiteX455" fmla="*/ 1391412 w 4367402"/>
              <a:gd name="connsiteY455" fmla="*/ 1618637 h 3366880"/>
              <a:gd name="connsiteX456" fmla="*/ 1421225 w 4367402"/>
              <a:gd name="connsiteY456" fmla="*/ 1674929 h 3366880"/>
              <a:gd name="connsiteX457" fmla="*/ 1441609 w 4367402"/>
              <a:gd name="connsiteY457" fmla="*/ 1742652 h 3366880"/>
              <a:gd name="connsiteX458" fmla="*/ 1402747 w 4367402"/>
              <a:gd name="connsiteY458" fmla="*/ 1803517 h 3366880"/>
              <a:gd name="connsiteX459" fmla="*/ 1368266 w 4367402"/>
              <a:gd name="connsiteY459" fmla="*/ 1804850 h 3366880"/>
              <a:gd name="connsiteX460" fmla="*/ 1352931 w 4367402"/>
              <a:gd name="connsiteY460" fmla="*/ 1819233 h 3366880"/>
              <a:gd name="connsiteX461" fmla="*/ 1352931 w 4367402"/>
              <a:gd name="connsiteY461" fmla="*/ 1819233 h 3366880"/>
              <a:gd name="connsiteX462" fmla="*/ 1438561 w 4367402"/>
              <a:gd name="connsiteY462" fmla="*/ 2216140 h 3366880"/>
              <a:gd name="connsiteX463" fmla="*/ 1442752 w 4367402"/>
              <a:gd name="connsiteY463" fmla="*/ 2222617 h 3366880"/>
              <a:gd name="connsiteX464" fmla="*/ 1540193 w 4367402"/>
              <a:gd name="connsiteY464" fmla="*/ 2295293 h 3366880"/>
              <a:gd name="connsiteX465" fmla="*/ 1577626 w 4367402"/>
              <a:gd name="connsiteY465" fmla="*/ 2326440 h 3366880"/>
              <a:gd name="connsiteX466" fmla="*/ 1603820 w 4367402"/>
              <a:gd name="connsiteY466" fmla="*/ 2489317 h 3366880"/>
              <a:gd name="connsiteX467" fmla="*/ 1603820 w 4367402"/>
              <a:gd name="connsiteY467" fmla="*/ 2489317 h 3366880"/>
              <a:gd name="connsiteX468" fmla="*/ 1668209 w 4367402"/>
              <a:gd name="connsiteY468" fmla="*/ 2843552 h 3366880"/>
              <a:gd name="connsiteX469" fmla="*/ 1652969 w 4367402"/>
              <a:gd name="connsiteY469" fmla="*/ 2861745 h 3366880"/>
              <a:gd name="connsiteX470" fmla="*/ 1695069 w 4367402"/>
              <a:gd name="connsiteY470" fmla="*/ 1903911 h 3366880"/>
              <a:gd name="connsiteX471" fmla="*/ 1627537 w 4367402"/>
              <a:gd name="connsiteY471" fmla="*/ 1918198 h 3366880"/>
              <a:gd name="connsiteX472" fmla="*/ 1600391 w 4367402"/>
              <a:gd name="connsiteY472" fmla="*/ 1864382 h 3366880"/>
              <a:gd name="connsiteX473" fmla="*/ 1595438 w 4367402"/>
              <a:gd name="connsiteY473" fmla="*/ 1849808 h 3366880"/>
              <a:gd name="connsiteX474" fmla="*/ 1662779 w 4367402"/>
              <a:gd name="connsiteY474" fmla="*/ 1764369 h 3366880"/>
              <a:gd name="connsiteX475" fmla="*/ 1682115 w 4367402"/>
              <a:gd name="connsiteY475" fmla="*/ 1778371 h 3366880"/>
              <a:gd name="connsiteX476" fmla="*/ 1708499 w 4367402"/>
              <a:gd name="connsiteY476" fmla="*/ 1895338 h 3366880"/>
              <a:gd name="connsiteX477" fmla="*/ 1695069 w 4367402"/>
              <a:gd name="connsiteY477" fmla="*/ 1903911 h 3366880"/>
              <a:gd name="connsiteX478" fmla="*/ 1772507 w 4367402"/>
              <a:gd name="connsiteY478" fmla="*/ 1885527 h 3366880"/>
              <a:gd name="connsiteX479" fmla="*/ 1747171 w 4367402"/>
              <a:gd name="connsiteY479" fmla="*/ 1892099 h 3366880"/>
              <a:gd name="connsiteX480" fmla="*/ 1726787 w 4367402"/>
              <a:gd name="connsiteY480" fmla="*/ 1876002 h 3366880"/>
              <a:gd name="connsiteX481" fmla="*/ 1703927 w 4367402"/>
              <a:gd name="connsiteY481" fmla="*/ 1782181 h 3366880"/>
              <a:gd name="connsiteX482" fmla="*/ 1724787 w 4367402"/>
              <a:gd name="connsiteY482" fmla="*/ 1749034 h 3366880"/>
              <a:gd name="connsiteX483" fmla="*/ 1824133 w 4367402"/>
              <a:gd name="connsiteY483" fmla="*/ 1798945 h 3366880"/>
              <a:gd name="connsiteX484" fmla="*/ 1772507 w 4367402"/>
              <a:gd name="connsiteY484" fmla="*/ 1885527 h 3366880"/>
              <a:gd name="connsiteX485" fmla="*/ 2600516 w 4367402"/>
              <a:gd name="connsiteY485" fmla="*/ 2586853 h 3366880"/>
              <a:gd name="connsiteX486" fmla="*/ 2598325 w 4367402"/>
              <a:gd name="connsiteY486" fmla="*/ 2520845 h 3366880"/>
              <a:gd name="connsiteX487" fmla="*/ 2600516 w 4367402"/>
              <a:gd name="connsiteY487" fmla="*/ 2586853 h 3366880"/>
              <a:gd name="connsiteX488" fmla="*/ 2599182 w 4367402"/>
              <a:gd name="connsiteY488" fmla="*/ 2499414 h 3366880"/>
              <a:gd name="connsiteX489" fmla="*/ 2598039 w 4367402"/>
              <a:gd name="connsiteY489" fmla="*/ 2417594 h 3366880"/>
              <a:gd name="connsiteX490" fmla="*/ 2599182 w 4367402"/>
              <a:gd name="connsiteY490" fmla="*/ 2499414 h 3366880"/>
              <a:gd name="connsiteX491" fmla="*/ 2339531 w 4367402"/>
              <a:gd name="connsiteY491" fmla="*/ 994082 h 3366880"/>
              <a:gd name="connsiteX492" fmla="*/ 2456974 w 4367402"/>
              <a:gd name="connsiteY492" fmla="*/ 1103430 h 3366880"/>
              <a:gd name="connsiteX493" fmla="*/ 2429637 w 4367402"/>
              <a:gd name="connsiteY493" fmla="*/ 1135719 h 3366880"/>
              <a:gd name="connsiteX494" fmla="*/ 2390966 w 4367402"/>
              <a:gd name="connsiteY494" fmla="*/ 1135434 h 3366880"/>
              <a:gd name="connsiteX495" fmla="*/ 2309622 w 4367402"/>
              <a:gd name="connsiteY495" fmla="*/ 1063139 h 3366880"/>
              <a:gd name="connsiteX496" fmla="*/ 2303431 w 4367402"/>
              <a:gd name="connsiteY496" fmla="*/ 1032849 h 3366880"/>
              <a:gd name="connsiteX497" fmla="*/ 2339531 w 4367402"/>
              <a:gd name="connsiteY497" fmla="*/ 994082 h 3366880"/>
              <a:gd name="connsiteX498" fmla="*/ 2458307 w 4367402"/>
              <a:gd name="connsiteY498" fmla="*/ 1163342 h 3366880"/>
              <a:gd name="connsiteX499" fmla="*/ 2373249 w 4367402"/>
              <a:gd name="connsiteY499" fmla="*/ 1276880 h 3366880"/>
              <a:gd name="connsiteX500" fmla="*/ 2341150 w 4367402"/>
              <a:gd name="connsiteY500" fmla="*/ 1260687 h 3366880"/>
              <a:gd name="connsiteX501" fmla="*/ 2330672 w 4367402"/>
              <a:gd name="connsiteY501" fmla="*/ 1199822 h 3366880"/>
              <a:gd name="connsiteX502" fmla="*/ 2359247 w 4367402"/>
              <a:gd name="connsiteY502" fmla="*/ 1162770 h 3366880"/>
              <a:gd name="connsiteX503" fmla="*/ 2458307 w 4367402"/>
              <a:gd name="connsiteY503" fmla="*/ 1163342 h 3366880"/>
              <a:gd name="connsiteX504" fmla="*/ 2309622 w 4367402"/>
              <a:gd name="connsiteY504" fmla="*/ 1232874 h 3366880"/>
              <a:gd name="connsiteX505" fmla="*/ 2312194 w 4367402"/>
              <a:gd name="connsiteY505" fmla="*/ 1286881 h 3366880"/>
              <a:gd name="connsiteX506" fmla="*/ 2246757 w 4367402"/>
              <a:gd name="connsiteY506" fmla="*/ 1275737 h 3366880"/>
              <a:gd name="connsiteX507" fmla="*/ 2170081 w 4367402"/>
              <a:gd name="connsiteY507" fmla="*/ 1192774 h 3366880"/>
              <a:gd name="connsiteX508" fmla="*/ 2195132 w 4367402"/>
              <a:gd name="connsiteY508" fmla="*/ 1158865 h 3366880"/>
              <a:gd name="connsiteX509" fmla="*/ 2229993 w 4367402"/>
              <a:gd name="connsiteY509" fmla="*/ 1159056 h 3366880"/>
              <a:gd name="connsiteX510" fmla="*/ 2309622 w 4367402"/>
              <a:gd name="connsiteY510" fmla="*/ 1232874 h 3366880"/>
              <a:gd name="connsiteX511" fmla="*/ 2165033 w 4367402"/>
              <a:gd name="connsiteY511" fmla="*/ 1107525 h 3366880"/>
              <a:gd name="connsiteX512" fmla="*/ 2269808 w 4367402"/>
              <a:gd name="connsiteY512" fmla="*/ 995607 h 3366880"/>
              <a:gd name="connsiteX513" fmla="*/ 2292858 w 4367402"/>
              <a:gd name="connsiteY513" fmla="*/ 1134576 h 3366880"/>
              <a:gd name="connsiteX514" fmla="*/ 2183416 w 4367402"/>
              <a:gd name="connsiteY514" fmla="*/ 1134767 h 3366880"/>
              <a:gd name="connsiteX515" fmla="*/ 2165033 w 4367402"/>
              <a:gd name="connsiteY515" fmla="*/ 1107525 h 3366880"/>
              <a:gd name="connsiteX516" fmla="*/ 2169890 w 4367402"/>
              <a:gd name="connsiteY516" fmla="*/ 189220 h 3366880"/>
              <a:gd name="connsiteX517" fmla="*/ 2150840 w 4367402"/>
              <a:gd name="connsiteY517" fmla="*/ 219033 h 3366880"/>
              <a:gd name="connsiteX518" fmla="*/ 2152841 w 4367402"/>
              <a:gd name="connsiteY518" fmla="*/ 187505 h 3366880"/>
              <a:gd name="connsiteX519" fmla="*/ 2169890 w 4367402"/>
              <a:gd name="connsiteY519" fmla="*/ 189220 h 3366880"/>
              <a:gd name="connsiteX520" fmla="*/ 2160746 w 4367402"/>
              <a:gd name="connsiteY520" fmla="*/ 136451 h 3366880"/>
              <a:gd name="connsiteX521" fmla="*/ 2146554 w 4367402"/>
              <a:gd name="connsiteY521" fmla="*/ 145786 h 3366880"/>
              <a:gd name="connsiteX522" fmla="*/ 2127218 w 4367402"/>
              <a:gd name="connsiteY522" fmla="*/ 115782 h 3366880"/>
              <a:gd name="connsiteX523" fmla="*/ 2160746 w 4367402"/>
              <a:gd name="connsiteY523" fmla="*/ 136451 h 3366880"/>
              <a:gd name="connsiteX524" fmla="*/ 2051590 w 4367402"/>
              <a:gd name="connsiteY524" fmla="*/ 2315295 h 3366880"/>
              <a:gd name="connsiteX525" fmla="*/ 2086070 w 4367402"/>
              <a:gd name="connsiteY525" fmla="*/ 2262051 h 3366880"/>
              <a:gd name="connsiteX526" fmla="*/ 2086070 w 4367402"/>
              <a:gd name="connsiteY526" fmla="*/ 2317200 h 3366880"/>
              <a:gd name="connsiteX527" fmla="*/ 2065211 w 4367402"/>
              <a:gd name="connsiteY527" fmla="*/ 2333679 h 3366880"/>
              <a:gd name="connsiteX528" fmla="*/ 2051590 w 4367402"/>
              <a:gd name="connsiteY528" fmla="*/ 2315295 h 3366880"/>
              <a:gd name="connsiteX529" fmla="*/ 2070259 w 4367402"/>
              <a:gd name="connsiteY529" fmla="*/ 2357396 h 3366880"/>
              <a:gd name="connsiteX530" fmla="*/ 2090166 w 4367402"/>
              <a:gd name="connsiteY530" fmla="*/ 2394067 h 3366880"/>
              <a:gd name="connsiteX531" fmla="*/ 2066544 w 4367402"/>
              <a:gd name="connsiteY531" fmla="*/ 2424357 h 3366880"/>
              <a:gd name="connsiteX532" fmla="*/ 2046446 w 4367402"/>
              <a:gd name="connsiteY532" fmla="*/ 2391495 h 3366880"/>
              <a:gd name="connsiteX533" fmla="*/ 2070259 w 4367402"/>
              <a:gd name="connsiteY533" fmla="*/ 2357396 h 3366880"/>
              <a:gd name="connsiteX534" fmla="*/ 2015490 w 4367402"/>
              <a:gd name="connsiteY534" fmla="*/ 1572821 h 3366880"/>
              <a:gd name="connsiteX535" fmla="*/ 1970056 w 4367402"/>
              <a:gd name="connsiteY535" fmla="*/ 1581013 h 3366880"/>
              <a:gd name="connsiteX536" fmla="*/ 1892332 w 4367402"/>
              <a:gd name="connsiteY536" fmla="*/ 1534721 h 3366880"/>
              <a:gd name="connsiteX537" fmla="*/ 1913192 w 4367402"/>
              <a:gd name="connsiteY537" fmla="*/ 1487001 h 3366880"/>
              <a:gd name="connsiteX538" fmla="*/ 2012728 w 4367402"/>
              <a:gd name="connsiteY538" fmla="*/ 1436709 h 3366880"/>
              <a:gd name="connsiteX539" fmla="*/ 2037493 w 4367402"/>
              <a:gd name="connsiteY539" fmla="*/ 1447091 h 3366880"/>
              <a:gd name="connsiteX540" fmla="*/ 2047970 w 4367402"/>
              <a:gd name="connsiteY540" fmla="*/ 1545866 h 3366880"/>
              <a:gd name="connsiteX541" fmla="*/ 2015490 w 4367402"/>
              <a:gd name="connsiteY541" fmla="*/ 1572821 h 3366880"/>
              <a:gd name="connsiteX542" fmla="*/ 2046922 w 4367402"/>
              <a:gd name="connsiteY542" fmla="*/ 2479887 h 3366880"/>
              <a:gd name="connsiteX543" fmla="*/ 2067687 w 4367402"/>
              <a:gd name="connsiteY543" fmla="*/ 2447788 h 3366880"/>
              <a:gd name="connsiteX544" fmla="*/ 2091976 w 4367402"/>
              <a:gd name="connsiteY544" fmla="*/ 2485507 h 3366880"/>
              <a:gd name="connsiteX545" fmla="*/ 2065877 w 4367402"/>
              <a:gd name="connsiteY545" fmla="*/ 2513034 h 3366880"/>
              <a:gd name="connsiteX546" fmla="*/ 2046922 w 4367402"/>
              <a:gd name="connsiteY546" fmla="*/ 2479887 h 3366880"/>
              <a:gd name="connsiteX547" fmla="*/ 2049875 w 4367402"/>
              <a:gd name="connsiteY547" fmla="*/ 2563612 h 3366880"/>
              <a:gd name="connsiteX548" fmla="*/ 2070735 w 4367402"/>
              <a:gd name="connsiteY548" fmla="*/ 2535989 h 3366880"/>
              <a:gd name="connsiteX549" fmla="*/ 2091023 w 4367402"/>
              <a:gd name="connsiteY549" fmla="*/ 2565422 h 3366880"/>
              <a:gd name="connsiteX550" fmla="*/ 2069592 w 4367402"/>
              <a:gd name="connsiteY550" fmla="*/ 2600379 h 3366880"/>
              <a:gd name="connsiteX551" fmla="*/ 2049875 w 4367402"/>
              <a:gd name="connsiteY551" fmla="*/ 2563612 h 3366880"/>
              <a:gd name="connsiteX552" fmla="*/ 2053019 w 4367402"/>
              <a:gd name="connsiteY552" fmla="*/ 2655338 h 3366880"/>
              <a:gd name="connsiteX553" fmla="*/ 2073116 w 4367402"/>
              <a:gd name="connsiteY553" fmla="*/ 2628763 h 3366880"/>
              <a:gd name="connsiteX554" fmla="*/ 2092547 w 4367402"/>
              <a:gd name="connsiteY554" fmla="*/ 2660196 h 3366880"/>
              <a:gd name="connsiteX555" fmla="*/ 2072164 w 4367402"/>
              <a:gd name="connsiteY555" fmla="*/ 2692390 h 3366880"/>
              <a:gd name="connsiteX556" fmla="*/ 2053019 w 4367402"/>
              <a:gd name="connsiteY556" fmla="*/ 2655338 h 3366880"/>
              <a:gd name="connsiteX557" fmla="*/ 2075688 w 4367402"/>
              <a:gd name="connsiteY557" fmla="*/ 2870412 h 3366880"/>
              <a:gd name="connsiteX558" fmla="*/ 2060829 w 4367402"/>
              <a:gd name="connsiteY558" fmla="*/ 2834027 h 3366880"/>
              <a:gd name="connsiteX559" fmla="*/ 2077212 w 4367402"/>
              <a:gd name="connsiteY559" fmla="*/ 2808119 h 3366880"/>
              <a:gd name="connsiteX560" fmla="*/ 2093024 w 4367402"/>
              <a:gd name="connsiteY560" fmla="*/ 2839932 h 3366880"/>
              <a:gd name="connsiteX561" fmla="*/ 2075688 w 4367402"/>
              <a:gd name="connsiteY561" fmla="*/ 2870412 h 3366880"/>
              <a:gd name="connsiteX562" fmla="*/ 2070926 w 4367402"/>
              <a:gd name="connsiteY562" fmla="*/ 2781925 h 3366880"/>
              <a:gd name="connsiteX563" fmla="*/ 2054257 w 4367402"/>
              <a:gd name="connsiteY563" fmla="*/ 2748492 h 3366880"/>
              <a:gd name="connsiteX564" fmla="*/ 2072450 w 4367402"/>
              <a:gd name="connsiteY564" fmla="*/ 2716298 h 3366880"/>
              <a:gd name="connsiteX565" fmla="*/ 2092928 w 4367402"/>
              <a:gd name="connsiteY565" fmla="*/ 2747445 h 3366880"/>
              <a:gd name="connsiteX566" fmla="*/ 2070926 w 4367402"/>
              <a:gd name="connsiteY566" fmla="*/ 2781925 h 3366880"/>
              <a:gd name="connsiteX567" fmla="*/ 2108930 w 4367402"/>
              <a:gd name="connsiteY567" fmla="*/ 2385209 h 3366880"/>
              <a:gd name="connsiteX568" fmla="*/ 2137601 w 4367402"/>
              <a:gd name="connsiteY568" fmla="*/ 2356062 h 3366880"/>
              <a:gd name="connsiteX569" fmla="*/ 2156746 w 4367402"/>
              <a:gd name="connsiteY569" fmla="*/ 2355205 h 3366880"/>
              <a:gd name="connsiteX570" fmla="*/ 2208657 w 4367402"/>
              <a:gd name="connsiteY570" fmla="*/ 2381304 h 3366880"/>
              <a:gd name="connsiteX571" fmla="*/ 2159984 w 4367402"/>
              <a:gd name="connsiteY571" fmla="*/ 2418927 h 3366880"/>
              <a:gd name="connsiteX572" fmla="*/ 2108930 w 4367402"/>
              <a:gd name="connsiteY572" fmla="*/ 2385209 h 3366880"/>
              <a:gd name="connsiteX573" fmla="*/ 2148269 w 4367402"/>
              <a:gd name="connsiteY573" fmla="*/ 2443978 h 3366880"/>
              <a:gd name="connsiteX574" fmla="*/ 2209133 w 4367402"/>
              <a:gd name="connsiteY574" fmla="*/ 2469696 h 3366880"/>
              <a:gd name="connsiteX575" fmla="*/ 2156365 w 4367402"/>
              <a:gd name="connsiteY575" fmla="*/ 2507129 h 3366880"/>
              <a:gd name="connsiteX576" fmla="*/ 2113979 w 4367402"/>
              <a:gd name="connsiteY576" fmla="*/ 2481792 h 3366880"/>
              <a:gd name="connsiteX577" fmla="*/ 2148269 w 4367402"/>
              <a:gd name="connsiteY577" fmla="*/ 2443978 h 3366880"/>
              <a:gd name="connsiteX578" fmla="*/ 2163318 w 4367402"/>
              <a:gd name="connsiteY578" fmla="*/ 2535513 h 3366880"/>
              <a:gd name="connsiteX579" fmla="*/ 2210086 w 4367402"/>
              <a:gd name="connsiteY579" fmla="*/ 2562755 h 3366880"/>
              <a:gd name="connsiteX580" fmla="*/ 2172938 w 4367402"/>
              <a:gd name="connsiteY580" fmla="*/ 2598093 h 3366880"/>
              <a:gd name="connsiteX581" fmla="*/ 2114836 w 4367402"/>
              <a:gd name="connsiteY581" fmla="*/ 2568565 h 3366880"/>
              <a:gd name="connsiteX582" fmla="*/ 2163318 w 4367402"/>
              <a:gd name="connsiteY582" fmla="*/ 2535513 h 3366880"/>
              <a:gd name="connsiteX583" fmla="*/ 2163128 w 4367402"/>
              <a:gd name="connsiteY583" fmla="*/ 2624381 h 3366880"/>
              <a:gd name="connsiteX584" fmla="*/ 2211229 w 4367402"/>
              <a:gd name="connsiteY584" fmla="*/ 2652956 h 3366880"/>
              <a:gd name="connsiteX585" fmla="*/ 2148554 w 4367402"/>
              <a:gd name="connsiteY585" fmla="*/ 2689056 h 3366880"/>
              <a:gd name="connsiteX586" fmla="*/ 2116741 w 4367402"/>
              <a:gd name="connsiteY586" fmla="*/ 2656767 h 3366880"/>
              <a:gd name="connsiteX587" fmla="*/ 2163128 w 4367402"/>
              <a:gd name="connsiteY587" fmla="*/ 2624381 h 3366880"/>
              <a:gd name="connsiteX588" fmla="*/ 2165699 w 4367402"/>
              <a:gd name="connsiteY588" fmla="*/ 2715250 h 3366880"/>
              <a:gd name="connsiteX589" fmla="*/ 2212848 w 4367402"/>
              <a:gd name="connsiteY589" fmla="*/ 2743635 h 3366880"/>
              <a:gd name="connsiteX590" fmla="*/ 2172938 w 4367402"/>
              <a:gd name="connsiteY590" fmla="*/ 2777258 h 3366880"/>
              <a:gd name="connsiteX591" fmla="*/ 2120551 w 4367402"/>
              <a:gd name="connsiteY591" fmla="*/ 2746111 h 3366880"/>
              <a:gd name="connsiteX592" fmla="*/ 2165699 w 4367402"/>
              <a:gd name="connsiteY592" fmla="*/ 2715250 h 3366880"/>
              <a:gd name="connsiteX593" fmla="*/ 2177510 w 4367402"/>
              <a:gd name="connsiteY593" fmla="*/ 2865459 h 3366880"/>
              <a:gd name="connsiteX594" fmla="*/ 2164366 w 4367402"/>
              <a:gd name="connsiteY594" fmla="*/ 2865459 h 3366880"/>
              <a:gd name="connsiteX595" fmla="*/ 2122551 w 4367402"/>
              <a:gd name="connsiteY595" fmla="*/ 2829455 h 3366880"/>
              <a:gd name="connsiteX596" fmla="*/ 2149031 w 4367402"/>
              <a:gd name="connsiteY596" fmla="*/ 2802404 h 3366880"/>
              <a:gd name="connsiteX597" fmla="*/ 2175891 w 4367402"/>
              <a:gd name="connsiteY597" fmla="*/ 2801642 h 3366880"/>
              <a:gd name="connsiteX598" fmla="*/ 2215801 w 4367402"/>
              <a:gd name="connsiteY598" fmla="*/ 2830026 h 3366880"/>
              <a:gd name="connsiteX599" fmla="*/ 2177510 w 4367402"/>
              <a:gd name="connsiteY599" fmla="*/ 2865459 h 3366880"/>
              <a:gd name="connsiteX600" fmla="*/ 2272284 w 4367402"/>
              <a:gd name="connsiteY600" fmla="*/ 2441978 h 3366880"/>
              <a:gd name="connsiteX601" fmla="*/ 2286286 w 4367402"/>
              <a:gd name="connsiteY601" fmla="*/ 2441978 h 3366880"/>
              <a:gd name="connsiteX602" fmla="*/ 2327434 w 4367402"/>
              <a:gd name="connsiteY602" fmla="*/ 2478363 h 3366880"/>
              <a:gd name="connsiteX603" fmla="*/ 2299811 w 4367402"/>
              <a:gd name="connsiteY603" fmla="*/ 2504652 h 3366880"/>
              <a:gd name="connsiteX604" fmla="*/ 2272665 w 4367402"/>
              <a:gd name="connsiteY604" fmla="*/ 2505033 h 3366880"/>
              <a:gd name="connsiteX605" fmla="*/ 2231327 w 4367402"/>
              <a:gd name="connsiteY605" fmla="*/ 2477982 h 3366880"/>
              <a:gd name="connsiteX606" fmla="*/ 2272284 w 4367402"/>
              <a:gd name="connsiteY606" fmla="*/ 2441978 h 3366880"/>
              <a:gd name="connsiteX607" fmla="*/ 2232089 w 4367402"/>
              <a:gd name="connsiteY607" fmla="*/ 2370350 h 3366880"/>
              <a:gd name="connsiteX608" fmla="*/ 2252091 w 4367402"/>
              <a:gd name="connsiteY608" fmla="*/ 2349681 h 3366880"/>
              <a:gd name="connsiteX609" fmla="*/ 2286667 w 4367402"/>
              <a:gd name="connsiteY609" fmla="*/ 2349300 h 3366880"/>
              <a:gd name="connsiteX610" fmla="*/ 2327815 w 4367402"/>
              <a:gd name="connsiteY610" fmla="*/ 2380161 h 3366880"/>
              <a:gd name="connsiteX611" fmla="*/ 2287429 w 4367402"/>
              <a:gd name="connsiteY611" fmla="*/ 2411879 h 3366880"/>
              <a:gd name="connsiteX612" fmla="*/ 2272189 w 4367402"/>
              <a:gd name="connsiteY612" fmla="*/ 2411879 h 3366880"/>
              <a:gd name="connsiteX613" fmla="*/ 2232089 w 4367402"/>
              <a:gd name="connsiteY613" fmla="*/ 2370350 h 3366880"/>
              <a:gd name="connsiteX614" fmla="*/ 2266188 w 4367402"/>
              <a:gd name="connsiteY614" fmla="*/ 2530655 h 3366880"/>
              <a:gd name="connsiteX615" fmla="*/ 2327815 w 4367402"/>
              <a:gd name="connsiteY615" fmla="*/ 2554468 h 3366880"/>
              <a:gd name="connsiteX616" fmla="*/ 2270951 w 4367402"/>
              <a:gd name="connsiteY616" fmla="*/ 2592568 h 3366880"/>
              <a:gd name="connsiteX617" fmla="*/ 2233327 w 4367402"/>
              <a:gd name="connsiteY617" fmla="*/ 2570661 h 3366880"/>
              <a:gd name="connsiteX618" fmla="*/ 2266188 w 4367402"/>
              <a:gd name="connsiteY618" fmla="*/ 2530655 h 3366880"/>
              <a:gd name="connsiteX619" fmla="*/ 2286381 w 4367402"/>
              <a:gd name="connsiteY619" fmla="*/ 2620095 h 3366880"/>
              <a:gd name="connsiteX620" fmla="*/ 2329720 w 4367402"/>
              <a:gd name="connsiteY620" fmla="*/ 2645241 h 3366880"/>
              <a:gd name="connsiteX621" fmla="*/ 2297621 w 4367402"/>
              <a:gd name="connsiteY621" fmla="*/ 2682770 h 3366880"/>
              <a:gd name="connsiteX622" fmla="*/ 2236661 w 4367402"/>
              <a:gd name="connsiteY622" fmla="*/ 2652004 h 3366880"/>
              <a:gd name="connsiteX623" fmla="*/ 2286381 w 4367402"/>
              <a:gd name="connsiteY623" fmla="*/ 2620095 h 3366880"/>
              <a:gd name="connsiteX624" fmla="*/ 2277523 w 4367402"/>
              <a:gd name="connsiteY624" fmla="*/ 2708106 h 3366880"/>
              <a:gd name="connsiteX625" fmla="*/ 2332577 w 4367402"/>
              <a:gd name="connsiteY625" fmla="*/ 2737158 h 3366880"/>
              <a:gd name="connsiteX626" fmla="*/ 2285524 w 4367402"/>
              <a:gd name="connsiteY626" fmla="*/ 2770781 h 3366880"/>
              <a:gd name="connsiteX627" fmla="*/ 2238756 w 4367402"/>
              <a:gd name="connsiteY627" fmla="*/ 2742777 h 3366880"/>
              <a:gd name="connsiteX628" fmla="*/ 2277523 w 4367402"/>
              <a:gd name="connsiteY628" fmla="*/ 2708106 h 3366880"/>
              <a:gd name="connsiteX629" fmla="*/ 2297621 w 4367402"/>
              <a:gd name="connsiteY629" fmla="*/ 2862792 h 3366880"/>
              <a:gd name="connsiteX630" fmla="*/ 2240090 w 4367402"/>
              <a:gd name="connsiteY630" fmla="*/ 2832217 h 3366880"/>
              <a:gd name="connsiteX631" fmla="*/ 2285143 w 4367402"/>
              <a:gd name="connsiteY631" fmla="*/ 2800213 h 3366880"/>
              <a:gd name="connsiteX632" fmla="*/ 2334197 w 4367402"/>
              <a:gd name="connsiteY632" fmla="*/ 2830407 h 3366880"/>
              <a:gd name="connsiteX633" fmla="*/ 2297621 w 4367402"/>
              <a:gd name="connsiteY633" fmla="*/ 2862792 h 3366880"/>
              <a:gd name="connsiteX634" fmla="*/ 2404205 w 4367402"/>
              <a:gd name="connsiteY634" fmla="*/ 2346633 h 3366880"/>
              <a:gd name="connsiteX635" fmla="*/ 2446211 w 4367402"/>
              <a:gd name="connsiteY635" fmla="*/ 2368731 h 3366880"/>
              <a:gd name="connsiteX636" fmla="*/ 2409158 w 4367402"/>
              <a:gd name="connsiteY636" fmla="*/ 2409402 h 3366880"/>
              <a:gd name="connsiteX637" fmla="*/ 2350484 w 4367402"/>
              <a:gd name="connsiteY637" fmla="*/ 2386923 h 3366880"/>
              <a:gd name="connsiteX638" fmla="*/ 2404205 w 4367402"/>
              <a:gd name="connsiteY638" fmla="*/ 2346633 h 3366880"/>
              <a:gd name="connsiteX639" fmla="*/ 2353532 w 4367402"/>
              <a:gd name="connsiteY639" fmla="*/ 2461599 h 3366880"/>
              <a:gd name="connsiteX640" fmla="*/ 2381155 w 4367402"/>
              <a:gd name="connsiteY640" fmla="*/ 2435406 h 3366880"/>
              <a:gd name="connsiteX641" fmla="*/ 2408111 w 4367402"/>
              <a:gd name="connsiteY641" fmla="*/ 2435025 h 3366880"/>
              <a:gd name="connsiteX642" fmla="*/ 2449544 w 4367402"/>
              <a:gd name="connsiteY642" fmla="*/ 2466838 h 3366880"/>
              <a:gd name="connsiteX643" fmla="*/ 2407634 w 4367402"/>
              <a:gd name="connsiteY643" fmla="*/ 2497889 h 3366880"/>
              <a:gd name="connsiteX644" fmla="*/ 2396204 w 4367402"/>
              <a:gd name="connsiteY644" fmla="*/ 2497889 h 3366880"/>
              <a:gd name="connsiteX645" fmla="*/ 2353532 w 4367402"/>
              <a:gd name="connsiteY645" fmla="*/ 2461599 h 3366880"/>
              <a:gd name="connsiteX646" fmla="*/ 2355342 w 4367402"/>
              <a:gd name="connsiteY646" fmla="*/ 2554087 h 3366880"/>
              <a:gd name="connsiteX647" fmla="*/ 2383727 w 4367402"/>
              <a:gd name="connsiteY647" fmla="*/ 2525607 h 3366880"/>
              <a:gd name="connsiteX648" fmla="*/ 2406777 w 4367402"/>
              <a:gd name="connsiteY648" fmla="*/ 2523893 h 3366880"/>
              <a:gd name="connsiteX649" fmla="*/ 2450973 w 4367402"/>
              <a:gd name="connsiteY649" fmla="*/ 2546753 h 3366880"/>
              <a:gd name="connsiteX650" fmla="*/ 2410968 w 4367402"/>
              <a:gd name="connsiteY650" fmla="*/ 2588568 h 3366880"/>
              <a:gd name="connsiteX651" fmla="*/ 2395252 w 4367402"/>
              <a:gd name="connsiteY651" fmla="*/ 2589234 h 3366880"/>
              <a:gd name="connsiteX652" fmla="*/ 2355342 w 4367402"/>
              <a:gd name="connsiteY652" fmla="*/ 2554087 h 3366880"/>
              <a:gd name="connsiteX653" fmla="*/ 2356580 w 4367402"/>
              <a:gd name="connsiteY653" fmla="*/ 2636764 h 3366880"/>
              <a:gd name="connsiteX654" fmla="*/ 2378583 w 4367402"/>
              <a:gd name="connsiteY654" fmla="*/ 2614190 h 3366880"/>
              <a:gd name="connsiteX655" fmla="*/ 2413159 w 4367402"/>
              <a:gd name="connsiteY655" fmla="*/ 2613999 h 3366880"/>
              <a:gd name="connsiteX656" fmla="*/ 2451830 w 4367402"/>
              <a:gd name="connsiteY656" fmla="*/ 2643527 h 3366880"/>
              <a:gd name="connsiteX657" fmla="*/ 2413349 w 4367402"/>
              <a:gd name="connsiteY657" fmla="*/ 2676864 h 3366880"/>
              <a:gd name="connsiteX658" fmla="*/ 2398014 w 4367402"/>
              <a:gd name="connsiteY658" fmla="*/ 2676769 h 3366880"/>
              <a:gd name="connsiteX659" fmla="*/ 2356580 w 4367402"/>
              <a:gd name="connsiteY659" fmla="*/ 2636764 h 3366880"/>
              <a:gd name="connsiteX660" fmla="*/ 2398395 w 4367402"/>
              <a:gd name="connsiteY660" fmla="*/ 2706201 h 3366880"/>
              <a:gd name="connsiteX661" fmla="*/ 2414397 w 4367402"/>
              <a:gd name="connsiteY661" fmla="*/ 2705154 h 3366880"/>
              <a:gd name="connsiteX662" fmla="*/ 2451735 w 4367402"/>
              <a:gd name="connsiteY662" fmla="*/ 2744301 h 3366880"/>
              <a:gd name="connsiteX663" fmla="*/ 2427065 w 4367402"/>
              <a:gd name="connsiteY663" fmla="*/ 2768971 h 3366880"/>
              <a:gd name="connsiteX664" fmla="*/ 2400205 w 4367402"/>
              <a:gd name="connsiteY664" fmla="*/ 2769543 h 3366880"/>
              <a:gd name="connsiteX665" fmla="*/ 2356485 w 4367402"/>
              <a:gd name="connsiteY665" fmla="*/ 2740872 h 3366880"/>
              <a:gd name="connsiteX666" fmla="*/ 2398395 w 4367402"/>
              <a:gd name="connsiteY666" fmla="*/ 2706201 h 3366880"/>
              <a:gd name="connsiteX667" fmla="*/ 2402681 w 4367402"/>
              <a:gd name="connsiteY667" fmla="*/ 2856982 h 3366880"/>
              <a:gd name="connsiteX668" fmla="*/ 2358771 w 4367402"/>
              <a:gd name="connsiteY668" fmla="*/ 2827073 h 3366880"/>
              <a:gd name="connsiteX669" fmla="*/ 2396204 w 4367402"/>
              <a:gd name="connsiteY669" fmla="*/ 2794879 h 3366880"/>
              <a:gd name="connsiteX670" fmla="*/ 2452211 w 4367402"/>
              <a:gd name="connsiteY670" fmla="*/ 2821263 h 3366880"/>
              <a:gd name="connsiteX671" fmla="*/ 2402681 w 4367402"/>
              <a:gd name="connsiteY671" fmla="*/ 2856982 h 3366880"/>
              <a:gd name="connsiteX672" fmla="*/ 2503646 w 4367402"/>
              <a:gd name="connsiteY672" fmla="*/ 2341299 h 3366880"/>
              <a:gd name="connsiteX673" fmla="*/ 2526887 w 4367402"/>
              <a:gd name="connsiteY673" fmla="*/ 2340727 h 3366880"/>
              <a:gd name="connsiteX674" fmla="*/ 2566988 w 4367402"/>
              <a:gd name="connsiteY674" fmla="*/ 2373684 h 3366880"/>
              <a:gd name="connsiteX675" fmla="*/ 2527364 w 4367402"/>
              <a:gd name="connsiteY675" fmla="*/ 2404068 h 3366880"/>
              <a:gd name="connsiteX676" fmla="*/ 2513743 w 4367402"/>
              <a:gd name="connsiteY676" fmla="*/ 2404068 h 3366880"/>
              <a:gd name="connsiteX677" fmla="*/ 2468118 w 4367402"/>
              <a:gd name="connsiteY677" fmla="*/ 2378637 h 3366880"/>
              <a:gd name="connsiteX678" fmla="*/ 2503646 w 4367402"/>
              <a:gd name="connsiteY678" fmla="*/ 2341299 h 3366880"/>
              <a:gd name="connsiteX679" fmla="*/ 2504504 w 4367402"/>
              <a:gd name="connsiteY679" fmla="*/ 2429214 h 3366880"/>
              <a:gd name="connsiteX680" fmla="*/ 2527554 w 4367402"/>
              <a:gd name="connsiteY680" fmla="*/ 2429310 h 3366880"/>
              <a:gd name="connsiteX681" fmla="*/ 2567464 w 4367402"/>
              <a:gd name="connsiteY681" fmla="*/ 2452455 h 3366880"/>
              <a:gd name="connsiteX682" fmla="*/ 2530507 w 4367402"/>
              <a:gd name="connsiteY682" fmla="*/ 2492841 h 3366880"/>
              <a:gd name="connsiteX683" fmla="*/ 2507552 w 4367402"/>
              <a:gd name="connsiteY683" fmla="*/ 2494937 h 3366880"/>
              <a:gd name="connsiteX684" fmla="*/ 2472023 w 4367402"/>
              <a:gd name="connsiteY684" fmla="*/ 2470648 h 3366880"/>
              <a:gd name="connsiteX685" fmla="*/ 2504504 w 4367402"/>
              <a:gd name="connsiteY685" fmla="*/ 2429214 h 3366880"/>
              <a:gd name="connsiteX686" fmla="*/ 2509552 w 4367402"/>
              <a:gd name="connsiteY686" fmla="*/ 2520464 h 3366880"/>
              <a:gd name="connsiteX687" fmla="*/ 2523839 w 4367402"/>
              <a:gd name="connsiteY687" fmla="*/ 2520559 h 3366880"/>
              <a:gd name="connsiteX688" fmla="*/ 2568416 w 4367402"/>
              <a:gd name="connsiteY688" fmla="*/ 2549039 h 3366880"/>
              <a:gd name="connsiteX689" fmla="*/ 2534031 w 4367402"/>
              <a:gd name="connsiteY689" fmla="*/ 2583329 h 3366880"/>
              <a:gd name="connsiteX690" fmla="*/ 2510886 w 4367402"/>
              <a:gd name="connsiteY690" fmla="*/ 2583329 h 3366880"/>
              <a:gd name="connsiteX691" fmla="*/ 2473547 w 4367402"/>
              <a:gd name="connsiteY691" fmla="*/ 2552563 h 3366880"/>
              <a:gd name="connsiteX692" fmla="*/ 2509552 w 4367402"/>
              <a:gd name="connsiteY692" fmla="*/ 2520464 h 3366880"/>
              <a:gd name="connsiteX693" fmla="*/ 2528507 w 4367402"/>
              <a:gd name="connsiteY693" fmla="*/ 2611618 h 3366880"/>
              <a:gd name="connsiteX694" fmla="*/ 2567654 w 4367402"/>
              <a:gd name="connsiteY694" fmla="*/ 2630954 h 3366880"/>
              <a:gd name="connsiteX695" fmla="*/ 2538413 w 4367402"/>
              <a:gd name="connsiteY695" fmla="*/ 2674007 h 3366880"/>
              <a:gd name="connsiteX696" fmla="*/ 2475738 w 4367402"/>
              <a:gd name="connsiteY696" fmla="*/ 2651623 h 3366880"/>
              <a:gd name="connsiteX697" fmla="*/ 2528507 w 4367402"/>
              <a:gd name="connsiteY697" fmla="*/ 2611618 h 3366880"/>
              <a:gd name="connsiteX698" fmla="*/ 2514791 w 4367402"/>
              <a:gd name="connsiteY698" fmla="*/ 2700296 h 3366880"/>
              <a:gd name="connsiteX699" fmla="*/ 2570131 w 4367402"/>
              <a:gd name="connsiteY699" fmla="*/ 2728680 h 3366880"/>
              <a:gd name="connsiteX700" fmla="*/ 2525459 w 4367402"/>
              <a:gd name="connsiteY700" fmla="*/ 2762589 h 3366880"/>
              <a:gd name="connsiteX701" fmla="*/ 2478881 w 4367402"/>
              <a:gd name="connsiteY701" fmla="*/ 2733729 h 3366880"/>
              <a:gd name="connsiteX702" fmla="*/ 2514791 w 4367402"/>
              <a:gd name="connsiteY702" fmla="*/ 2700296 h 3366880"/>
              <a:gd name="connsiteX703" fmla="*/ 2520601 w 4367402"/>
              <a:gd name="connsiteY703" fmla="*/ 2853744 h 3366880"/>
              <a:gd name="connsiteX704" fmla="*/ 2480310 w 4367402"/>
              <a:gd name="connsiteY704" fmla="*/ 2829931 h 3366880"/>
              <a:gd name="connsiteX705" fmla="*/ 2532603 w 4367402"/>
              <a:gd name="connsiteY705" fmla="*/ 2786878 h 3366880"/>
              <a:gd name="connsiteX706" fmla="*/ 2571369 w 4367402"/>
              <a:gd name="connsiteY706" fmla="*/ 2813358 h 3366880"/>
              <a:gd name="connsiteX707" fmla="*/ 2520601 w 4367402"/>
              <a:gd name="connsiteY707" fmla="*/ 2853744 h 3366880"/>
              <a:gd name="connsiteX708" fmla="*/ 2560034 w 4367402"/>
              <a:gd name="connsiteY708" fmla="*/ 2168420 h 3366880"/>
              <a:gd name="connsiteX709" fmla="*/ 2538127 w 4367402"/>
              <a:gd name="connsiteY709" fmla="*/ 2217759 h 3366880"/>
              <a:gd name="connsiteX710" fmla="*/ 2552605 w 4367402"/>
              <a:gd name="connsiteY710" fmla="*/ 2244048 h 3366880"/>
              <a:gd name="connsiteX711" fmla="*/ 2560987 w 4367402"/>
              <a:gd name="connsiteY711" fmla="*/ 2267385 h 3366880"/>
              <a:gd name="connsiteX712" fmla="*/ 2547461 w 4367402"/>
              <a:gd name="connsiteY712" fmla="*/ 2312628 h 3366880"/>
              <a:gd name="connsiteX713" fmla="*/ 2539746 w 4367402"/>
              <a:gd name="connsiteY713" fmla="*/ 2313105 h 3366880"/>
              <a:gd name="connsiteX714" fmla="*/ 2466975 w 4367402"/>
              <a:gd name="connsiteY714" fmla="*/ 2231094 h 3366880"/>
              <a:gd name="connsiteX715" fmla="*/ 2499551 w 4367402"/>
              <a:gd name="connsiteY715" fmla="*/ 2232428 h 3366880"/>
              <a:gd name="connsiteX716" fmla="*/ 2487168 w 4367402"/>
              <a:gd name="connsiteY716" fmla="*/ 2198233 h 3366880"/>
              <a:gd name="connsiteX717" fmla="*/ 2455450 w 4367402"/>
              <a:gd name="connsiteY717" fmla="*/ 2138416 h 3366880"/>
              <a:gd name="connsiteX718" fmla="*/ 2410016 w 4367402"/>
              <a:gd name="connsiteY718" fmla="*/ 2226046 h 3366880"/>
              <a:gd name="connsiteX719" fmla="*/ 2409825 w 4367402"/>
              <a:gd name="connsiteY719" fmla="*/ 2236143 h 3366880"/>
              <a:gd name="connsiteX720" fmla="*/ 2443353 w 4367402"/>
              <a:gd name="connsiteY720" fmla="*/ 2231761 h 3366880"/>
              <a:gd name="connsiteX721" fmla="*/ 2443353 w 4367402"/>
              <a:gd name="connsiteY721" fmla="*/ 2262146 h 3366880"/>
              <a:gd name="connsiteX722" fmla="*/ 2389251 w 4367402"/>
              <a:gd name="connsiteY722" fmla="*/ 2318439 h 3366880"/>
              <a:gd name="connsiteX723" fmla="*/ 2349532 w 4367402"/>
              <a:gd name="connsiteY723" fmla="*/ 2247954 h 3366880"/>
              <a:gd name="connsiteX724" fmla="*/ 2353913 w 4367402"/>
              <a:gd name="connsiteY724" fmla="*/ 2242715 h 3366880"/>
              <a:gd name="connsiteX725" fmla="*/ 2364296 w 4367402"/>
              <a:gd name="connsiteY725" fmla="*/ 2202043 h 3366880"/>
              <a:gd name="connsiteX726" fmla="*/ 2335625 w 4367402"/>
              <a:gd name="connsiteY726" fmla="*/ 2146798 h 3366880"/>
              <a:gd name="connsiteX727" fmla="*/ 2289524 w 4367402"/>
              <a:gd name="connsiteY727" fmla="*/ 2242143 h 3366880"/>
              <a:gd name="connsiteX728" fmla="*/ 2324005 w 4367402"/>
              <a:gd name="connsiteY728" fmla="*/ 2248335 h 3366880"/>
              <a:gd name="connsiteX729" fmla="*/ 2322481 w 4367402"/>
              <a:gd name="connsiteY729" fmla="*/ 2312343 h 3366880"/>
              <a:gd name="connsiteX730" fmla="*/ 2245995 w 4367402"/>
              <a:gd name="connsiteY730" fmla="*/ 2324058 h 3366880"/>
              <a:gd name="connsiteX731" fmla="*/ 2231612 w 4367402"/>
              <a:gd name="connsiteY731" fmla="*/ 2294721 h 3366880"/>
              <a:gd name="connsiteX732" fmla="*/ 2231327 w 4367402"/>
              <a:gd name="connsiteY732" fmla="*/ 2253954 h 3366880"/>
              <a:gd name="connsiteX733" fmla="*/ 2260378 w 4367402"/>
              <a:gd name="connsiteY733" fmla="*/ 2252716 h 3366880"/>
              <a:gd name="connsiteX734" fmla="*/ 2249519 w 4367402"/>
              <a:gd name="connsiteY734" fmla="*/ 2222522 h 3366880"/>
              <a:gd name="connsiteX735" fmla="*/ 2214658 w 4367402"/>
              <a:gd name="connsiteY735" fmla="*/ 2153751 h 3366880"/>
              <a:gd name="connsiteX736" fmla="*/ 2174177 w 4367402"/>
              <a:gd name="connsiteY736" fmla="*/ 2239381 h 3366880"/>
              <a:gd name="connsiteX737" fmla="*/ 2178844 w 4367402"/>
              <a:gd name="connsiteY737" fmla="*/ 2256812 h 3366880"/>
              <a:gd name="connsiteX738" fmla="*/ 2202466 w 4367402"/>
              <a:gd name="connsiteY738" fmla="*/ 2306151 h 3366880"/>
              <a:gd name="connsiteX739" fmla="*/ 2167985 w 4367402"/>
              <a:gd name="connsiteY739" fmla="*/ 2327297 h 3366880"/>
              <a:gd name="connsiteX740" fmla="*/ 2144744 w 4367402"/>
              <a:gd name="connsiteY740" fmla="*/ 2328916 h 3366880"/>
              <a:gd name="connsiteX741" fmla="*/ 2111312 w 4367402"/>
              <a:gd name="connsiteY741" fmla="*/ 2321201 h 3366880"/>
              <a:gd name="connsiteX742" fmla="*/ 2109216 w 4367402"/>
              <a:gd name="connsiteY742" fmla="*/ 2263384 h 3366880"/>
              <a:gd name="connsiteX743" fmla="*/ 2118170 w 4367402"/>
              <a:gd name="connsiteY743" fmla="*/ 2260717 h 3366880"/>
              <a:gd name="connsiteX744" fmla="*/ 2132171 w 4367402"/>
              <a:gd name="connsiteY744" fmla="*/ 2234809 h 3366880"/>
              <a:gd name="connsiteX745" fmla="*/ 2097596 w 4367402"/>
              <a:gd name="connsiteY745" fmla="*/ 2170420 h 3366880"/>
              <a:gd name="connsiteX746" fmla="*/ 2059210 w 4367402"/>
              <a:gd name="connsiteY746" fmla="*/ 2236333 h 3366880"/>
              <a:gd name="connsiteX747" fmla="*/ 2151412 w 4367402"/>
              <a:gd name="connsiteY747" fmla="*/ 2004685 h 3366880"/>
              <a:gd name="connsiteX748" fmla="*/ 2481548 w 4367402"/>
              <a:gd name="connsiteY748" fmla="*/ 1982682 h 3366880"/>
              <a:gd name="connsiteX749" fmla="*/ 2592038 w 4367402"/>
              <a:gd name="connsiteY749" fmla="*/ 2174706 h 3366880"/>
              <a:gd name="connsiteX750" fmla="*/ 2560034 w 4367402"/>
              <a:gd name="connsiteY750" fmla="*/ 2168420 h 3366880"/>
              <a:gd name="connsiteX751" fmla="*/ 2591562 w 4367402"/>
              <a:gd name="connsiteY751" fmla="*/ 2308152 h 3366880"/>
              <a:gd name="connsiteX752" fmla="*/ 2591562 w 4367402"/>
              <a:gd name="connsiteY752" fmla="*/ 2242905 h 3366880"/>
              <a:gd name="connsiteX753" fmla="*/ 2591562 w 4367402"/>
              <a:gd name="connsiteY753" fmla="*/ 2308152 h 3366880"/>
              <a:gd name="connsiteX754" fmla="*/ 2596896 w 4367402"/>
              <a:gd name="connsiteY754" fmla="*/ 2339298 h 3366880"/>
              <a:gd name="connsiteX755" fmla="*/ 2597372 w 4367402"/>
              <a:gd name="connsiteY755" fmla="*/ 2399877 h 3366880"/>
              <a:gd name="connsiteX756" fmla="*/ 2596896 w 4367402"/>
              <a:gd name="connsiteY756" fmla="*/ 2339298 h 3366880"/>
              <a:gd name="connsiteX757" fmla="*/ 2599563 w 4367402"/>
              <a:gd name="connsiteY757" fmla="*/ 2601522 h 3366880"/>
              <a:gd name="connsiteX758" fmla="*/ 2599468 w 4367402"/>
              <a:gd name="connsiteY758" fmla="*/ 2664482 h 3366880"/>
              <a:gd name="connsiteX759" fmla="*/ 2599563 w 4367402"/>
              <a:gd name="connsiteY759" fmla="*/ 2601522 h 3366880"/>
              <a:gd name="connsiteX760" fmla="*/ 2598039 w 4367402"/>
              <a:gd name="connsiteY760" fmla="*/ 2685627 h 3366880"/>
              <a:gd name="connsiteX761" fmla="*/ 2599182 w 4367402"/>
              <a:gd name="connsiteY761" fmla="*/ 2767447 h 3366880"/>
              <a:gd name="connsiteX762" fmla="*/ 2598039 w 4367402"/>
              <a:gd name="connsiteY762" fmla="*/ 2685627 h 3366880"/>
              <a:gd name="connsiteX763" fmla="*/ 2600516 w 4367402"/>
              <a:gd name="connsiteY763" fmla="*/ 2854887 h 3366880"/>
              <a:gd name="connsiteX764" fmla="*/ 2598325 w 4367402"/>
              <a:gd name="connsiteY764" fmla="*/ 2788878 h 3366880"/>
              <a:gd name="connsiteX765" fmla="*/ 2600516 w 4367402"/>
              <a:gd name="connsiteY765" fmla="*/ 2854887 h 3366880"/>
              <a:gd name="connsiteX766" fmla="*/ 3089339 w 4367402"/>
              <a:gd name="connsiteY766" fmla="*/ 1536341 h 3366880"/>
              <a:gd name="connsiteX767" fmla="*/ 3083909 w 4367402"/>
              <a:gd name="connsiteY767" fmla="*/ 1562249 h 3366880"/>
              <a:gd name="connsiteX768" fmla="*/ 2998661 w 4367402"/>
              <a:gd name="connsiteY768" fmla="*/ 1618637 h 3366880"/>
              <a:gd name="connsiteX769" fmla="*/ 2980944 w 4367402"/>
              <a:gd name="connsiteY769" fmla="*/ 1596729 h 3366880"/>
              <a:gd name="connsiteX770" fmla="*/ 2996946 w 4367402"/>
              <a:gd name="connsiteY770" fmla="*/ 1501765 h 3366880"/>
              <a:gd name="connsiteX771" fmla="*/ 3015615 w 4367402"/>
              <a:gd name="connsiteY771" fmla="*/ 1486811 h 3366880"/>
              <a:gd name="connsiteX772" fmla="*/ 3072574 w 4367402"/>
              <a:gd name="connsiteY772" fmla="*/ 1495860 h 3366880"/>
              <a:gd name="connsiteX773" fmla="*/ 3089339 w 4367402"/>
              <a:gd name="connsiteY773" fmla="*/ 1536341 h 3366880"/>
              <a:gd name="connsiteX774" fmla="*/ 3027998 w 4367402"/>
              <a:gd name="connsiteY774" fmla="*/ 1326219 h 3366880"/>
              <a:gd name="connsiteX775" fmla="*/ 3051715 w 4367402"/>
              <a:gd name="connsiteY775" fmla="*/ 1316885 h 3366880"/>
              <a:gd name="connsiteX776" fmla="*/ 3105245 w 4367402"/>
              <a:gd name="connsiteY776" fmla="*/ 1398038 h 3366880"/>
              <a:gd name="connsiteX777" fmla="*/ 3105150 w 4367402"/>
              <a:gd name="connsiteY777" fmla="*/ 1413563 h 3366880"/>
              <a:gd name="connsiteX778" fmla="*/ 3018663 w 4367402"/>
              <a:gd name="connsiteY778" fmla="*/ 1464617 h 3366880"/>
              <a:gd name="connsiteX779" fmla="*/ 3008471 w 4367402"/>
              <a:gd name="connsiteY779" fmla="*/ 1448044 h 3366880"/>
              <a:gd name="connsiteX780" fmla="*/ 3027998 w 4367402"/>
              <a:gd name="connsiteY780" fmla="*/ 1326219 h 3366880"/>
              <a:gd name="connsiteX781" fmla="*/ 2955417 w 4367402"/>
              <a:gd name="connsiteY781" fmla="*/ 1322790 h 3366880"/>
              <a:gd name="connsiteX782" fmla="*/ 2977134 w 4367402"/>
              <a:gd name="connsiteY782" fmla="*/ 1314599 h 3366880"/>
              <a:gd name="connsiteX783" fmla="*/ 3005614 w 4367402"/>
              <a:gd name="connsiteY783" fmla="*/ 1337935 h 3366880"/>
              <a:gd name="connsiteX784" fmla="*/ 2987136 w 4367402"/>
              <a:gd name="connsiteY784" fmla="*/ 1440615 h 3366880"/>
              <a:gd name="connsiteX785" fmla="*/ 2963418 w 4367402"/>
              <a:gd name="connsiteY785" fmla="*/ 1455378 h 3366880"/>
              <a:gd name="connsiteX786" fmla="*/ 2912650 w 4367402"/>
              <a:gd name="connsiteY786" fmla="*/ 1436900 h 3366880"/>
              <a:gd name="connsiteX787" fmla="*/ 2955417 w 4367402"/>
              <a:gd name="connsiteY787" fmla="*/ 1322790 h 3366880"/>
              <a:gd name="connsiteX788" fmla="*/ 2907316 w 4367402"/>
              <a:gd name="connsiteY788" fmla="*/ 1603397 h 3366880"/>
              <a:gd name="connsiteX789" fmla="*/ 2886551 w 4367402"/>
              <a:gd name="connsiteY789" fmla="*/ 1576060 h 3366880"/>
              <a:gd name="connsiteX790" fmla="*/ 2902363 w 4367402"/>
              <a:gd name="connsiteY790" fmla="*/ 1484429 h 3366880"/>
              <a:gd name="connsiteX791" fmla="*/ 2924366 w 4367402"/>
              <a:gd name="connsiteY791" fmla="*/ 1470713 h 3366880"/>
              <a:gd name="connsiteX792" fmla="*/ 2962561 w 4367402"/>
              <a:gd name="connsiteY792" fmla="*/ 1476905 h 3366880"/>
              <a:gd name="connsiteX793" fmla="*/ 2978658 w 4367402"/>
              <a:gd name="connsiteY793" fmla="*/ 1499574 h 3366880"/>
              <a:gd name="connsiteX794" fmla="*/ 2965704 w 4367402"/>
              <a:gd name="connsiteY794" fmla="*/ 1560249 h 3366880"/>
              <a:gd name="connsiteX795" fmla="*/ 2907316 w 4367402"/>
              <a:gd name="connsiteY795" fmla="*/ 1603397 h 3366880"/>
              <a:gd name="connsiteX796" fmla="*/ 3313462 w 4367402"/>
              <a:gd name="connsiteY796" fmla="*/ 2713821 h 3366880"/>
              <a:gd name="connsiteX797" fmla="*/ 3316034 w 4367402"/>
              <a:gd name="connsiteY797" fmla="*/ 2764589 h 3366880"/>
              <a:gd name="connsiteX798" fmla="*/ 3253740 w 4367402"/>
              <a:gd name="connsiteY798" fmla="*/ 2756874 h 3366880"/>
              <a:gd name="connsiteX799" fmla="*/ 3313462 w 4367402"/>
              <a:gd name="connsiteY799" fmla="*/ 2713821 h 3366880"/>
              <a:gd name="connsiteX800" fmla="*/ 3216307 w 4367402"/>
              <a:gd name="connsiteY800" fmla="*/ 2751826 h 3366880"/>
              <a:gd name="connsiteX801" fmla="*/ 3231356 w 4367402"/>
              <a:gd name="connsiteY801" fmla="*/ 2815834 h 3366880"/>
              <a:gd name="connsiteX802" fmla="*/ 3174968 w 4367402"/>
              <a:gd name="connsiteY802" fmla="*/ 2805261 h 3366880"/>
              <a:gd name="connsiteX803" fmla="*/ 3216307 w 4367402"/>
              <a:gd name="connsiteY803" fmla="*/ 2751826 h 3366880"/>
              <a:gd name="connsiteX804" fmla="*/ 3133916 w 4367402"/>
              <a:gd name="connsiteY804" fmla="*/ 2682389 h 3366880"/>
              <a:gd name="connsiteX805" fmla="*/ 3174016 w 4367402"/>
              <a:gd name="connsiteY805" fmla="*/ 2745063 h 3366880"/>
              <a:gd name="connsiteX806" fmla="*/ 3111722 w 4367402"/>
              <a:gd name="connsiteY806" fmla="*/ 2731252 h 3366880"/>
              <a:gd name="connsiteX807" fmla="*/ 3133916 w 4367402"/>
              <a:gd name="connsiteY807" fmla="*/ 2682389 h 3366880"/>
              <a:gd name="connsiteX808" fmla="*/ 3281648 w 4367402"/>
              <a:gd name="connsiteY808" fmla="*/ 2891463 h 3366880"/>
              <a:gd name="connsiteX809" fmla="*/ 3109055 w 4367402"/>
              <a:gd name="connsiteY809" fmla="*/ 2864983 h 3366880"/>
              <a:gd name="connsiteX810" fmla="*/ 3068384 w 4367402"/>
              <a:gd name="connsiteY810" fmla="*/ 2770495 h 3366880"/>
              <a:gd name="connsiteX811" fmla="*/ 3121628 w 4367402"/>
              <a:gd name="connsiteY811" fmla="*/ 2852791 h 3366880"/>
              <a:gd name="connsiteX812" fmla="*/ 3271361 w 4367402"/>
              <a:gd name="connsiteY812" fmla="*/ 2884033 h 3366880"/>
              <a:gd name="connsiteX813" fmla="*/ 3346228 w 4367402"/>
              <a:gd name="connsiteY813" fmla="*/ 2813834 h 3366880"/>
              <a:gd name="connsiteX814" fmla="*/ 3281648 w 4367402"/>
              <a:gd name="connsiteY814" fmla="*/ 2891463 h 3366880"/>
              <a:gd name="connsiteX815" fmla="*/ 3364135 w 4367402"/>
              <a:gd name="connsiteY815" fmla="*/ 2931753 h 3366880"/>
              <a:gd name="connsiteX816" fmla="*/ 3422332 w 4367402"/>
              <a:gd name="connsiteY816" fmla="*/ 2764209 h 3366880"/>
              <a:gd name="connsiteX817" fmla="*/ 3452813 w 4367402"/>
              <a:gd name="connsiteY817" fmla="*/ 2957756 h 3366880"/>
              <a:gd name="connsiteX818" fmla="*/ 3364135 w 4367402"/>
              <a:gd name="connsiteY818" fmla="*/ 2931753 h 3366880"/>
              <a:gd name="connsiteX819" fmla="*/ 3529108 w 4367402"/>
              <a:gd name="connsiteY819" fmla="*/ 2837837 h 3366880"/>
              <a:gd name="connsiteX820" fmla="*/ 3466814 w 4367402"/>
              <a:gd name="connsiteY820" fmla="*/ 2598188 h 3366880"/>
              <a:gd name="connsiteX821" fmla="*/ 3477101 w 4367402"/>
              <a:gd name="connsiteY821" fmla="*/ 2512177 h 3366880"/>
              <a:gd name="connsiteX822" fmla="*/ 3588639 w 4367402"/>
              <a:gd name="connsiteY822" fmla="*/ 2329107 h 3366880"/>
              <a:gd name="connsiteX823" fmla="*/ 3529108 w 4367402"/>
              <a:gd name="connsiteY823" fmla="*/ 2837837 h 3366880"/>
              <a:gd name="connsiteX824" fmla="*/ 3903059 w 4367402"/>
              <a:gd name="connsiteY824" fmla="*/ 2613904 h 3366880"/>
              <a:gd name="connsiteX825" fmla="*/ 3838004 w 4367402"/>
              <a:gd name="connsiteY825" fmla="*/ 2702296 h 3366880"/>
              <a:gd name="connsiteX826" fmla="*/ 3708845 w 4367402"/>
              <a:gd name="connsiteY826" fmla="*/ 2771543 h 3366880"/>
              <a:gd name="connsiteX827" fmla="*/ 3607975 w 4367402"/>
              <a:gd name="connsiteY827" fmla="*/ 2879556 h 3366880"/>
              <a:gd name="connsiteX828" fmla="*/ 3609975 w 4367402"/>
              <a:gd name="connsiteY828" fmla="*/ 2818215 h 3366880"/>
              <a:gd name="connsiteX829" fmla="*/ 3651790 w 4367402"/>
              <a:gd name="connsiteY829" fmla="*/ 2554468 h 3366880"/>
              <a:gd name="connsiteX830" fmla="*/ 3736848 w 4367402"/>
              <a:gd name="connsiteY830" fmla="*/ 2427024 h 3366880"/>
              <a:gd name="connsiteX831" fmla="*/ 3834574 w 4367402"/>
              <a:gd name="connsiteY831" fmla="*/ 2396448 h 3366880"/>
              <a:gd name="connsiteX832" fmla="*/ 3883438 w 4367402"/>
              <a:gd name="connsiteY832" fmla="*/ 2386828 h 3366880"/>
              <a:gd name="connsiteX833" fmla="*/ 3765423 w 4367402"/>
              <a:gd name="connsiteY833" fmla="*/ 2391114 h 3366880"/>
              <a:gd name="connsiteX834" fmla="*/ 3898392 w 4367402"/>
              <a:gd name="connsiteY834" fmla="*/ 2252716 h 3366880"/>
              <a:gd name="connsiteX835" fmla="*/ 3655886 w 4367402"/>
              <a:gd name="connsiteY835" fmla="*/ 2472839 h 3366880"/>
              <a:gd name="connsiteX836" fmla="*/ 3625311 w 4367402"/>
              <a:gd name="connsiteY836" fmla="*/ 2286339 h 3366880"/>
              <a:gd name="connsiteX837" fmla="*/ 3688556 w 4367402"/>
              <a:gd name="connsiteY837" fmla="*/ 2188232 h 3366880"/>
              <a:gd name="connsiteX838" fmla="*/ 3847910 w 4367402"/>
              <a:gd name="connsiteY838" fmla="*/ 2071455 h 3366880"/>
              <a:gd name="connsiteX839" fmla="*/ 3882390 w 4367402"/>
              <a:gd name="connsiteY839" fmla="*/ 2081742 h 3366880"/>
              <a:gd name="connsiteX840" fmla="*/ 3914204 w 4367402"/>
              <a:gd name="connsiteY840" fmla="*/ 2146322 h 3366880"/>
              <a:gd name="connsiteX841" fmla="*/ 3804666 w 4367402"/>
              <a:gd name="connsiteY841" fmla="*/ 2137083 h 3366880"/>
              <a:gd name="connsiteX842" fmla="*/ 3873056 w 4367402"/>
              <a:gd name="connsiteY842" fmla="*/ 2170230 h 3366880"/>
              <a:gd name="connsiteX843" fmla="*/ 3935444 w 4367402"/>
              <a:gd name="connsiteY843" fmla="*/ 2191089 h 3366880"/>
              <a:gd name="connsiteX844" fmla="*/ 3961733 w 4367402"/>
              <a:gd name="connsiteY844" fmla="*/ 2297579 h 3366880"/>
              <a:gd name="connsiteX845" fmla="*/ 3920586 w 4367402"/>
              <a:gd name="connsiteY845" fmla="*/ 2518654 h 3366880"/>
              <a:gd name="connsiteX846" fmla="*/ 3903059 w 4367402"/>
              <a:gd name="connsiteY846" fmla="*/ 2613904 h 336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</a:cxnLst>
            <a:rect l="l" t="t" r="r" b="b"/>
            <a:pathLst>
              <a:path w="4367402" h="3366880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87A8879-6248-475F-B681-ED22C996C24B}"/>
              </a:ext>
            </a:extLst>
          </p:cNvPr>
          <p:cNvSpPr/>
          <p:nvPr/>
        </p:nvSpPr>
        <p:spPr>
          <a:xfrm>
            <a:off x="11024454" y="3907790"/>
            <a:ext cx="994786" cy="860153"/>
          </a:xfrm>
          <a:custGeom>
            <a:avLst/>
            <a:gdLst>
              <a:gd name="connsiteX0" fmla="*/ 3784362 w 3788635"/>
              <a:gd name="connsiteY0" fmla="*/ 1029192 h 3275887"/>
              <a:gd name="connsiteX1" fmla="*/ 3643357 w 3788635"/>
              <a:gd name="connsiteY1" fmla="*/ 693770 h 3275887"/>
              <a:gd name="connsiteX2" fmla="*/ 3388407 w 3788635"/>
              <a:gd name="connsiteY2" fmla="*/ 513596 h 3275887"/>
              <a:gd name="connsiteX3" fmla="*/ 3102124 w 3788635"/>
              <a:gd name="connsiteY3" fmla="*/ 450927 h 3275887"/>
              <a:gd name="connsiteX4" fmla="*/ 2493236 w 3788635"/>
              <a:gd name="connsiteY4" fmla="*/ 293542 h 3275887"/>
              <a:gd name="connsiteX5" fmla="*/ 2296683 w 3788635"/>
              <a:gd name="connsiteY5" fmla="*/ 134020 h 3275887"/>
              <a:gd name="connsiteX6" fmla="*/ 2233301 w 3788635"/>
              <a:gd name="connsiteY6" fmla="*/ 65654 h 3275887"/>
              <a:gd name="connsiteX7" fmla="*/ 1897879 w 3788635"/>
              <a:gd name="connsiteY7" fmla="*/ 50699 h 3275887"/>
              <a:gd name="connsiteX8" fmla="*/ 1865832 w 3788635"/>
              <a:gd name="connsiteY8" fmla="*/ 233009 h 3275887"/>
              <a:gd name="connsiteX9" fmla="*/ 1912834 w 3788635"/>
              <a:gd name="connsiteY9" fmla="*/ 333422 h 3275887"/>
              <a:gd name="connsiteX10" fmla="*/ 2059537 w 3788635"/>
              <a:gd name="connsiteY10" fmla="*/ 480125 h 3275887"/>
              <a:gd name="connsiteX11" fmla="*/ 2135024 w 3788635"/>
              <a:gd name="connsiteY11" fmla="*/ 520717 h 3275887"/>
              <a:gd name="connsiteX12" fmla="*/ 2830082 w 3788635"/>
              <a:gd name="connsiteY12" fmla="*/ 596205 h 3275887"/>
              <a:gd name="connsiteX13" fmla="*/ 3030909 w 3788635"/>
              <a:gd name="connsiteY13" fmla="*/ 607600 h 3275887"/>
              <a:gd name="connsiteX14" fmla="*/ 3388407 w 3788635"/>
              <a:gd name="connsiteY14" fmla="*/ 700179 h 3275887"/>
              <a:gd name="connsiteX15" fmla="*/ 3639797 w 3788635"/>
              <a:gd name="connsiteY15" fmla="*/ 1128181 h 3275887"/>
              <a:gd name="connsiteX16" fmla="*/ 3594931 w 3788635"/>
              <a:gd name="connsiteY16" fmla="*/ 1368175 h 3275887"/>
              <a:gd name="connsiteX17" fmla="*/ 3463895 w 3788635"/>
              <a:gd name="connsiteY17" fmla="*/ 1429420 h 3275887"/>
              <a:gd name="connsiteX18" fmla="*/ 3383423 w 3788635"/>
              <a:gd name="connsiteY18" fmla="*/ 1371024 h 3275887"/>
              <a:gd name="connsiteX19" fmla="*/ 3302950 w 3788635"/>
              <a:gd name="connsiteY19" fmla="*/ 1243549 h 3275887"/>
              <a:gd name="connsiteX20" fmla="*/ 3166929 w 3788635"/>
              <a:gd name="connsiteY20" fmla="*/ 999994 h 3275887"/>
              <a:gd name="connsiteX21" fmla="*/ 3166929 w 3788635"/>
              <a:gd name="connsiteY21" fmla="*/ 999994 h 3275887"/>
              <a:gd name="connsiteX22" fmla="*/ 2998150 w 3788635"/>
              <a:gd name="connsiteY22" fmla="*/ 844033 h 3275887"/>
              <a:gd name="connsiteX23" fmla="*/ 2896312 w 3788635"/>
              <a:gd name="connsiteY23" fmla="*/ 794183 h 3275887"/>
              <a:gd name="connsiteX24" fmla="*/ 2558041 w 3788635"/>
              <a:gd name="connsiteY24" fmla="*/ 747181 h 3275887"/>
              <a:gd name="connsiteX25" fmla="*/ 2254666 w 3788635"/>
              <a:gd name="connsiteY25" fmla="*/ 838336 h 3275887"/>
              <a:gd name="connsiteX26" fmla="*/ 1977639 w 3788635"/>
              <a:gd name="connsiteY26" fmla="*/ 1055542 h 3275887"/>
              <a:gd name="connsiteX27" fmla="*/ 1956987 w 3788635"/>
              <a:gd name="connsiteY27" fmla="*/ 1077618 h 3275887"/>
              <a:gd name="connsiteX28" fmla="*/ 1725538 w 3788635"/>
              <a:gd name="connsiteY28" fmla="*/ 1385267 h 3275887"/>
              <a:gd name="connsiteX29" fmla="*/ 1725538 w 3788635"/>
              <a:gd name="connsiteY29" fmla="*/ 1385267 h 3275887"/>
              <a:gd name="connsiteX30" fmla="*/ 1531122 w 3788635"/>
              <a:gd name="connsiteY30" fmla="*/ 1647338 h 3275887"/>
              <a:gd name="connsiteX31" fmla="*/ 1474150 w 3788635"/>
              <a:gd name="connsiteY31" fmla="*/ 1704310 h 3275887"/>
              <a:gd name="connsiteX32" fmla="*/ 1382995 w 3788635"/>
              <a:gd name="connsiteY32" fmla="*/ 1722114 h 3275887"/>
              <a:gd name="connsiteX33" fmla="*/ 1228458 w 3788635"/>
              <a:gd name="connsiteY33" fmla="*/ 1643065 h 3275887"/>
              <a:gd name="connsiteX34" fmla="*/ 1188577 w 3788635"/>
              <a:gd name="connsiteY34" fmla="*/ 1555471 h 3275887"/>
              <a:gd name="connsiteX35" fmla="*/ 1208518 w 3788635"/>
              <a:gd name="connsiteY35" fmla="*/ 1338977 h 3275887"/>
              <a:gd name="connsiteX36" fmla="*/ 1349524 w 3788635"/>
              <a:gd name="connsiteY36" fmla="*/ 1086164 h 3275887"/>
              <a:gd name="connsiteX37" fmla="*/ 1382283 w 3788635"/>
              <a:gd name="connsiteY37" fmla="*/ 1047708 h 3275887"/>
              <a:gd name="connsiteX38" fmla="*/ 1400086 w 3788635"/>
              <a:gd name="connsiteY38" fmla="*/ 1004979 h 3275887"/>
              <a:gd name="connsiteX39" fmla="*/ 1425723 w 3788635"/>
              <a:gd name="connsiteY39" fmla="*/ 970084 h 3275887"/>
              <a:gd name="connsiteX40" fmla="*/ 1501211 w 3788635"/>
              <a:gd name="connsiteY40" fmla="*/ 931628 h 3275887"/>
              <a:gd name="connsiteX41" fmla="*/ 1551774 w 3788635"/>
              <a:gd name="connsiteY41" fmla="*/ 904566 h 3275887"/>
              <a:gd name="connsiteX42" fmla="*/ 1551774 w 3788635"/>
              <a:gd name="connsiteY42" fmla="*/ 904566 h 3275887"/>
              <a:gd name="connsiteX43" fmla="*/ 1631535 w 3788635"/>
              <a:gd name="connsiteY43" fmla="*/ 863261 h 3275887"/>
              <a:gd name="connsiteX44" fmla="*/ 1558895 w 3788635"/>
              <a:gd name="connsiteY44" fmla="*/ 886762 h 3275887"/>
              <a:gd name="connsiteX45" fmla="*/ 1400798 w 3788635"/>
              <a:gd name="connsiteY45" fmla="*/ 970796 h 3275887"/>
              <a:gd name="connsiteX46" fmla="*/ 1358069 w 3788635"/>
              <a:gd name="connsiteY46" fmla="*/ 939461 h 3275887"/>
              <a:gd name="connsiteX47" fmla="*/ 1546789 w 3788635"/>
              <a:gd name="connsiteY47" fmla="*/ 807714 h 3275887"/>
              <a:gd name="connsiteX48" fmla="*/ 1876514 w 3788635"/>
              <a:gd name="connsiteY48" fmla="*/ 648192 h 3275887"/>
              <a:gd name="connsiteX49" fmla="*/ 1910697 w 3788635"/>
              <a:gd name="connsiteY49" fmla="*/ 628964 h 3275887"/>
              <a:gd name="connsiteX50" fmla="*/ 1750463 w 3788635"/>
              <a:gd name="connsiteY50" fmla="*/ 693058 h 3275887"/>
              <a:gd name="connsiteX51" fmla="*/ 1375161 w 3788635"/>
              <a:gd name="connsiteY51" fmla="*/ 908126 h 3275887"/>
              <a:gd name="connsiteX52" fmla="*/ 1325311 w 3788635"/>
              <a:gd name="connsiteY52" fmla="*/ 922369 h 3275887"/>
              <a:gd name="connsiteX53" fmla="*/ 1345250 w 3788635"/>
              <a:gd name="connsiteY53" fmla="*/ 878217 h 3275887"/>
              <a:gd name="connsiteX54" fmla="*/ 1632959 w 3788635"/>
              <a:gd name="connsiteY54" fmla="*/ 628252 h 3275887"/>
              <a:gd name="connsiteX55" fmla="*/ 1657884 w 3788635"/>
              <a:gd name="connsiteY55" fmla="*/ 604039 h 3275887"/>
              <a:gd name="connsiteX56" fmla="*/ 1657884 w 3788635"/>
              <a:gd name="connsiteY56" fmla="*/ 604039 h 3275887"/>
              <a:gd name="connsiteX57" fmla="*/ 1578836 w 3788635"/>
              <a:gd name="connsiteY57" fmla="*/ 659587 h 3275887"/>
              <a:gd name="connsiteX58" fmla="*/ 1355932 w 3788635"/>
              <a:gd name="connsiteY58" fmla="*/ 854003 h 3275887"/>
              <a:gd name="connsiteX59" fmla="*/ 1232731 w 3788635"/>
              <a:gd name="connsiteY59" fmla="*/ 875368 h 3275887"/>
              <a:gd name="connsiteX60" fmla="*/ 972797 w 3788635"/>
              <a:gd name="connsiteY60" fmla="*/ 791334 h 3275887"/>
              <a:gd name="connsiteX61" fmla="*/ 954281 w 3788635"/>
              <a:gd name="connsiteY61" fmla="*/ 780652 h 3275887"/>
              <a:gd name="connsiteX62" fmla="*/ 702892 w 3788635"/>
              <a:gd name="connsiteY62" fmla="*/ 559173 h 3275887"/>
              <a:gd name="connsiteX63" fmla="*/ 517733 w 3788635"/>
              <a:gd name="connsiteY63" fmla="*/ 478700 h 3275887"/>
              <a:gd name="connsiteX64" fmla="*/ 583251 w 3788635"/>
              <a:gd name="connsiteY64" fmla="*/ 942310 h 3275887"/>
              <a:gd name="connsiteX65" fmla="*/ 333286 w 3788635"/>
              <a:gd name="connsiteY65" fmla="*/ 776379 h 3275887"/>
              <a:gd name="connsiteX66" fmla="*/ 198690 w 3788635"/>
              <a:gd name="connsiteY66" fmla="*/ 693058 h 3275887"/>
              <a:gd name="connsiteX67" fmla="*/ 173052 w 3788635"/>
              <a:gd name="connsiteY67" fmla="*/ 712285 h 3275887"/>
              <a:gd name="connsiteX68" fmla="*/ 192993 w 3788635"/>
              <a:gd name="connsiteY68" fmla="*/ 869671 h 3275887"/>
              <a:gd name="connsiteX69" fmla="*/ 216494 w 3788635"/>
              <a:gd name="connsiteY69" fmla="*/ 1006403 h 3275887"/>
              <a:gd name="connsiteX70" fmla="*/ 306937 w 3788635"/>
              <a:gd name="connsiteY70" fmla="*/ 1273460 h 3275887"/>
              <a:gd name="connsiteX71" fmla="*/ 314770 w 3788635"/>
              <a:gd name="connsiteY71" fmla="*/ 1354644 h 3275887"/>
              <a:gd name="connsiteX72" fmla="*/ 294830 w 3788635"/>
              <a:gd name="connsiteY72" fmla="*/ 1531257 h 3275887"/>
              <a:gd name="connsiteX73" fmla="*/ 305512 w 3788635"/>
              <a:gd name="connsiteY73" fmla="*/ 1644489 h 3275887"/>
              <a:gd name="connsiteX74" fmla="*/ 6410 w 3788635"/>
              <a:gd name="connsiteY74" fmla="*/ 1752736 h 3275887"/>
              <a:gd name="connsiteX75" fmla="*/ 306937 w 3788635"/>
              <a:gd name="connsiteY75" fmla="*/ 1658732 h 3275887"/>
              <a:gd name="connsiteX76" fmla="*/ 314058 w 3788635"/>
              <a:gd name="connsiteY76" fmla="*/ 1709295 h 3275887"/>
              <a:gd name="connsiteX77" fmla="*/ 51987 w 3788635"/>
              <a:gd name="connsiteY77" fmla="*/ 1873089 h 3275887"/>
              <a:gd name="connsiteX78" fmla="*/ 0 w 3788635"/>
              <a:gd name="connsiteY78" fmla="*/ 1926500 h 3275887"/>
              <a:gd name="connsiteX79" fmla="*/ 316195 w 3788635"/>
              <a:gd name="connsiteY79" fmla="*/ 1720689 h 3275887"/>
              <a:gd name="connsiteX80" fmla="*/ 331862 w 3788635"/>
              <a:gd name="connsiteY80" fmla="*/ 1774813 h 3275887"/>
              <a:gd name="connsiteX81" fmla="*/ 113232 w 3788635"/>
              <a:gd name="connsiteY81" fmla="*/ 2051127 h 3275887"/>
              <a:gd name="connsiteX82" fmla="*/ 113232 w 3788635"/>
              <a:gd name="connsiteY82" fmla="*/ 2051127 h 3275887"/>
              <a:gd name="connsiteX83" fmla="*/ 90443 w 3788635"/>
              <a:gd name="connsiteY83" fmla="*/ 2106675 h 3275887"/>
              <a:gd name="connsiteX84" fmla="*/ 320467 w 3788635"/>
              <a:gd name="connsiteY84" fmla="*/ 1811844 h 3275887"/>
              <a:gd name="connsiteX85" fmla="*/ 342544 w 3788635"/>
              <a:gd name="connsiteY85" fmla="*/ 1811844 h 3275887"/>
              <a:gd name="connsiteX86" fmla="*/ 365333 w 3788635"/>
              <a:gd name="connsiteY86" fmla="*/ 1831785 h 3275887"/>
              <a:gd name="connsiteX87" fmla="*/ 395955 w 3788635"/>
              <a:gd name="connsiteY87" fmla="*/ 1824663 h 3275887"/>
              <a:gd name="connsiteX88" fmla="*/ 740636 w 3788635"/>
              <a:gd name="connsiteY88" fmla="*/ 1709295 h 3275887"/>
              <a:gd name="connsiteX89" fmla="*/ 942886 w 3788635"/>
              <a:gd name="connsiteY89" fmla="*/ 1737781 h 3275887"/>
              <a:gd name="connsiteX90" fmla="*/ 1055406 w 3788635"/>
              <a:gd name="connsiteY90" fmla="*/ 1858846 h 3275887"/>
              <a:gd name="connsiteX91" fmla="*/ 1095286 w 3788635"/>
              <a:gd name="connsiteY91" fmla="*/ 1970654 h 3275887"/>
              <a:gd name="connsiteX92" fmla="*/ 1257656 w 3788635"/>
              <a:gd name="connsiteY92" fmla="*/ 2207799 h 3275887"/>
              <a:gd name="connsiteX93" fmla="*/ 1382995 w 3788635"/>
              <a:gd name="connsiteY93" fmla="*/ 2289697 h 3275887"/>
              <a:gd name="connsiteX94" fmla="*/ 1487680 w 3788635"/>
              <a:gd name="connsiteY94" fmla="*/ 2396519 h 3275887"/>
              <a:gd name="connsiteX95" fmla="*/ 1556759 w 3788635"/>
              <a:gd name="connsiteY95" fmla="*/ 2626544 h 3275887"/>
              <a:gd name="connsiteX96" fmla="*/ 1600912 w 3788635"/>
              <a:gd name="connsiteY96" fmla="*/ 2783929 h 3275887"/>
              <a:gd name="connsiteX97" fmla="*/ 1608034 w 3788635"/>
              <a:gd name="connsiteY97" fmla="*/ 2816687 h 3275887"/>
              <a:gd name="connsiteX98" fmla="*/ 1608034 w 3788635"/>
              <a:gd name="connsiteY98" fmla="*/ 2816687 h 3275887"/>
              <a:gd name="connsiteX99" fmla="*/ 1608034 w 3788635"/>
              <a:gd name="connsiteY99" fmla="*/ 2816687 h 3275887"/>
              <a:gd name="connsiteX100" fmla="*/ 1673552 w 3788635"/>
              <a:gd name="connsiteY100" fmla="*/ 3090865 h 3275887"/>
              <a:gd name="connsiteX101" fmla="*/ 1689219 w 3788635"/>
              <a:gd name="connsiteY101" fmla="*/ 3196975 h 3275887"/>
              <a:gd name="connsiteX102" fmla="*/ 1672127 w 3788635"/>
              <a:gd name="connsiteY102" fmla="*/ 3217628 h 3275887"/>
              <a:gd name="connsiteX103" fmla="*/ 1620141 w 3788635"/>
              <a:gd name="connsiteY103" fmla="*/ 3232583 h 3275887"/>
              <a:gd name="connsiteX104" fmla="*/ 1587381 w 3788635"/>
              <a:gd name="connsiteY104" fmla="*/ 3274600 h 3275887"/>
              <a:gd name="connsiteX105" fmla="*/ 1800314 w 3788635"/>
              <a:gd name="connsiteY105" fmla="*/ 3274600 h 3275887"/>
              <a:gd name="connsiteX106" fmla="*/ 1828088 w 3788635"/>
              <a:gd name="connsiteY106" fmla="*/ 3218340 h 3275887"/>
              <a:gd name="connsiteX107" fmla="*/ 1835921 w 3788635"/>
              <a:gd name="connsiteY107" fmla="*/ 3192703 h 3275887"/>
              <a:gd name="connsiteX108" fmla="*/ 1786071 w 3788635"/>
              <a:gd name="connsiteY108" fmla="*/ 2810278 h 3275887"/>
              <a:gd name="connsiteX109" fmla="*/ 1790344 w 3788635"/>
              <a:gd name="connsiteY109" fmla="*/ 2647196 h 3275887"/>
              <a:gd name="connsiteX110" fmla="*/ 1795329 w 3788635"/>
              <a:gd name="connsiteY110" fmla="*/ 2580966 h 3275887"/>
              <a:gd name="connsiteX111" fmla="*/ 1785359 w 3788635"/>
              <a:gd name="connsiteY111" fmla="*/ 2388686 h 3275887"/>
              <a:gd name="connsiteX112" fmla="*/ 1783222 w 3788635"/>
              <a:gd name="connsiteY112" fmla="*/ 2225603 h 3275887"/>
              <a:gd name="connsiteX113" fmla="*/ 1835921 w 3788635"/>
              <a:gd name="connsiteY113" fmla="*/ 2150828 h 3275887"/>
              <a:gd name="connsiteX114" fmla="*/ 1997580 w 3788635"/>
              <a:gd name="connsiteY114" fmla="*/ 2067506 h 3275887"/>
              <a:gd name="connsiteX115" fmla="*/ 2126479 w 3788635"/>
              <a:gd name="connsiteY115" fmla="*/ 1999852 h 3275887"/>
              <a:gd name="connsiteX116" fmla="*/ 2126479 w 3788635"/>
              <a:gd name="connsiteY116" fmla="*/ 1999852 h 3275887"/>
              <a:gd name="connsiteX117" fmla="*/ 2340124 w 3788635"/>
              <a:gd name="connsiteY117" fmla="*/ 1843891 h 3275887"/>
              <a:gd name="connsiteX118" fmla="*/ 2463325 w 3788635"/>
              <a:gd name="connsiteY118" fmla="*/ 1717841 h 3275887"/>
              <a:gd name="connsiteX119" fmla="*/ 2564451 w 3788635"/>
              <a:gd name="connsiteY119" fmla="*/ 1595351 h 3275887"/>
              <a:gd name="connsiteX120" fmla="*/ 2667712 w 3788635"/>
              <a:gd name="connsiteY120" fmla="*/ 1533394 h 3275887"/>
              <a:gd name="connsiteX121" fmla="*/ 2695486 w 3788635"/>
              <a:gd name="connsiteY121" fmla="*/ 1561168 h 3275887"/>
              <a:gd name="connsiteX122" fmla="*/ 2625695 w 3788635"/>
              <a:gd name="connsiteY122" fmla="*/ 1794753 h 3275887"/>
              <a:gd name="connsiteX123" fmla="*/ 2587951 w 3788635"/>
              <a:gd name="connsiteY123" fmla="*/ 2010534 h 3275887"/>
              <a:gd name="connsiteX124" fmla="*/ 2634954 w 3788635"/>
              <a:gd name="connsiteY124" fmla="*/ 2321031 h 3275887"/>
              <a:gd name="connsiteX125" fmla="*/ 2758155 w 3788635"/>
              <a:gd name="connsiteY125" fmla="*/ 2527555 h 3275887"/>
              <a:gd name="connsiteX126" fmla="*/ 2815839 w 3788635"/>
              <a:gd name="connsiteY126" fmla="*/ 2703456 h 3275887"/>
              <a:gd name="connsiteX127" fmla="*/ 2766701 w 3788635"/>
              <a:gd name="connsiteY127" fmla="*/ 3022499 h 3275887"/>
              <a:gd name="connsiteX128" fmla="*/ 2713290 w 3788635"/>
              <a:gd name="connsiteY128" fmla="*/ 3165641 h 3275887"/>
              <a:gd name="connsiteX129" fmla="*/ 2650621 w 3788635"/>
              <a:gd name="connsiteY129" fmla="*/ 3209082 h 3275887"/>
              <a:gd name="connsiteX130" fmla="*/ 2552344 w 3788635"/>
              <a:gd name="connsiteY130" fmla="*/ 3263205 h 3275887"/>
              <a:gd name="connsiteX131" fmla="*/ 2548071 w 3788635"/>
              <a:gd name="connsiteY131" fmla="*/ 3277448 h 3275887"/>
              <a:gd name="connsiteX132" fmla="*/ 2762428 w 3788635"/>
              <a:gd name="connsiteY132" fmla="*/ 3276024 h 3275887"/>
              <a:gd name="connsiteX133" fmla="*/ 2842901 w 3788635"/>
              <a:gd name="connsiteY133" fmla="*/ 3273887 h 3275887"/>
              <a:gd name="connsiteX134" fmla="*/ 2906995 w 3788635"/>
              <a:gd name="connsiteY134" fmla="*/ 3138579 h 3275887"/>
              <a:gd name="connsiteX135" fmla="*/ 2936904 w 3788635"/>
              <a:gd name="connsiteY135" fmla="*/ 3031045 h 3275887"/>
              <a:gd name="connsiteX136" fmla="*/ 2936904 w 3788635"/>
              <a:gd name="connsiteY136" fmla="*/ 3031045 h 3275887"/>
              <a:gd name="connsiteX137" fmla="*/ 3034469 w 3788635"/>
              <a:gd name="connsiteY137" fmla="*/ 2763989 h 3275887"/>
              <a:gd name="connsiteX138" fmla="*/ 3073638 w 3788635"/>
              <a:gd name="connsiteY138" fmla="*/ 2704880 h 3275887"/>
              <a:gd name="connsiteX139" fmla="*/ 3073638 w 3788635"/>
              <a:gd name="connsiteY139" fmla="*/ 2704880 h 3275887"/>
              <a:gd name="connsiteX140" fmla="*/ 3081471 w 3788635"/>
              <a:gd name="connsiteY140" fmla="*/ 2638650 h 3275887"/>
              <a:gd name="connsiteX141" fmla="*/ 3067940 w 3788635"/>
              <a:gd name="connsiteY141" fmla="*/ 2622983 h 3275887"/>
              <a:gd name="connsiteX142" fmla="*/ 3038030 w 3788635"/>
              <a:gd name="connsiteY142" fmla="*/ 2540373 h 3275887"/>
              <a:gd name="connsiteX143" fmla="*/ 3073638 w 3788635"/>
              <a:gd name="connsiteY143" fmla="*/ 2338835 h 3275887"/>
              <a:gd name="connsiteX144" fmla="*/ 3173339 w 3788635"/>
              <a:gd name="connsiteY144" fmla="*/ 2199966 h 3275887"/>
              <a:gd name="connsiteX145" fmla="*/ 3320041 w 3788635"/>
              <a:gd name="connsiteY145" fmla="*/ 1953562 h 3275887"/>
              <a:gd name="connsiteX146" fmla="*/ 3322178 w 3788635"/>
              <a:gd name="connsiteY146" fmla="*/ 1948577 h 3275887"/>
              <a:gd name="connsiteX147" fmla="*/ 3369892 w 3788635"/>
              <a:gd name="connsiteY147" fmla="*/ 1706446 h 3275887"/>
              <a:gd name="connsiteX148" fmla="*/ 3373452 w 3788635"/>
              <a:gd name="connsiteY148" fmla="*/ 1618140 h 3275887"/>
              <a:gd name="connsiteX149" fmla="*/ 3394817 w 3788635"/>
              <a:gd name="connsiteY149" fmla="*/ 1600336 h 3275887"/>
              <a:gd name="connsiteX150" fmla="*/ 3517306 w 3788635"/>
              <a:gd name="connsiteY150" fmla="*/ 1597488 h 3275887"/>
              <a:gd name="connsiteX151" fmla="*/ 3617720 w 3788635"/>
              <a:gd name="connsiteY151" fmla="*/ 1562592 h 3275887"/>
              <a:gd name="connsiteX152" fmla="*/ 3782226 w 3788635"/>
              <a:gd name="connsiteY152" fmla="*/ 1272747 h 3275887"/>
              <a:gd name="connsiteX153" fmla="*/ 3784362 w 3788635"/>
              <a:gd name="connsiteY153" fmla="*/ 1029192 h 3275887"/>
              <a:gd name="connsiteX154" fmla="*/ 632389 w 3788635"/>
              <a:gd name="connsiteY154" fmla="*/ 585523 h 3275887"/>
              <a:gd name="connsiteX155" fmla="*/ 703604 w 3788635"/>
              <a:gd name="connsiteY155" fmla="*/ 686648 h 3275887"/>
              <a:gd name="connsiteX156" fmla="*/ 848170 w 3788635"/>
              <a:gd name="connsiteY156" fmla="*/ 845457 h 3275887"/>
              <a:gd name="connsiteX157" fmla="*/ 756303 w 3788635"/>
              <a:gd name="connsiteY157" fmla="*/ 799168 h 3275887"/>
              <a:gd name="connsiteX158" fmla="*/ 675830 w 3788635"/>
              <a:gd name="connsiteY158" fmla="*/ 683799 h 3275887"/>
              <a:gd name="connsiteX159" fmla="*/ 589660 w 3788635"/>
              <a:gd name="connsiteY159" fmla="*/ 545643 h 3275887"/>
              <a:gd name="connsiteX160" fmla="*/ 632389 w 3788635"/>
              <a:gd name="connsiteY160" fmla="*/ 585523 h 3275887"/>
              <a:gd name="connsiteX161" fmla="*/ 253525 w 3788635"/>
              <a:gd name="connsiteY161" fmla="*/ 894596 h 3275887"/>
              <a:gd name="connsiteX162" fmla="*/ 226463 w 3788635"/>
              <a:gd name="connsiteY162" fmla="*/ 822669 h 3275887"/>
              <a:gd name="connsiteX163" fmla="*/ 416607 w 3788635"/>
              <a:gd name="connsiteY163" fmla="*/ 1075482 h 3275887"/>
              <a:gd name="connsiteX164" fmla="*/ 449367 w 3788635"/>
              <a:gd name="connsiteY164" fmla="*/ 1190138 h 3275887"/>
              <a:gd name="connsiteX165" fmla="*/ 253525 w 3788635"/>
              <a:gd name="connsiteY165" fmla="*/ 894596 h 3275887"/>
              <a:gd name="connsiteX166" fmla="*/ 577554 w 3788635"/>
              <a:gd name="connsiteY166" fmla="*/ 1482831 h 3275887"/>
              <a:gd name="connsiteX167" fmla="*/ 423017 w 3788635"/>
              <a:gd name="connsiteY167" fmla="*/ 1400934 h 3275887"/>
              <a:gd name="connsiteX168" fmla="*/ 423729 w 3788635"/>
              <a:gd name="connsiteY168" fmla="*/ 1367463 h 3275887"/>
              <a:gd name="connsiteX169" fmla="*/ 544794 w 3788635"/>
              <a:gd name="connsiteY169" fmla="*/ 1276308 h 3275887"/>
              <a:gd name="connsiteX170" fmla="*/ 566159 w 3788635"/>
              <a:gd name="connsiteY170" fmla="*/ 1289127 h 3275887"/>
              <a:gd name="connsiteX171" fmla="*/ 566159 w 3788635"/>
              <a:gd name="connsiteY171" fmla="*/ 1334704 h 3275887"/>
              <a:gd name="connsiteX172" fmla="*/ 588948 w 3788635"/>
              <a:gd name="connsiteY172" fmla="*/ 1465028 h 3275887"/>
              <a:gd name="connsiteX173" fmla="*/ 577554 w 3788635"/>
              <a:gd name="connsiteY173" fmla="*/ 1482831 h 3275887"/>
              <a:gd name="connsiteX174" fmla="*/ 799032 w 3788635"/>
              <a:gd name="connsiteY174" fmla="*/ 1379570 h 3275887"/>
              <a:gd name="connsiteX175" fmla="*/ 691497 w 3788635"/>
              <a:gd name="connsiteY175" fmla="*/ 1470013 h 3275887"/>
              <a:gd name="connsiteX176" fmla="*/ 643071 w 3788635"/>
              <a:gd name="connsiteY176" fmla="*/ 1478559 h 3275887"/>
              <a:gd name="connsiteX177" fmla="*/ 636662 w 3788635"/>
              <a:gd name="connsiteY177" fmla="*/ 1433693 h 3275887"/>
              <a:gd name="connsiteX178" fmla="*/ 618858 w 3788635"/>
              <a:gd name="connsiteY178" fmla="*/ 1299097 h 3275887"/>
              <a:gd name="connsiteX179" fmla="*/ 650192 w 3788635"/>
              <a:gd name="connsiteY179" fmla="*/ 1264201 h 3275887"/>
              <a:gd name="connsiteX180" fmla="*/ 777667 w 3788635"/>
              <a:gd name="connsiteY180" fmla="*/ 1304794 h 3275887"/>
              <a:gd name="connsiteX181" fmla="*/ 799032 w 3788635"/>
              <a:gd name="connsiteY181" fmla="*/ 1379570 h 3275887"/>
              <a:gd name="connsiteX182" fmla="*/ 1011965 w 3788635"/>
              <a:gd name="connsiteY182" fmla="*/ 1213639 h 3275887"/>
              <a:gd name="connsiteX183" fmla="*/ 898733 w 3788635"/>
              <a:gd name="connsiteY183" fmla="*/ 1314052 h 3275887"/>
              <a:gd name="connsiteX184" fmla="*/ 855292 w 3788635"/>
              <a:gd name="connsiteY184" fmla="*/ 1306218 h 3275887"/>
              <a:gd name="connsiteX185" fmla="*/ 813987 w 3788635"/>
              <a:gd name="connsiteY185" fmla="*/ 1230018 h 3275887"/>
              <a:gd name="connsiteX186" fmla="*/ 807577 w 3788635"/>
              <a:gd name="connsiteY186" fmla="*/ 1155955 h 3275887"/>
              <a:gd name="connsiteX187" fmla="*/ 810426 w 3788635"/>
              <a:gd name="connsiteY187" fmla="*/ 1116787 h 3275887"/>
              <a:gd name="connsiteX188" fmla="*/ 829655 w 3788635"/>
              <a:gd name="connsiteY188" fmla="*/ 1107528 h 3275887"/>
              <a:gd name="connsiteX189" fmla="*/ 868823 w 3788635"/>
              <a:gd name="connsiteY189" fmla="*/ 1143848 h 3275887"/>
              <a:gd name="connsiteX190" fmla="*/ 1001994 w 3788635"/>
              <a:gd name="connsiteY190" fmla="*/ 1192986 h 3275887"/>
              <a:gd name="connsiteX191" fmla="*/ 1011965 w 3788635"/>
              <a:gd name="connsiteY191" fmla="*/ 1213639 h 3275887"/>
              <a:gd name="connsiteX192" fmla="*/ 1041163 w 3788635"/>
              <a:gd name="connsiteY192" fmla="*/ 1152394 h 3275887"/>
              <a:gd name="connsiteX193" fmla="*/ 1021935 w 3788635"/>
              <a:gd name="connsiteY193" fmla="*/ 1160228 h 3275887"/>
              <a:gd name="connsiteX194" fmla="*/ 963538 w 3788635"/>
              <a:gd name="connsiteY194" fmla="*/ 1114650 h 3275887"/>
              <a:gd name="connsiteX195" fmla="*/ 841761 w 3788635"/>
              <a:gd name="connsiteY195" fmla="*/ 1072633 h 3275887"/>
              <a:gd name="connsiteX196" fmla="*/ 831079 w 3788635"/>
              <a:gd name="connsiteY196" fmla="*/ 1046996 h 3275887"/>
              <a:gd name="connsiteX197" fmla="*/ 983479 w 3788635"/>
              <a:gd name="connsiteY197" fmla="*/ 940886 h 3275887"/>
              <a:gd name="connsiteX198" fmla="*/ 1018374 w 3788635"/>
              <a:gd name="connsiteY198" fmla="*/ 959401 h 3275887"/>
              <a:gd name="connsiteX199" fmla="*/ 1048996 w 3788635"/>
              <a:gd name="connsiteY199" fmla="*/ 1082603 h 3275887"/>
              <a:gd name="connsiteX200" fmla="*/ 1041163 w 3788635"/>
              <a:gd name="connsiteY200" fmla="*/ 1152394 h 327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788635" h="3275887">
                <a:moveTo>
                  <a:pt x="3784362" y="1029192"/>
                </a:moveTo>
                <a:cubicBezTo>
                  <a:pt x="3770832" y="904566"/>
                  <a:pt x="3720269" y="794183"/>
                  <a:pt x="3643357" y="693770"/>
                </a:cubicBezTo>
                <a:cubicBezTo>
                  <a:pt x="3594931" y="630388"/>
                  <a:pt x="3505912" y="565583"/>
                  <a:pt x="3388407" y="513596"/>
                </a:cubicBezTo>
                <a:cubicBezTo>
                  <a:pt x="3296540" y="473003"/>
                  <a:pt x="3198976" y="464457"/>
                  <a:pt x="3102124" y="450927"/>
                </a:cubicBezTo>
                <a:cubicBezTo>
                  <a:pt x="2824385" y="412471"/>
                  <a:pt x="2637802" y="384697"/>
                  <a:pt x="2493236" y="293542"/>
                </a:cubicBezTo>
                <a:cubicBezTo>
                  <a:pt x="2419884" y="250101"/>
                  <a:pt x="2354367" y="196689"/>
                  <a:pt x="2296683" y="134020"/>
                </a:cubicBezTo>
                <a:cubicBezTo>
                  <a:pt x="2276030" y="111231"/>
                  <a:pt x="2256090" y="87018"/>
                  <a:pt x="2233301" y="65654"/>
                </a:cubicBezTo>
                <a:cubicBezTo>
                  <a:pt x="2150692" y="-11971"/>
                  <a:pt x="1980488" y="-25501"/>
                  <a:pt x="1897879" y="50699"/>
                </a:cubicBezTo>
                <a:cubicBezTo>
                  <a:pt x="1856574" y="106246"/>
                  <a:pt x="1847316" y="167491"/>
                  <a:pt x="1865832" y="233009"/>
                </a:cubicBezTo>
                <a:cubicBezTo>
                  <a:pt x="1876514" y="268616"/>
                  <a:pt x="1895030" y="300663"/>
                  <a:pt x="1912834" y="333422"/>
                </a:cubicBezTo>
                <a:cubicBezTo>
                  <a:pt x="1952714" y="391106"/>
                  <a:pt x="2001141" y="440957"/>
                  <a:pt x="2059537" y="480125"/>
                </a:cubicBezTo>
                <a:cubicBezTo>
                  <a:pt x="2068082" y="487958"/>
                  <a:pt x="2119357" y="512883"/>
                  <a:pt x="2135024" y="520717"/>
                </a:cubicBezTo>
                <a:cubicBezTo>
                  <a:pt x="2272469" y="578401"/>
                  <a:pt x="2647060" y="594069"/>
                  <a:pt x="2830082" y="596205"/>
                </a:cubicBezTo>
                <a:cubicBezTo>
                  <a:pt x="2905571" y="595493"/>
                  <a:pt x="2963967" y="599766"/>
                  <a:pt x="3030909" y="607600"/>
                </a:cubicBezTo>
                <a:cubicBezTo>
                  <a:pt x="3154110" y="622555"/>
                  <a:pt x="3273752" y="652465"/>
                  <a:pt x="3388407" y="700179"/>
                </a:cubicBezTo>
                <a:cubicBezTo>
                  <a:pt x="3530837" y="759287"/>
                  <a:pt x="3623417" y="943022"/>
                  <a:pt x="3639797" y="1128181"/>
                </a:cubicBezTo>
                <a:cubicBezTo>
                  <a:pt x="3646206" y="1212214"/>
                  <a:pt x="3631963" y="1291975"/>
                  <a:pt x="3594931" y="1368175"/>
                </a:cubicBezTo>
                <a:cubicBezTo>
                  <a:pt x="3566445" y="1426572"/>
                  <a:pt x="3528701" y="1444375"/>
                  <a:pt x="3463895" y="1429420"/>
                </a:cubicBezTo>
                <a:cubicBezTo>
                  <a:pt x="3430424" y="1418738"/>
                  <a:pt x="3405499" y="1396661"/>
                  <a:pt x="3383423" y="1371024"/>
                </a:cubicBezTo>
                <a:cubicBezTo>
                  <a:pt x="3349951" y="1332568"/>
                  <a:pt x="3324314" y="1289127"/>
                  <a:pt x="3302950" y="1243549"/>
                </a:cubicBezTo>
                <a:cubicBezTo>
                  <a:pt x="3262357" y="1159516"/>
                  <a:pt x="3221052" y="1076194"/>
                  <a:pt x="3166929" y="999994"/>
                </a:cubicBezTo>
                <a:cubicBezTo>
                  <a:pt x="3166929" y="999994"/>
                  <a:pt x="3166929" y="999994"/>
                  <a:pt x="3166929" y="999994"/>
                </a:cubicBezTo>
                <a:cubicBezTo>
                  <a:pt x="3118503" y="939461"/>
                  <a:pt x="3064379" y="885338"/>
                  <a:pt x="2998150" y="844033"/>
                </a:cubicBezTo>
                <a:cubicBezTo>
                  <a:pt x="2963967" y="827654"/>
                  <a:pt x="2930496" y="810562"/>
                  <a:pt x="2896312" y="794183"/>
                </a:cubicBezTo>
                <a:cubicBezTo>
                  <a:pt x="2803733" y="764273"/>
                  <a:pt x="2680531" y="745044"/>
                  <a:pt x="2558041" y="747181"/>
                </a:cubicBezTo>
                <a:cubicBezTo>
                  <a:pt x="2450507" y="757151"/>
                  <a:pt x="2350806" y="789910"/>
                  <a:pt x="2254666" y="838336"/>
                </a:cubicBezTo>
                <a:cubicBezTo>
                  <a:pt x="2149267" y="893883"/>
                  <a:pt x="2056688" y="965811"/>
                  <a:pt x="1977639" y="1055542"/>
                </a:cubicBezTo>
                <a:cubicBezTo>
                  <a:pt x="1971230" y="1063375"/>
                  <a:pt x="1956987" y="1077618"/>
                  <a:pt x="1956987" y="1077618"/>
                </a:cubicBezTo>
                <a:cubicBezTo>
                  <a:pt x="1887909" y="1168773"/>
                  <a:pt x="1734085" y="1373872"/>
                  <a:pt x="1725538" y="1385267"/>
                </a:cubicBezTo>
                <a:cubicBezTo>
                  <a:pt x="1725538" y="1385267"/>
                  <a:pt x="1725538" y="1385267"/>
                  <a:pt x="1725538" y="1385267"/>
                </a:cubicBezTo>
                <a:cubicBezTo>
                  <a:pt x="1660733" y="1472861"/>
                  <a:pt x="1601624" y="1564016"/>
                  <a:pt x="1531122" y="1647338"/>
                </a:cubicBezTo>
                <a:cubicBezTo>
                  <a:pt x="1514742" y="1669415"/>
                  <a:pt x="1495514" y="1687218"/>
                  <a:pt x="1474150" y="1704310"/>
                </a:cubicBezTo>
                <a:cubicBezTo>
                  <a:pt x="1447088" y="1726386"/>
                  <a:pt x="1415041" y="1727811"/>
                  <a:pt x="1382995" y="1722114"/>
                </a:cubicBezTo>
                <a:cubicBezTo>
                  <a:pt x="1323174" y="1712144"/>
                  <a:pt x="1271187" y="1686506"/>
                  <a:pt x="1228458" y="1643065"/>
                </a:cubicBezTo>
                <a:cubicBezTo>
                  <a:pt x="1204957" y="1618852"/>
                  <a:pt x="1190002" y="1590366"/>
                  <a:pt x="1188577" y="1555471"/>
                </a:cubicBezTo>
                <a:cubicBezTo>
                  <a:pt x="1180744" y="1482119"/>
                  <a:pt x="1208518" y="1338977"/>
                  <a:pt x="1208518" y="1338977"/>
                </a:cubicBezTo>
                <a:cubicBezTo>
                  <a:pt x="1217063" y="1296248"/>
                  <a:pt x="1289703" y="1158803"/>
                  <a:pt x="1349524" y="1086164"/>
                </a:cubicBezTo>
                <a:cubicBezTo>
                  <a:pt x="1360206" y="1073345"/>
                  <a:pt x="1370888" y="1059815"/>
                  <a:pt x="1382283" y="1047708"/>
                </a:cubicBezTo>
                <a:cubicBezTo>
                  <a:pt x="1393677" y="1035601"/>
                  <a:pt x="1400798" y="1022070"/>
                  <a:pt x="1400086" y="1004979"/>
                </a:cubicBezTo>
                <a:cubicBezTo>
                  <a:pt x="1399374" y="986463"/>
                  <a:pt x="1407208" y="974357"/>
                  <a:pt x="1425723" y="970084"/>
                </a:cubicBezTo>
                <a:cubicBezTo>
                  <a:pt x="1449937" y="955129"/>
                  <a:pt x="1501211" y="931628"/>
                  <a:pt x="1501211" y="931628"/>
                </a:cubicBezTo>
                <a:cubicBezTo>
                  <a:pt x="1518303" y="922369"/>
                  <a:pt x="1535395" y="913824"/>
                  <a:pt x="1551774" y="904566"/>
                </a:cubicBezTo>
                <a:lnTo>
                  <a:pt x="1551774" y="904566"/>
                </a:lnTo>
                <a:cubicBezTo>
                  <a:pt x="1578124" y="891035"/>
                  <a:pt x="1605185" y="876792"/>
                  <a:pt x="1631535" y="863261"/>
                </a:cubicBezTo>
                <a:cubicBezTo>
                  <a:pt x="1605898" y="863974"/>
                  <a:pt x="1585957" y="875368"/>
                  <a:pt x="1558895" y="886762"/>
                </a:cubicBezTo>
                <a:cubicBezTo>
                  <a:pt x="1506909" y="915248"/>
                  <a:pt x="1453497" y="942310"/>
                  <a:pt x="1400798" y="970796"/>
                </a:cubicBezTo>
                <a:cubicBezTo>
                  <a:pt x="1390116" y="976493"/>
                  <a:pt x="1355932" y="950855"/>
                  <a:pt x="1358069" y="939461"/>
                </a:cubicBezTo>
                <a:cubicBezTo>
                  <a:pt x="1358781" y="934476"/>
                  <a:pt x="1483407" y="841185"/>
                  <a:pt x="1546789" y="807714"/>
                </a:cubicBezTo>
                <a:cubicBezTo>
                  <a:pt x="1592367" y="779940"/>
                  <a:pt x="1813133" y="676678"/>
                  <a:pt x="1876514" y="648192"/>
                </a:cubicBezTo>
                <a:cubicBezTo>
                  <a:pt x="1888621" y="642495"/>
                  <a:pt x="1902864" y="641783"/>
                  <a:pt x="1910697" y="628964"/>
                </a:cubicBezTo>
                <a:cubicBezTo>
                  <a:pt x="1880075" y="635373"/>
                  <a:pt x="1803163" y="670269"/>
                  <a:pt x="1750463" y="693058"/>
                </a:cubicBezTo>
                <a:cubicBezTo>
                  <a:pt x="1750463" y="693058"/>
                  <a:pt x="1573138" y="767121"/>
                  <a:pt x="1375161" y="908126"/>
                </a:cubicBezTo>
                <a:cubicBezTo>
                  <a:pt x="1360206" y="920946"/>
                  <a:pt x="1338842" y="936612"/>
                  <a:pt x="1325311" y="922369"/>
                </a:cubicBezTo>
                <a:cubicBezTo>
                  <a:pt x="1311780" y="908126"/>
                  <a:pt x="1334568" y="891747"/>
                  <a:pt x="1345250" y="878217"/>
                </a:cubicBezTo>
                <a:cubicBezTo>
                  <a:pt x="1347387" y="875368"/>
                  <a:pt x="1538243" y="708013"/>
                  <a:pt x="1632959" y="628252"/>
                </a:cubicBezTo>
                <a:cubicBezTo>
                  <a:pt x="1641505" y="621130"/>
                  <a:pt x="1652899" y="614721"/>
                  <a:pt x="1657884" y="604039"/>
                </a:cubicBezTo>
                <a:lnTo>
                  <a:pt x="1657884" y="604039"/>
                </a:lnTo>
                <a:cubicBezTo>
                  <a:pt x="1626549" y="614721"/>
                  <a:pt x="1603761" y="639646"/>
                  <a:pt x="1578836" y="659587"/>
                </a:cubicBezTo>
                <a:cubicBezTo>
                  <a:pt x="1545365" y="685936"/>
                  <a:pt x="1365191" y="844033"/>
                  <a:pt x="1355932" y="854003"/>
                </a:cubicBezTo>
                <a:cubicBezTo>
                  <a:pt x="1302521" y="910975"/>
                  <a:pt x="1302521" y="910975"/>
                  <a:pt x="1232731" y="875368"/>
                </a:cubicBezTo>
                <a:cubicBezTo>
                  <a:pt x="1150834" y="833351"/>
                  <a:pt x="1065376" y="799168"/>
                  <a:pt x="972797" y="791334"/>
                </a:cubicBezTo>
                <a:cubicBezTo>
                  <a:pt x="964963" y="790622"/>
                  <a:pt x="958554" y="788485"/>
                  <a:pt x="954281" y="780652"/>
                </a:cubicBezTo>
                <a:cubicBezTo>
                  <a:pt x="900870" y="673117"/>
                  <a:pt x="809002" y="605463"/>
                  <a:pt x="702892" y="559173"/>
                </a:cubicBezTo>
                <a:cubicBezTo>
                  <a:pt x="642359" y="532112"/>
                  <a:pt x="538385" y="486534"/>
                  <a:pt x="517733" y="478700"/>
                </a:cubicBezTo>
                <a:cubicBezTo>
                  <a:pt x="563311" y="632525"/>
                  <a:pt x="543370" y="790622"/>
                  <a:pt x="583251" y="942310"/>
                </a:cubicBezTo>
                <a:cubicBezTo>
                  <a:pt x="519869" y="885338"/>
                  <a:pt x="333286" y="776379"/>
                  <a:pt x="333286" y="776379"/>
                </a:cubicBezTo>
                <a:cubicBezTo>
                  <a:pt x="301952" y="762848"/>
                  <a:pt x="217206" y="700179"/>
                  <a:pt x="198690" y="693058"/>
                </a:cubicBezTo>
                <a:cubicBezTo>
                  <a:pt x="180886" y="686648"/>
                  <a:pt x="171628" y="690921"/>
                  <a:pt x="173052" y="712285"/>
                </a:cubicBezTo>
                <a:cubicBezTo>
                  <a:pt x="176613" y="764985"/>
                  <a:pt x="192993" y="869671"/>
                  <a:pt x="192993" y="869671"/>
                </a:cubicBezTo>
                <a:cubicBezTo>
                  <a:pt x="200826" y="915248"/>
                  <a:pt x="211509" y="960114"/>
                  <a:pt x="216494" y="1006403"/>
                </a:cubicBezTo>
                <a:cubicBezTo>
                  <a:pt x="227176" y="1102544"/>
                  <a:pt x="254237" y="1192274"/>
                  <a:pt x="306937" y="1273460"/>
                </a:cubicBezTo>
                <a:cubicBezTo>
                  <a:pt x="324028" y="1299809"/>
                  <a:pt x="328301" y="1323310"/>
                  <a:pt x="314770" y="1354644"/>
                </a:cubicBezTo>
                <a:cubicBezTo>
                  <a:pt x="291269" y="1410192"/>
                  <a:pt x="291981" y="1471437"/>
                  <a:pt x="294830" y="1531257"/>
                </a:cubicBezTo>
                <a:cubicBezTo>
                  <a:pt x="296254" y="1559743"/>
                  <a:pt x="300527" y="1603897"/>
                  <a:pt x="305512" y="1644489"/>
                </a:cubicBezTo>
                <a:cubicBezTo>
                  <a:pt x="202251" y="1672975"/>
                  <a:pt x="24925" y="1732796"/>
                  <a:pt x="6410" y="1752736"/>
                </a:cubicBezTo>
                <a:cubicBezTo>
                  <a:pt x="52699" y="1736357"/>
                  <a:pt x="192280" y="1692203"/>
                  <a:pt x="306937" y="1658732"/>
                </a:cubicBezTo>
                <a:cubicBezTo>
                  <a:pt x="309073" y="1677960"/>
                  <a:pt x="311921" y="1695052"/>
                  <a:pt x="314058" y="1709295"/>
                </a:cubicBezTo>
                <a:cubicBezTo>
                  <a:pt x="252101" y="1746327"/>
                  <a:pt x="51987" y="1873089"/>
                  <a:pt x="51987" y="1873089"/>
                </a:cubicBezTo>
                <a:cubicBezTo>
                  <a:pt x="38456" y="1888757"/>
                  <a:pt x="9258" y="1906560"/>
                  <a:pt x="0" y="1926500"/>
                </a:cubicBezTo>
                <a:cubicBezTo>
                  <a:pt x="49850" y="1890893"/>
                  <a:pt x="254949" y="1755584"/>
                  <a:pt x="316195" y="1720689"/>
                </a:cubicBezTo>
                <a:cubicBezTo>
                  <a:pt x="318331" y="1730659"/>
                  <a:pt x="323316" y="1757009"/>
                  <a:pt x="331862" y="1774813"/>
                </a:cubicBezTo>
                <a:cubicBezTo>
                  <a:pt x="297678" y="1814693"/>
                  <a:pt x="126763" y="2030474"/>
                  <a:pt x="113232" y="2051127"/>
                </a:cubicBezTo>
                <a:cubicBezTo>
                  <a:pt x="113232" y="2051127"/>
                  <a:pt x="113232" y="2051127"/>
                  <a:pt x="113232" y="2051127"/>
                </a:cubicBezTo>
                <a:cubicBezTo>
                  <a:pt x="106110" y="2069643"/>
                  <a:pt x="93292" y="2085310"/>
                  <a:pt x="90443" y="2106675"/>
                </a:cubicBezTo>
                <a:cubicBezTo>
                  <a:pt x="125339" y="2056824"/>
                  <a:pt x="277738" y="1859559"/>
                  <a:pt x="320467" y="1811844"/>
                </a:cubicBezTo>
                <a:cubicBezTo>
                  <a:pt x="327589" y="1803299"/>
                  <a:pt x="333998" y="1796889"/>
                  <a:pt x="342544" y="1811844"/>
                </a:cubicBezTo>
                <a:cubicBezTo>
                  <a:pt x="347529" y="1819678"/>
                  <a:pt x="357499" y="1824663"/>
                  <a:pt x="365333" y="1831785"/>
                </a:cubicBezTo>
                <a:cubicBezTo>
                  <a:pt x="376727" y="1834633"/>
                  <a:pt x="385985" y="1830360"/>
                  <a:pt x="395955" y="1824663"/>
                </a:cubicBezTo>
                <a:cubicBezTo>
                  <a:pt x="438684" y="1799738"/>
                  <a:pt x="632389" y="1717841"/>
                  <a:pt x="740636" y="1709295"/>
                </a:cubicBezTo>
                <a:cubicBezTo>
                  <a:pt x="810426" y="1703598"/>
                  <a:pt x="878792" y="1707158"/>
                  <a:pt x="942886" y="1737781"/>
                </a:cubicBezTo>
                <a:cubicBezTo>
                  <a:pt x="956417" y="1744190"/>
                  <a:pt x="1031192" y="1785495"/>
                  <a:pt x="1055406" y="1858846"/>
                </a:cubicBezTo>
                <a:cubicBezTo>
                  <a:pt x="1068225" y="1896590"/>
                  <a:pt x="1082468" y="1932910"/>
                  <a:pt x="1095286" y="1970654"/>
                </a:cubicBezTo>
                <a:cubicBezTo>
                  <a:pt x="1130893" y="2062521"/>
                  <a:pt x="1185017" y="2141570"/>
                  <a:pt x="1257656" y="2207799"/>
                </a:cubicBezTo>
                <a:cubicBezTo>
                  <a:pt x="1263353" y="2212073"/>
                  <a:pt x="1363767" y="2281863"/>
                  <a:pt x="1382995" y="2289697"/>
                </a:cubicBezTo>
                <a:cubicBezTo>
                  <a:pt x="1433557" y="2310349"/>
                  <a:pt x="1465604" y="2349517"/>
                  <a:pt x="1487680" y="2396519"/>
                </a:cubicBezTo>
                <a:cubicBezTo>
                  <a:pt x="1521152" y="2469871"/>
                  <a:pt x="1542516" y="2547495"/>
                  <a:pt x="1556759" y="2626544"/>
                </a:cubicBezTo>
                <a:cubicBezTo>
                  <a:pt x="1571714" y="2679243"/>
                  <a:pt x="1585957" y="2731229"/>
                  <a:pt x="1600912" y="2783929"/>
                </a:cubicBezTo>
                <a:cubicBezTo>
                  <a:pt x="1603049" y="2794611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08034" y="2816687"/>
                  <a:pt x="1608034" y="2816687"/>
                  <a:pt x="1608034" y="2816687"/>
                </a:cubicBezTo>
                <a:cubicBezTo>
                  <a:pt x="1634384" y="2887190"/>
                  <a:pt x="1673552" y="3080183"/>
                  <a:pt x="1673552" y="3090865"/>
                </a:cubicBezTo>
                <a:cubicBezTo>
                  <a:pt x="1682809" y="3125760"/>
                  <a:pt x="1684946" y="3161368"/>
                  <a:pt x="1689219" y="3196975"/>
                </a:cubicBezTo>
                <a:cubicBezTo>
                  <a:pt x="1690643" y="3211218"/>
                  <a:pt x="1686370" y="3216915"/>
                  <a:pt x="1672127" y="3217628"/>
                </a:cubicBezTo>
                <a:cubicBezTo>
                  <a:pt x="1653611" y="3218340"/>
                  <a:pt x="1636520" y="3224749"/>
                  <a:pt x="1620141" y="3232583"/>
                </a:cubicBezTo>
                <a:cubicBezTo>
                  <a:pt x="1605898" y="3243977"/>
                  <a:pt x="1594503" y="3257508"/>
                  <a:pt x="1587381" y="3274600"/>
                </a:cubicBezTo>
                <a:cubicBezTo>
                  <a:pt x="1650763" y="3276024"/>
                  <a:pt x="1798890" y="3274600"/>
                  <a:pt x="1800314" y="3274600"/>
                </a:cubicBezTo>
                <a:cubicBezTo>
                  <a:pt x="1809572" y="3255372"/>
                  <a:pt x="1818830" y="3236856"/>
                  <a:pt x="1828088" y="3218340"/>
                </a:cubicBezTo>
                <a:cubicBezTo>
                  <a:pt x="1832361" y="3209794"/>
                  <a:pt x="1836633" y="3201960"/>
                  <a:pt x="1835921" y="3192703"/>
                </a:cubicBezTo>
                <a:cubicBezTo>
                  <a:pt x="1818830" y="3065228"/>
                  <a:pt x="1794617" y="2938465"/>
                  <a:pt x="1786071" y="2810278"/>
                </a:cubicBezTo>
                <a:cubicBezTo>
                  <a:pt x="1782510" y="2756155"/>
                  <a:pt x="1780374" y="2701319"/>
                  <a:pt x="1790344" y="2647196"/>
                </a:cubicBezTo>
                <a:cubicBezTo>
                  <a:pt x="1791769" y="2625119"/>
                  <a:pt x="1793904" y="2603042"/>
                  <a:pt x="1795329" y="2580966"/>
                </a:cubicBezTo>
                <a:cubicBezTo>
                  <a:pt x="1799602" y="2516161"/>
                  <a:pt x="1793192" y="2452779"/>
                  <a:pt x="1785359" y="2388686"/>
                </a:cubicBezTo>
                <a:cubicBezTo>
                  <a:pt x="1777526" y="2334562"/>
                  <a:pt x="1775389" y="2279727"/>
                  <a:pt x="1783222" y="2225603"/>
                </a:cubicBezTo>
                <a:cubicBezTo>
                  <a:pt x="1788208" y="2192133"/>
                  <a:pt x="1803163" y="2166495"/>
                  <a:pt x="1835921" y="2150828"/>
                </a:cubicBezTo>
                <a:cubicBezTo>
                  <a:pt x="1890045" y="2124478"/>
                  <a:pt x="1943456" y="2095280"/>
                  <a:pt x="1997580" y="2067506"/>
                </a:cubicBezTo>
                <a:cubicBezTo>
                  <a:pt x="2026066" y="2052551"/>
                  <a:pt x="2112236" y="2008398"/>
                  <a:pt x="2126479" y="1999852"/>
                </a:cubicBezTo>
                <a:cubicBezTo>
                  <a:pt x="2126479" y="1999852"/>
                  <a:pt x="2126479" y="1999852"/>
                  <a:pt x="2126479" y="1999852"/>
                </a:cubicBezTo>
                <a:cubicBezTo>
                  <a:pt x="2201255" y="1953562"/>
                  <a:pt x="2276742" y="1906560"/>
                  <a:pt x="2340124" y="1843891"/>
                </a:cubicBezTo>
                <a:cubicBezTo>
                  <a:pt x="2382141" y="1802587"/>
                  <a:pt x="2422733" y="1759858"/>
                  <a:pt x="2463325" y="1717841"/>
                </a:cubicBezTo>
                <a:cubicBezTo>
                  <a:pt x="2496797" y="1677248"/>
                  <a:pt x="2529555" y="1635943"/>
                  <a:pt x="2564451" y="1595351"/>
                </a:cubicBezTo>
                <a:cubicBezTo>
                  <a:pt x="2591512" y="1563304"/>
                  <a:pt x="2624272" y="1539091"/>
                  <a:pt x="2667712" y="1533394"/>
                </a:cubicBezTo>
                <a:cubicBezTo>
                  <a:pt x="2689789" y="1530545"/>
                  <a:pt x="2698334" y="1537667"/>
                  <a:pt x="2695486" y="1561168"/>
                </a:cubicBezTo>
                <a:cubicBezTo>
                  <a:pt x="2686228" y="1627398"/>
                  <a:pt x="2630680" y="1780510"/>
                  <a:pt x="2625695" y="1794753"/>
                </a:cubicBezTo>
                <a:cubicBezTo>
                  <a:pt x="2604331" y="1865256"/>
                  <a:pt x="2590800" y="1936471"/>
                  <a:pt x="2587951" y="2010534"/>
                </a:cubicBezTo>
                <a:cubicBezTo>
                  <a:pt x="2585815" y="2116644"/>
                  <a:pt x="2597921" y="2220619"/>
                  <a:pt x="2634954" y="2321031"/>
                </a:cubicBezTo>
                <a:cubicBezTo>
                  <a:pt x="2662727" y="2397943"/>
                  <a:pt x="2703320" y="2467022"/>
                  <a:pt x="2758155" y="2527555"/>
                </a:cubicBezTo>
                <a:cubicBezTo>
                  <a:pt x="2803021" y="2577405"/>
                  <a:pt x="2813703" y="2640074"/>
                  <a:pt x="2815839" y="2703456"/>
                </a:cubicBezTo>
                <a:cubicBezTo>
                  <a:pt x="2818688" y="2792474"/>
                  <a:pt x="2773823" y="3003983"/>
                  <a:pt x="2766701" y="3022499"/>
                </a:cubicBezTo>
                <a:cubicBezTo>
                  <a:pt x="2756019" y="3072349"/>
                  <a:pt x="2738215" y="3120775"/>
                  <a:pt x="2713290" y="3165641"/>
                </a:cubicBezTo>
                <a:cubicBezTo>
                  <a:pt x="2699759" y="3190566"/>
                  <a:pt x="2681955" y="3206233"/>
                  <a:pt x="2650621" y="3209082"/>
                </a:cubicBezTo>
                <a:cubicBezTo>
                  <a:pt x="2611452" y="3213355"/>
                  <a:pt x="2575845" y="3228310"/>
                  <a:pt x="2552344" y="3263205"/>
                </a:cubicBezTo>
                <a:cubicBezTo>
                  <a:pt x="2551632" y="3268190"/>
                  <a:pt x="2549496" y="3272463"/>
                  <a:pt x="2548071" y="3277448"/>
                </a:cubicBezTo>
                <a:cubicBezTo>
                  <a:pt x="2548783" y="3277448"/>
                  <a:pt x="2691926" y="3276736"/>
                  <a:pt x="2762428" y="3276024"/>
                </a:cubicBezTo>
                <a:cubicBezTo>
                  <a:pt x="2782368" y="3276024"/>
                  <a:pt x="2835780" y="3273175"/>
                  <a:pt x="2842901" y="3273887"/>
                </a:cubicBezTo>
                <a:cubicBezTo>
                  <a:pt x="2886342" y="3241841"/>
                  <a:pt x="2898449" y="3191278"/>
                  <a:pt x="2906995" y="3138579"/>
                </a:cubicBezTo>
                <a:cubicBezTo>
                  <a:pt x="2907707" y="3132882"/>
                  <a:pt x="2935481" y="3033893"/>
                  <a:pt x="2936904" y="3031045"/>
                </a:cubicBezTo>
                <a:cubicBezTo>
                  <a:pt x="2936904" y="3031045"/>
                  <a:pt x="2936904" y="3031045"/>
                  <a:pt x="2936904" y="3031045"/>
                </a:cubicBezTo>
                <a:cubicBezTo>
                  <a:pt x="2958269" y="2937753"/>
                  <a:pt x="2987468" y="2848022"/>
                  <a:pt x="3034469" y="2763989"/>
                </a:cubicBezTo>
                <a:cubicBezTo>
                  <a:pt x="3045864" y="2743336"/>
                  <a:pt x="3060107" y="2724820"/>
                  <a:pt x="3073638" y="2704880"/>
                </a:cubicBezTo>
                <a:cubicBezTo>
                  <a:pt x="3073638" y="2704880"/>
                  <a:pt x="3073638" y="2704880"/>
                  <a:pt x="3073638" y="2704880"/>
                </a:cubicBezTo>
                <a:cubicBezTo>
                  <a:pt x="3083608" y="2683516"/>
                  <a:pt x="3082183" y="2638650"/>
                  <a:pt x="3081471" y="2638650"/>
                </a:cubicBezTo>
                <a:cubicBezTo>
                  <a:pt x="3071501" y="2637938"/>
                  <a:pt x="3070077" y="2630104"/>
                  <a:pt x="3067940" y="2622983"/>
                </a:cubicBezTo>
                <a:cubicBezTo>
                  <a:pt x="3060107" y="2594497"/>
                  <a:pt x="3048712" y="2567435"/>
                  <a:pt x="3038030" y="2540373"/>
                </a:cubicBezTo>
                <a:cubicBezTo>
                  <a:pt x="3008832" y="2465598"/>
                  <a:pt x="3033758" y="2400792"/>
                  <a:pt x="3073638" y="2338835"/>
                </a:cubicBezTo>
                <a:cubicBezTo>
                  <a:pt x="3104260" y="2290409"/>
                  <a:pt x="3136306" y="2243407"/>
                  <a:pt x="3173339" y="2199966"/>
                </a:cubicBezTo>
                <a:cubicBezTo>
                  <a:pt x="3249538" y="2110235"/>
                  <a:pt x="3312208" y="1974214"/>
                  <a:pt x="3320041" y="1953562"/>
                </a:cubicBezTo>
                <a:cubicBezTo>
                  <a:pt x="3320041" y="1952138"/>
                  <a:pt x="3320753" y="1950002"/>
                  <a:pt x="3322178" y="1948577"/>
                </a:cubicBezTo>
                <a:cubicBezTo>
                  <a:pt x="3344967" y="1868816"/>
                  <a:pt x="3362770" y="1789056"/>
                  <a:pt x="3369892" y="1706446"/>
                </a:cubicBezTo>
                <a:cubicBezTo>
                  <a:pt x="3372741" y="1677248"/>
                  <a:pt x="3373452" y="1647338"/>
                  <a:pt x="3373452" y="1618140"/>
                </a:cubicBezTo>
                <a:cubicBezTo>
                  <a:pt x="3373452" y="1602472"/>
                  <a:pt x="3376301" y="1594639"/>
                  <a:pt x="3394817" y="1600336"/>
                </a:cubicBezTo>
                <a:cubicBezTo>
                  <a:pt x="3424015" y="1608882"/>
                  <a:pt x="3503776" y="1597488"/>
                  <a:pt x="3517306" y="1597488"/>
                </a:cubicBezTo>
                <a:cubicBezTo>
                  <a:pt x="3549353" y="1591078"/>
                  <a:pt x="3615583" y="1564728"/>
                  <a:pt x="3617720" y="1562592"/>
                </a:cubicBezTo>
                <a:cubicBezTo>
                  <a:pt x="3719557" y="1492802"/>
                  <a:pt x="3763711" y="1388115"/>
                  <a:pt x="3782226" y="1272747"/>
                </a:cubicBezTo>
                <a:cubicBezTo>
                  <a:pt x="3789348" y="1222185"/>
                  <a:pt x="3795045" y="1127469"/>
                  <a:pt x="3784362" y="1029192"/>
                </a:cubicBezTo>
                <a:close/>
                <a:moveTo>
                  <a:pt x="632389" y="585523"/>
                </a:moveTo>
                <a:cubicBezTo>
                  <a:pt x="656602" y="618994"/>
                  <a:pt x="680815" y="652465"/>
                  <a:pt x="703604" y="686648"/>
                </a:cubicBezTo>
                <a:cubicBezTo>
                  <a:pt x="743484" y="746469"/>
                  <a:pt x="784077" y="806289"/>
                  <a:pt x="848170" y="845457"/>
                </a:cubicBezTo>
                <a:cubicBezTo>
                  <a:pt x="808290" y="846882"/>
                  <a:pt x="780516" y="825517"/>
                  <a:pt x="756303" y="799168"/>
                </a:cubicBezTo>
                <a:cubicBezTo>
                  <a:pt x="723544" y="764985"/>
                  <a:pt x="700043" y="723680"/>
                  <a:pt x="675830" y="683799"/>
                </a:cubicBezTo>
                <a:cubicBezTo>
                  <a:pt x="648056" y="637510"/>
                  <a:pt x="623843" y="588372"/>
                  <a:pt x="589660" y="545643"/>
                </a:cubicBezTo>
                <a:cubicBezTo>
                  <a:pt x="606752" y="555612"/>
                  <a:pt x="620994" y="569855"/>
                  <a:pt x="632389" y="585523"/>
                </a:cubicBezTo>
                <a:close/>
                <a:moveTo>
                  <a:pt x="253525" y="894596"/>
                </a:moveTo>
                <a:cubicBezTo>
                  <a:pt x="242131" y="871807"/>
                  <a:pt x="231449" y="848306"/>
                  <a:pt x="226463" y="822669"/>
                </a:cubicBezTo>
                <a:cubicBezTo>
                  <a:pt x="281299" y="913824"/>
                  <a:pt x="357499" y="988600"/>
                  <a:pt x="416607" y="1075482"/>
                </a:cubicBezTo>
                <a:cubicBezTo>
                  <a:pt x="438684" y="1107528"/>
                  <a:pt x="447942" y="1148833"/>
                  <a:pt x="449367" y="1190138"/>
                </a:cubicBezTo>
                <a:cubicBezTo>
                  <a:pt x="395243" y="1083316"/>
                  <a:pt x="306937" y="999994"/>
                  <a:pt x="253525" y="894596"/>
                </a:cubicBezTo>
                <a:close/>
                <a:moveTo>
                  <a:pt x="577554" y="1482831"/>
                </a:moveTo>
                <a:cubicBezTo>
                  <a:pt x="522006" y="1489241"/>
                  <a:pt x="449367" y="1450785"/>
                  <a:pt x="423017" y="1400934"/>
                </a:cubicBezTo>
                <a:cubicBezTo>
                  <a:pt x="416607" y="1388827"/>
                  <a:pt x="418032" y="1378858"/>
                  <a:pt x="423729" y="1367463"/>
                </a:cubicBezTo>
                <a:cubicBezTo>
                  <a:pt x="434411" y="1346811"/>
                  <a:pt x="497080" y="1289127"/>
                  <a:pt x="544794" y="1276308"/>
                </a:cubicBezTo>
                <a:cubicBezTo>
                  <a:pt x="561886" y="1272035"/>
                  <a:pt x="566159" y="1272035"/>
                  <a:pt x="566159" y="1289127"/>
                </a:cubicBezTo>
                <a:cubicBezTo>
                  <a:pt x="566159" y="1304082"/>
                  <a:pt x="566159" y="1319037"/>
                  <a:pt x="566159" y="1334704"/>
                </a:cubicBezTo>
                <a:cubicBezTo>
                  <a:pt x="566159" y="1379570"/>
                  <a:pt x="568295" y="1423723"/>
                  <a:pt x="588948" y="1465028"/>
                </a:cubicBezTo>
                <a:cubicBezTo>
                  <a:pt x="597494" y="1478559"/>
                  <a:pt x="589660" y="1481407"/>
                  <a:pt x="577554" y="1482831"/>
                </a:cubicBezTo>
                <a:close/>
                <a:moveTo>
                  <a:pt x="799032" y="1379570"/>
                </a:moveTo>
                <a:cubicBezTo>
                  <a:pt x="780516" y="1430132"/>
                  <a:pt x="739211" y="1454345"/>
                  <a:pt x="691497" y="1470013"/>
                </a:cubicBezTo>
                <a:cubicBezTo>
                  <a:pt x="675830" y="1474998"/>
                  <a:pt x="655890" y="1483544"/>
                  <a:pt x="643071" y="1478559"/>
                </a:cubicBezTo>
                <a:cubicBezTo>
                  <a:pt x="624555" y="1471437"/>
                  <a:pt x="635949" y="1449360"/>
                  <a:pt x="636662" y="1433693"/>
                </a:cubicBezTo>
                <a:cubicBezTo>
                  <a:pt x="637374" y="1386691"/>
                  <a:pt x="630965" y="1345386"/>
                  <a:pt x="618858" y="1299097"/>
                </a:cubicBezTo>
                <a:cubicBezTo>
                  <a:pt x="610312" y="1257792"/>
                  <a:pt x="618146" y="1264201"/>
                  <a:pt x="650192" y="1264201"/>
                </a:cubicBezTo>
                <a:cubicBezTo>
                  <a:pt x="697195" y="1264201"/>
                  <a:pt x="739211" y="1278444"/>
                  <a:pt x="777667" y="1304794"/>
                </a:cubicBezTo>
                <a:cubicBezTo>
                  <a:pt x="817548" y="1331855"/>
                  <a:pt x="818972" y="1335416"/>
                  <a:pt x="799032" y="1379570"/>
                </a:cubicBezTo>
                <a:close/>
                <a:moveTo>
                  <a:pt x="1011965" y="1213639"/>
                </a:moveTo>
                <a:cubicBezTo>
                  <a:pt x="983479" y="1257792"/>
                  <a:pt x="947871" y="1293400"/>
                  <a:pt x="898733" y="1314052"/>
                </a:cubicBezTo>
                <a:cubicBezTo>
                  <a:pt x="880929" y="1321173"/>
                  <a:pt x="868110" y="1318325"/>
                  <a:pt x="855292" y="1306218"/>
                </a:cubicBezTo>
                <a:cubicBezTo>
                  <a:pt x="833215" y="1284854"/>
                  <a:pt x="820396" y="1259217"/>
                  <a:pt x="813987" y="1230018"/>
                </a:cubicBezTo>
                <a:cubicBezTo>
                  <a:pt x="809002" y="1207942"/>
                  <a:pt x="807577" y="1185153"/>
                  <a:pt x="807577" y="1155955"/>
                </a:cubicBezTo>
                <a:cubicBezTo>
                  <a:pt x="808290" y="1147409"/>
                  <a:pt x="809002" y="1132454"/>
                  <a:pt x="810426" y="1116787"/>
                </a:cubicBezTo>
                <a:cubicBezTo>
                  <a:pt x="811138" y="1102544"/>
                  <a:pt x="817548" y="1098983"/>
                  <a:pt x="829655" y="1107528"/>
                </a:cubicBezTo>
                <a:cubicBezTo>
                  <a:pt x="843898" y="1117499"/>
                  <a:pt x="853867" y="1133878"/>
                  <a:pt x="868823" y="1143848"/>
                </a:cubicBezTo>
                <a:cubicBezTo>
                  <a:pt x="907991" y="1170910"/>
                  <a:pt x="937901" y="1190138"/>
                  <a:pt x="1001994" y="1192986"/>
                </a:cubicBezTo>
                <a:cubicBezTo>
                  <a:pt x="1016237" y="1193699"/>
                  <a:pt x="1021222" y="1199396"/>
                  <a:pt x="1011965" y="1213639"/>
                </a:cubicBezTo>
                <a:close/>
                <a:moveTo>
                  <a:pt x="1041163" y="1152394"/>
                </a:moveTo>
                <a:cubicBezTo>
                  <a:pt x="1038314" y="1164500"/>
                  <a:pt x="1033329" y="1167349"/>
                  <a:pt x="1021935" y="1160228"/>
                </a:cubicBezTo>
                <a:cubicBezTo>
                  <a:pt x="1001283" y="1146697"/>
                  <a:pt x="984191" y="1127469"/>
                  <a:pt x="963538" y="1114650"/>
                </a:cubicBezTo>
                <a:cubicBezTo>
                  <a:pt x="927219" y="1091861"/>
                  <a:pt x="884490" y="1079755"/>
                  <a:pt x="841761" y="1072633"/>
                </a:cubicBezTo>
                <a:cubicBezTo>
                  <a:pt x="822533" y="1069073"/>
                  <a:pt x="822533" y="1061951"/>
                  <a:pt x="831079" y="1046996"/>
                </a:cubicBezTo>
                <a:cubicBezTo>
                  <a:pt x="865262" y="987887"/>
                  <a:pt x="916537" y="953704"/>
                  <a:pt x="983479" y="940886"/>
                </a:cubicBezTo>
                <a:cubicBezTo>
                  <a:pt x="1001283" y="937325"/>
                  <a:pt x="1010540" y="946583"/>
                  <a:pt x="1018374" y="959401"/>
                </a:cubicBezTo>
                <a:cubicBezTo>
                  <a:pt x="1042587" y="997145"/>
                  <a:pt x="1048996" y="1039162"/>
                  <a:pt x="1048996" y="1082603"/>
                </a:cubicBezTo>
                <a:cubicBezTo>
                  <a:pt x="1049708" y="1105392"/>
                  <a:pt x="1046860" y="1128893"/>
                  <a:pt x="1041163" y="1152394"/>
                </a:cubicBezTo>
                <a:close/>
              </a:path>
            </a:pathLst>
          </a:custGeom>
          <a:solidFill>
            <a:schemeClr val="accent1"/>
          </a:solidFill>
          <a:ln w="71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1B93F2-6C7D-4EEA-87B7-8A652FBCCAB9}"/>
              </a:ext>
            </a:extLst>
          </p:cNvPr>
          <p:cNvGrpSpPr/>
          <p:nvPr/>
        </p:nvGrpSpPr>
        <p:grpSpPr>
          <a:xfrm>
            <a:off x="6546137" y="2762169"/>
            <a:ext cx="669193" cy="1127231"/>
            <a:chOff x="6558588" y="2364410"/>
            <a:chExt cx="840336" cy="1415515"/>
          </a:xfrm>
          <a:solidFill>
            <a:schemeClr val="accent2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63C75EE-9FC6-4FEA-9CCE-D8FBCC0F533B}"/>
                </a:ext>
              </a:extLst>
            </p:cNvPr>
            <p:cNvSpPr/>
            <p:nvPr/>
          </p:nvSpPr>
          <p:spPr>
            <a:xfrm>
              <a:off x="6690645" y="2671985"/>
              <a:ext cx="591084" cy="591084"/>
            </a:xfrm>
            <a:custGeom>
              <a:avLst/>
              <a:gdLst>
                <a:gd name="connsiteX0" fmla="*/ 591084 w 591084"/>
                <a:gd name="connsiteY0" fmla="*/ 295542 h 591084"/>
                <a:gd name="connsiteX1" fmla="*/ 295542 w 591084"/>
                <a:gd name="connsiteY1" fmla="*/ 591084 h 591084"/>
                <a:gd name="connsiteX2" fmla="*/ 0 w 591084"/>
                <a:gd name="connsiteY2" fmla="*/ 295542 h 591084"/>
                <a:gd name="connsiteX3" fmla="*/ 295542 w 591084"/>
                <a:gd name="connsiteY3" fmla="*/ 0 h 591084"/>
                <a:gd name="connsiteX4" fmla="*/ 591084 w 591084"/>
                <a:gd name="connsiteY4" fmla="*/ 295542 h 59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84" h="591084">
                  <a:moveTo>
                    <a:pt x="591084" y="295542"/>
                  </a:moveTo>
                  <a:cubicBezTo>
                    <a:pt x="591084" y="458766"/>
                    <a:pt x="458765" y="591084"/>
                    <a:pt x="295542" y="591084"/>
                  </a:cubicBezTo>
                  <a:cubicBezTo>
                    <a:pt x="132319" y="591084"/>
                    <a:pt x="0" y="458766"/>
                    <a:pt x="0" y="295542"/>
                  </a:cubicBezTo>
                  <a:cubicBezTo>
                    <a:pt x="0" y="132319"/>
                    <a:pt x="132319" y="0"/>
                    <a:pt x="295542" y="0"/>
                  </a:cubicBezTo>
                  <a:cubicBezTo>
                    <a:pt x="458765" y="0"/>
                    <a:pt x="591084" y="132319"/>
                    <a:pt x="591084" y="295542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4E61C2-0D52-416C-B60D-0CB727DF4AF7}"/>
                </a:ext>
              </a:extLst>
            </p:cNvPr>
            <p:cNvSpPr/>
            <p:nvPr/>
          </p:nvSpPr>
          <p:spPr>
            <a:xfrm>
              <a:off x="6965535" y="2364410"/>
              <a:ext cx="35607" cy="574127"/>
            </a:xfrm>
            <a:custGeom>
              <a:avLst/>
              <a:gdLst>
                <a:gd name="connsiteX0" fmla="*/ 0 w 35607"/>
                <a:gd name="connsiteY0" fmla="*/ 0 h 1502635"/>
                <a:gd name="connsiteX1" fmla="*/ 40592 w 35607"/>
                <a:gd name="connsiteY1" fmla="*/ 0 h 1502635"/>
                <a:gd name="connsiteX2" fmla="*/ 40592 w 35607"/>
                <a:gd name="connsiteY2" fmla="*/ 1502636 h 1502635"/>
                <a:gd name="connsiteX3" fmla="*/ 0 w 35607"/>
                <a:gd name="connsiteY3" fmla="*/ 1502636 h 150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7" h="1502635">
                  <a:moveTo>
                    <a:pt x="0" y="0"/>
                  </a:moveTo>
                  <a:lnTo>
                    <a:pt x="40592" y="0"/>
                  </a:lnTo>
                  <a:lnTo>
                    <a:pt x="40592" y="1502636"/>
                  </a:lnTo>
                  <a:lnTo>
                    <a:pt x="0" y="1502636"/>
                  </a:ln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728F2B-B69A-4C0A-AA21-E7E1FD9F8E38}"/>
                </a:ext>
              </a:extLst>
            </p:cNvPr>
            <p:cNvSpPr/>
            <p:nvPr/>
          </p:nvSpPr>
          <p:spPr>
            <a:xfrm>
              <a:off x="6558588" y="3238691"/>
              <a:ext cx="840336" cy="541234"/>
            </a:xfrm>
            <a:custGeom>
              <a:avLst/>
              <a:gdLst>
                <a:gd name="connsiteX0" fmla="*/ 832813 w 840336"/>
                <a:gd name="connsiteY0" fmla="*/ 82774 h 541233"/>
                <a:gd name="connsiteX1" fmla="*/ 756612 w 840336"/>
                <a:gd name="connsiteY1" fmla="*/ 21529 h 541233"/>
                <a:gd name="connsiteX2" fmla="*/ 698216 w 840336"/>
                <a:gd name="connsiteY2" fmla="*/ 5150 h 541233"/>
                <a:gd name="connsiteX3" fmla="*/ 698216 w 840336"/>
                <a:gd name="connsiteY3" fmla="*/ 5150 h 541233"/>
                <a:gd name="connsiteX4" fmla="*/ 527300 w 840336"/>
                <a:gd name="connsiteY4" fmla="*/ 45742 h 541233"/>
                <a:gd name="connsiteX5" fmla="*/ 505936 w 840336"/>
                <a:gd name="connsiteY5" fmla="*/ 42182 h 541233"/>
                <a:gd name="connsiteX6" fmla="*/ 452525 w 840336"/>
                <a:gd name="connsiteY6" fmla="*/ 11559 h 541233"/>
                <a:gd name="connsiteX7" fmla="*/ 397689 w 840336"/>
                <a:gd name="connsiteY7" fmla="*/ 10847 h 541233"/>
                <a:gd name="connsiteX8" fmla="*/ 339293 w 840336"/>
                <a:gd name="connsiteY8" fmla="*/ 43606 h 541233"/>
                <a:gd name="connsiteX9" fmla="*/ 307958 w 840336"/>
                <a:gd name="connsiteY9" fmla="*/ 42182 h 541233"/>
                <a:gd name="connsiteX10" fmla="*/ 144164 w 840336"/>
                <a:gd name="connsiteY10" fmla="*/ 2301 h 541233"/>
                <a:gd name="connsiteX11" fmla="*/ 101435 w 840336"/>
                <a:gd name="connsiteY11" fmla="*/ 8711 h 541233"/>
                <a:gd name="connsiteX12" fmla="*/ 101435 w 840336"/>
                <a:gd name="connsiteY12" fmla="*/ 8711 h 541233"/>
                <a:gd name="connsiteX13" fmla="*/ 13128 w 840336"/>
                <a:gd name="connsiteY13" fmla="*/ 77789 h 541233"/>
                <a:gd name="connsiteX14" fmla="*/ 1734 w 840336"/>
                <a:gd name="connsiteY14" fmla="*/ 114821 h 541233"/>
                <a:gd name="connsiteX15" fmla="*/ 3870 w 840336"/>
                <a:gd name="connsiteY15" fmla="*/ 169656 h 541233"/>
                <a:gd name="connsiteX16" fmla="*/ 19538 w 840336"/>
                <a:gd name="connsiteY16" fmla="*/ 211673 h 541233"/>
                <a:gd name="connsiteX17" fmla="*/ 19538 w 840336"/>
                <a:gd name="connsiteY17" fmla="*/ 118382 h 541233"/>
                <a:gd name="connsiteX18" fmla="*/ 38766 w 840336"/>
                <a:gd name="connsiteY18" fmla="*/ 79926 h 541233"/>
                <a:gd name="connsiteX19" fmla="*/ 124224 w 840336"/>
                <a:gd name="connsiteY19" fmla="*/ 18681 h 541233"/>
                <a:gd name="connsiteX20" fmla="*/ 124224 w 840336"/>
                <a:gd name="connsiteY20" fmla="*/ 18681 h 541233"/>
                <a:gd name="connsiteX21" fmla="*/ 295852 w 840336"/>
                <a:gd name="connsiteY21" fmla="*/ 58561 h 541233"/>
                <a:gd name="connsiteX22" fmla="*/ 315792 w 840336"/>
                <a:gd name="connsiteY22" fmla="*/ 69956 h 541233"/>
                <a:gd name="connsiteX23" fmla="*/ 295140 w 840336"/>
                <a:gd name="connsiteY23" fmla="*/ 88471 h 541233"/>
                <a:gd name="connsiteX24" fmla="*/ 199711 w 840336"/>
                <a:gd name="connsiteY24" fmla="*/ 113397 h 541233"/>
                <a:gd name="connsiteX25" fmla="*/ 117102 w 840336"/>
                <a:gd name="connsiteY25" fmla="*/ 136185 h 541233"/>
                <a:gd name="connsiteX26" fmla="*/ 95738 w 840336"/>
                <a:gd name="connsiteY26" fmla="*/ 155413 h 541233"/>
                <a:gd name="connsiteX27" fmla="*/ 36629 w 840336"/>
                <a:gd name="connsiteY27" fmla="*/ 286449 h 541233"/>
                <a:gd name="connsiteX28" fmla="*/ 31644 w 840336"/>
                <a:gd name="connsiteY28" fmla="*/ 305677 h 541233"/>
                <a:gd name="connsiteX29" fmla="*/ 62979 w 840336"/>
                <a:gd name="connsiteY29" fmla="*/ 423894 h 541233"/>
                <a:gd name="connsiteX30" fmla="*/ 50872 w 840336"/>
                <a:gd name="connsiteY30" fmla="*/ 327042 h 541233"/>
                <a:gd name="connsiteX31" fmla="*/ 56570 w 840336"/>
                <a:gd name="connsiteY31" fmla="*/ 292858 h 541233"/>
                <a:gd name="connsiteX32" fmla="*/ 115678 w 840336"/>
                <a:gd name="connsiteY32" fmla="*/ 170369 h 541233"/>
                <a:gd name="connsiteX33" fmla="*/ 143451 w 840336"/>
                <a:gd name="connsiteY33" fmla="*/ 148292 h 541233"/>
                <a:gd name="connsiteX34" fmla="*/ 268790 w 840336"/>
                <a:gd name="connsiteY34" fmla="*/ 120518 h 541233"/>
                <a:gd name="connsiteX35" fmla="*/ 297276 w 840336"/>
                <a:gd name="connsiteY35" fmla="*/ 121942 h 541233"/>
                <a:gd name="connsiteX36" fmla="*/ 288018 w 840336"/>
                <a:gd name="connsiteY36" fmla="*/ 165384 h 541233"/>
                <a:gd name="connsiteX37" fmla="*/ 180483 w 840336"/>
                <a:gd name="connsiteY37" fmla="*/ 245144 h 541233"/>
                <a:gd name="connsiteX38" fmla="*/ 153422 w 840336"/>
                <a:gd name="connsiteY38" fmla="*/ 297131 h 541233"/>
                <a:gd name="connsiteX39" fmla="*/ 147725 w 840336"/>
                <a:gd name="connsiteY39" fmla="*/ 402529 h 541233"/>
                <a:gd name="connsiteX40" fmla="*/ 164104 w 840336"/>
                <a:gd name="connsiteY40" fmla="*/ 468759 h 541233"/>
                <a:gd name="connsiteX41" fmla="*/ 164104 w 840336"/>
                <a:gd name="connsiteY41" fmla="*/ 468759 h 541233"/>
                <a:gd name="connsiteX42" fmla="*/ 216803 w 840336"/>
                <a:gd name="connsiteY42" fmla="*/ 541398 h 541233"/>
                <a:gd name="connsiteX43" fmla="*/ 221788 w 840336"/>
                <a:gd name="connsiteY43" fmla="*/ 538550 h 541233"/>
                <a:gd name="connsiteX44" fmla="*/ 183332 w 840336"/>
                <a:gd name="connsiteY44" fmla="*/ 469471 h 541233"/>
                <a:gd name="connsiteX45" fmla="*/ 166240 w 840336"/>
                <a:gd name="connsiteY45" fmla="*/ 422469 h 541233"/>
                <a:gd name="connsiteX46" fmla="*/ 176923 w 840336"/>
                <a:gd name="connsiteY46" fmla="*/ 295707 h 541233"/>
                <a:gd name="connsiteX47" fmla="*/ 203272 w 840336"/>
                <a:gd name="connsiteY47" fmla="*/ 251554 h 541233"/>
                <a:gd name="connsiteX48" fmla="*/ 290867 w 840336"/>
                <a:gd name="connsiteY48" fmla="*/ 191733 h 541233"/>
                <a:gd name="connsiteX49" fmla="*/ 316504 w 840336"/>
                <a:gd name="connsiteY49" fmla="*/ 196718 h 541233"/>
                <a:gd name="connsiteX50" fmla="*/ 333595 w 840336"/>
                <a:gd name="connsiteY50" fmla="*/ 218795 h 541233"/>
                <a:gd name="connsiteX51" fmla="*/ 336444 w 840336"/>
                <a:gd name="connsiteY51" fmla="*/ 248705 h 541233"/>
                <a:gd name="connsiteX52" fmla="*/ 357096 w 840336"/>
                <a:gd name="connsiteY52" fmla="*/ 297843 h 541233"/>
                <a:gd name="connsiteX53" fmla="*/ 361369 w 840336"/>
                <a:gd name="connsiteY53" fmla="*/ 256539 h 541233"/>
                <a:gd name="connsiteX54" fmla="*/ 392704 w 840336"/>
                <a:gd name="connsiteY54" fmla="*/ 253690 h 541233"/>
                <a:gd name="connsiteX55" fmla="*/ 445403 w 840336"/>
                <a:gd name="connsiteY55" fmla="*/ 254402 h 541233"/>
                <a:gd name="connsiteX56" fmla="*/ 491693 w 840336"/>
                <a:gd name="connsiteY56" fmla="*/ 297843 h 541233"/>
                <a:gd name="connsiteX57" fmla="*/ 505224 w 840336"/>
                <a:gd name="connsiteY57" fmla="*/ 244432 h 541233"/>
                <a:gd name="connsiteX58" fmla="*/ 508072 w 840336"/>
                <a:gd name="connsiteY58" fmla="*/ 220931 h 541233"/>
                <a:gd name="connsiteX59" fmla="*/ 540119 w 840336"/>
                <a:gd name="connsiteY59" fmla="*/ 186036 h 541233"/>
                <a:gd name="connsiteX60" fmla="*/ 613470 w 840336"/>
                <a:gd name="connsiteY60" fmla="*/ 233038 h 541233"/>
                <a:gd name="connsiteX61" fmla="*/ 671155 w 840336"/>
                <a:gd name="connsiteY61" fmla="*/ 283600 h 541233"/>
                <a:gd name="connsiteX62" fmla="*/ 679700 w 840336"/>
                <a:gd name="connsiteY62" fmla="*/ 431728 h 541233"/>
                <a:gd name="connsiteX63" fmla="*/ 627713 w 840336"/>
                <a:gd name="connsiteY63" fmla="*/ 537126 h 541233"/>
                <a:gd name="connsiteX64" fmla="*/ 627713 w 840336"/>
                <a:gd name="connsiteY64" fmla="*/ 537126 h 541233"/>
                <a:gd name="connsiteX65" fmla="*/ 686822 w 840336"/>
                <a:gd name="connsiteY65" fmla="*/ 450243 h 541233"/>
                <a:gd name="connsiteX66" fmla="*/ 696080 w 840336"/>
                <a:gd name="connsiteY66" fmla="*/ 387574 h 541233"/>
                <a:gd name="connsiteX67" fmla="*/ 690383 w 840336"/>
                <a:gd name="connsiteY67" fmla="*/ 287161 h 541233"/>
                <a:gd name="connsiteX68" fmla="*/ 672579 w 840336"/>
                <a:gd name="connsiteY68" fmla="*/ 253690 h 541233"/>
                <a:gd name="connsiteX69" fmla="*/ 561483 w 840336"/>
                <a:gd name="connsiteY69" fmla="*/ 170369 h 541233"/>
                <a:gd name="connsiteX70" fmla="*/ 545104 w 840336"/>
                <a:gd name="connsiteY70" fmla="*/ 152565 h 541233"/>
                <a:gd name="connsiteX71" fmla="*/ 575014 w 840336"/>
                <a:gd name="connsiteY71" fmla="*/ 121230 h 541233"/>
                <a:gd name="connsiteX72" fmla="*/ 700353 w 840336"/>
                <a:gd name="connsiteY72" fmla="*/ 151141 h 541233"/>
                <a:gd name="connsiteX73" fmla="*/ 736672 w 840336"/>
                <a:gd name="connsiteY73" fmla="*/ 176778 h 541233"/>
                <a:gd name="connsiteX74" fmla="*/ 787235 w 840336"/>
                <a:gd name="connsiteY74" fmla="*/ 282888 h 541233"/>
                <a:gd name="connsiteX75" fmla="*/ 792220 w 840336"/>
                <a:gd name="connsiteY75" fmla="*/ 345557 h 541233"/>
                <a:gd name="connsiteX76" fmla="*/ 785810 w 840336"/>
                <a:gd name="connsiteY76" fmla="*/ 407514 h 541233"/>
                <a:gd name="connsiteX77" fmla="*/ 810736 w 840336"/>
                <a:gd name="connsiteY77" fmla="*/ 330602 h 541233"/>
                <a:gd name="connsiteX78" fmla="*/ 794356 w 840336"/>
                <a:gd name="connsiteY78" fmla="*/ 253690 h 541233"/>
                <a:gd name="connsiteX79" fmla="*/ 750203 w 840336"/>
                <a:gd name="connsiteY79" fmla="*/ 152565 h 541233"/>
                <a:gd name="connsiteX80" fmla="*/ 750203 w 840336"/>
                <a:gd name="connsiteY80" fmla="*/ 152565 h 541233"/>
                <a:gd name="connsiteX81" fmla="*/ 719581 w 840336"/>
                <a:gd name="connsiteY81" fmla="*/ 136185 h 541233"/>
                <a:gd name="connsiteX82" fmla="*/ 559347 w 840336"/>
                <a:gd name="connsiteY82" fmla="*/ 92032 h 541233"/>
                <a:gd name="connsiteX83" fmla="*/ 537983 w 840336"/>
                <a:gd name="connsiteY83" fmla="*/ 84198 h 541233"/>
                <a:gd name="connsiteX84" fmla="*/ 530149 w 840336"/>
                <a:gd name="connsiteY84" fmla="*/ 69243 h 541233"/>
                <a:gd name="connsiteX85" fmla="*/ 542255 w 840336"/>
                <a:gd name="connsiteY85" fmla="*/ 62834 h 541233"/>
                <a:gd name="connsiteX86" fmla="*/ 713884 w 840336"/>
                <a:gd name="connsiteY86" fmla="*/ 22954 h 541233"/>
                <a:gd name="connsiteX87" fmla="*/ 739521 w 840336"/>
                <a:gd name="connsiteY87" fmla="*/ 29363 h 541233"/>
                <a:gd name="connsiteX88" fmla="*/ 824267 w 840336"/>
                <a:gd name="connsiteY88" fmla="*/ 95593 h 541233"/>
                <a:gd name="connsiteX89" fmla="*/ 827115 w 840336"/>
                <a:gd name="connsiteY89" fmla="*/ 225916 h 541233"/>
                <a:gd name="connsiteX90" fmla="*/ 831388 w 840336"/>
                <a:gd name="connsiteY90" fmla="*/ 225916 h 541233"/>
                <a:gd name="connsiteX91" fmla="*/ 844207 w 840336"/>
                <a:gd name="connsiteY91" fmla="*/ 113397 h 541233"/>
                <a:gd name="connsiteX92" fmla="*/ 832813 w 840336"/>
                <a:gd name="connsiteY92" fmla="*/ 82774 h 541233"/>
                <a:gd name="connsiteX93" fmla="*/ 389143 w 840336"/>
                <a:gd name="connsiteY93" fmla="*/ 215234 h 541233"/>
                <a:gd name="connsiteX94" fmla="*/ 356384 w 840336"/>
                <a:gd name="connsiteY94" fmla="*/ 185324 h 541233"/>
                <a:gd name="connsiteX95" fmla="*/ 388431 w 840336"/>
                <a:gd name="connsiteY95" fmla="*/ 151141 h 541233"/>
                <a:gd name="connsiteX96" fmla="*/ 420478 w 840336"/>
                <a:gd name="connsiteY96" fmla="*/ 183187 h 541233"/>
                <a:gd name="connsiteX97" fmla="*/ 389143 w 840336"/>
                <a:gd name="connsiteY97" fmla="*/ 215234 h 541233"/>
                <a:gd name="connsiteX98" fmla="*/ 457510 w 840336"/>
                <a:gd name="connsiteY98" fmla="*/ 215946 h 541233"/>
                <a:gd name="connsiteX99" fmla="*/ 426175 w 840336"/>
                <a:gd name="connsiteY99" fmla="*/ 181051 h 541233"/>
                <a:gd name="connsiteX100" fmla="*/ 459646 w 840336"/>
                <a:gd name="connsiteY100" fmla="*/ 150428 h 541233"/>
                <a:gd name="connsiteX101" fmla="*/ 489556 w 840336"/>
                <a:gd name="connsiteY101" fmla="*/ 183899 h 541233"/>
                <a:gd name="connsiteX102" fmla="*/ 457510 w 840336"/>
                <a:gd name="connsiteY102" fmla="*/ 215946 h 5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40336" h="541233">
                  <a:moveTo>
                    <a:pt x="832813" y="82774"/>
                  </a:moveTo>
                  <a:cubicBezTo>
                    <a:pt x="816433" y="70668"/>
                    <a:pt x="765158" y="30075"/>
                    <a:pt x="756612" y="21529"/>
                  </a:cubicBezTo>
                  <a:cubicBezTo>
                    <a:pt x="739521" y="5150"/>
                    <a:pt x="721005" y="-2684"/>
                    <a:pt x="698216" y="5150"/>
                  </a:cubicBezTo>
                  <a:cubicBezTo>
                    <a:pt x="698216" y="5150"/>
                    <a:pt x="698216" y="5150"/>
                    <a:pt x="698216" y="5150"/>
                  </a:cubicBezTo>
                  <a:cubicBezTo>
                    <a:pt x="641244" y="18681"/>
                    <a:pt x="584272" y="32211"/>
                    <a:pt x="527300" y="45742"/>
                  </a:cubicBezTo>
                  <a:cubicBezTo>
                    <a:pt x="519467" y="47879"/>
                    <a:pt x="513057" y="48591"/>
                    <a:pt x="505936" y="42182"/>
                  </a:cubicBezTo>
                  <a:cubicBezTo>
                    <a:pt x="490981" y="28651"/>
                    <a:pt x="472465" y="20105"/>
                    <a:pt x="452525" y="11559"/>
                  </a:cubicBezTo>
                  <a:cubicBezTo>
                    <a:pt x="427599" y="3013"/>
                    <a:pt x="420478" y="3013"/>
                    <a:pt x="397689" y="10847"/>
                  </a:cubicBezTo>
                  <a:cubicBezTo>
                    <a:pt x="376324" y="20105"/>
                    <a:pt x="357096" y="30075"/>
                    <a:pt x="339293" y="43606"/>
                  </a:cubicBezTo>
                  <a:cubicBezTo>
                    <a:pt x="329323" y="51440"/>
                    <a:pt x="317928" y="45030"/>
                    <a:pt x="307958" y="42182"/>
                  </a:cubicBezTo>
                  <a:cubicBezTo>
                    <a:pt x="253123" y="29363"/>
                    <a:pt x="198287" y="16544"/>
                    <a:pt x="144164" y="2301"/>
                  </a:cubicBezTo>
                  <a:cubicBezTo>
                    <a:pt x="127785" y="-1972"/>
                    <a:pt x="114965" y="-547"/>
                    <a:pt x="101435" y="8711"/>
                  </a:cubicBezTo>
                  <a:cubicBezTo>
                    <a:pt x="101435" y="8711"/>
                    <a:pt x="101435" y="8711"/>
                    <a:pt x="101435" y="8711"/>
                  </a:cubicBezTo>
                  <a:cubicBezTo>
                    <a:pt x="73661" y="33636"/>
                    <a:pt x="44463" y="57137"/>
                    <a:pt x="13128" y="77789"/>
                  </a:cubicBezTo>
                  <a:cubicBezTo>
                    <a:pt x="1022" y="87759"/>
                    <a:pt x="-2539" y="97729"/>
                    <a:pt x="1734" y="114821"/>
                  </a:cubicBezTo>
                  <a:cubicBezTo>
                    <a:pt x="6007" y="131912"/>
                    <a:pt x="3870" y="151141"/>
                    <a:pt x="3870" y="169656"/>
                  </a:cubicBezTo>
                  <a:cubicBezTo>
                    <a:pt x="16689" y="181051"/>
                    <a:pt x="3158" y="199567"/>
                    <a:pt x="19538" y="211673"/>
                  </a:cubicBezTo>
                  <a:cubicBezTo>
                    <a:pt x="19538" y="180339"/>
                    <a:pt x="20250" y="149716"/>
                    <a:pt x="19538" y="118382"/>
                  </a:cubicBezTo>
                  <a:cubicBezTo>
                    <a:pt x="19538" y="102002"/>
                    <a:pt x="24523" y="89896"/>
                    <a:pt x="38766" y="79926"/>
                  </a:cubicBezTo>
                  <a:cubicBezTo>
                    <a:pt x="67964" y="60697"/>
                    <a:pt x="90753" y="32924"/>
                    <a:pt x="124224" y="18681"/>
                  </a:cubicBezTo>
                  <a:lnTo>
                    <a:pt x="124224" y="18681"/>
                  </a:lnTo>
                  <a:cubicBezTo>
                    <a:pt x="181196" y="31499"/>
                    <a:pt x="238880" y="45030"/>
                    <a:pt x="295852" y="58561"/>
                  </a:cubicBezTo>
                  <a:cubicBezTo>
                    <a:pt x="302973" y="59985"/>
                    <a:pt x="315792" y="58561"/>
                    <a:pt x="315792" y="69956"/>
                  </a:cubicBezTo>
                  <a:cubicBezTo>
                    <a:pt x="315792" y="81350"/>
                    <a:pt x="305822" y="86335"/>
                    <a:pt x="295140" y="88471"/>
                  </a:cubicBezTo>
                  <a:cubicBezTo>
                    <a:pt x="263093" y="96305"/>
                    <a:pt x="231758" y="104851"/>
                    <a:pt x="199711" y="113397"/>
                  </a:cubicBezTo>
                  <a:cubicBezTo>
                    <a:pt x="171937" y="121230"/>
                    <a:pt x="144876" y="128352"/>
                    <a:pt x="117102" y="136185"/>
                  </a:cubicBezTo>
                  <a:cubicBezTo>
                    <a:pt x="106420" y="139034"/>
                    <a:pt x="100011" y="145443"/>
                    <a:pt x="95738" y="155413"/>
                  </a:cubicBezTo>
                  <a:cubicBezTo>
                    <a:pt x="76510" y="198855"/>
                    <a:pt x="55857" y="243008"/>
                    <a:pt x="36629" y="286449"/>
                  </a:cubicBezTo>
                  <a:cubicBezTo>
                    <a:pt x="33781" y="292146"/>
                    <a:pt x="30932" y="299980"/>
                    <a:pt x="31644" y="305677"/>
                  </a:cubicBezTo>
                  <a:cubicBezTo>
                    <a:pt x="39478" y="345557"/>
                    <a:pt x="48736" y="385438"/>
                    <a:pt x="62979" y="423894"/>
                  </a:cubicBezTo>
                  <a:cubicBezTo>
                    <a:pt x="58706" y="391847"/>
                    <a:pt x="55145" y="359088"/>
                    <a:pt x="50872" y="327042"/>
                  </a:cubicBezTo>
                  <a:cubicBezTo>
                    <a:pt x="49448" y="314935"/>
                    <a:pt x="50872" y="304253"/>
                    <a:pt x="56570" y="292858"/>
                  </a:cubicBezTo>
                  <a:cubicBezTo>
                    <a:pt x="76510" y="252266"/>
                    <a:pt x="96450" y="210961"/>
                    <a:pt x="115678" y="170369"/>
                  </a:cubicBezTo>
                  <a:cubicBezTo>
                    <a:pt x="121375" y="157550"/>
                    <a:pt x="129921" y="151141"/>
                    <a:pt x="143451" y="148292"/>
                  </a:cubicBezTo>
                  <a:cubicBezTo>
                    <a:pt x="185468" y="139746"/>
                    <a:pt x="226773" y="129064"/>
                    <a:pt x="268790" y="120518"/>
                  </a:cubicBezTo>
                  <a:cubicBezTo>
                    <a:pt x="278048" y="118382"/>
                    <a:pt x="292291" y="107699"/>
                    <a:pt x="297276" y="121942"/>
                  </a:cubicBezTo>
                  <a:cubicBezTo>
                    <a:pt x="302973" y="136185"/>
                    <a:pt x="305110" y="153277"/>
                    <a:pt x="288018" y="165384"/>
                  </a:cubicBezTo>
                  <a:cubicBezTo>
                    <a:pt x="251698" y="191733"/>
                    <a:pt x="217515" y="220219"/>
                    <a:pt x="180483" y="245144"/>
                  </a:cubicBezTo>
                  <a:cubicBezTo>
                    <a:pt x="160543" y="258675"/>
                    <a:pt x="153422" y="273630"/>
                    <a:pt x="153422" y="297131"/>
                  </a:cubicBezTo>
                  <a:cubicBezTo>
                    <a:pt x="153422" y="332026"/>
                    <a:pt x="151285" y="367634"/>
                    <a:pt x="147725" y="402529"/>
                  </a:cubicBezTo>
                  <a:cubicBezTo>
                    <a:pt x="144876" y="427454"/>
                    <a:pt x="148437" y="448819"/>
                    <a:pt x="164104" y="468759"/>
                  </a:cubicBezTo>
                  <a:lnTo>
                    <a:pt x="164104" y="468759"/>
                  </a:lnTo>
                  <a:cubicBezTo>
                    <a:pt x="181908" y="492972"/>
                    <a:pt x="198999" y="517186"/>
                    <a:pt x="216803" y="541398"/>
                  </a:cubicBezTo>
                  <a:cubicBezTo>
                    <a:pt x="218227" y="540686"/>
                    <a:pt x="219652" y="539262"/>
                    <a:pt x="221788" y="538550"/>
                  </a:cubicBezTo>
                  <a:cubicBezTo>
                    <a:pt x="208969" y="515761"/>
                    <a:pt x="196151" y="492260"/>
                    <a:pt x="183332" y="469471"/>
                  </a:cubicBezTo>
                  <a:cubicBezTo>
                    <a:pt x="173362" y="453804"/>
                    <a:pt x="166240" y="450243"/>
                    <a:pt x="166240" y="422469"/>
                  </a:cubicBezTo>
                  <a:cubicBezTo>
                    <a:pt x="169089" y="402529"/>
                    <a:pt x="174786" y="329890"/>
                    <a:pt x="176923" y="295707"/>
                  </a:cubicBezTo>
                  <a:cubicBezTo>
                    <a:pt x="178347" y="275054"/>
                    <a:pt x="186180" y="262236"/>
                    <a:pt x="203272" y="251554"/>
                  </a:cubicBezTo>
                  <a:cubicBezTo>
                    <a:pt x="233183" y="233038"/>
                    <a:pt x="261669" y="212385"/>
                    <a:pt x="290867" y="191733"/>
                  </a:cubicBezTo>
                  <a:cubicBezTo>
                    <a:pt x="302261" y="183187"/>
                    <a:pt x="309383" y="183899"/>
                    <a:pt x="316504" y="196718"/>
                  </a:cubicBezTo>
                  <a:cubicBezTo>
                    <a:pt x="320777" y="204552"/>
                    <a:pt x="326474" y="212385"/>
                    <a:pt x="333595" y="218795"/>
                  </a:cubicBezTo>
                  <a:cubicBezTo>
                    <a:pt x="344990" y="228765"/>
                    <a:pt x="344278" y="236598"/>
                    <a:pt x="336444" y="248705"/>
                  </a:cubicBezTo>
                  <a:cubicBezTo>
                    <a:pt x="322201" y="272206"/>
                    <a:pt x="327898" y="285737"/>
                    <a:pt x="357096" y="297843"/>
                  </a:cubicBezTo>
                  <a:cubicBezTo>
                    <a:pt x="346414" y="282888"/>
                    <a:pt x="351399" y="270070"/>
                    <a:pt x="361369" y="256539"/>
                  </a:cubicBezTo>
                  <a:cubicBezTo>
                    <a:pt x="371339" y="241584"/>
                    <a:pt x="382022" y="251554"/>
                    <a:pt x="392704" y="253690"/>
                  </a:cubicBezTo>
                  <a:cubicBezTo>
                    <a:pt x="410508" y="257251"/>
                    <a:pt x="427599" y="257963"/>
                    <a:pt x="445403" y="254402"/>
                  </a:cubicBezTo>
                  <a:cubicBezTo>
                    <a:pt x="482435" y="247281"/>
                    <a:pt x="495965" y="258675"/>
                    <a:pt x="491693" y="297843"/>
                  </a:cubicBezTo>
                  <a:cubicBezTo>
                    <a:pt x="510921" y="282888"/>
                    <a:pt x="525876" y="268645"/>
                    <a:pt x="505224" y="244432"/>
                  </a:cubicBezTo>
                  <a:cubicBezTo>
                    <a:pt x="497390" y="235886"/>
                    <a:pt x="498102" y="228053"/>
                    <a:pt x="508072" y="220931"/>
                  </a:cubicBezTo>
                  <a:cubicBezTo>
                    <a:pt x="521603" y="210961"/>
                    <a:pt x="524451" y="185324"/>
                    <a:pt x="540119" y="186036"/>
                  </a:cubicBezTo>
                  <a:cubicBezTo>
                    <a:pt x="554362" y="186748"/>
                    <a:pt x="603500" y="225916"/>
                    <a:pt x="613470" y="233038"/>
                  </a:cubicBezTo>
                  <a:cubicBezTo>
                    <a:pt x="656912" y="263660"/>
                    <a:pt x="669730" y="273630"/>
                    <a:pt x="671155" y="283600"/>
                  </a:cubicBezTo>
                  <a:cubicBezTo>
                    <a:pt x="677564" y="356239"/>
                    <a:pt x="687534" y="407514"/>
                    <a:pt x="679700" y="431728"/>
                  </a:cubicBezTo>
                  <a:cubicBezTo>
                    <a:pt x="678276" y="435288"/>
                    <a:pt x="629138" y="532853"/>
                    <a:pt x="627713" y="537126"/>
                  </a:cubicBezTo>
                  <a:cubicBezTo>
                    <a:pt x="627713" y="537126"/>
                    <a:pt x="627713" y="537126"/>
                    <a:pt x="627713" y="537126"/>
                  </a:cubicBezTo>
                  <a:cubicBezTo>
                    <a:pt x="652638" y="510064"/>
                    <a:pt x="666881" y="480866"/>
                    <a:pt x="686822" y="450243"/>
                  </a:cubicBezTo>
                  <a:cubicBezTo>
                    <a:pt x="698216" y="431728"/>
                    <a:pt x="696080" y="409651"/>
                    <a:pt x="696080" y="387574"/>
                  </a:cubicBezTo>
                  <a:cubicBezTo>
                    <a:pt x="693943" y="354103"/>
                    <a:pt x="691095" y="320632"/>
                    <a:pt x="690383" y="287161"/>
                  </a:cubicBezTo>
                  <a:cubicBezTo>
                    <a:pt x="690383" y="272206"/>
                    <a:pt x="684685" y="262236"/>
                    <a:pt x="672579" y="253690"/>
                  </a:cubicBezTo>
                  <a:cubicBezTo>
                    <a:pt x="635547" y="226628"/>
                    <a:pt x="598515" y="198142"/>
                    <a:pt x="561483" y="170369"/>
                  </a:cubicBezTo>
                  <a:cubicBezTo>
                    <a:pt x="555074" y="165384"/>
                    <a:pt x="547240" y="161111"/>
                    <a:pt x="545104" y="152565"/>
                  </a:cubicBezTo>
                  <a:cubicBezTo>
                    <a:pt x="537271" y="124791"/>
                    <a:pt x="547240" y="114821"/>
                    <a:pt x="575014" y="121230"/>
                  </a:cubicBezTo>
                  <a:cubicBezTo>
                    <a:pt x="616319" y="131200"/>
                    <a:pt x="658336" y="141883"/>
                    <a:pt x="700353" y="151141"/>
                  </a:cubicBezTo>
                  <a:cubicBezTo>
                    <a:pt x="715308" y="154701"/>
                    <a:pt x="730263" y="161823"/>
                    <a:pt x="736672" y="176778"/>
                  </a:cubicBezTo>
                  <a:cubicBezTo>
                    <a:pt x="753052" y="213810"/>
                    <a:pt x="770143" y="246569"/>
                    <a:pt x="787235" y="282888"/>
                  </a:cubicBezTo>
                  <a:cubicBezTo>
                    <a:pt x="800766" y="309238"/>
                    <a:pt x="795781" y="324193"/>
                    <a:pt x="792220" y="345557"/>
                  </a:cubicBezTo>
                  <a:cubicBezTo>
                    <a:pt x="788659" y="366210"/>
                    <a:pt x="786523" y="386862"/>
                    <a:pt x="785810" y="407514"/>
                  </a:cubicBezTo>
                  <a:cubicBezTo>
                    <a:pt x="797205" y="382589"/>
                    <a:pt x="801478" y="359800"/>
                    <a:pt x="810736" y="330602"/>
                  </a:cubicBezTo>
                  <a:cubicBezTo>
                    <a:pt x="822130" y="301404"/>
                    <a:pt x="805751" y="277191"/>
                    <a:pt x="794356" y="253690"/>
                  </a:cubicBezTo>
                  <a:cubicBezTo>
                    <a:pt x="778689" y="220931"/>
                    <a:pt x="762310" y="187460"/>
                    <a:pt x="750203" y="152565"/>
                  </a:cubicBezTo>
                  <a:cubicBezTo>
                    <a:pt x="750203" y="152565"/>
                    <a:pt x="750203" y="152565"/>
                    <a:pt x="750203" y="152565"/>
                  </a:cubicBezTo>
                  <a:cubicBezTo>
                    <a:pt x="742370" y="142595"/>
                    <a:pt x="730975" y="139746"/>
                    <a:pt x="719581" y="136185"/>
                  </a:cubicBezTo>
                  <a:cubicBezTo>
                    <a:pt x="666169" y="121230"/>
                    <a:pt x="612758" y="106987"/>
                    <a:pt x="559347" y="92032"/>
                  </a:cubicBezTo>
                  <a:cubicBezTo>
                    <a:pt x="552225" y="89896"/>
                    <a:pt x="545104" y="87759"/>
                    <a:pt x="537983" y="84198"/>
                  </a:cubicBezTo>
                  <a:cubicBezTo>
                    <a:pt x="532997" y="81350"/>
                    <a:pt x="529437" y="75653"/>
                    <a:pt x="530149" y="69243"/>
                  </a:cubicBezTo>
                  <a:cubicBezTo>
                    <a:pt x="530861" y="62834"/>
                    <a:pt x="537983" y="63546"/>
                    <a:pt x="542255" y="62834"/>
                  </a:cubicBezTo>
                  <a:cubicBezTo>
                    <a:pt x="599227" y="49303"/>
                    <a:pt x="656912" y="36484"/>
                    <a:pt x="713884" y="22954"/>
                  </a:cubicBezTo>
                  <a:cubicBezTo>
                    <a:pt x="723853" y="20817"/>
                    <a:pt x="732399" y="22241"/>
                    <a:pt x="739521" y="29363"/>
                  </a:cubicBezTo>
                  <a:cubicBezTo>
                    <a:pt x="740945" y="30787"/>
                    <a:pt x="822842" y="94881"/>
                    <a:pt x="824267" y="95593"/>
                  </a:cubicBezTo>
                  <a:cubicBezTo>
                    <a:pt x="836373" y="104851"/>
                    <a:pt x="831388" y="99866"/>
                    <a:pt x="827115" y="225916"/>
                  </a:cubicBezTo>
                  <a:cubicBezTo>
                    <a:pt x="828539" y="225916"/>
                    <a:pt x="829964" y="225916"/>
                    <a:pt x="831388" y="225916"/>
                  </a:cubicBezTo>
                  <a:cubicBezTo>
                    <a:pt x="835661" y="188172"/>
                    <a:pt x="839222" y="151141"/>
                    <a:pt x="844207" y="113397"/>
                  </a:cubicBezTo>
                  <a:cubicBezTo>
                    <a:pt x="846343" y="99866"/>
                    <a:pt x="843495" y="91320"/>
                    <a:pt x="832813" y="82774"/>
                  </a:cubicBezTo>
                  <a:close/>
                  <a:moveTo>
                    <a:pt x="389143" y="215234"/>
                  </a:moveTo>
                  <a:cubicBezTo>
                    <a:pt x="369915" y="215946"/>
                    <a:pt x="357809" y="204552"/>
                    <a:pt x="356384" y="185324"/>
                  </a:cubicBezTo>
                  <a:cubicBezTo>
                    <a:pt x="354960" y="166096"/>
                    <a:pt x="369203" y="150428"/>
                    <a:pt x="388431" y="151141"/>
                  </a:cubicBezTo>
                  <a:cubicBezTo>
                    <a:pt x="408371" y="151853"/>
                    <a:pt x="419053" y="162535"/>
                    <a:pt x="420478" y="183187"/>
                  </a:cubicBezTo>
                  <a:cubicBezTo>
                    <a:pt x="419053" y="202415"/>
                    <a:pt x="408371" y="214522"/>
                    <a:pt x="389143" y="215234"/>
                  </a:cubicBezTo>
                  <a:close/>
                  <a:moveTo>
                    <a:pt x="457510" y="215946"/>
                  </a:moveTo>
                  <a:cubicBezTo>
                    <a:pt x="438994" y="216658"/>
                    <a:pt x="425463" y="200991"/>
                    <a:pt x="426175" y="181051"/>
                  </a:cubicBezTo>
                  <a:cubicBezTo>
                    <a:pt x="427599" y="160398"/>
                    <a:pt x="440418" y="152565"/>
                    <a:pt x="459646" y="150428"/>
                  </a:cubicBezTo>
                  <a:cubicBezTo>
                    <a:pt x="478874" y="153989"/>
                    <a:pt x="490268" y="163959"/>
                    <a:pt x="489556" y="183899"/>
                  </a:cubicBezTo>
                  <a:cubicBezTo>
                    <a:pt x="489556" y="204552"/>
                    <a:pt x="477450" y="215234"/>
                    <a:pt x="457510" y="215946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4CC46AF-CA6C-4300-80C9-C79EF5B57892}"/>
              </a:ext>
            </a:extLst>
          </p:cNvPr>
          <p:cNvSpPr/>
          <p:nvPr/>
        </p:nvSpPr>
        <p:spPr>
          <a:xfrm>
            <a:off x="7295048" y="2869645"/>
            <a:ext cx="996989" cy="912278"/>
          </a:xfrm>
          <a:custGeom>
            <a:avLst/>
            <a:gdLst>
              <a:gd name="connsiteX0" fmla="*/ 196215 w 1457325"/>
              <a:gd name="connsiteY0" fmla="*/ 1022762 h 1333500"/>
              <a:gd name="connsiteX1" fmla="*/ 101918 w 1457325"/>
              <a:gd name="connsiteY1" fmla="*/ 1059910 h 1333500"/>
              <a:gd name="connsiteX2" fmla="*/ 12383 w 1457325"/>
              <a:gd name="connsiteY2" fmla="*/ 1097057 h 1333500"/>
              <a:gd name="connsiteX3" fmla="*/ 20003 w 1457325"/>
              <a:gd name="connsiteY3" fmla="*/ 1073245 h 1333500"/>
              <a:gd name="connsiteX4" fmla="*/ 64770 w 1457325"/>
              <a:gd name="connsiteY4" fmla="*/ 1028477 h 1333500"/>
              <a:gd name="connsiteX5" fmla="*/ 0 w 1457325"/>
              <a:gd name="connsiteY5" fmla="*/ 1054195 h 1333500"/>
              <a:gd name="connsiteX6" fmla="*/ 20955 w 1457325"/>
              <a:gd name="connsiteY6" fmla="*/ 1021810 h 1333500"/>
              <a:gd name="connsiteX7" fmla="*/ 184785 w 1457325"/>
              <a:gd name="connsiteY7" fmla="*/ 909415 h 1333500"/>
              <a:gd name="connsiteX8" fmla="*/ 348615 w 1457325"/>
              <a:gd name="connsiteY8" fmla="*/ 832262 h 1333500"/>
              <a:gd name="connsiteX9" fmla="*/ 476250 w 1457325"/>
              <a:gd name="connsiteY9" fmla="*/ 713200 h 1333500"/>
              <a:gd name="connsiteX10" fmla="*/ 629603 w 1457325"/>
              <a:gd name="connsiteY10" fmla="*/ 549370 h 1333500"/>
              <a:gd name="connsiteX11" fmla="*/ 822960 w 1457325"/>
              <a:gd name="connsiteY11" fmla="*/ 341724 h 1333500"/>
              <a:gd name="connsiteX12" fmla="*/ 982028 w 1457325"/>
              <a:gd name="connsiteY12" fmla="*/ 147415 h 1333500"/>
              <a:gd name="connsiteX13" fmla="*/ 1045845 w 1457325"/>
              <a:gd name="connsiteY13" fmla="*/ 34067 h 1333500"/>
              <a:gd name="connsiteX14" fmla="*/ 1262063 w 1457325"/>
              <a:gd name="connsiteY14" fmla="*/ 52165 h 1333500"/>
              <a:gd name="connsiteX15" fmla="*/ 1355408 w 1457325"/>
              <a:gd name="connsiteY15" fmla="*/ 72167 h 1333500"/>
              <a:gd name="connsiteX16" fmla="*/ 1461135 w 1457325"/>
              <a:gd name="connsiteY16" fmla="*/ 131222 h 1333500"/>
              <a:gd name="connsiteX17" fmla="*/ 1397318 w 1457325"/>
              <a:gd name="connsiteY17" fmla="*/ 130270 h 1333500"/>
              <a:gd name="connsiteX18" fmla="*/ 1285875 w 1457325"/>
              <a:gd name="connsiteY18" fmla="*/ 151224 h 1333500"/>
              <a:gd name="connsiteX19" fmla="*/ 1294448 w 1457325"/>
              <a:gd name="connsiteY19" fmla="*/ 325532 h 1333500"/>
              <a:gd name="connsiteX20" fmla="*/ 1241108 w 1457325"/>
              <a:gd name="connsiteY20" fmla="*/ 578897 h 1333500"/>
              <a:gd name="connsiteX21" fmla="*/ 1022033 w 1457325"/>
              <a:gd name="connsiteY21" fmla="*/ 831310 h 1333500"/>
              <a:gd name="connsiteX22" fmla="*/ 1023938 w 1457325"/>
              <a:gd name="connsiteY22" fmla="*/ 835120 h 1333500"/>
              <a:gd name="connsiteX23" fmla="*/ 1054418 w 1457325"/>
              <a:gd name="connsiteY23" fmla="*/ 832262 h 1333500"/>
              <a:gd name="connsiteX24" fmla="*/ 1076325 w 1457325"/>
              <a:gd name="connsiteY24" fmla="*/ 853217 h 1333500"/>
              <a:gd name="connsiteX25" fmla="*/ 1075373 w 1457325"/>
              <a:gd name="connsiteY25" fmla="*/ 867504 h 1333500"/>
              <a:gd name="connsiteX26" fmla="*/ 1050608 w 1457325"/>
              <a:gd name="connsiteY26" fmla="*/ 912272 h 1333500"/>
              <a:gd name="connsiteX27" fmla="*/ 982028 w 1457325"/>
              <a:gd name="connsiteY27" fmla="*/ 927512 h 1333500"/>
              <a:gd name="connsiteX28" fmla="*/ 945833 w 1457325"/>
              <a:gd name="connsiteY28" fmla="*/ 888460 h 1333500"/>
              <a:gd name="connsiteX29" fmla="*/ 933450 w 1457325"/>
              <a:gd name="connsiteY29" fmla="*/ 896079 h 1333500"/>
              <a:gd name="connsiteX30" fmla="*/ 814388 w 1457325"/>
              <a:gd name="connsiteY30" fmla="*/ 1008475 h 1333500"/>
              <a:gd name="connsiteX31" fmla="*/ 821055 w 1457325"/>
              <a:gd name="connsiteY31" fmla="*/ 1143730 h 1333500"/>
              <a:gd name="connsiteX32" fmla="*/ 870585 w 1457325"/>
              <a:gd name="connsiteY32" fmla="*/ 1242790 h 1333500"/>
              <a:gd name="connsiteX33" fmla="*/ 959168 w 1457325"/>
              <a:gd name="connsiteY33" fmla="*/ 1215167 h 1333500"/>
              <a:gd name="connsiteX34" fmla="*/ 991553 w 1457325"/>
              <a:gd name="connsiteY34" fmla="*/ 1204690 h 1333500"/>
              <a:gd name="connsiteX35" fmla="*/ 1016318 w 1457325"/>
              <a:gd name="connsiteY35" fmla="*/ 1226597 h 1333500"/>
              <a:gd name="connsiteX36" fmla="*/ 971550 w 1457325"/>
              <a:gd name="connsiteY36" fmla="*/ 1221835 h 1333500"/>
              <a:gd name="connsiteX37" fmla="*/ 972503 w 1457325"/>
              <a:gd name="connsiteY37" fmla="*/ 1252315 h 1333500"/>
              <a:gd name="connsiteX38" fmla="*/ 1057275 w 1457325"/>
              <a:gd name="connsiteY38" fmla="*/ 1253267 h 1333500"/>
              <a:gd name="connsiteX39" fmla="*/ 1066800 w 1457325"/>
              <a:gd name="connsiteY39" fmla="*/ 1269460 h 1333500"/>
              <a:gd name="connsiteX40" fmla="*/ 1024890 w 1457325"/>
              <a:gd name="connsiteY40" fmla="*/ 1253267 h 1333500"/>
              <a:gd name="connsiteX41" fmla="*/ 1023938 w 1457325"/>
              <a:gd name="connsiteY41" fmla="*/ 1256125 h 1333500"/>
              <a:gd name="connsiteX42" fmla="*/ 1008698 w 1457325"/>
              <a:gd name="connsiteY42" fmla="*/ 1281842 h 1333500"/>
              <a:gd name="connsiteX43" fmla="*/ 903923 w 1457325"/>
              <a:gd name="connsiteY43" fmla="*/ 1278032 h 1333500"/>
              <a:gd name="connsiteX44" fmla="*/ 863918 w 1457325"/>
              <a:gd name="connsiteY44" fmla="*/ 1275175 h 1333500"/>
              <a:gd name="connsiteX45" fmla="*/ 882015 w 1457325"/>
              <a:gd name="connsiteY45" fmla="*/ 1291367 h 1333500"/>
              <a:gd name="connsiteX46" fmla="*/ 922973 w 1457325"/>
              <a:gd name="connsiteY46" fmla="*/ 1289462 h 1333500"/>
              <a:gd name="connsiteX47" fmla="*/ 957263 w 1457325"/>
              <a:gd name="connsiteY47" fmla="*/ 1338992 h 1333500"/>
              <a:gd name="connsiteX48" fmla="*/ 932498 w 1457325"/>
              <a:gd name="connsiteY48" fmla="*/ 1303750 h 1333500"/>
              <a:gd name="connsiteX49" fmla="*/ 932498 w 1457325"/>
              <a:gd name="connsiteY49" fmla="*/ 1323752 h 1333500"/>
              <a:gd name="connsiteX50" fmla="*/ 911543 w 1457325"/>
              <a:gd name="connsiteY50" fmla="*/ 1327562 h 1333500"/>
              <a:gd name="connsiteX51" fmla="*/ 836295 w 1457325"/>
              <a:gd name="connsiteY51" fmla="*/ 1290415 h 1333500"/>
              <a:gd name="connsiteX52" fmla="*/ 802958 w 1457325"/>
              <a:gd name="connsiteY52" fmla="*/ 1280890 h 1333500"/>
              <a:gd name="connsiteX53" fmla="*/ 741045 w 1457325"/>
              <a:gd name="connsiteY53" fmla="*/ 1293272 h 1333500"/>
              <a:gd name="connsiteX54" fmla="*/ 717233 w 1457325"/>
              <a:gd name="connsiteY54" fmla="*/ 1295177 h 1333500"/>
              <a:gd name="connsiteX55" fmla="*/ 701040 w 1457325"/>
              <a:gd name="connsiteY55" fmla="*/ 1263745 h 1333500"/>
              <a:gd name="connsiteX56" fmla="*/ 649605 w 1457325"/>
              <a:gd name="connsiteY56" fmla="*/ 1274222 h 1333500"/>
              <a:gd name="connsiteX57" fmla="*/ 684848 w 1457325"/>
              <a:gd name="connsiteY57" fmla="*/ 1244695 h 1333500"/>
              <a:gd name="connsiteX58" fmla="*/ 712470 w 1457325"/>
              <a:gd name="connsiteY58" fmla="*/ 1250410 h 1333500"/>
              <a:gd name="connsiteX59" fmla="*/ 794385 w 1457325"/>
              <a:gd name="connsiteY59" fmla="*/ 1252315 h 1333500"/>
              <a:gd name="connsiteX60" fmla="*/ 797243 w 1457325"/>
              <a:gd name="connsiteY60" fmla="*/ 1177067 h 1333500"/>
              <a:gd name="connsiteX61" fmla="*/ 762000 w 1457325"/>
              <a:gd name="connsiteY61" fmla="*/ 1041812 h 1333500"/>
              <a:gd name="connsiteX62" fmla="*/ 746760 w 1457325"/>
              <a:gd name="connsiteY62" fmla="*/ 977995 h 1333500"/>
              <a:gd name="connsiteX63" fmla="*/ 746760 w 1457325"/>
              <a:gd name="connsiteY63" fmla="*/ 960850 h 1333500"/>
              <a:gd name="connsiteX64" fmla="*/ 714375 w 1457325"/>
              <a:gd name="connsiteY64" fmla="*/ 957040 h 1333500"/>
              <a:gd name="connsiteX65" fmla="*/ 461010 w 1457325"/>
              <a:gd name="connsiteY65" fmla="*/ 978947 h 1333500"/>
              <a:gd name="connsiteX66" fmla="*/ 325755 w 1457325"/>
              <a:gd name="connsiteY66" fmla="*/ 1080865 h 1333500"/>
              <a:gd name="connsiteX67" fmla="*/ 220028 w 1457325"/>
              <a:gd name="connsiteY67" fmla="*/ 1165637 h 1333500"/>
              <a:gd name="connsiteX68" fmla="*/ 125730 w 1457325"/>
              <a:gd name="connsiteY68" fmla="*/ 1218025 h 1333500"/>
              <a:gd name="connsiteX69" fmla="*/ 26670 w 1457325"/>
              <a:gd name="connsiteY69" fmla="*/ 1196117 h 1333500"/>
              <a:gd name="connsiteX70" fmla="*/ 98108 w 1457325"/>
              <a:gd name="connsiteY70" fmla="*/ 1097057 h 1333500"/>
              <a:gd name="connsiteX71" fmla="*/ 200025 w 1457325"/>
              <a:gd name="connsiteY71" fmla="*/ 1021810 h 1333500"/>
              <a:gd name="connsiteX72" fmla="*/ 196215 w 1457325"/>
              <a:gd name="connsiteY72" fmla="*/ 1022762 h 1333500"/>
              <a:gd name="connsiteX73" fmla="*/ 1022033 w 1457325"/>
              <a:gd name="connsiteY73" fmla="*/ 877982 h 1333500"/>
              <a:gd name="connsiteX74" fmla="*/ 986790 w 1457325"/>
              <a:gd name="connsiteY74" fmla="*/ 876077 h 1333500"/>
              <a:gd name="connsiteX75" fmla="*/ 982028 w 1457325"/>
              <a:gd name="connsiteY75" fmla="*/ 888460 h 1333500"/>
              <a:gd name="connsiteX76" fmla="*/ 1018223 w 1457325"/>
              <a:gd name="connsiteY76" fmla="*/ 900842 h 1333500"/>
              <a:gd name="connsiteX77" fmla="*/ 1022033 w 1457325"/>
              <a:gd name="connsiteY77" fmla="*/ 877982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57325" h="1333500">
                <a:moveTo>
                  <a:pt x="196215" y="1022762"/>
                </a:moveTo>
                <a:cubicBezTo>
                  <a:pt x="167640" y="1014190"/>
                  <a:pt x="123825" y="1046575"/>
                  <a:pt x="101918" y="1059910"/>
                </a:cubicBezTo>
                <a:cubicBezTo>
                  <a:pt x="88583" y="1067530"/>
                  <a:pt x="20003" y="1121822"/>
                  <a:pt x="12383" y="1097057"/>
                </a:cubicBezTo>
                <a:cubicBezTo>
                  <a:pt x="9525" y="1088485"/>
                  <a:pt x="14288" y="1079912"/>
                  <a:pt x="20003" y="1073245"/>
                </a:cubicBezTo>
                <a:cubicBezTo>
                  <a:pt x="30480" y="1062767"/>
                  <a:pt x="75248" y="1043717"/>
                  <a:pt x="64770" y="1028477"/>
                </a:cubicBezTo>
                <a:cubicBezTo>
                  <a:pt x="58103" y="1030382"/>
                  <a:pt x="0" y="1049432"/>
                  <a:pt x="0" y="1054195"/>
                </a:cubicBezTo>
                <a:cubicBezTo>
                  <a:pt x="953" y="1039907"/>
                  <a:pt x="10478" y="1030382"/>
                  <a:pt x="20955" y="1021810"/>
                </a:cubicBezTo>
                <a:cubicBezTo>
                  <a:pt x="72390" y="980852"/>
                  <a:pt x="123825" y="937990"/>
                  <a:pt x="184785" y="909415"/>
                </a:cubicBezTo>
                <a:cubicBezTo>
                  <a:pt x="239078" y="883697"/>
                  <a:pt x="294323" y="857979"/>
                  <a:pt x="348615" y="832262"/>
                </a:cubicBezTo>
                <a:cubicBezTo>
                  <a:pt x="400050" y="808450"/>
                  <a:pt x="438150" y="754157"/>
                  <a:pt x="476250" y="713200"/>
                </a:cubicBezTo>
                <a:cubicBezTo>
                  <a:pt x="527685" y="658907"/>
                  <a:pt x="578168" y="603662"/>
                  <a:pt x="629603" y="549370"/>
                </a:cubicBezTo>
                <a:cubicBezTo>
                  <a:pt x="694373" y="479837"/>
                  <a:pt x="758190" y="411257"/>
                  <a:pt x="822960" y="341724"/>
                </a:cubicBezTo>
                <a:cubicBezTo>
                  <a:pt x="875348" y="286479"/>
                  <a:pt x="961073" y="223615"/>
                  <a:pt x="982028" y="147415"/>
                </a:cubicBezTo>
                <a:cubicBezTo>
                  <a:pt x="993458" y="104552"/>
                  <a:pt x="1019175" y="68357"/>
                  <a:pt x="1045845" y="34067"/>
                </a:cubicBezTo>
                <a:cubicBezTo>
                  <a:pt x="1089660" y="-21178"/>
                  <a:pt x="1225868" y="-4985"/>
                  <a:pt x="1262063" y="52165"/>
                </a:cubicBezTo>
                <a:cubicBezTo>
                  <a:pt x="1275398" y="72167"/>
                  <a:pt x="1334453" y="66452"/>
                  <a:pt x="1355408" y="72167"/>
                </a:cubicBezTo>
                <a:cubicBezTo>
                  <a:pt x="1368743" y="75977"/>
                  <a:pt x="1477328" y="114077"/>
                  <a:pt x="1461135" y="131222"/>
                </a:cubicBezTo>
                <a:cubicBezTo>
                  <a:pt x="1462088" y="130270"/>
                  <a:pt x="1401128" y="130270"/>
                  <a:pt x="1397318" y="130270"/>
                </a:cubicBezTo>
                <a:cubicBezTo>
                  <a:pt x="1363028" y="135032"/>
                  <a:pt x="1314450" y="131222"/>
                  <a:pt x="1285875" y="151224"/>
                </a:cubicBezTo>
                <a:cubicBezTo>
                  <a:pt x="1228725" y="190277"/>
                  <a:pt x="1281113" y="277907"/>
                  <a:pt x="1294448" y="325532"/>
                </a:cubicBezTo>
                <a:cubicBezTo>
                  <a:pt x="1319213" y="411257"/>
                  <a:pt x="1279208" y="504602"/>
                  <a:pt x="1241108" y="578897"/>
                </a:cubicBezTo>
                <a:cubicBezTo>
                  <a:pt x="1187768" y="682720"/>
                  <a:pt x="1107758" y="755110"/>
                  <a:pt x="1022033" y="831310"/>
                </a:cubicBezTo>
                <a:cubicBezTo>
                  <a:pt x="1022985" y="832262"/>
                  <a:pt x="1022985" y="834167"/>
                  <a:pt x="1023938" y="835120"/>
                </a:cubicBezTo>
                <a:cubicBezTo>
                  <a:pt x="1034415" y="834167"/>
                  <a:pt x="1043940" y="834167"/>
                  <a:pt x="1054418" y="832262"/>
                </a:cubicBezTo>
                <a:cubicBezTo>
                  <a:pt x="1069658" y="830357"/>
                  <a:pt x="1077278" y="837977"/>
                  <a:pt x="1076325" y="853217"/>
                </a:cubicBezTo>
                <a:cubicBezTo>
                  <a:pt x="1076325" y="857979"/>
                  <a:pt x="1075373" y="862742"/>
                  <a:pt x="1075373" y="867504"/>
                </a:cubicBezTo>
                <a:cubicBezTo>
                  <a:pt x="1075373" y="886554"/>
                  <a:pt x="1072515" y="899890"/>
                  <a:pt x="1050608" y="912272"/>
                </a:cubicBezTo>
                <a:cubicBezTo>
                  <a:pt x="1027748" y="924654"/>
                  <a:pt x="1005840" y="928465"/>
                  <a:pt x="982028" y="927512"/>
                </a:cubicBezTo>
                <a:cubicBezTo>
                  <a:pt x="958215" y="927512"/>
                  <a:pt x="945833" y="914177"/>
                  <a:pt x="945833" y="888460"/>
                </a:cubicBezTo>
                <a:cubicBezTo>
                  <a:pt x="941070" y="891317"/>
                  <a:pt x="937260" y="893222"/>
                  <a:pt x="933450" y="896079"/>
                </a:cubicBezTo>
                <a:cubicBezTo>
                  <a:pt x="891540" y="927512"/>
                  <a:pt x="836295" y="957040"/>
                  <a:pt x="814388" y="1008475"/>
                </a:cubicBezTo>
                <a:cubicBezTo>
                  <a:pt x="796290" y="1051337"/>
                  <a:pt x="809625" y="1100867"/>
                  <a:pt x="821055" y="1143730"/>
                </a:cubicBezTo>
                <a:cubicBezTo>
                  <a:pt x="828675" y="1169447"/>
                  <a:pt x="835343" y="1243742"/>
                  <a:pt x="870585" y="1242790"/>
                </a:cubicBezTo>
                <a:cubicBezTo>
                  <a:pt x="902018" y="1241837"/>
                  <a:pt x="930593" y="1227550"/>
                  <a:pt x="959168" y="1215167"/>
                </a:cubicBezTo>
                <a:cubicBezTo>
                  <a:pt x="969645" y="1210405"/>
                  <a:pt x="980123" y="1202785"/>
                  <a:pt x="991553" y="1204690"/>
                </a:cubicBezTo>
                <a:cubicBezTo>
                  <a:pt x="1004888" y="1206595"/>
                  <a:pt x="1008698" y="1224692"/>
                  <a:pt x="1016318" y="1226597"/>
                </a:cubicBezTo>
                <a:cubicBezTo>
                  <a:pt x="1002030" y="1222787"/>
                  <a:pt x="988695" y="1204690"/>
                  <a:pt x="971550" y="1221835"/>
                </a:cubicBezTo>
                <a:cubicBezTo>
                  <a:pt x="989648" y="1231360"/>
                  <a:pt x="982028" y="1241837"/>
                  <a:pt x="972503" y="1252315"/>
                </a:cubicBezTo>
                <a:cubicBezTo>
                  <a:pt x="1002030" y="1241837"/>
                  <a:pt x="1030605" y="1225645"/>
                  <a:pt x="1057275" y="1253267"/>
                </a:cubicBezTo>
                <a:cubicBezTo>
                  <a:pt x="1061085" y="1258030"/>
                  <a:pt x="1064895" y="1262792"/>
                  <a:pt x="1066800" y="1269460"/>
                </a:cubicBezTo>
                <a:cubicBezTo>
                  <a:pt x="1052513" y="1263745"/>
                  <a:pt x="1042988" y="1246600"/>
                  <a:pt x="1024890" y="1253267"/>
                </a:cubicBezTo>
                <a:cubicBezTo>
                  <a:pt x="1023938" y="1254220"/>
                  <a:pt x="1022985" y="1256125"/>
                  <a:pt x="1023938" y="1256125"/>
                </a:cubicBezTo>
                <a:cubicBezTo>
                  <a:pt x="1031558" y="1276127"/>
                  <a:pt x="1029653" y="1278032"/>
                  <a:pt x="1008698" y="1281842"/>
                </a:cubicBezTo>
                <a:cubicBezTo>
                  <a:pt x="973455" y="1288510"/>
                  <a:pt x="939165" y="1286605"/>
                  <a:pt x="903923" y="1278032"/>
                </a:cubicBezTo>
                <a:cubicBezTo>
                  <a:pt x="891540" y="1275175"/>
                  <a:pt x="878205" y="1276127"/>
                  <a:pt x="863918" y="1275175"/>
                </a:cubicBezTo>
                <a:cubicBezTo>
                  <a:pt x="864870" y="1289462"/>
                  <a:pt x="873443" y="1291367"/>
                  <a:pt x="882015" y="1291367"/>
                </a:cubicBezTo>
                <a:cubicBezTo>
                  <a:pt x="895350" y="1291367"/>
                  <a:pt x="909638" y="1290415"/>
                  <a:pt x="922973" y="1289462"/>
                </a:cubicBezTo>
                <a:cubicBezTo>
                  <a:pt x="947738" y="1287557"/>
                  <a:pt x="967740" y="1315180"/>
                  <a:pt x="957263" y="1338992"/>
                </a:cubicBezTo>
                <a:cubicBezTo>
                  <a:pt x="950595" y="1326610"/>
                  <a:pt x="950595" y="1308512"/>
                  <a:pt x="932498" y="1303750"/>
                </a:cubicBezTo>
                <a:cubicBezTo>
                  <a:pt x="932498" y="1312322"/>
                  <a:pt x="936308" y="1321847"/>
                  <a:pt x="932498" y="1323752"/>
                </a:cubicBezTo>
                <a:cubicBezTo>
                  <a:pt x="927735" y="1327562"/>
                  <a:pt x="919163" y="1326610"/>
                  <a:pt x="911543" y="1327562"/>
                </a:cubicBezTo>
                <a:cubicBezTo>
                  <a:pt x="880110" y="1329467"/>
                  <a:pt x="858203" y="1307560"/>
                  <a:pt x="836295" y="1290415"/>
                </a:cubicBezTo>
                <a:cubicBezTo>
                  <a:pt x="825818" y="1281842"/>
                  <a:pt x="815340" y="1278032"/>
                  <a:pt x="802958" y="1280890"/>
                </a:cubicBezTo>
                <a:cubicBezTo>
                  <a:pt x="782003" y="1284700"/>
                  <a:pt x="762000" y="1289462"/>
                  <a:pt x="741045" y="1293272"/>
                </a:cubicBezTo>
                <a:cubicBezTo>
                  <a:pt x="733425" y="1295177"/>
                  <a:pt x="725805" y="1295177"/>
                  <a:pt x="717233" y="1295177"/>
                </a:cubicBezTo>
                <a:cubicBezTo>
                  <a:pt x="696278" y="1295177"/>
                  <a:pt x="689610" y="1281842"/>
                  <a:pt x="701040" y="1263745"/>
                </a:cubicBezTo>
                <a:cubicBezTo>
                  <a:pt x="683895" y="1250410"/>
                  <a:pt x="674370" y="1252315"/>
                  <a:pt x="649605" y="1274222"/>
                </a:cubicBezTo>
                <a:cubicBezTo>
                  <a:pt x="650558" y="1258982"/>
                  <a:pt x="666750" y="1243742"/>
                  <a:pt x="684848" y="1244695"/>
                </a:cubicBezTo>
                <a:cubicBezTo>
                  <a:pt x="694373" y="1244695"/>
                  <a:pt x="703898" y="1246600"/>
                  <a:pt x="712470" y="1250410"/>
                </a:cubicBezTo>
                <a:cubicBezTo>
                  <a:pt x="730568" y="1258982"/>
                  <a:pt x="777240" y="1264697"/>
                  <a:pt x="794385" y="1252315"/>
                </a:cubicBezTo>
                <a:cubicBezTo>
                  <a:pt x="815340" y="1238027"/>
                  <a:pt x="802958" y="1197070"/>
                  <a:pt x="797243" y="1177067"/>
                </a:cubicBezTo>
                <a:cubicBezTo>
                  <a:pt x="785813" y="1132300"/>
                  <a:pt x="773430" y="1086580"/>
                  <a:pt x="762000" y="1041812"/>
                </a:cubicBezTo>
                <a:cubicBezTo>
                  <a:pt x="756285" y="1020857"/>
                  <a:pt x="753428" y="997997"/>
                  <a:pt x="746760" y="977995"/>
                </a:cubicBezTo>
                <a:cubicBezTo>
                  <a:pt x="744855" y="972279"/>
                  <a:pt x="751523" y="965612"/>
                  <a:pt x="746760" y="960850"/>
                </a:cubicBezTo>
                <a:cubicBezTo>
                  <a:pt x="742950" y="957040"/>
                  <a:pt x="721043" y="957992"/>
                  <a:pt x="714375" y="957040"/>
                </a:cubicBezTo>
                <a:cubicBezTo>
                  <a:pt x="628650" y="948467"/>
                  <a:pt x="542925" y="948467"/>
                  <a:pt x="461010" y="978947"/>
                </a:cubicBezTo>
                <a:cubicBezTo>
                  <a:pt x="411480" y="997045"/>
                  <a:pt x="366713" y="1048479"/>
                  <a:pt x="325755" y="1080865"/>
                </a:cubicBezTo>
                <a:cubicBezTo>
                  <a:pt x="290513" y="1109440"/>
                  <a:pt x="255270" y="1137062"/>
                  <a:pt x="220028" y="1165637"/>
                </a:cubicBezTo>
                <a:cubicBezTo>
                  <a:pt x="192405" y="1188497"/>
                  <a:pt x="160973" y="1209452"/>
                  <a:pt x="125730" y="1218025"/>
                </a:cubicBezTo>
                <a:cubicBezTo>
                  <a:pt x="108585" y="1222787"/>
                  <a:pt x="20003" y="1234217"/>
                  <a:pt x="26670" y="1196117"/>
                </a:cubicBezTo>
                <a:cubicBezTo>
                  <a:pt x="34290" y="1154207"/>
                  <a:pt x="66675" y="1122775"/>
                  <a:pt x="98108" y="1097057"/>
                </a:cubicBezTo>
                <a:cubicBezTo>
                  <a:pt x="130493" y="1070387"/>
                  <a:pt x="165735" y="1045622"/>
                  <a:pt x="200025" y="1021810"/>
                </a:cubicBezTo>
                <a:cubicBezTo>
                  <a:pt x="200025" y="1023715"/>
                  <a:pt x="198120" y="1022762"/>
                  <a:pt x="196215" y="1022762"/>
                </a:cubicBezTo>
                <a:close/>
                <a:moveTo>
                  <a:pt x="1022033" y="877982"/>
                </a:moveTo>
                <a:cubicBezTo>
                  <a:pt x="1009650" y="877029"/>
                  <a:pt x="998220" y="877029"/>
                  <a:pt x="986790" y="876077"/>
                </a:cubicBezTo>
                <a:cubicBezTo>
                  <a:pt x="985838" y="879887"/>
                  <a:pt x="983933" y="884650"/>
                  <a:pt x="982028" y="888460"/>
                </a:cubicBezTo>
                <a:cubicBezTo>
                  <a:pt x="994410" y="893222"/>
                  <a:pt x="1005840" y="897032"/>
                  <a:pt x="1018223" y="900842"/>
                </a:cubicBezTo>
                <a:cubicBezTo>
                  <a:pt x="1019175" y="892270"/>
                  <a:pt x="1021080" y="885602"/>
                  <a:pt x="1022033" y="87798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9FC6137-B74A-4559-8A13-4B1E892E06EF}"/>
              </a:ext>
            </a:extLst>
          </p:cNvPr>
          <p:cNvSpPr/>
          <p:nvPr/>
        </p:nvSpPr>
        <p:spPr>
          <a:xfrm>
            <a:off x="9993045" y="3899008"/>
            <a:ext cx="972387" cy="877717"/>
          </a:xfrm>
          <a:custGeom>
            <a:avLst/>
            <a:gdLst>
              <a:gd name="connsiteX0" fmla="*/ 84966 w 3320516"/>
              <a:gd name="connsiteY0" fmla="*/ 695558 h 2997236"/>
              <a:gd name="connsiteX1" fmla="*/ 318624 w 3320516"/>
              <a:gd name="connsiteY1" fmla="*/ 669006 h 2997236"/>
              <a:gd name="connsiteX2" fmla="*/ 184347 w 3320516"/>
              <a:gd name="connsiteY2" fmla="*/ 519556 h 2997236"/>
              <a:gd name="connsiteX3" fmla="*/ 155519 w 3320516"/>
              <a:gd name="connsiteY3" fmla="*/ 511212 h 2997236"/>
              <a:gd name="connsiteX4" fmla="*/ 0 w 3320516"/>
              <a:gd name="connsiteY4" fmla="*/ 408797 h 2997236"/>
              <a:gd name="connsiteX5" fmla="*/ 25035 w 3320516"/>
              <a:gd name="connsiteY5" fmla="*/ 382245 h 2997236"/>
              <a:gd name="connsiteX6" fmla="*/ 154002 w 3320516"/>
              <a:gd name="connsiteY6" fmla="*/ 467970 h 2997236"/>
              <a:gd name="connsiteX7" fmla="*/ 149450 w 3320516"/>
              <a:gd name="connsiteY7" fmla="*/ 342796 h 2997236"/>
              <a:gd name="connsiteX8" fmla="*/ 389177 w 3320516"/>
              <a:gd name="connsiteY8" fmla="*/ 608316 h 2997236"/>
              <a:gd name="connsiteX9" fmla="*/ 738146 w 3320516"/>
              <a:gd name="connsiteY9" fmla="*/ 687972 h 2997236"/>
              <a:gd name="connsiteX10" fmla="*/ 1004424 w 3320516"/>
              <a:gd name="connsiteY10" fmla="*/ 1047562 h 2997236"/>
              <a:gd name="connsiteX11" fmla="*/ 1015045 w 3320516"/>
              <a:gd name="connsiteY11" fmla="*/ 1027837 h 2997236"/>
              <a:gd name="connsiteX12" fmla="*/ 1198633 w 3320516"/>
              <a:gd name="connsiteY12" fmla="*/ 470246 h 2997236"/>
              <a:gd name="connsiteX13" fmla="*/ 1257806 w 3320516"/>
              <a:gd name="connsiteY13" fmla="*/ 339761 h 2997236"/>
              <a:gd name="connsiteX14" fmla="*/ 1315462 w 3320516"/>
              <a:gd name="connsiteY14" fmla="*/ 230519 h 2997236"/>
              <a:gd name="connsiteX15" fmla="*/ 1266909 w 3320516"/>
              <a:gd name="connsiteY15" fmla="*/ 57552 h 2997236"/>
              <a:gd name="connsiteX16" fmla="*/ 1234288 w 3320516"/>
              <a:gd name="connsiteY16" fmla="*/ 22655 h 2997236"/>
              <a:gd name="connsiteX17" fmla="*/ 1364014 w 3320516"/>
              <a:gd name="connsiteY17" fmla="*/ 93207 h 2997236"/>
              <a:gd name="connsiteX18" fmla="*/ 1430015 w 3320516"/>
              <a:gd name="connsiteY18" fmla="*/ 229760 h 2997236"/>
              <a:gd name="connsiteX19" fmla="*/ 1678845 w 3320516"/>
              <a:gd name="connsiteY19" fmla="*/ 77276 h 2997236"/>
              <a:gd name="connsiteX20" fmla="*/ 1672017 w 3320516"/>
              <a:gd name="connsiteY20" fmla="*/ 90173 h 2997236"/>
              <a:gd name="connsiteX21" fmla="*/ 1660638 w 3320516"/>
              <a:gd name="connsiteY21" fmla="*/ 105346 h 2997236"/>
              <a:gd name="connsiteX22" fmla="*/ 1705397 w 3320516"/>
              <a:gd name="connsiteY22" fmla="*/ 99276 h 2997236"/>
              <a:gd name="connsiteX23" fmla="*/ 1667465 w 3320516"/>
              <a:gd name="connsiteY23" fmla="*/ 132656 h 2997236"/>
              <a:gd name="connsiteX24" fmla="*/ 1617396 w 3320516"/>
              <a:gd name="connsiteY24" fmla="*/ 206243 h 2997236"/>
              <a:gd name="connsiteX25" fmla="*/ 1660638 w 3320516"/>
              <a:gd name="connsiteY25" fmla="*/ 270726 h 2997236"/>
              <a:gd name="connsiteX26" fmla="*/ 1676569 w 3320516"/>
              <a:gd name="connsiteY26" fmla="*/ 284382 h 2997236"/>
              <a:gd name="connsiteX27" fmla="*/ 1753949 w 3320516"/>
              <a:gd name="connsiteY27" fmla="*/ 217622 h 2997236"/>
              <a:gd name="connsiteX28" fmla="*/ 1785811 w 3320516"/>
              <a:gd name="connsiteY28" fmla="*/ 80310 h 2997236"/>
              <a:gd name="connsiteX29" fmla="*/ 1700845 w 3320516"/>
              <a:gd name="connsiteY29" fmla="*/ 21896 h 2997236"/>
              <a:gd name="connsiteX30" fmla="*/ 1791122 w 3320516"/>
              <a:gd name="connsiteY30" fmla="*/ 655 h 2997236"/>
              <a:gd name="connsiteX31" fmla="*/ 1912502 w 3320516"/>
              <a:gd name="connsiteY31" fmla="*/ 61345 h 2997236"/>
              <a:gd name="connsiteX32" fmla="*/ 2007331 w 3320516"/>
              <a:gd name="connsiteY32" fmla="*/ 148587 h 2997236"/>
              <a:gd name="connsiteX33" fmla="*/ 2077125 w 3320516"/>
              <a:gd name="connsiteY33" fmla="*/ 41621 h 2997236"/>
              <a:gd name="connsiteX34" fmla="*/ 2090021 w 3320516"/>
              <a:gd name="connsiteY34" fmla="*/ 84104 h 2997236"/>
              <a:gd name="connsiteX35" fmla="*/ 2118090 w 3320516"/>
              <a:gd name="connsiteY35" fmla="*/ 42379 h 2997236"/>
              <a:gd name="connsiteX36" fmla="*/ 2130987 w 3320516"/>
              <a:gd name="connsiteY36" fmla="*/ 82587 h 2997236"/>
              <a:gd name="connsiteX37" fmla="*/ 2405611 w 3320516"/>
              <a:gd name="connsiteY37" fmla="*/ 175898 h 2997236"/>
              <a:gd name="connsiteX38" fmla="*/ 2445059 w 3320516"/>
              <a:gd name="connsiteY38" fmla="*/ 300313 h 2997236"/>
              <a:gd name="connsiteX39" fmla="*/ 2408645 w 3320516"/>
              <a:gd name="connsiteY39" fmla="*/ 270726 h 2997236"/>
              <a:gd name="connsiteX40" fmla="*/ 2153746 w 3320516"/>
              <a:gd name="connsiteY40" fmla="*/ 334451 h 2997236"/>
              <a:gd name="connsiteX41" fmla="*/ 2124160 w 3320516"/>
              <a:gd name="connsiteY41" fmla="*/ 449004 h 2997236"/>
              <a:gd name="connsiteX42" fmla="*/ 1987607 w 3320516"/>
              <a:gd name="connsiteY42" fmla="*/ 1007354 h 2997236"/>
              <a:gd name="connsiteX43" fmla="*/ 1880640 w 3320516"/>
              <a:gd name="connsiteY43" fmla="*/ 1337358 h 2997236"/>
              <a:gd name="connsiteX44" fmla="*/ 1870019 w 3320516"/>
              <a:gd name="connsiteY44" fmla="*/ 1373013 h 2997236"/>
              <a:gd name="connsiteX45" fmla="*/ 2350989 w 3320516"/>
              <a:gd name="connsiteY45" fmla="*/ 1222805 h 2997236"/>
              <a:gd name="connsiteX46" fmla="*/ 2475405 w 3320516"/>
              <a:gd name="connsiteY46" fmla="*/ 1237219 h 2997236"/>
              <a:gd name="connsiteX47" fmla="*/ 2712097 w 3320516"/>
              <a:gd name="connsiteY47" fmla="*/ 1050596 h 2997236"/>
              <a:gd name="connsiteX48" fmla="*/ 2894168 w 3320516"/>
              <a:gd name="connsiteY48" fmla="*/ 765352 h 2997236"/>
              <a:gd name="connsiteX49" fmla="*/ 2926788 w 3320516"/>
              <a:gd name="connsiteY49" fmla="*/ 708455 h 2997236"/>
              <a:gd name="connsiteX50" fmla="*/ 3139963 w 3320516"/>
              <a:gd name="connsiteY50" fmla="*/ 713007 h 2997236"/>
              <a:gd name="connsiteX51" fmla="*/ 3164998 w 3320516"/>
              <a:gd name="connsiteY51" fmla="*/ 755490 h 2997236"/>
              <a:gd name="connsiteX52" fmla="*/ 2936651 w 3320516"/>
              <a:gd name="connsiteY52" fmla="*/ 801766 h 2997236"/>
              <a:gd name="connsiteX53" fmla="*/ 2904788 w 3320516"/>
              <a:gd name="connsiteY53" fmla="*/ 904940 h 2997236"/>
              <a:gd name="connsiteX54" fmla="*/ 2908581 w 3320516"/>
              <a:gd name="connsiteY54" fmla="*/ 924664 h 2997236"/>
              <a:gd name="connsiteX55" fmla="*/ 3000376 w 3320516"/>
              <a:gd name="connsiteY55" fmla="*/ 1011906 h 2997236"/>
              <a:gd name="connsiteX56" fmla="*/ 3080032 w 3320516"/>
              <a:gd name="connsiteY56" fmla="*/ 1031631 h 2997236"/>
              <a:gd name="connsiteX57" fmla="*/ 3105825 w 3320516"/>
              <a:gd name="connsiteY57" fmla="*/ 1039217 h 2997236"/>
              <a:gd name="connsiteX58" fmla="*/ 3155894 w 3320516"/>
              <a:gd name="connsiteY58" fmla="*/ 1075631 h 2997236"/>
              <a:gd name="connsiteX59" fmla="*/ 3277275 w 3320516"/>
              <a:gd name="connsiteY59" fmla="*/ 1069562 h 2997236"/>
              <a:gd name="connsiteX60" fmla="*/ 3304585 w 3320516"/>
              <a:gd name="connsiteY60" fmla="*/ 1053631 h 2997236"/>
              <a:gd name="connsiteX61" fmla="*/ 3320516 w 3320516"/>
              <a:gd name="connsiteY61" fmla="*/ 1088528 h 2997236"/>
              <a:gd name="connsiteX62" fmla="*/ 3087618 w 3320516"/>
              <a:gd name="connsiteY62" fmla="*/ 1082459 h 2997236"/>
              <a:gd name="connsiteX63" fmla="*/ 3065617 w 3320516"/>
              <a:gd name="connsiteY63" fmla="*/ 1076390 h 2997236"/>
              <a:gd name="connsiteX64" fmla="*/ 2922995 w 3320516"/>
              <a:gd name="connsiteY64" fmla="*/ 1040734 h 2997236"/>
              <a:gd name="connsiteX65" fmla="*/ 2873684 w 3320516"/>
              <a:gd name="connsiteY65" fmla="*/ 995975 h 2997236"/>
              <a:gd name="connsiteX66" fmla="*/ 2877478 w 3320516"/>
              <a:gd name="connsiteY66" fmla="*/ 1086252 h 2997236"/>
              <a:gd name="connsiteX67" fmla="*/ 2993548 w 3320516"/>
              <a:gd name="connsiteY67" fmla="*/ 1192460 h 2997236"/>
              <a:gd name="connsiteX68" fmla="*/ 3007203 w 3320516"/>
              <a:gd name="connsiteY68" fmla="*/ 1217495 h 2997236"/>
              <a:gd name="connsiteX69" fmla="*/ 3072445 w 3320516"/>
              <a:gd name="connsiteY69" fmla="*/ 1385151 h 2997236"/>
              <a:gd name="connsiteX70" fmla="*/ 3152860 w 3320516"/>
              <a:gd name="connsiteY70" fmla="*/ 1457980 h 2997236"/>
              <a:gd name="connsiteX71" fmla="*/ 3105825 w 3320516"/>
              <a:gd name="connsiteY71" fmla="*/ 1458738 h 2997236"/>
              <a:gd name="connsiteX72" fmla="*/ 3007203 w 3320516"/>
              <a:gd name="connsiteY72" fmla="*/ 1361634 h 2997236"/>
              <a:gd name="connsiteX73" fmla="*/ 2954099 w 3320516"/>
              <a:gd name="connsiteY73" fmla="*/ 1245564 h 2997236"/>
              <a:gd name="connsiteX74" fmla="*/ 2938168 w 3320516"/>
              <a:gd name="connsiteY74" fmla="*/ 1215977 h 2997236"/>
              <a:gd name="connsiteX75" fmla="*/ 2829684 w 3320516"/>
              <a:gd name="connsiteY75" fmla="*/ 1100666 h 2997236"/>
              <a:gd name="connsiteX76" fmla="*/ 2816028 w 3320516"/>
              <a:gd name="connsiteY76" fmla="*/ 1119631 h 2997236"/>
              <a:gd name="connsiteX77" fmla="*/ 2746235 w 3320516"/>
              <a:gd name="connsiteY77" fmla="*/ 1242529 h 2997236"/>
              <a:gd name="connsiteX78" fmla="*/ 2646854 w 3320516"/>
              <a:gd name="connsiteY78" fmla="*/ 1356323 h 2997236"/>
              <a:gd name="connsiteX79" fmla="*/ 2464025 w 3320516"/>
              <a:gd name="connsiteY79" fmla="*/ 1395772 h 2997236"/>
              <a:gd name="connsiteX80" fmla="*/ 2428370 w 3320516"/>
              <a:gd name="connsiteY80" fmla="*/ 1399565 h 2997236"/>
              <a:gd name="connsiteX81" fmla="*/ 2148436 w 3320516"/>
              <a:gd name="connsiteY81" fmla="*/ 1558877 h 2997236"/>
              <a:gd name="connsiteX82" fmla="*/ 1836639 w 3320516"/>
              <a:gd name="connsiteY82" fmla="*/ 1646878 h 2997236"/>
              <a:gd name="connsiteX83" fmla="*/ 1787329 w 3320516"/>
              <a:gd name="connsiteY83" fmla="*/ 1700741 h 2997236"/>
              <a:gd name="connsiteX84" fmla="*/ 1829812 w 3320516"/>
              <a:gd name="connsiteY84" fmla="*/ 2408541 h 2997236"/>
              <a:gd name="connsiteX85" fmla="*/ 1973951 w 3320516"/>
              <a:gd name="connsiteY85" fmla="*/ 2790131 h 2997236"/>
              <a:gd name="connsiteX86" fmla="*/ 2030848 w 3320516"/>
              <a:gd name="connsiteY86" fmla="*/ 2862960 h 2997236"/>
              <a:gd name="connsiteX87" fmla="*/ 2190160 w 3320516"/>
              <a:gd name="connsiteY87" fmla="*/ 2997236 h 2997236"/>
              <a:gd name="connsiteX88" fmla="*/ 738146 w 3320516"/>
              <a:gd name="connsiteY88" fmla="*/ 2997236 h 2997236"/>
              <a:gd name="connsiteX89" fmla="*/ 736628 w 3320516"/>
              <a:gd name="connsiteY89" fmla="*/ 2991168 h 2997236"/>
              <a:gd name="connsiteX90" fmla="*/ 787456 w 3320516"/>
              <a:gd name="connsiteY90" fmla="*/ 2949443 h 2997236"/>
              <a:gd name="connsiteX91" fmla="*/ 886078 w 3320516"/>
              <a:gd name="connsiteY91" fmla="*/ 2715786 h 2997236"/>
              <a:gd name="connsiteX92" fmla="*/ 842836 w 3320516"/>
              <a:gd name="connsiteY92" fmla="*/ 2118745 h 2997236"/>
              <a:gd name="connsiteX93" fmla="*/ 911113 w 3320516"/>
              <a:gd name="connsiteY93" fmla="*/ 1365427 h 2997236"/>
              <a:gd name="connsiteX94" fmla="*/ 891388 w 3320516"/>
              <a:gd name="connsiteY94" fmla="*/ 1312323 h 2997236"/>
              <a:gd name="connsiteX95" fmla="*/ 732076 w 3320516"/>
              <a:gd name="connsiteY95" fmla="*/ 1131770 h 2997236"/>
              <a:gd name="connsiteX96" fmla="*/ 603110 w 3320516"/>
              <a:gd name="connsiteY96" fmla="*/ 862457 h 2997236"/>
              <a:gd name="connsiteX97" fmla="*/ 505247 w 3320516"/>
              <a:gd name="connsiteY97" fmla="*/ 779007 h 2997236"/>
              <a:gd name="connsiteX98" fmla="*/ 383107 w 3320516"/>
              <a:gd name="connsiteY98" fmla="*/ 729697 h 2997236"/>
              <a:gd name="connsiteX99" fmla="*/ 344417 w 3320516"/>
              <a:gd name="connsiteY99" fmla="*/ 726662 h 2997236"/>
              <a:gd name="connsiteX100" fmla="*/ 243520 w 3320516"/>
              <a:gd name="connsiteY100" fmla="*/ 762318 h 2997236"/>
              <a:gd name="connsiteX101" fmla="*/ 107725 w 3320516"/>
              <a:gd name="connsiteY101" fmla="*/ 746387 h 2997236"/>
              <a:gd name="connsiteX102" fmla="*/ 84966 w 3320516"/>
              <a:gd name="connsiteY102" fmla="*/ 695558 h 2997236"/>
              <a:gd name="connsiteX103" fmla="*/ 1832846 w 3320516"/>
              <a:gd name="connsiteY103" fmla="*/ 833629 h 2997236"/>
              <a:gd name="connsiteX104" fmla="*/ 1832846 w 3320516"/>
              <a:gd name="connsiteY104" fmla="*/ 782042 h 2997236"/>
              <a:gd name="connsiteX105" fmla="*/ 1772914 w 3320516"/>
              <a:gd name="connsiteY105" fmla="*/ 784318 h 2997236"/>
              <a:gd name="connsiteX106" fmla="*/ 1757742 w 3320516"/>
              <a:gd name="connsiteY106" fmla="*/ 791145 h 2997236"/>
              <a:gd name="connsiteX107" fmla="*/ 1503602 w 3320516"/>
              <a:gd name="connsiteY107" fmla="*/ 1094597 h 2997236"/>
              <a:gd name="connsiteX108" fmla="*/ 1536223 w 3320516"/>
              <a:gd name="connsiteY108" fmla="*/ 1130252 h 2997236"/>
              <a:gd name="connsiteX109" fmla="*/ 1680362 w 3320516"/>
              <a:gd name="connsiteY109" fmla="*/ 1074873 h 2997236"/>
              <a:gd name="connsiteX110" fmla="*/ 1817674 w 3320516"/>
              <a:gd name="connsiteY110" fmla="*/ 977768 h 2997236"/>
              <a:gd name="connsiteX111" fmla="*/ 1881399 w 3320516"/>
              <a:gd name="connsiteY111" fmla="*/ 854870 h 2997236"/>
              <a:gd name="connsiteX112" fmla="*/ 1848019 w 3320516"/>
              <a:gd name="connsiteY112" fmla="*/ 828318 h 2997236"/>
              <a:gd name="connsiteX113" fmla="*/ 1832846 w 3320516"/>
              <a:gd name="connsiteY113" fmla="*/ 833629 h 2997236"/>
              <a:gd name="connsiteX114" fmla="*/ 1184978 w 3320516"/>
              <a:gd name="connsiteY114" fmla="*/ 1442048 h 2997236"/>
              <a:gd name="connsiteX115" fmla="*/ 1206978 w 3320516"/>
              <a:gd name="connsiteY115" fmla="*/ 1400324 h 2997236"/>
              <a:gd name="connsiteX116" fmla="*/ 1244151 w 3320516"/>
              <a:gd name="connsiteY116" fmla="*/ 1347220 h 2997236"/>
              <a:gd name="connsiteX117" fmla="*/ 1313944 w 3320516"/>
              <a:gd name="connsiteY117" fmla="*/ 1349496 h 2997236"/>
              <a:gd name="connsiteX118" fmla="*/ 1369324 w 3320516"/>
              <a:gd name="connsiteY118" fmla="*/ 1361634 h 2997236"/>
              <a:gd name="connsiteX119" fmla="*/ 1436842 w 3320516"/>
              <a:gd name="connsiteY119" fmla="*/ 1380600 h 2997236"/>
              <a:gd name="connsiteX120" fmla="*/ 1480843 w 3320516"/>
              <a:gd name="connsiteY120" fmla="*/ 1439773 h 2997236"/>
              <a:gd name="connsiteX121" fmla="*/ 1605258 w 3320516"/>
              <a:gd name="connsiteY121" fmla="*/ 1424600 h 2997236"/>
              <a:gd name="connsiteX122" fmla="*/ 1540016 w 3320516"/>
              <a:gd name="connsiteY122" fmla="*/ 1334324 h 2997236"/>
              <a:gd name="connsiteX123" fmla="*/ 1526360 w 3320516"/>
              <a:gd name="connsiteY123" fmla="*/ 1325978 h 2997236"/>
              <a:gd name="connsiteX124" fmla="*/ 1450498 w 3320516"/>
              <a:gd name="connsiteY124" fmla="*/ 1245564 h 2997236"/>
              <a:gd name="connsiteX125" fmla="*/ 1362497 w 3320516"/>
              <a:gd name="connsiteY125" fmla="*/ 1214460 h 2997236"/>
              <a:gd name="connsiteX126" fmla="*/ 1250220 w 3320516"/>
              <a:gd name="connsiteY126" fmla="*/ 1250115 h 2997236"/>
              <a:gd name="connsiteX127" fmla="*/ 1245668 w 3320516"/>
              <a:gd name="connsiteY127" fmla="*/ 1259978 h 2997236"/>
              <a:gd name="connsiteX128" fmla="*/ 1166012 w 3320516"/>
              <a:gd name="connsiteY128" fmla="*/ 1322944 h 2997236"/>
              <a:gd name="connsiteX129" fmla="*/ 1147046 w 3320516"/>
              <a:gd name="connsiteY129" fmla="*/ 1330530 h 2997236"/>
              <a:gd name="connsiteX130" fmla="*/ 1096218 w 3320516"/>
              <a:gd name="connsiteY130" fmla="*/ 1391979 h 2997236"/>
              <a:gd name="connsiteX131" fmla="*/ 1184978 w 3320516"/>
              <a:gd name="connsiteY131" fmla="*/ 1442048 h 2997236"/>
              <a:gd name="connsiteX132" fmla="*/ 1255530 w 3320516"/>
              <a:gd name="connsiteY132" fmla="*/ 675834 h 2997236"/>
              <a:gd name="connsiteX133" fmla="*/ 1235047 w 3320516"/>
              <a:gd name="connsiteY133" fmla="*/ 743352 h 2997236"/>
              <a:gd name="connsiteX134" fmla="*/ 1250978 w 3320516"/>
              <a:gd name="connsiteY134" fmla="*/ 907974 h 2997236"/>
              <a:gd name="connsiteX135" fmla="*/ 1298013 w 3320516"/>
              <a:gd name="connsiteY135" fmla="*/ 1046045 h 2997236"/>
              <a:gd name="connsiteX136" fmla="*/ 1345807 w 3320516"/>
              <a:gd name="connsiteY136" fmla="*/ 1046045 h 2997236"/>
              <a:gd name="connsiteX137" fmla="*/ 1354152 w 3320516"/>
              <a:gd name="connsiteY137" fmla="*/ 1025562 h 2997236"/>
              <a:gd name="connsiteX138" fmla="*/ 1379945 w 3320516"/>
              <a:gd name="connsiteY138" fmla="*/ 816180 h 2997236"/>
              <a:gd name="connsiteX139" fmla="*/ 1329876 w 3320516"/>
              <a:gd name="connsiteY139" fmla="*/ 665972 h 2997236"/>
              <a:gd name="connsiteX140" fmla="*/ 1282082 w 3320516"/>
              <a:gd name="connsiteY140" fmla="*/ 669765 h 2997236"/>
              <a:gd name="connsiteX141" fmla="*/ 1272220 w 3320516"/>
              <a:gd name="connsiteY141" fmla="*/ 690248 h 2997236"/>
              <a:gd name="connsiteX142" fmla="*/ 1255530 w 3320516"/>
              <a:gd name="connsiteY142" fmla="*/ 675834 h 299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320516" h="2997236">
                <a:moveTo>
                  <a:pt x="84966" y="695558"/>
                </a:moveTo>
                <a:cubicBezTo>
                  <a:pt x="167657" y="738041"/>
                  <a:pt x="242761" y="719076"/>
                  <a:pt x="318624" y="669006"/>
                </a:cubicBezTo>
                <a:cubicBezTo>
                  <a:pt x="272348" y="616661"/>
                  <a:pt x="229106" y="567350"/>
                  <a:pt x="184347" y="519556"/>
                </a:cubicBezTo>
                <a:cubicBezTo>
                  <a:pt x="178278" y="513488"/>
                  <a:pt x="165381" y="511970"/>
                  <a:pt x="155519" y="511212"/>
                </a:cubicBezTo>
                <a:cubicBezTo>
                  <a:pt x="88001" y="502108"/>
                  <a:pt x="36414" y="468728"/>
                  <a:pt x="0" y="408797"/>
                </a:cubicBezTo>
                <a:cubicBezTo>
                  <a:pt x="9104" y="398934"/>
                  <a:pt x="17449" y="389831"/>
                  <a:pt x="25035" y="382245"/>
                </a:cubicBezTo>
                <a:cubicBezTo>
                  <a:pt x="67518" y="413349"/>
                  <a:pt x="88001" y="468728"/>
                  <a:pt x="154002" y="467970"/>
                </a:cubicBezTo>
                <a:cubicBezTo>
                  <a:pt x="111518" y="423969"/>
                  <a:pt x="156277" y="384521"/>
                  <a:pt x="149450" y="342796"/>
                </a:cubicBezTo>
                <a:cubicBezTo>
                  <a:pt x="204071" y="455073"/>
                  <a:pt x="283727" y="543074"/>
                  <a:pt x="389177" y="608316"/>
                </a:cubicBezTo>
                <a:cubicBezTo>
                  <a:pt x="496143" y="674317"/>
                  <a:pt x="616006" y="683420"/>
                  <a:pt x="738146" y="687972"/>
                </a:cubicBezTo>
                <a:cubicBezTo>
                  <a:pt x="745732" y="869284"/>
                  <a:pt x="876974" y="955009"/>
                  <a:pt x="1004424" y="1047562"/>
                </a:cubicBezTo>
                <a:cubicBezTo>
                  <a:pt x="1008976" y="1038458"/>
                  <a:pt x="1012769" y="1033148"/>
                  <a:pt x="1015045" y="1027837"/>
                </a:cubicBezTo>
                <a:cubicBezTo>
                  <a:pt x="1083322" y="844249"/>
                  <a:pt x="1147805" y="659903"/>
                  <a:pt x="1198633" y="470246"/>
                </a:cubicBezTo>
                <a:cubicBezTo>
                  <a:pt x="1210771" y="424728"/>
                  <a:pt x="1236564" y="383003"/>
                  <a:pt x="1257806" y="339761"/>
                </a:cubicBezTo>
                <a:cubicBezTo>
                  <a:pt x="1276013" y="302589"/>
                  <a:pt x="1301048" y="268451"/>
                  <a:pt x="1315462" y="230519"/>
                </a:cubicBezTo>
                <a:cubicBezTo>
                  <a:pt x="1342772" y="159208"/>
                  <a:pt x="1325324" y="106104"/>
                  <a:pt x="1266909" y="57552"/>
                </a:cubicBezTo>
                <a:cubicBezTo>
                  <a:pt x="1254771" y="47690"/>
                  <a:pt x="1244151" y="35552"/>
                  <a:pt x="1234288" y="22655"/>
                </a:cubicBezTo>
                <a:cubicBezTo>
                  <a:pt x="1284358" y="34034"/>
                  <a:pt x="1326083" y="60586"/>
                  <a:pt x="1364014" y="93207"/>
                </a:cubicBezTo>
                <a:cubicBezTo>
                  <a:pt x="1404221" y="127346"/>
                  <a:pt x="1424704" y="170587"/>
                  <a:pt x="1430015" y="229760"/>
                </a:cubicBezTo>
                <a:cubicBezTo>
                  <a:pt x="1499050" y="148587"/>
                  <a:pt x="1562775" y="70448"/>
                  <a:pt x="1678845" y="77276"/>
                </a:cubicBezTo>
                <a:cubicBezTo>
                  <a:pt x="1675810" y="82587"/>
                  <a:pt x="1674293" y="86380"/>
                  <a:pt x="1672017" y="90173"/>
                </a:cubicBezTo>
                <a:cubicBezTo>
                  <a:pt x="1669741" y="93966"/>
                  <a:pt x="1666706" y="97759"/>
                  <a:pt x="1660638" y="105346"/>
                </a:cubicBezTo>
                <a:cubicBezTo>
                  <a:pt x="1676569" y="103069"/>
                  <a:pt x="1687948" y="101552"/>
                  <a:pt x="1705397" y="99276"/>
                </a:cubicBezTo>
                <a:cubicBezTo>
                  <a:pt x="1689465" y="112932"/>
                  <a:pt x="1676569" y="121277"/>
                  <a:pt x="1667465" y="132656"/>
                </a:cubicBezTo>
                <a:cubicBezTo>
                  <a:pt x="1649258" y="156173"/>
                  <a:pt x="1628775" y="179691"/>
                  <a:pt x="1617396" y="206243"/>
                </a:cubicBezTo>
                <a:cubicBezTo>
                  <a:pt x="1602223" y="241140"/>
                  <a:pt x="1621948" y="266174"/>
                  <a:pt x="1660638" y="270726"/>
                </a:cubicBezTo>
                <a:cubicBezTo>
                  <a:pt x="1665948" y="271485"/>
                  <a:pt x="1671258" y="279071"/>
                  <a:pt x="1676569" y="284382"/>
                </a:cubicBezTo>
                <a:cubicBezTo>
                  <a:pt x="1703121" y="261623"/>
                  <a:pt x="1728914" y="240381"/>
                  <a:pt x="1753949" y="217622"/>
                </a:cubicBezTo>
                <a:cubicBezTo>
                  <a:pt x="1794915" y="179691"/>
                  <a:pt x="1801743" y="131139"/>
                  <a:pt x="1785811" y="80310"/>
                </a:cubicBezTo>
                <a:cubicBezTo>
                  <a:pt x="1772914" y="40862"/>
                  <a:pt x="1738776" y="28724"/>
                  <a:pt x="1700845" y="21896"/>
                </a:cubicBezTo>
                <a:cubicBezTo>
                  <a:pt x="1728914" y="5207"/>
                  <a:pt x="1759259" y="-2380"/>
                  <a:pt x="1791122" y="655"/>
                </a:cubicBezTo>
                <a:cubicBezTo>
                  <a:pt x="1838915" y="5207"/>
                  <a:pt x="1878364" y="28724"/>
                  <a:pt x="1912502" y="61345"/>
                </a:cubicBezTo>
                <a:cubicBezTo>
                  <a:pt x="1943606" y="90173"/>
                  <a:pt x="1974710" y="118242"/>
                  <a:pt x="2007331" y="148587"/>
                </a:cubicBezTo>
                <a:cubicBezTo>
                  <a:pt x="2027814" y="117483"/>
                  <a:pt x="2051331" y="81828"/>
                  <a:pt x="2077125" y="41621"/>
                </a:cubicBezTo>
                <a:cubicBezTo>
                  <a:pt x="2081676" y="57552"/>
                  <a:pt x="2085469" y="68931"/>
                  <a:pt x="2090021" y="84104"/>
                </a:cubicBezTo>
                <a:cubicBezTo>
                  <a:pt x="2099884" y="69690"/>
                  <a:pt x="2108228" y="57552"/>
                  <a:pt x="2118090" y="42379"/>
                </a:cubicBezTo>
                <a:cubicBezTo>
                  <a:pt x="2122642" y="56793"/>
                  <a:pt x="2126436" y="68173"/>
                  <a:pt x="2130987" y="82587"/>
                </a:cubicBezTo>
                <a:cubicBezTo>
                  <a:pt x="2237195" y="67414"/>
                  <a:pt x="2331265" y="93966"/>
                  <a:pt x="2405611" y="175898"/>
                </a:cubicBezTo>
                <a:cubicBezTo>
                  <a:pt x="2435956" y="209277"/>
                  <a:pt x="2438232" y="252519"/>
                  <a:pt x="2445059" y="300313"/>
                </a:cubicBezTo>
                <a:cubicBezTo>
                  <a:pt x="2429887" y="288175"/>
                  <a:pt x="2418507" y="279830"/>
                  <a:pt x="2408645" y="270726"/>
                </a:cubicBezTo>
                <a:cubicBezTo>
                  <a:pt x="2320644" y="188795"/>
                  <a:pt x="2181057" y="254037"/>
                  <a:pt x="2153746" y="334451"/>
                </a:cubicBezTo>
                <a:cubicBezTo>
                  <a:pt x="2140849" y="371624"/>
                  <a:pt x="2128711" y="410314"/>
                  <a:pt x="2124160" y="449004"/>
                </a:cubicBezTo>
                <a:cubicBezTo>
                  <a:pt x="2102159" y="640937"/>
                  <a:pt x="2046780" y="824525"/>
                  <a:pt x="1987607" y="1007354"/>
                </a:cubicBezTo>
                <a:cubicBezTo>
                  <a:pt x="1951951" y="1117356"/>
                  <a:pt x="1916295" y="1227357"/>
                  <a:pt x="1880640" y="1337358"/>
                </a:cubicBezTo>
                <a:cubicBezTo>
                  <a:pt x="1876847" y="1347979"/>
                  <a:pt x="1873812" y="1358599"/>
                  <a:pt x="1870019" y="1373013"/>
                </a:cubicBezTo>
                <a:cubicBezTo>
                  <a:pt x="2060435" y="1413979"/>
                  <a:pt x="2212919" y="1346461"/>
                  <a:pt x="2350989" y="1222805"/>
                </a:cubicBezTo>
                <a:cubicBezTo>
                  <a:pt x="2388162" y="1264530"/>
                  <a:pt x="2432163" y="1257702"/>
                  <a:pt x="2475405" y="1237219"/>
                </a:cubicBezTo>
                <a:cubicBezTo>
                  <a:pt x="2567957" y="1192460"/>
                  <a:pt x="2652923" y="1134804"/>
                  <a:pt x="2712097" y="1050596"/>
                </a:cubicBezTo>
                <a:cubicBezTo>
                  <a:pt x="2776580" y="958044"/>
                  <a:pt x="2834236" y="860939"/>
                  <a:pt x="2894168" y="765352"/>
                </a:cubicBezTo>
                <a:cubicBezTo>
                  <a:pt x="2905547" y="747903"/>
                  <a:pt x="2914650" y="729697"/>
                  <a:pt x="2926788" y="708455"/>
                </a:cubicBezTo>
                <a:cubicBezTo>
                  <a:pt x="2995823" y="769904"/>
                  <a:pt x="3067893" y="741834"/>
                  <a:pt x="3139963" y="713007"/>
                </a:cubicBezTo>
                <a:cubicBezTo>
                  <a:pt x="3148308" y="727421"/>
                  <a:pt x="3155894" y="740317"/>
                  <a:pt x="3164998" y="755490"/>
                </a:cubicBezTo>
                <a:cubicBezTo>
                  <a:pt x="3095204" y="804801"/>
                  <a:pt x="3022375" y="829836"/>
                  <a:pt x="2936651" y="801766"/>
                </a:cubicBezTo>
                <a:cubicBezTo>
                  <a:pt x="2925271" y="837422"/>
                  <a:pt x="2914650" y="870801"/>
                  <a:pt x="2904788" y="904940"/>
                </a:cubicBezTo>
                <a:cubicBezTo>
                  <a:pt x="2903271" y="911009"/>
                  <a:pt x="2904788" y="920871"/>
                  <a:pt x="2908581" y="924664"/>
                </a:cubicBezTo>
                <a:cubicBezTo>
                  <a:pt x="2938926" y="954250"/>
                  <a:pt x="2968513" y="984596"/>
                  <a:pt x="3000376" y="1011906"/>
                </a:cubicBezTo>
                <a:cubicBezTo>
                  <a:pt x="3022375" y="1030872"/>
                  <a:pt x="3049686" y="1036941"/>
                  <a:pt x="3080032" y="1031631"/>
                </a:cubicBezTo>
                <a:cubicBezTo>
                  <a:pt x="3088376" y="1030113"/>
                  <a:pt x="3098997" y="1034665"/>
                  <a:pt x="3105825" y="1039217"/>
                </a:cubicBezTo>
                <a:cubicBezTo>
                  <a:pt x="3123273" y="1050596"/>
                  <a:pt x="3138446" y="1065010"/>
                  <a:pt x="3155894" y="1075631"/>
                </a:cubicBezTo>
                <a:cubicBezTo>
                  <a:pt x="3196860" y="1099907"/>
                  <a:pt x="3237826" y="1099907"/>
                  <a:pt x="3277275" y="1069562"/>
                </a:cubicBezTo>
                <a:cubicBezTo>
                  <a:pt x="3284861" y="1063493"/>
                  <a:pt x="3293206" y="1059700"/>
                  <a:pt x="3304585" y="1053631"/>
                </a:cubicBezTo>
                <a:cubicBezTo>
                  <a:pt x="3309896" y="1066527"/>
                  <a:pt x="3315206" y="1077148"/>
                  <a:pt x="3320516" y="1088528"/>
                </a:cubicBezTo>
                <a:cubicBezTo>
                  <a:pt x="3243137" y="1137839"/>
                  <a:pt x="3155894" y="1134804"/>
                  <a:pt x="3087618" y="1082459"/>
                </a:cubicBezTo>
                <a:cubicBezTo>
                  <a:pt x="3081548" y="1077907"/>
                  <a:pt x="3071686" y="1074114"/>
                  <a:pt x="3065617" y="1076390"/>
                </a:cubicBezTo>
                <a:cubicBezTo>
                  <a:pt x="3008720" y="1099907"/>
                  <a:pt x="2965478" y="1072597"/>
                  <a:pt x="2922995" y="1040734"/>
                </a:cubicBezTo>
                <a:cubicBezTo>
                  <a:pt x="2905547" y="1027079"/>
                  <a:pt x="2889616" y="1011148"/>
                  <a:pt x="2873684" y="995975"/>
                </a:cubicBezTo>
                <a:cubicBezTo>
                  <a:pt x="2850167" y="1024803"/>
                  <a:pt x="2853960" y="1055907"/>
                  <a:pt x="2877478" y="1086252"/>
                </a:cubicBezTo>
                <a:cubicBezTo>
                  <a:pt x="2910099" y="1127977"/>
                  <a:pt x="2945754" y="1166666"/>
                  <a:pt x="2993548" y="1192460"/>
                </a:cubicBezTo>
                <a:cubicBezTo>
                  <a:pt x="3000376" y="1196253"/>
                  <a:pt x="3007962" y="1209150"/>
                  <a:pt x="3007203" y="1217495"/>
                </a:cubicBezTo>
                <a:cubicBezTo>
                  <a:pt x="3000376" y="1285013"/>
                  <a:pt x="3026169" y="1338875"/>
                  <a:pt x="3072445" y="1385151"/>
                </a:cubicBezTo>
                <a:cubicBezTo>
                  <a:pt x="3097480" y="1410186"/>
                  <a:pt x="3124790" y="1432945"/>
                  <a:pt x="3152860" y="1457980"/>
                </a:cubicBezTo>
                <a:cubicBezTo>
                  <a:pt x="3135411" y="1471635"/>
                  <a:pt x="3120239" y="1472393"/>
                  <a:pt x="3105825" y="1458738"/>
                </a:cubicBezTo>
                <a:cubicBezTo>
                  <a:pt x="3072445" y="1426876"/>
                  <a:pt x="3039065" y="1395014"/>
                  <a:pt x="3007203" y="1361634"/>
                </a:cubicBezTo>
                <a:cubicBezTo>
                  <a:pt x="2976858" y="1329013"/>
                  <a:pt x="2959409" y="1290323"/>
                  <a:pt x="2954099" y="1245564"/>
                </a:cubicBezTo>
                <a:cubicBezTo>
                  <a:pt x="2952582" y="1234943"/>
                  <a:pt x="2946513" y="1219770"/>
                  <a:pt x="2938168" y="1215977"/>
                </a:cubicBezTo>
                <a:cubicBezTo>
                  <a:pt x="2887340" y="1192460"/>
                  <a:pt x="2854719" y="1153011"/>
                  <a:pt x="2829684" y="1100666"/>
                </a:cubicBezTo>
                <a:cubicBezTo>
                  <a:pt x="2823615" y="1108252"/>
                  <a:pt x="2819063" y="1113562"/>
                  <a:pt x="2816028" y="1119631"/>
                </a:cubicBezTo>
                <a:cubicBezTo>
                  <a:pt x="2793270" y="1160597"/>
                  <a:pt x="2773545" y="1203839"/>
                  <a:pt x="2746235" y="1242529"/>
                </a:cubicBezTo>
                <a:cubicBezTo>
                  <a:pt x="2717407" y="1283495"/>
                  <a:pt x="2684786" y="1323703"/>
                  <a:pt x="2646854" y="1356323"/>
                </a:cubicBezTo>
                <a:cubicBezTo>
                  <a:pt x="2595268" y="1402600"/>
                  <a:pt x="2532302" y="1413221"/>
                  <a:pt x="2464025" y="1395772"/>
                </a:cubicBezTo>
                <a:cubicBezTo>
                  <a:pt x="2452646" y="1392738"/>
                  <a:pt x="2435197" y="1392738"/>
                  <a:pt x="2428370" y="1399565"/>
                </a:cubicBezTo>
                <a:cubicBezTo>
                  <a:pt x="2348714" y="1477704"/>
                  <a:pt x="2251609" y="1524739"/>
                  <a:pt x="2148436" y="1558877"/>
                </a:cubicBezTo>
                <a:cubicBezTo>
                  <a:pt x="2046021" y="1593016"/>
                  <a:pt x="1941330" y="1621085"/>
                  <a:pt x="1836639" y="1646878"/>
                </a:cubicBezTo>
                <a:cubicBezTo>
                  <a:pt x="1803260" y="1655223"/>
                  <a:pt x="1792639" y="1668878"/>
                  <a:pt x="1787329" y="1700741"/>
                </a:cubicBezTo>
                <a:cubicBezTo>
                  <a:pt x="1744846" y="1940467"/>
                  <a:pt x="1770639" y="2175642"/>
                  <a:pt x="1829812" y="2408541"/>
                </a:cubicBezTo>
                <a:cubicBezTo>
                  <a:pt x="1863950" y="2541301"/>
                  <a:pt x="1907192" y="2670268"/>
                  <a:pt x="1973951" y="2790131"/>
                </a:cubicBezTo>
                <a:cubicBezTo>
                  <a:pt x="1989123" y="2816683"/>
                  <a:pt x="2008089" y="2842477"/>
                  <a:pt x="2030848" y="2862960"/>
                </a:cubicBezTo>
                <a:cubicBezTo>
                  <a:pt x="2083194" y="2910753"/>
                  <a:pt x="2139332" y="2954753"/>
                  <a:pt x="2190160" y="2997236"/>
                </a:cubicBezTo>
                <a:cubicBezTo>
                  <a:pt x="1709948" y="2997236"/>
                  <a:pt x="1223668" y="2997236"/>
                  <a:pt x="738146" y="2997236"/>
                </a:cubicBezTo>
                <a:cubicBezTo>
                  <a:pt x="737387" y="2994961"/>
                  <a:pt x="736628" y="2993443"/>
                  <a:pt x="736628" y="2991168"/>
                </a:cubicBezTo>
                <a:cubicBezTo>
                  <a:pt x="753318" y="2977512"/>
                  <a:pt x="770008" y="2962340"/>
                  <a:pt x="787456" y="2949443"/>
                </a:cubicBezTo>
                <a:cubicBezTo>
                  <a:pt x="864836" y="2890270"/>
                  <a:pt x="892906" y="2810614"/>
                  <a:pt x="886078" y="2715786"/>
                </a:cubicBezTo>
                <a:cubicBezTo>
                  <a:pt x="871664" y="2517025"/>
                  <a:pt x="857250" y="2317506"/>
                  <a:pt x="842836" y="2118745"/>
                </a:cubicBezTo>
                <a:cubicBezTo>
                  <a:pt x="824629" y="1863846"/>
                  <a:pt x="842836" y="1612740"/>
                  <a:pt x="911113" y="1365427"/>
                </a:cubicBezTo>
                <a:cubicBezTo>
                  <a:pt x="917940" y="1340392"/>
                  <a:pt x="911871" y="1326737"/>
                  <a:pt x="891388" y="1312323"/>
                </a:cubicBezTo>
                <a:cubicBezTo>
                  <a:pt x="824629" y="1265288"/>
                  <a:pt x="769249" y="1204598"/>
                  <a:pt x="732076" y="1131770"/>
                </a:cubicBezTo>
                <a:cubicBezTo>
                  <a:pt x="686559" y="1043010"/>
                  <a:pt x="643317" y="953492"/>
                  <a:pt x="603110" y="862457"/>
                </a:cubicBezTo>
                <a:cubicBezTo>
                  <a:pt x="582627" y="816939"/>
                  <a:pt x="553040" y="791904"/>
                  <a:pt x="505247" y="779007"/>
                </a:cubicBezTo>
                <a:cubicBezTo>
                  <a:pt x="463522" y="767628"/>
                  <a:pt x="422556" y="748662"/>
                  <a:pt x="383107" y="729697"/>
                </a:cubicBezTo>
                <a:cubicBezTo>
                  <a:pt x="368693" y="722869"/>
                  <a:pt x="358831" y="720593"/>
                  <a:pt x="344417" y="726662"/>
                </a:cubicBezTo>
                <a:cubicBezTo>
                  <a:pt x="311038" y="739559"/>
                  <a:pt x="278417" y="754731"/>
                  <a:pt x="243520" y="762318"/>
                </a:cubicBezTo>
                <a:cubicBezTo>
                  <a:pt x="197243" y="772180"/>
                  <a:pt x="152484" y="761559"/>
                  <a:pt x="107725" y="746387"/>
                </a:cubicBezTo>
                <a:cubicBezTo>
                  <a:pt x="82690" y="733490"/>
                  <a:pt x="76622" y="719076"/>
                  <a:pt x="84966" y="695558"/>
                </a:cubicBezTo>
                <a:close/>
                <a:moveTo>
                  <a:pt x="1832846" y="833629"/>
                </a:moveTo>
                <a:cubicBezTo>
                  <a:pt x="1832846" y="814663"/>
                  <a:pt x="1832846" y="798732"/>
                  <a:pt x="1832846" y="782042"/>
                </a:cubicBezTo>
                <a:cubicBezTo>
                  <a:pt x="1813122" y="782801"/>
                  <a:pt x="1793397" y="782801"/>
                  <a:pt x="1772914" y="784318"/>
                </a:cubicBezTo>
                <a:cubicBezTo>
                  <a:pt x="1767604" y="784318"/>
                  <a:pt x="1762294" y="788870"/>
                  <a:pt x="1757742" y="791145"/>
                </a:cubicBezTo>
                <a:cubicBezTo>
                  <a:pt x="1626499" y="853353"/>
                  <a:pt x="1555947" y="967147"/>
                  <a:pt x="1503602" y="1094597"/>
                </a:cubicBezTo>
                <a:cubicBezTo>
                  <a:pt x="1490705" y="1125701"/>
                  <a:pt x="1504360" y="1140114"/>
                  <a:pt x="1536223" y="1130252"/>
                </a:cubicBezTo>
                <a:cubicBezTo>
                  <a:pt x="1585534" y="1115080"/>
                  <a:pt x="1635603" y="1099149"/>
                  <a:pt x="1680362" y="1074873"/>
                </a:cubicBezTo>
                <a:cubicBezTo>
                  <a:pt x="1728914" y="1048321"/>
                  <a:pt x="1775949" y="1014941"/>
                  <a:pt x="1817674" y="977768"/>
                </a:cubicBezTo>
                <a:cubicBezTo>
                  <a:pt x="1852570" y="946664"/>
                  <a:pt x="1876088" y="904181"/>
                  <a:pt x="1881399" y="854870"/>
                </a:cubicBezTo>
                <a:cubicBezTo>
                  <a:pt x="1884433" y="828318"/>
                  <a:pt x="1873053" y="819973"/>
                  <a:pt x="1848019" y="828318"/>
                </a:cubicBezTo>
                <a:cubicBezTo>
                  <a:pt x="1842708" y="829836"/>
                  <a:pt x="1837398" y="832111"/>
                  <a:pt x="1832846" y="833629"/>
                </a:cubicBezTo>
                <a:close/>
                <a:moveTo>
                  <a:pt x="1184978" y="1442048"/>
                </a:moveTo>
                <a:cubicBezTo>
                  <a:pt x="1193323" y="1426876"/>
                  <a:pt x="1198633" y="1413221"/>
                  <a:pt x="1206978" y="1400324"/>
                </a:cubicBezTo>
                <a:cubicBezTo>
                  <a:pt x="1218357" y="1382117"/>
                  <a:pt x="1228978" y="1363151"/>
                  <a:pt x="1244151" y="1347220"/>
                </a:cubicBezTo>
                <a:cubicBezTo>
                  <a:pt x="1269185" y="1321427"/>
                  <a:pt x="1291186" y="1321427"/>
                  <a:pt x="1313944" y="1349496"/>
                </a:cubicBezTo>
                <a:cubicBezTo>
                  <a:pt x="1331393" y="1370738"/>
                  <a:pt x="1347324" y="1373013"/>
                  <a:pt x="1369324" y="1361634"/>
                </a:cubicBezTo>
                <a:cubicBezTo>
                  <a:pt x="1397394" y="1347220"/>
                  <a:pt x="1419394" y="1355565"/>
                  <a:pt x="1436842" y="1380600"/>
                </a:cubicBezTo>
                <a:cubicBezTo>
                  <a:pt x="1452773" y="1403359"/>
                  <a:pt x="1470222" y="1425359"/>
                  <a:pt x="1480843" y="1439773"/>
                </a:cubicBezTo>
                <a:cubicBezTo>
                  <a:pt x="1529395" y="1433704"/>
                  <a:pt x="1571119" y="1429152"/>
                  <a:pt x="1605258" y="1424600"/>
                </a:cubicBezTo>
                <a:cubicBezTo>
                  <a:pt x="1586292" y="1398048"/>
                  <a:pt x="1563533" y="1366186"/>
                  <a:pt x="1540016" y="1334324"/>
                </a:cubicBezTo>
                <a:cubicBezTo>
                  <a:pt x="1536981" y="1330530"/>
                  <a:pt x="1530912" y="1327496"/>
                  <a:pt x="1526360" y="1325978"/>
                </a:cubicBezTo>
                <a:cubicBezTo>
                  <a:pt x="1482360" y="1314599"/>
                  <a:pt x="1452015" y="1289564"/>
                  <a:pt x="1450498" y="1245564"/>
                </a:cubicBezTo>
                <a:cubicBezTo>
                  <a:pt x="1419394" y="1234943"/>
                  <a:pt x="1392842" y="1225081"/>
                  <a:pt x="1362497" y="1214460"/>
                </a:cubicBezTo>
                <a:cubicBezTo>
                  <a:pt x="1334427" y="1247081"/>
                  <a:pt x="1296496" y="1263012"/>
                  <a:pt x="1250220" y="1250115"/>
                </a:cubicBezTo>
                <a:cubicBezTo>
                  <a:pt x="1247944" y="1254668"/>
                  <a:pt x="1247185" y="1256943"/>
                  <a:pt x="1245668" y="1259978"/>
                </a:cubicBezTo>
                <a:cubicBezTo>
                  <a:pt x="1226702" y="1318392"/>
                  <a:pt x="1225944" y="1319151"/>
                  <a:pt x="1166012" y="1322944"/>
                </a:cubicBezTo>
                <a:cubicBezTo>
                  <a:pt x="1159184" y="1323703"/>
                  <a:pt x="1150839" y="1325978"/>
                  <a:pt x="1147046" y="1330530"/>
                </a:cubicBezTo>
                <a:cubicBezTo>
                  <a:pt x="1129598" y="1349496"/>
                  <a:pt x="1114425" y="1369979"/>
                  <a:pt x="1096218" y="1391979"/>
                </a:cubicBezTo>
                <a:cubicBezTo>
                  <a:pt x="1125046" y="1410186"/>
                  <a:pt x="1153874" y="1425359"/>
                  <a:pt x="1184978" y="1442048"/>
                </a:cubicBezTo>
                <a:close/>
                <a:moveTo>
                  <a:pt x="1255530" y="675834"/>
                </a:moveTo>
                <a:cubicBezTo>
                  <a:pt x="1247185" y="701627"/>
                  <a:pt x="1234288" y="722869"/>
                  <a:pt x="1235047" y="743352"/>
                </a:cubicBezTo>
                <a:cubicBezTo>
                  <a:pt x="1236564" y="798732"/>
                  <a:pt x="1240357" y="854111"/>
                  <a:pt x="1250978" y="907974"/>
                </a:cubicBezTo>
                <a:cubicBezTo>
                  <a:pt x="1260840" y="955009"/>
                  <a:pt x="1279048" y="1001285"/>
                  <a:pt x="1298013" y="1046045"/>
                </a:cubicBezTo>
                <a:cubicBezTo>
                  <a:pt x="1310151" y="1074114"/>
                  <a:pt x="1329876" y="1071838"/>
                  <a:pt x="1345807" y="1046045"/>
                </a:cubicBezTo>
                <a:cubicBezTo>
                  <a:pt x="1349600" y="1039975"/>
                  <a:pt x="1351876" y="1032389"/>
                  <a:pt x="1354152" y="1025562"/>
                </a:cubicBezTo>
                <a:cubicBezTo>
                  <a:pt x="1376152" y="957285"/>
                  <a:pt x="1382980" y="887491"/>
                  <a:pt x="1379945" y="816180"/>
                </a:cubicBezTo>
                <a:cubicBezTo>
                  <a:pt x="1377669" y="761559"/>
                  <a:pt x="1364772" y="709972"/>
                  <a:pt x="1329876" y="665972"/>
                </a:cubicBezTo>
                <a:cubicBezTo>
                  <a:pt x="1311668" y="643213"/>
                  <a:pt x="1296496" y="644730"/>
                  <a:pt x="1282082" y="669765"/>
                </a:cubicBezTo>
                <a:cubicBezTo>
                  <a:pt x="1278289" y="675834"/>
                  <a:pt x="1276013" y="682662"/>
                  <a:pt x="1272220" y="690248"/>
                </a:cubicBezTo>
                <a:cubicBezTo>
                  <a:pt x="1268427" y="687213"/>
                  <a:pt x="1264634" y="684179"/>
                  <a:pt x="1255530" y="675834"/>
                </a:cubicBezTo>
                <a:close/>
              </a:path>
            </a:pathLst>
          </a:custGeom>
          <a:solidFill>
            <a:schemeClr val="accent4"/>
          </a:solidFill>
          <a:ln w="7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A7B22F-12FF-4493-8001-FF4E3E5DD9CB}"/>
              </a:ext>
            </a:extLst>
          </p:cNvPr>
          <p:cNvGrpSpPr/>
          <p:nvPr/>
        </p:nvGrpSpPr>
        <p:grpSpPr>
          <a:xfrm>
            <a:off x="137263" y="1923355"/>
            <a:ext cx="4720591" cy="4742847"/>
            <a:chOff x="488706" y="4669732"/>
            <a:chExt cx="2305066" cy="231593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F36429-54B6-4ABC-8463-03218A575F52}"/>
                </a:ext>
              </a:extLst>
            </p:cNvPr>
            <p:cNvSpPr/>
            <p:nvPr/>
          </p:nvSpPr>
          <p:spPr>
            <a:xfrm>
              <a:off x="488706" y="4669732"/>
              <a:ext cx="2305066" cy="2315933"/>
            </a:xfrm>
            <a:custGeom>
              <a:avLst/>
              <a:gdLst>
                <a:gd name="connsiteX0" fmla="*/ 8313569 w 8313122"/>
                <a:gd name="connsiteY0" fmla="*/ 4102900 h 6858000"/>
                <a:gd name="connsiteX1" fmla="*/ 8175235 w 8313122"/>
                <a:gd name="connsiteY1" fmla="*/ 3421668 h 6858000"/>
                <a:gd name="connsiteX2" fmla="*/ 6934791 w 8313122"/>
                <a:gd name="connsiteY2" fmla="*/ 1708799 h 6858000"/>
                <a:gd name="connsiteX3" fmla="*/ 5229100 w 8313122"/>
                <a:gd name="connsiteY3" fmla="*/ 578632 h 6858000"/>
                <a:gd name="connsiteX4" fmla="*/ 4712956 w 8313122"/>
                <a:gd name="connsiteY4" fmla="*/ 279777 h 6858000"/>
                <a:gd name="connsiteX5" fmla="*/ 4436940 w 8313122"/>
                <a:gd name="connsiteY5" fmla="*/ 46175 h 6858000"/>
                <a:gd name="connsiteX6" fmla="*/ 4289470 w 8313122"/>
                <a:gd name="connsiteY6" fmla="*/ 10938 h 6858000"/>
                <a:gd name="connsiteX7" fmla="*/ 4144610 w 8313122"/>
                <a:gd name="connsiteY7" fmla="*/ 158408 h 6858000"/>
                <a:gd name="connsiteX8" fmla="*/ 4085230 w 8313122"/>
                <a:gd name="connsiteY8" fmla="*/ 305878 h 6858000"/>
                <a:gd name="connsiteX9" fmla="*/ 4020631 w 8313122"/>
                <a:gd name="connsiteY9" fmla="*/ 622351 h 6858000"/>
                <a:gd name="connsiteX10" fmla="*/ 3941676 w 8313122"/>
                <a:gd name="connsiteY10" fmla="*/ 1022999 h 6858000"/>
                <a:gd name="connsiteX11" fmla="*/ 3860763 w 8313122"/>
                <a:gd name="connsiteY11" fmla="*/ 1826906 h 6858000"/>
                <a:gd name="connsiteX12" fmla="*/ 3874466 w 8313122"/>
                <a:gd name="connsiteY12" fmla="*/ 2599491 h 6858000"/>
                <a:gd name="connsiteX13" fmla="*/ 3829442 w 8313122"/>
                <a:gd name="connsiteY13" fmla="*/ 2708462 h 6858000"/>
                <a:gd name="connsiteX14" fmla="*/ 3754402 w 8313122"/>
                <a:gd name="connsiteY14" fmla="*/ 2799815 h 6858000"/>
                <a:gd name="connsiteX15" fmla="*/ 3728954 w 8313122"/>
                <a:gd name="connsiteY15" fmla="*/ 2822001 h 6858000"/>
                <a:gd name="connsiteX16" fmla="*/ 3702853 w 8313122"/>
                <a:gd name="connsiteY16" fmla="*/ 2801120 h 6858000"/>
                <a:gd name="connsiteX17" fmla="*/ 3527324 w 8313122"/>
                <a:gd name="connsiteY17" fmla="*/ 2496393 h 6858000"/>
                <a:gd name="connsiteX18" fmla="*/ 3530587 w 8313122"/>
                <a:gd name="connsiteY18" fmla="*/ 2407650 h 6858000"/>
                <a:gd name="connsiteX19" fmla="*/ 3563213 w 8313122"/>
                <a:gd name="connsiteY19" fmla="*/ 2299331 h 6858000"/>
                <a:gd name="connsiteX20" fmla="*/ 3503834 w 8313122"/>
                <a:gd name="connsiteY20" fmla="*/ 2058551 h 6858000"/>
                <a:gd name="connsiteX21" fmla="*/ 3440539 w 8313122"/>
                <a:gd name="connsiteY21" fmla="*/ 1776009 h 6858000"/>
                <a:gd name="connsiteX22" fmla="*/ 3534502 w 8313122"/>
                <a:gd name="connsiteY22" fmla="*/ 1503255 h 6858000"/>
                <a:gd name="connsiteX23" fmla="*/ 3600407 w 8313122"/>
                <a:gd name="connsiteY23" fmla="*/ 1282703 h 6858000"/>
                <a:gd name="connsiteX24" fmla="*/ 3575611 w 8313122"/>
                <a:gd name="connsiteY24" fmla="*/ 769821 h 6858000"/>
                <a:gd name="connsiteX25" fmla="*/ 3559951 w 8313122"/>
                <a:gd name="connsiteY25" fmla="*/ 700654 h 6858000"/>
                <a:gd name="connsiteX26" fmla="*/ 3316560 w 8313122"/>
                <a:gd name="connsiteY26" fmla="*/ 504897 h 6858000"/>
                <a:gd name="connsiteX27" fmla="*/ 2816076 w 8313122"/>
                <a:gd name="connsiteY27" fmla="*/ 156451 h 6858000"/>
                <a:gd name="connsiteX28" fmla="*/ 2583126 w 8313122"/>
                <a:gd name="connsiteY28" fmla="*/ 58572 h 6858000"/>
                <a:gd name="connsiteX29" fmla="*/ 2291449 w 8313122"/>
                <a:gd name="connsiteY29" fmla="*/ 38997 h 6858000"/>
                <a:gd name="connsiteX30" fmla="*/ 1906461 w 8313122"/>
                <a:gd name="connsiteY30" fmla="*/ 10286 h 6858000"/>
                <a:gd name="connsiteX31" fmla="*/ 1272210 w 8313122"/>
                <a:gd name="connsiteY31" fmla="*/ 136875 h 6858000"/>
                <a:gd name="connsiteX32" fmla="*/ 970093 w 8313122"/>
                <a:gd name="connsiteY32" fmla="*/ 251066 h 6858000"/>
                <a:gd name="connsiteX33" fmla="*/ 890485 w 8313122"/>
                <a:gd name="connsiteY33" fmla="*/ 587767 h 6858000"/>
                <a:gd name="connsiteX34" fmla="*/ 948560 w 8313122"/>
                <a:gd name="connsiteY34" fmla="*/ 670638 h 6858000"/>
                <a:gd name="connsiteX35" fmla="*/ 1099945 w 8313122"/>
                <a:gd name="connsiteY35" fmla="*/ 995593 h 6858000"/>
                <a:gd name="connsiteX36" fmla="*/ 945297 w 8313122"/>
                <a:gd name="connsiteY36" fmla="*/ 1593303 h 6858000"/>
                <a:gd name="connsiteX37" fmla="*/ 754108 w 8313122"/>
                <a:gd name="connsiteY37" fmla="*/ 1828863 h 6858000"/>
                <a:gd name="connsiteX38" fmla="*/ 574012 w 8313122"/>
                <a:gd name="connsiteY38" fmla="*/ 2226249 h 6858000"/>
                <a:gd name="connsiteX39" fmla="*/ 568140 w 8313122"/>
                <a:gd name="connsiteY39" fmla="*/ 2252350 h 6858000"/>
                <a:gd name="connsiteX40" fmla="*/ 451991 w 8313122"/>
                <a:gd name="connsiteY40" fmla="*/ 2553162 h 6858000"/>
                <a:gd name="connsiteX41" fmla="*/ 446771 w 8313122"/>
                <a:gd name="connsiteY41" fmla="*/ 2721513 h 6858000"/>
                <a:gd name="connsiteX42" fmla="*/ 406967 w 8313122"/>
                <a:gd name="connsiteY42" fmla="*/ 2862457 h 6858000"/>
                <a:gd name="connsiteX43" fmla="*/ 348892 w 8313122"/>
                <a:gd name="connsiteY43" fmla="*/ 2900303 h 6858000"/>
                <a:gd name="connsiteX44" fmla="*/ 231439 w 8313122"/>
                <a:gd name="connsiteY44" fmla="*/ 3081052 h 6858000"/>
                <a:gd name="connsiteX45" fmla="*/ 140086 w 8313122"/>
                <a:gd name="connsiteY45" fmla="*/ 3400135 h 6858000"/>
                <a:gd name="connsiteX46" fmla="*/ 87231 w 8313122"/>
                <a:gd name="connsiteY46" fmla="*/ 3610247 h 6858000"/>
                <a:gd name="connsiteX47" fmla="*/ 98977 w 8313122"/>
                <a:gd name="connsiteY47" fmla="*/ 4275166 h 6858000"/>
                <a:gd name="connsiteX48" fmla="*/ 143348 w 8313122"/>
                <a:gd name="connsiteY48" fmla="*/ 4542047 h 6858000"/>
                <a:gd name="connsiteX49" fmla="*/ 143348 w 8313122"/>
                <a:gd name="connsiteY49" fmla="*/ 4675162 h 6858000"/>
                <a:gd name="connsiteX50" fmla="*/ 28504 w 8313122"/>
                <a:gd name="connsiteY50" fmla="*/ 5045794 h 6858000"/>
                <a:gd name="connsiteX51" fmla="*/ 95062 w 8313122"/>
                <a:gd name="connsiteY51" fmla="*/ 5572379 h 6858000"/>
                <a:gd name="connsiteX52" fmla="*/ 177932 w 8313122"/>
                <a:gd name="connsiteY52" fmla="*/ 5709408 h 6858000"/>
                <a:gd name="connsiteX53" fmla="*/ 429805 w 8313122"/>
                <a:gd name="connsiteY53" fmla="*/ 6358015 h 6858000"/>
                <a:gd name="connsiteX54" fmla="*/ 457211 w 8313122"/>
                <a:gd name="connsiteY54" fmla="*/ 6449368 h 6858000"/>
                <a:gd name="connsiteX55" fmla="*/ 532251 w 8313122"/>
                <a:gd name="connsiteY55" fmla="*/ 6466333 h 6858000"/>
                <a:gd name="connsiteX56" fmla="*/ 652967 w 8313122"/>
                <a:gd name="connsiteY56" fmla="*/ 6457197 h 6858000"/>
                <a:gd name="connsiteX57" fmla="*/ 710389 w 8313122"/>
                <a:gd name="connsiteY57" fmla="*/ 6504832 h 6858000"/>
                <a:gd name="connsiteX58" fmla="*/ 922459 w 8313122"/>
                <a:gd name="connsiteY58" fmla="*/ 6857193 h 6858000"/>
                <a:gd name="connsiteX59" fmla="*/ 954432 w 8313122"/>
                <a:gd name="connsiteY59" fmla="*/ 6859804 h 6858000"/>
                <a:gd name="connsiteX60" fmla="*/ 3603017 w 8313122"/>
                <a:gd name="connsiteY60" fmla="*/ 6852625 h 6858000"/>
                <a:gd name="connsiteX61" fmla="*/ 3663049 w 8313122"/>
                <a:gd name="connsiteY61" fmla="*/ 6829787 h 6858000"/>
                <a:gd name="connsiteX62" fmla="*/ 3668922 w 8313122"/>
                <a:gd name="connsiteY62" fmla="*/ 6843491 h 6858000"/>
                <a:gd name="connsiteX63" fmla="*/ 3858805 w 8313122"/>
                <a:gd name="connsiteY63" fmla="*/ 6138115 h 6858000"/>
                <a:gd name="connsiteX64" fmla="*/ 3994530 w 8313122"/>
                <a:gd name="connsiteY64" fmla="*/ 5888852 h 6858000"/>
                <a:gd name="connsiteX65" fmla="*/ 4397136 w 8313122"/>
                <a:gd name="connsiteY65" fmla="*/ 5710713 h 6858000"/>
                <a:gd name="connsiteX66" fmla="*/ 4444770 w 8313122"/>
                <a:gd name="connsiteY66" fmla="*/ 5610225 h 6858000"/>
                <a:gd name="connsiteX67" fmla="*/ 4468913 w 8313122"/>
                <a:gd name="connsiteY67" fmla="*/ 5537795 h 6858000"/>
                <a:gd name="connsiteX68" fmla="*/ 4579842 w 8313122"/>
                <a:gd name="connsiteY68" fmla="*/ 5501254 h 6858000"/>
                <a:gd name="connsiteX69" fmla="*/ 4655534 w 8313122"/>
                <a:gd name="connsiteY69" fmla="*/ 5444485 h 6858000"/>
                <a:gd name="connsiteX70" fmla="*/ 4736447 w 8313122"/>
                <a:gd name="connsiteY70" fmla="*/ 5391630 h 6858000"/>
                <a:gd name="connsiteX71" fmla="*/ 4853901 w 8313122"/>
                <a:gd name="connsiteY71" fmla="*/ 5343996 h 6858000"/>
                <a:gd name="connsiteX72" fmla="*/ 5003328 w 8313122"/>
                <a:gd name="connsiteY72" fmla="*/ 5215449 h 6858000"/>
                <a:gd name="connsiteX73" fmla="*/ 5236278 w 8313122"/>
                <a:gd name="connsiteY73" fmla="*/ 5059497 h 6858000"/>
                <a:gd name="connsiteX74" fmla="*/ 5549489 w 8313122"/>
                <a:gd name="connsiteY74" fmla="*/ 4738456 h 6858000"/>
                <a:gd name="connsiteX75" fmla="*/ 5732195 w 8313122"/>
                <a:gd name="connsiteY75" fmla="*/ 4478100 h 6858000"/>
                <a:gd name="connsiteX76" fmla="*/ 5745897 w 8313122"/>
                <a:gd name="connsiteY76" fmla="*/ 4462440 h 6858000"/>
                <a:gd name="connsiteX77" fmla="*/ 5831378 w 8313122"/>
                <a:gd name="connsiteY77" fmla="*/ 4177940 h 6858000"/>
                <a:gd name="connsiteX78" fmla="*/ 5595165 w 8313122"/>
                <a:gd name="connsiteY78" fmla="*/ 4425246 h 6858000"/>
                <a:gd name="connsiteX79" fmla="*/ 5429425 w 8313122"/>
                <a:gd name="connsiteY79" fmla="*/ 4667331 h 6858000"/>
                <a:gd name="connsiteX80" fmla="*/ 5407891 w 8313122"/>
                <a:gd name="connsiteY80" fmla="*/ 4681687 h 6858000"/>
                <a:gd name="connsiteX81" fmla="*/ 5304140 w 8313122"/>
                <a:gd name="connsiteY81" fmla="*/ 4769125 h 6858000"/>
                <a:gd name="connsiteX82" fmla="*/ 5176246 w 8313122"/>
                <a:gd name="connsiteY82" fmla="*/ 4888536 h 6858000"/>
                <a:gd name="connsiteX83" fmla="*/ 5165806 w 8313122"/>
                <a:gd name="connsiteY83" fmla="*/ 4877443 h 6858000"/>
                <a:gd name="connsiteX84" fmla="*/ 5259769 w 8313122"/>
                <a:gd name="connsiteY84" fmla="*/ 4772388 h 6858000"/>
                <a:gd name="connsiteX85" fmla="*/ 5449000 w 8313122"/>
                <a:gd name="connsiteY85" fmla="*/ 4567496 h 6858000"/>
                <a:gd name="connsiteX86" fmla="*/ 5537091 w 8313122"/>
                <a:gd name="connsiteY86" fmla="*/ 4458524 h 6858000"/>
                <a:gd name="connsiteX87" fmla="*/ 5666290 w 8313122"/>
                <a:gd name="connsiteY87" fmla="*/ 4245803 h 6858000"/>
                <a:gd name="connsiteX88" fmla="*/ 5713271 w 8313122"/>
                <a:gd name="connsiteY88" fmla="*/ 4136831 h 6858000"/>
                <a:gd name="connsiteX89" fmla="*/ 5739372 w 8313122"/>
                <a:gd name="connsiteY89" fmla="*/ 4088545 h 6858000"/>
                <a:gd name="connsiteX90" fmla="*/ 5830073 w 8313122"/>
                <a:gd name="connsiteY90" fmla="*/ 3811876 h 6858000"/>
                <a:gd name="connsiteX91" fmla="*/ 5787659 w 8313122"/>
                <a:gd name="connsiteY91" fmla="*/ 3843197 h 6858000"/>
                <a:gd name="connsiteX92" fmla="*/ 5582767 w 8313122"/>
                <a:gd name="connsiteY92" fmla="*/ 4101595 h 6858000"/>
                <a:gd name="connsiteX93" fmla="*/ 5400061 w 8313122"/>
                <a:gd name="connsiteY93" fmla="*/ 4346291 h 6858000"/>
                <a:gd name="connsiteX94" fmla="*/ 5381791 w 8313122"/>
                <a:gd name="connsiteY94" fmla="*/ 4334545 h 6858000"/>
                <a:gd name="connsiteX95" fmla="*/ 5478364 w 8313122"/>
                <a:gd name="connsiteY95" fmla="*/ 4104858 h 6858000"/>
                <a:gd name="connsiteX96" fmla="*/ 5631054 w 8313122"/>
                <a:gd name="connsiteY96" fmla="*/ 3864730 h 6858000"/>
                <a:gd name="connsiteX97" fmla="*/ 5696958 w 8313122"/>
                <a:gd name="connsiteY97" fmla="*/ 3714650 h 6858000"/>
                <a:gd name="connsiteX98" fmla="*/ 5696958 w 8313122"/>
                <a:gd name="connsiteY98" fmla="*/ 3612204 h 6858000"/>
                <a:gd name="connsiteX99" fmla="*/ 5608868 w 8313122"/>
                <a:gd name="connsiteY99" fmla="*/ 3671584 h 6858000"/>
                <a:gd name="connsiteX100" fmla="*/ 5315233 w 8313122"/>
                <a:gd name="connsiteY100" fmla="*/ 4008285 h 6858000"/>
                <a:gd name="connsiteX101" fmla="*/ 5219313 w 8313122"/>
                <a:gd name="connsiteY101" fmla="*/ 4092460 h 6858000"/>
                <a:gd name="connsiteX102" fmla="*/ 5161891 w 8313122"/>
                <a:gd name="connsiteY102" fmla="*/ 4153797 h 6858000"/>
                <a:gd name="connsiteX103" fmla="*/ 4996803 w 8313122"/>
                <a:gd name="connsiteY103" fmla="*/ 4380875 h 6858000"/>
                <a:gd name="connsiteX104" fmla="*/ 4961567 w 8313122"/>
                <a:gd name="connsiteY104" fmla="*/ 4406976 h 6858000"/>
                <a:gd name="connsiteX105" fmla="*/ 4946559 w 8313122"/>
                <a:gd name="connsiteY105" fmla="*/ 4396535 h 6858000"/>
                <a:gd name="connsiteX106" fmla="*/ 5017031 w 8313122"/>
                <a:gd name="connsiteY106" fmla="*/ 4252328 h 6858000"/>
                <a:gd name="connsiteX107" fmla="*/ 5313928 w 8313122"/>
                <a:gd name="connsiteY107" fmla="*/ 3891484 h 6858000"/>
                <a:gd name="connsiteX108" fmla="*/ 5488151 w 8313122"/>
                <a:gd name="connsiteY108" fmla="*/ 3561307 h 6858000"/>
                <a:gd name="connsiteX109" fmla="*/ 5491414 w 8313122"/>
                <a:gd name="connsiteY109" fmla="*/ 3540427 h 6858000"/>
                <a:gd name="connsiteX110" fmla="*/ 5436602 w 8313122"/>
                <a:gd name="connsiteY110" fmla="*/ 3509758 h 6858000"/>
                <a:gd name="connsiteX111" fmla="*/ 5379833 w 8313122"/>
                <a:gd name="connsiteY111" fmla="*/ 3572400 h 6858000"/>
                <a:gd name="connsiteX112" fmla="*/ 5321759 w 8313122"/>
                <a:gd name="connsiteY112" fmla="*/ 3622645 h 6858000"/>
                <a:gd name="connsiteX113" fmla="*/ 5171026 w 8313122"/>
                <a:gd name="connsiteY113" fmla="*/ 3735531 h 6858000"/>
                <a:gd name="connsiteX114" fmla="*/ 5081631 w 8313122"/>
                <a:gd name="connsiteY114" fmla="*/ 3822969 h 6858000"/>
                <a:gd name="connsiteX115" fmla="*/ 4907407 w 8313122"/>
                <a:gd name="connsiteY115" fmla="*/ 4040911 h 6858000"/>
                <a:gd name="connsiteX116" fmla="*/ 4772988 w 8313122"/>
                <a:gd name="connsiteY116" fmla="*/ 4198169 h 6858000"/>
                <a:gd name="connsiteX117" fmla="*/ 4696643 w 8313122"/>
                <a:gd name="connsiteY117" fmla="*/ 4311707 h 6858000"/>
                <a:gd name="connsiteX118" fmla="*/ 4652272 w 8313122"/>
                <a:gd name="connsiteY118" fmla="*/ 4350858 h 6858000"/>
                <a:gd name="connsiteX119" fmla="*/ 4604637 w 8313122"/>
                <a:gd name="connsiteY119" fmla="*/ 4384137 h 6858000"/>
                <a:gd name="connsiteX120" fmla="*/ 4409534 w 8313122"/>
                <a:gd name="connsiteY120" fmla="*/ 4700610 h 6858000"/>
                <a:gd name="connsiteX121" fmla="*/ 4327316 w 8313122"/>
                <a:gd name="connsiteY121" fmla="*/ 4794573 h 6858000"/>
                <a:gd name="connsiteX122" fmla="*/ 4309698 w 8313122"/>
                <a:gd name="connsiteY122" fmla="*/ 4787395 h 6858000"/>
                <a:gd name="connsiteX123" fmla="*/ 4320138 w 8313122"/>
                <a:gd name="connsiteY123" fmla="*/ 4708440 h 6858000"/>
                <a:gd name="connsiteX124" fmla="*/ 4409534 w 8313122"/>
                <a:gd name="connsiteY124" fmla="*/ 4559013 h 6858000"/>
                <a:gd name="connsiteX125" fmla="*/ 4446727 w 8313122"/>
                <a:gd name="connsiteY125" fmla="*/ 4485930 h 6858000"/>
                <a:gd name="connsiteX126" fmla="*/ 4579189 w 8313122"/>
                <a:gd name="connsiteY126" fmla="*/ 4224270 h 6858000"/>
                <a:gd name="connsiteX127" fmla="*/ 4617688 w 8313122"/>
                <a:gd name="connsiteY127" fmla="*/ 4174025 h 6858000"/>
                <a:gd name="connsiteX128" fmla="*/ 4699906 w 8313122"/>
                <a:gd name="connsiteY128" fmla="*/ 3990666 h 6858000"/>
                <a:gd name="connsiteX129" fmla="*/ 4726007 w 8313122"/>
                <a:gd name="connsiteY129" fmla="*/ 3921499 h 6858000"/>
                <a:gd name="connsiteX130" fmla="*/ 4707736 w 8313122"/>
                <a:gd name="connsiteY130" fmla="*/ 3864078 h 6858000"/>
                <a:gd name="connsiteX131" fmla="*/ 4660754 w 8313122"/>
                <a:gd name="connsiteY131" fmla="*/ 3870603 h 6858000"/>
                <a:gd name="connsiteX132" fmla="*/ 4589629 w 8313122"/>
                <a:gd name="connsiteY132" fmla="*/ 3946948 h 6858000"/>
                <a:gd name="connsiteX133" fmla="*/ 4504802 w 8313122"/>
                <a:gd name="connsiteY133" fmla="*/ 4031776 h 6858000"/>
                <a:gd name="connsiteX134" fmla="*/ 4411491 w 8313122"/>
                <a:gd name="connsiteY134" fmla="*/ 4138137 h 6858000"/>
                <a:gd name="connsiteX135" fmla="*/ 4352764 w 8313122"/>
                <a:gd name="connsiteY135" fmla="*/ 4229490 h 6858000"/>
                <a:gd name="connsiteX136" fmla="*/ 4246403 w 8313122"/>
                <a:gd name="connsiteY136" fmla="*/ 4370434 h 6858000"/>
                <a:gd name="connsiteX137" fmla="*/ 4230743 w 8313122"/>
                <a:gd name="connsiteY137" fmla="*/ 4391315 h 6858000"/>
                <a:gd name="connsiteX138" fmla="*/ 4179846 w 8313122"/>
                <a:gd name="connsiteY138" fmla="*/ 4538132 h 6858000"/>
                <a:gd name="connsiteX139" fmla="*/ 4149830 w 8313122"/>
                <a:gd name="connsiteY139" fmla="*/ 4677119 h 6858000"/>
                <a:gd name="connsiteX140" fmla="*/ 4100238 w 8313122"/>
                <a:gd name="connsiteY140" fmla="*/ 4892451 h 6858000"/>
                <a:gd name="connsiteX141" fmla="*/ 4080663 w 8313122"/>
                <a:gd name="connsiteY141" fmla="*/ 5012515 h 6858000"/>
                <a:gd name="connsiteX142" fmla="*/ 3963209 w 8313122"/>
                <a:gd name="connsiteY142" fmla="*/ 5271566 h 6858000"/>
                <a:gd name="connsiteX143" fmla="*/ 3838577 w 8313122"/>
                <a:gd name="connsiteY143" fmla="*/ 5462755 h 6858000"/>
                <a:gd name="connsiteX144" fmla="*/ 3791596 w 8313122"/>
                <a:gd name="connsiteY144" fmla="*/ 5487551 h 6858000"/>
                <a:gd name="connsiteX145" fmla="*/ 3765495 w 8313122"/>
                <a:gd name="connsiteY145" fmla="*/ 5429476 h 6858000"/>
                <a:gd name="connsiteX146" fmla="*/ 3796163 w 8313122"/>
                <a:gd name="connsiteY146" fmla="*/ 5300930 h 6858000"/>
                <a:gd name="connsiteX147" fmla="*/ 4051952 w 8313122"/>
                <a:gd name="connsiteY147" fmla="*/ 4523124 h 6858000"/>
                <a:gd name="connsiteX148" fmla="*/ 4153745 w 8313122"/>
                <a:gd name="connsiteY148" fmla="*/ 4089197 h 6858000"/>
                <a:gd name="connsiteX149" fmla="*/ 4211820 w 8313122"/>
                <a:gd name="connsiteY149" fmla="*/ 4002412 h 6858000"/>
                <a:gd name="connsiteX150" fmla="*/ 4354069 w 8313122"/>
                <a:gd name="connsiteY150" fmla="*/ 3916932 h 6858000"/>
                <a:gd name="connsiteX151" fmla="*/ 4541343 w 8313122"/>
                <a:gd name="connsiteY151" fmla="*/ 3615467 h 6858000"/>
                <a:gd name="connsiteX152" fmla="*/ 4558961 w 8313122"/>
                <a:gd name="connsiteY152" fmla="*/ 3589366 h 6858000"/>
                <a:gd name="connsiteX153" fmla="*/ 4567444 w 8313122"/>
                <a:gd name="connsiteY153" fmla="*/ 3470607 h 6858000"/>
                <a:gd name="connsiteX154" fmla="*/ 4570054 w 8313122"/>
                <a:gd name="connsiteY154" fmla="*/ 3306824 h 6858000"/>
                <a:gd name="connsiteX155" fmla="*/ 4542648 w 8313122"/>
                <a:gd name="connsiteY155" fmla="*/ 3150219 h 6858000"/>
                <a:gd name="connsiteX156" fmla="*/ 4504149 w 8313122"/>
                <a:gd name="connsiteY156" fmla="*/ 3101280 h 6858000"/>
                <a:gd name="connsiteX157" fmla="*/ 4541343 w 8313122"/>
                <a:gd name="connsiteY157" fmla="*/ 2889210 h 6858000"/>
                <a:gd name="connsiteX158" fmla="*/ 4449337 w 8313122"/>
                <a:gd name="connsiteY158" fmla="*/ 2822653 h 6858000"/>
                <a:gd name="connsiteX159" fmla="*/ 4216387 w 8313122"/>
                <a:gd name="connsiteY159" fmla="*/ 2821348 h 6858000"/>
                <a:gd name="connsiteX160" fmla="*/ 4151788 w 8313122"/>
                <a:gd name="connsiteY160" fmla="*/ 2861805 h 6858000"/>
                <a:gd name="connsiteX161" fmla="*/ 4132864 w 8313122"/>
                <a:gd name="connsiteY161" fmla="*/ 2791985 h 6858000"/>
                <a:gd name="connsiteX162" fmla="*/ 4091755 w 8313122"/>
                <a:gd name="connsiteY162" fmla="*/ 2159692 h 6858000"/>
                <a:gd name="connsiteX163" fmla="*/ 4143957 w 8313122"/>
                <a:gd name="connsiteY163" fmla="*/ 1224628 h 6858000"/>
                <a:gd name="connsiteX164" fmla="*/ 4358637 w 8313122"/>
                <a:gd name="connsiteY164" fmla="*/ 583852 h 6858000"/>
                <a:gd name="connsiteX165" fmla="*/ 4427152 w 8313122"/>
                <a:gd name="connsiteY165" fmla="*/ 532303 h 6858000"/>
                <a:gd name="connsiteX166" fmla="*/ 4465650 w 8313122"/>
                <a:gd name="connsiteY166" fmla="*/ 598208 h 6858000"/>
                <a:gd name="connsiteX167" fmla="*/ 4474133 w 8313122"/>
                <a:gd name="connsiteY167" fmla="*/ 634096 h 6858000"/>
                <a:gd name="connsiteX168" fmla="*/ 4486531 w 8313122"/>
                <a:gd name="connsiteY168" fmla="*/ 1080421 h 6858000"/>
                <a:gd name="connsiteX169" fmla="*/ 4589629 w 8313122"/>
                <a:gd name="connsiteY169" fmla="*/ 1232459 h 6858000"/>
                <a:gd name="connsiteX170" fmla="*/ 5158628 w 8313122"/>
                <a:gd name="connsiteY170" fmla="*/ 1441918 h 6858000"/>
                <a:gd name="connsiteX171" fmla="*/ 5898588 w 8313122"/>
                <a:gd name="connsiteY171" fmla="*/ 1818423 h 6858000"/>
                <a:gd name="connsiteX172" fmla="*/ 6021914 w 8313122"/>
                <a:gd name="connsiteY172" fmla="*/ 1807330 h 6858000"/>
                <a:gd name="connsiteX173" fmla="*/ 6206577 w 8313122"/>
                <a:gd name="connsiteY173" fmla="*/ 2014179 h 6858000"/>
                <a:gd name="connsiteX174" fmla="*/ 6387326 w 8313122"/>
                <a:gd name="connsiteY174" fmla="*/ 2160344 h 6858000"/>
                <a:gd name="connsiteX175" fmla="*/ 6499560 w 8313122"/>
                <a:gd name="connsiteY175" fmla="*/ 2228206 h 6858000"/>
                <a:gd name="connsiteX176" fmla="*/ 6645725 w 8313122"/>
                <a:gd name="connsiteY176" fmla="*/ 2352838 h 6858000"/>
                <a:gd name="connsiteX177" fmla="*/ 7093354 w 8313122"/>
                <a:gd name="connsiteY177" fmla="*/ 2694759 h 6858000"/>
                <a:gd name="connsiteX178" fmla="*/ 7115540 w 8313122"/>
                <a:gd name="connsiteY178" fmla="*/ 2717597 h 6858000"/>
                <a:gd name="connsiteX179" fmla="*/ 7236909 w 8313122"/>
                <a:gd name="connsiteY179" fmla="*/ 2844839 h 6858000"/>
                <a:gd name="connsiteX180" fmla="*/ 7850279 w 8313122"/>
                <a:gd name="connsiteY180" fmla="*/ 3531944 h 6858000"/>
                <a:gd name="connsiteX181" fmla="*/ 8234614 w 8313122"/>
                <a:gd name="connsiteY181" fmla="*/ 4102248 h 6858000"/>
                <a:gd name="connsiteX182" fmla="*/ 8288773 w 8313122"/>
                <a:gd name="connsiteY182" fmla="*/ 4171415 h 6858000"/>
                <a:gd name="connsiteX183" fmla="*/ 8303781 w 8313122"/>
                <a:gd name="connsiteY183" fmla="*/ 4167500 h 6858000"/>
                <a:gd name="connsiteX184" fmla="*/ 8313569 w 8313122"/>
                <a:gd name="connsiteY184" fmla="*/ 4102900 h 6858000"/>
                <a:gd name="connsiteX185" fmla="*/ 6930876 w 8313122"/>
                <a:gd name="connsiteY185" fmla="*/ 1771441 h 6858000"/>
                <a:gd name="connsiteX186" fmla="*/ 6922394 w 8313122"/>
                <a:gd name="connsiteY186" fmla="*/ 1756433 h 6858000"/>
                <a:gd name="connsiteX187" fmla="*/ 6922394 w 8313122"/>
                <a:gd name="connsiteY187" fmla="*/ 1756433 h 6858000"/>
                <a:gd name="connsiteX188" fmla="*/ 6930876 w 8313122"/>
                <a:gd name="connsiteY188" fmla="*/ 1771441 h 6858000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710389 w 8313725"/>
                <a:gd name="connsiteY57" fmla="*/ 6504832 h 8352919"/>
                <a:gd name="connsiteX58" fmla="*/ 922459 w 8313725"/>
                <a:gd name="connsiteY58" fmla="*/ 6857193 h 8352919"/>
                <a:gd name="connsiteX59" fmla="*/ 342966 w 8313725"/>
                <a:gd name="connsiteY59" fmla="*/ 8352919 h 8352919"/>
                <a:gd name="connsiteX60" fmla="*/ 3603017 w 8313725"/>
                <a:gd name="connsiteY60" fmla="*/ 6852625 h 8352919"/>
                <a:gd name="connsiteX61" fmla="*/ 3663049 w 8313725"/>
                <a:gd name="connsiteY61" fmla="*/ 6829787 h 8352919"/>
                <a:gd name="connsiteX62" fmla="*/ 3668922 w 8313725"/>
                <a:gd name="connsiteY62" fmla="*/ 6843491 h 8352919"/>
                <a:gd name="connsiteX63" fmla="*/ 3858805 w 8313725"/>
                <a:gd name="connsiteY63" fmla="*/ 6138115 h 8352919"/>
                <a:gd name="connsiteX64" fmla="*/ 3994530 w 8313725"/>
                <a:gd name="connsiteY64" fmla="*/ 5888852 h 8352919"/>
                <a:gd name="connsiteX65" fmla="*/ 4397136 w 8313725"/>
                <a:gd name="connsiteY65" fmla="*/ 5710713 h 8352919"/>
                <a:gd name="connsiteX66" fmla="*/ 4444770 w 8313725"/>
                <a:gd name="connsiteY66" fmla="*/ 5610225 h 8352919"/>
                <a:gd name="connsiteX67" fmla="*/ 4468913 w 8313725"/>
                <a:gd name="connsiteY67" fmla="*/ 5537795 h 8352919"/>
                <a:gd name="connsiteX68" fmla="*/ 4579842 w 8313725"/>
                <a:gd name="connsiteY68" fmla="*/ 5501254 h 8352919"/>
                <a:gd name="connsiteX69" fmla="*/ 4655534 w 8313725"/>
                <a:gd name="connsiteY69" fmla="*/ 5444485 h 8352919"/>
                <a:gd name="connsiteX70" fmla="*/ 4736447 w 8313725"/>
                <a:gd name="connsiteY70" fmla="*/ 5391630 h 8352919"/>
                <a:gd name="connsiteX71" fmla="*/ 4853901 w 8313725"/>
                <a:gd name="connsiteY71" fmla="*/ 5343996 h 8352919"/>
                <a:gd name="connsiteX72" fmla="*/ 5003328 w 8313725"/>
                <a:gd name="connsiteY72" fmla="*/ 5215449 h 8352919"/>
                <a:gd name="connsiteX73" fmla="*/ 5236278 w 8313725"/>
                <a:gd name="connsiteY73" fmla="*/ 5059497 h 8352919"/>
                <a:gd name="connsiteX74" fmla="*/ 5549489 w 8313725"/>
                <a:gd name="connsiteY74" fmla="*/ 4738456 h 8352919"/>
                <a:gd name="connsiteX75" fmla="*/ 5732195 w 8313725"/>
                <a:gd name="connsiteY75" fmla="*/ 4478100 h 8352919"/>
                <a:gd name="connsiteX76" fmla="*/ 5745897 w 8313725"/>
                <a:gd name="connsiteY76" fmla="*/ 4462440 h 8352919"/>
                <a:gd name="connsiteX77" fmla="*/ 5831378 w 8313725"/>
                <a:gd name="connsiteY77" fmla="*/ 4177940 h 8352919"/>
                <a:gd name="connsiteX78" fmla="*/ 5595165 w 8313725"/>
                <a:gd name="connsiteY78" fmla="*/ 4425246 h 8352919"/>
                <a:gd name="connsiteX79" fmla="*/ 5429425 w 8313725"/>
                <a:gd name="connsiteY79" fmla="*/ 4667331 h 8352919"/>
                <a:gd name="connsiteX80" fmla="*/ 5407891 w 8313725"/>
                <a:gd name="connsiteY80" fmla="*/ 4681687 h 8352919"/>
                <a:gd name="connsiteX81" fmla="*/ 5304140 w 8313725"/>
                <a:gd name="connsiteY81" fmla="*/ 4769125 h 8352919"/>
                <a:gd name="connsiteX82" fmla="*/ 5176246 w 8313725"/>
                <a:gd name="connsiteY82" fmla="*/ 4888536 h 8352919"/>
                <a:gd name="connsiteX83" fmla="*/ 5165806 w 8313725"/>
                <a:gd name="connsiteY83" fmla="*/ 4877443 h 8352919"/>
                <a:gd name="connsiteX84" fmla="*/ 5259769 w 8313725"/>
                <a:gd name="connsiteY84" fmla="*/ 4772388 h 8352919"/>
                <a:gd name="connsiteX85" fmla="*/ 5449000 w 8313725"/>
                <a:gd name="connsiteY85" fmla="*/ 4567496 h 8352919"/>
                <a:gd name="connsiteX86" fmla="*/ 5537091 w 8313725"/>
                <a:gd name="connsiteY86" fmla="*/ 4458524 h 8352919"/>
                <a:gd name="connsiteX87" fmla="*/ 5666290 w 8313725"/>
                <a:gd name="connsiteY87" fmla="*/ 4245803 h 8352919"/>
                <a:gd name="connsiteX88" fmla="*/ 5713271 w 8313725"/>
                <a:gd name="connsiteY88" fmla="*/ 4136831 h 8352919"/>
                <a:gd name="connsiteX89" fmla="*/ 5739372 w 8313725"/>
                <a:gd name="connsiteY89" fmla="*/ 4088545 h 8352919"/>
                <a:gd name="connsiteX90" fmla="*/ 5830073 w 8313725"/>
                <a:gd name="connsiteY90" fmla="*/ 3811876 h 8352919"/>
                <a:gd name="connsiteX91" fmla="*/ 5787659 w 8313725"/>
                <a:gd name="connsiteY91" fmla="*/ 3843197 h 8352919"/>
                <a:gd name="connsiteX92" fmla="*/ 5582767 w 8313725"/>
                <a:gd name="connsiteY92" fmla="*/ 4101595 h 8352919"/>
                <a:gd name="connsiteX93" fmla="*/ 5400061 w 8313725"/>
                <a:gd name="connsiteY93" fmla="*/ 4346291 h 8352919"/>
                <a:gd name="connsiteX94" fmla="*/ 5381791 w 8313725"/>
                <a:gd name="connsiteY94" fmla="*/ 4334545 h 8352919"/>
                <a:gd name="connsiteX95" fmla="*/ 5478364 w 8313725"/>
                <a:gd name="connsiteY95" fmla="*/ 4104858 h 8352919"/>
                <a:gd name="connsiteX96" fmla="*/ 5631054 w 8313725"/>
                <a:gd name="connsiteY96" fmla="*/ 3864730 h 8352919"/>
                <a:gd name="connsiteX97" fmla="*/ 5696958 w 8313725"/>
                <a:gd name="connsiteY97" fmla="*/ 3714650 h 8352919"/>
                <a:gd name="connsiteX98" fmla="*/ 5696958 w 8313725"/>
                <a:gd name="connsiteY98" fmla="*/ 3612204 h 8352919"/>
                <a:gd name="connsiteX99" fmla="*/ 5608868 w 8313725"/>
                <a:gd name="connsiteY99" fmla="*/ 3671584 h 8352919"/>
                <a:gd name="connsiteX100" fmla="*/ 5315233 w 8313725"/>
                <a:gd name="connsiteY100" fmla="*/ 4008285 h 8352919"/>
                <a:gd name="connsiteX101" fmla="*/ 5219313 w 8313725"/>
                <a:gd name="connsiteY101" fmla="*/ 4092460 h 8352919"/>
                <a:gd name="connsiteX102" fmla="*/ 5161891 w 8313725"/>
                <a:gd name="connsiteY102" fmla="*/ 4153797 h 8352919"/>
                <a:gd name="connsiteX103" fmla="*/ 4996803 w 8313725"/>
                <a:gd name="connsiteY103" fmla="*/ 4380875 h 8352919"/>
                <a:gd name="connsiteX104" fmla="*/ 4961567 w 8313725"/>
                <a:gd name="connsiteY104" fmla="*/ 4406976 h 8352919"/>
                <a:gd name="connsiteX105" fmla="*/ 4946559 w 8313725"/>
                <a:gd name="connsiteY105" fmla="*/ 4396535 h 8352919"/>
                <a:gd name="connsiteX106" fmla="*/ 5017031 w 8313725"/>
                <a:gd name="connsiteY106" fmla="*/ 4252328 h 8352919"/>
                <a:gd name="connsiteX107" fmla="*/ 5313928 w 8313725"/>
                <a:gd name="connsiteY107" fmla="*/ 3891484 h 8352919"/>
                <a:gd name="connsiteX108" fmla="*/ 5488151 w 8313725"/>
                <a:gd name="connsiteY108" fmla="*/ 3561307 h 8352919"/>
                <a:gd name="connsiteX109" fmla="*/ 5491414 w 8313725"/>
                <a:gd name="connsiteY109" fmla="*/ 3540427 h 8352919"/>
                <a:gd name="connsiteX110" fmla="*/ 5436602 w 8313725"/>
                <a:gd name="connsiteY110" fmla="*/ 3509758 h 8352919"/>
                <a:gd name="connsiteX111" fmla="*/ 5379833 w 8313725"/>
                <a:gd name="connsiteY111" fmla="*/ 3572400 h 8352919"/>
                <a:gd name="connsiteX112" fmla="*/ 5321759 w 8313725"/>
                <a:gd name="connsiteY112" fmla="*/ 3622645 h 8352919"/>
                <a:gd name="connsiteX113" fmla="*/ 5171026 w 8313725"/>
                <a:gd name="connsiteY113" fmla="*/ 3735531 h 8352919"/>
                <a:gd name="connsiteX114" fmla="*/ 5081631 w 8313725"/>
                <a:gd name="connsiteY114" fmla="*/ 3822969 h 8352919"/>
                <a:gd name="connsiteX115" fmla="*/ 4907407 w 8313725"/>
                <a:gd name="connsiteY115" fmla="*/ 4040911 h 8352919"/>
                <a:gd name="connsiteX116" fmla="*/ 4772988 w 8313725"/>
                <a:gd name="connsiteY116" fmla="*/ 4198169 h 8352919"/>
                <a:gd name="connsiteX117" fmla="*/ 4696643 w 8313725"/>
                <a:gd name="connsiteY117" fmla="*/ 4311707 h 8352919"/>
                <a:gd name="connsiteX118" fmla="*/ 4652272 w 8313725"/>
                <a:gd name="connsiteY118" fmla="*/ 4350858 h 8352919"/>
                <a:gd name="connsiteX119" fmla="*/ 4604637 w 8313725"/>
                <a:gd name="connsiteY119" fmla="*/ 4384137 h 8352919"/>
                <a:gd name="connsiteX120" fmla="*/ 4409534 w 8313725"/>
                <a:gd name="connsiteY120" fmla="*/ 4700610 h 8352919"/>
                <a:gd name="connsiteX121" fmla="*/ 4327316 w 8313725"/>
                <a:gd name="connsiteY121" fmla="*/ 4794573 h 8352919"/>
                <a:gd name="connsiteX122" fmla="*/ 4309698 w 8313725"/>
                <a:gd name="connsiteY122" fmla="*/ 4787395 h 8352919"/>
                <a:gd name="connsiteX123" fmla="*/ 4320138 w 8313725"/>
                <a:gd name="connsiteY123" fmla="*/ 4708440 h 8352919"/>
                <a:gd name="connsiteX124" fmla="*/ 4409534 w 8313725"/>
                <a:gd name="connsiteY124" fmla="*/ 4559013 h 8352919"/>
                <a:gd name="connsiteX125" fmla="*/ 4446727 w 8313725"/>
                <a:gd name="connsiteY125" fmla="*/ 4485930 h 8352919"/>
                <a:gd name="connsiteX126" fmla="*/ 4579189 w 8313725"/>
                <a:gd name="connsiteY126" fmla="*/ 4224270 h 8352919"/>
                <a:gd name="connsiteX127" fmla="*/ 4617688 w 8313725"/>
                <a:gd name="connsiteY127" fmla="*/ 4174025 h 8352919"/>
                <a:gd name="connsiteX128" fmla="*/ 4699906 w 8313725"/>
                <a:gd name="connsiteY128" fmla="*/ 3990666 h 8352919"/>
                <a:gd name="connsiteX129" fmla="*/ 4726007 w 8313725"/>
                <a:gd name="connsiteY129" fmla="*/ 3921499 h 8352919"/>
                <a:gd name="connsiteX130" fmla="*/ 4707736 w 8313725"/>
                <a:gd name="connsiteY130" fmla="*/ 3864078 h 8352919"/>
                <a:gd name="connsiteX131" fmla="*/ 4660754 w 8313725"/>
                <a:gd name="connsiteY131" fmla="*/ 3870603 h 8352919"/>
                <a:gd name="connsiteX132" fmla="*/ 4589629 w 8313725"/>
                <a:gd name="connsiteY132" fmla="*/ 3946948 h 8352919"/>
                <a:gd name="connsiteX133" fmla="*/ 4504802 w 8313725"/>
                <a:gd name="connsiteY133" fmla="*/ 4031776 h 8352919"/>
                <a:gd name="connsiteX134" fmla="*/ 4411491 w 8313725"/>
                <a:gd name="connsiteY134" fmla="*/ 4138137 h 8352919"/>
                <a:gd name="connsiteX135" fmla="*/ 4352764 w 8313725"/>
                <a:gd name="connsiteY135" fmla="*/ 4229490 h 8352919"/>
                <a:gd name="connsiteX136" fmla="*/ 4246403 w 8313725"/>
                <a:gd name="connsiteY136" fmla="*/ 4370434 h 8352919"/>
                <a:gd name="connsiteX137" fmla="*/ 4230743 w 8313725"/>
                <a:gd name="connsiteY137" fmla="*/ 4391315 h 8352919"/>
                <a:gd name="connsiteX138" fmla="*/ 4179846 w 8313725"/>
                <a:gd name="connsiteY138" fmla="*/ 4538132 h 8352919"/>
                <a:gd name="connsiteX139" fmla="*/ 4149830 w 8313725"/>
                <a:gd name="connsiteY139" fmla="*/ 4677119 h 8352919"/>
                <a:gd name="connsiteX140" fmla="*/ 4100238 w 8313725"/>
                <a:gd name="connsiteY140" fmla="*/ 4892451 h 8352919"/>
                <a:gd name="connsiteX141" fmla="*/ 4080663 w 8313725"/>
                <a:gd name="connsiteY141" fmla="*/ 5012515 h 8352919"/>
                <a:gd name="connsiteX142" fmla="*/ 3963209 w 8313725"/>
                <a:gd name="connsiteY142" fmla="*/ 5271566 h 8352919"/>
                <a:gd name="connsiteX143" fmla="*/ 3838577 w 8313725"/>
                <a:gd name="connsiteY143" fmla="*/ 5462755 h 8352919"/>
                <a:gd name="connsiteX144" fmla="*/ 3791596 w 8313725"/>
                <a:gd name="connsiteY144" fmla="*/ 5487551 h 8352919"/>
                <a:gd name="connsiteX145" fmla="*/ 3765495 w 8313725"/>
                <a:gd name="connsiteY145" fmla="*/ 5429476 h 8352919"/>
                <a:gd name="connsiteX146" fmla="*/ 3796163 w 8313725"/>
                <a:gd name="connsiteY146" fmla="*/ 5300930 h 8352919"/>
                <a:gd name="connsiteX147" fmla="*/ 4051952 w 8313725"/>
                <a:gd name="connsiteY147" fmla="*/ 4523124 h 8352919"/>
                <a:gd name="connsiteX148" fmla="*/ 4153745 w 8313725"/>
                <a:gd name="connsiteY148" fmla="*/ 4089197 h 8352919"/>
                <a:gd name="connsiteX149" fmla="*/ 4211820 w 8313725"/>
                <a:gd name="connsiteY149" fmla="*/ 4002412 h 8352919"/>
                <a:gd name="connsiteX150" fmla="*/ 4354069 w 8313725"/>
                <a:gd name="connsiteY150" fmla="*/ 3916932 h 8352919"/>
                <a:gd name="connsiteX151" fmla="*/ 4541343 w 8313725"/>
                <a:gd name="connsiteY151" fmla="*/ 3615467 h 8352919"/>
                <a:gd name="connsiteX152" fmla="*/ 4558961 w 8313725"/>
                <a:gd name="connsiteY152" fmla="*/ 3589366 h 8352919"/>
                <a:gd name="connsiteX153" fmla="*/ 4567444 w 8313725"/>
                <a:gd name="connsiteY153" fmla="*/ 3470607 h 8352919"/>
                <a:gd name="connsiteX154" fmla="*/ 4570054 w 8313725"/>
                <a:gd name="connsiteY154" fmla="*/ 3306824 h 8352919"/>
                <a:gd name="connsiteX155" fmla="*/ 4542648 w 8313725"/>
                <a:gd name="connsiteY155" fmla="*/ 3150219 h 8352919"/>
                <a:gd name="connsiteX156" fmla="*/ 4504149 w 8313725"/>
                <a:gd name="connsiteY156" fmla="*/ 3101280 h 8352919"/>
                <a:gd name="connsiteX157" fmla="*/ 4541343 w 8313725"/>
                <a:gd name="connsiteY157" fmla="*/ 2889210 h 8352919"/>
                <a:gd name="connsiteX158" fmla="*/ 4449337 w 8313725"/>
                <a:gd name="connsiteY158" fmla="*/ 2822653 h 8352919"/>
                <a:gd name="connsiteX159" fmla="*/ 4216387 w 8313725"/>
                <a:gd name="connsiteY159" fmla="*/ 2821348 h 8352919"/>
                <a:gd name="connsiteX160" fmla="*/ 4151788 w 8313725"/>
                <a:gd name="connsiteY160" fmla="*/ 2861805 h 8352919"/>
                <a:gd name="connsiteX161" fmla="*/ 4132864 w 8313725"/>
                <a:gd name="connsiteY161" fmla="*/ 2791985 h 8352919"/>
                <a:gd name="connsiteX162" fmla="*/ 4091755 w 8313725"/>
                <a:gd name="connsiteY162" fmla="*/ 2159692 h 8352919"/>
                <a:gd name="connsiteX163" fmla="*/ 4143957 w 8313725"/>
                <a:gd name="connsiteY163" fmla="*/ 1224628 h 8352919"/>
                <a:gd name="connsiteX164" fmla="*/ 4358637 w 8313725"/>
                <a:gd name="connsiteY164" fmla="*/ 583852 h 8352919"/>
                <a:gd name="connsiteX165" fmla="*/ 4427152 w 8313725"/>
                <a:gd name="connsiteY165" fmla="*/ 532303 h 8352919"/>
                <a:gd name="connsiteX166" fmla="*/ 4465650 w 8313725"/>
                <a:gd name="connsiteY166" fmla="*/ 598208 h 8352919"/>
                <a:gd name="connsiteX167" fmla="*/ 4474133 w 8313725"/>
                <a:gd name="connsiteY167" fmla="*/ 634096 h 8352919"/>
                <a:gd name="connsiteX168" fmla="*/ 4486531 w 8313725"/>
                <a:gd name="connsiteY168" fmla="*/ 1080421 h 8352919"/>
                <a:gd name="connsiteX169" fmla="*/ 4589629 w 8313725"/>
                <a:gd name="connsiteY169" fmla="*/ 1232459 h 8352919"/>
                <a:gd name="connsiteX170" fmla="*/ 5158628 w 8313725"/>
                <a:gd name="connsiteY170" fmla="*/ 1441918 h 8352919"/>
                <a:gd name="connsiteX171" fmla="*/ 5898588 w 8313725"/>
                <a:gd name="connsiteY171" fmla="*/ 1818423 h 8352919"/>
                <a:gd name="connsiteX172" fmla="*/ 6021914 w 8313725"/>
                <a:gd name="connsiteY172" fmla="*/ 1807330 h 8352919"/>
                <a:gd name="connsiteX173" fmla="*/ 6206577 w 8313725"/>
                <a:gd name="connsiteY173" fmla="*/ 2014179 h 8352919"/>
                <a:gd name="connsiteX174" fmla="*/ 6387326 w 8313725"/>
                <a:gd name="connsiteY174" fmla="*/ 2160344 h 8352919"/>
                <a:gd name="connsiteX175" fmla="*/ 6499560 w 8313725"/>
                <a:gd name="connsiteY175" fmla="*/ 2228206 h 8352919"/>
                <a:gd name="connsiteX176" fmla="*/ 6645725 w 8313725"/>
                <a:gd name="connsiteY176" fmla="*/ 2352838 h 8352919"/>
                <a:gd name="connsiteX177" fmla="*/ 7093354 w 8313725"/>
                <a:gd name="connsiteY177" fmla="*/ 2694759 h 8352919"/>
                <a:gd name="connsiteX178" fmla="*/ 7115540 w 8313725"/>
                <a:gd name="connsiteY178" fmla="*/ 2717597 h 8352919"/>
                <a:gd name="connsiteX179" fmla="*/ 7236909 w 8313725"/>
                <a:gd name="connsiteY179" fmla="*/ 2844839 h 8352919"/>
                <a:gd name="connsiteX180" fmla="*/ 7850279 w 8313725"/>
                <a:gd name="connsiteY180" fmla="*/ 3531944 h 8352919"/>
                <a:gd name="connsiteX181" fmla="*/ 8234614 w 8313725"/>
                <a:gd name="connsiteY181" fmla="*/ 4102248 h 8352919"/>
                <a:gd name="connsiteX182" fmla="*/ 8288773 w 8313725"/>
                <a:gd name="connsiteY182" fmla="*/ 4171415 h 8352919"/>
                <a:gd name="connsiteX183" fmla="*/ 8303781 w 8313725"/>
                <a:gd name="connsiteY183" fmla="*/ 4167500 h 8352919"/>
                <a:gd name="connsiteX184" fmla="*/ 8313569 w 8313725"/>
                <a:gd name="connsiteY184" fmla="*/ 4102900 h 8352919"/>
                <a:gd name="connsiteX185" fmla="*/ 6930876 w 8313725"/>
                <a:gd name="connsiteY185" fmla="*/ 1771441 h 8352919"/>
                <a:gd name="connsiteX186" fmla="*/ 6922394 w 8313725"/>
                <a:gd name="connsiteY186" fmla="*/ 1756433 h 8352919"/>
                <a:gd name="connsiteX187" fmla="*/ 6922394 w 8313725"/>
                <a:gd name="connsiteY187" fmla="*/ 1756433 h 8352919"/>
                <a:gd name="connsiteX188" fmla="*/ 6930876 w 8313725"/>
                <a:gd name="connsiteY188" fmla="*/ 1771441 h 8352919"/>
                <a:gd name="connsiteX0" fmla="*/ 8313569 w 8313725"/>
                <a:gd name="connsiteY0" fmla="*/ 4102900 h 8537573"/>
                <a:gd name="connsiteX1" fmla="*/ 8175235 w 8313725"/>
                <a:gd name="connsiteY1" fmla="*/ 3421668 h 8537573"/>
                <a:gd name="connsiteX2" fmla="*/ 6934791 w 8313725"/>
                <a:gd name="connsiteY2" fmla="*/ 1708799 h 8537573"/>
                <a:gd name="connsiteX3" fmla="*/ 5229100 w 8313725"/>
                <a:gd name="connsiteY3" fmla="*/ 578632 h 8537573"/>
                <a:gd name="connsiteX4" fmla="*/ 4712956 w 8313725"/>
                <a:gd name="connsiteY4" fmla="*/ 279777 h 8537573"/>
                <a:gd name="connsiteX5" fmla="*/ 4436940 w 8313725"/>
                <a:gd name="connsiteY5" fmla="*/ 46175 h 8537573"/>
                <a:gd name="connsiteX6" fmla="*/ 4289470 w 8313725"/>
                <a:gd name="connsiteY6" fmla="*/ 10938 h 8537573"/>
                <a:gd name="connsiteX7" fmla="*/ 4144610 w 8313725"/>
                <a:gd name="connsiteY7" fmla="*/ 158408 h 8537573"/>
                <a:gd name="connsiteX8" fmla="*/ 4085230 w 8313725"/>
                <a:gd name="connsiteY8" fmla="*/ 305878 h 8537573"/>
                <a:gd name="connsiteX9" fmla="*/ 4020631 w 8313725"/>
                <a:gd name="connsiteY9" fmla="*/ 622351 h 8537573"/>
                <a:gd name="connsiteX10" fmla="*/ 3941676 w 8313725"/>
                <a:gd name="connsiteY10" fmla="*/ 1022999 h 8537573"/>
                <a:gd name="connsiteX11" fmla="*/ 3860763 w 8313725"/>
                <a:gd name="connsiteY11" fmla="*/ 1826906 h 8537573"/>
                <a:gd name="connsiteX12" fmla="*/ 3874466 w 8313725"/>
                <a:gd name="connsiteY12" fmla="*/ 2599491 h 8537573"/>
                <a:gd name="connsiteX13" fmla="*/ 3829442 w 8313725"/>
                <a:gd name="connsiteY13" fmla="*/ 2708462 h 8537573"/>
                <a:gd name="connsiteX14" fmla="*/ 3754402 w 8313725"/>
                <a:gd name="connsiteY14" fmla="*/ 2799815 h 8537573"/>
                <a:gd name="connsiteX15" fmla="*/ 3728954 w 8313725"/>
                <a:gd name="connsiteY15" fmla="*/ 2822001 h 8537573"/>
                <a:gd name="connsiteX16" fmla="*/ 3702853 w 8313725"/>
                <a:gd name="connsiteY16" fmla="*/ 2801120 h 8537573"/>
                <a:gd name="connsiteX17" fmla="*/ 3527324 w 8313725"/>
                <a:gd name="connsiteY17" fmla="*/ 2496393 h 8537573"/>
                <a:gd name="connsiteX18" fmla="*/ 3530587 w 8313725"/>
                <a:gd name="connsiteY18" fmla="*/ 2407650 h 8537573"/>
                <a:gd name="connsiteX19" fmla="*/ 3563213 w 8313725"/>
                <a:gd name="connsiteY19" fmla="*/ 2299331 h 8537573"/>
                <a:gd name="connsiteX20" fmla="*/ 3503834 w 8313725"/>
                <a:gd name="connsiteY20" fmla="*/ 2058551 h 8537573"/>
                <a:gd name="connsiteX21" fmla="*/ 3440539 w 8313725"/>
                <a:gd name="connsiteY21" fmla="*/ 1776009 h 8537573"/>
                <a:gd name="connsiteX22" fmla="*/ 3534502 w 8313725"/>
                <a:gd name="connsiteY22" fmla="*/ 1503255 h 8537573"/>
                <a:gd name="connsiteX23" fmla="*/ 3600407 w 8313725"/>
                <a:gd name="connsiteY23" fmla="*/ 1282703 h 8537573"/>
                <a:gd name="connsiteX24" fmla="*/ 3575611 w 8313725"/>
                <a:gd name="connsiteY24" fmla="*/ 769821 h 8537573"/>
                <a:gd name="connsiteX25" fmla="*/ 3559951 w 8313725"/>
                <a:gd name="connsiteY25" fmla="*/ 700654 h 8537573"/>
                <a:gd name="connsiteX26" fmla="*/ 3316560 w 8313725"/>
                <a:gd name="connsiteY26" fmla="*/ 504897 h 8537573"/>
                <a:gd name="connsiteX27" fmla="*/ 2816076 w 8313725"/>
                <a:gd name="connsiteY27" fmla="*/ 156451 h 8537573"/>
                <a:gd name="connsiteX28" fmla="*/ 2583126 w 8313725"/>
                <a:gd name="connsiteY28" fmla="*/ 58572 h 8537573"/>
                <a:gd name="connsiteX29" fmla="*/ 2291449 w 8313725"/>
                <a:gd name="connsiteY29" fmla="*/ 38997 h 8537573"/>
                <a:gd name="connsiteX30" fmla="*/ 1906461 w 8313725"/>
                <a:gd name="connsiteY30" fmla="*/ 10286 h 8537573"/>
                <a:gd name="connsiteX31" fmla="*/ 1272210 w 8313725"/>
                <a:gd name="connsiteY31" fmla="*/ 136875 h 8537573"/>
                <a:gd name="connsiteX32" fmla="*/ 970093 w 8313725"/>
                <a:gd name="connsiteY32" fmla="*/ 251066 h 8537573"/>
                <a:gd name="connsiteX33" fmla="*/ 890485 w 8313725"/>
                <a:gd name="connsiteY33" fmla="*/ 587767 h 8537573"/>
                <a:gd name="connsiteX34" fmla="*/ 948560 w 8313725"/>
                <a:gd name="connsiteY34" fmla="*/ 670638 h 8537573"/>
                <a:gd name="connsiteX35" fmla="*/ 1099945 w 8313725"/>
                <a:gd name="connsiteY35" fmla="*/ 995593 h 8537573"/>
                <a:gd name="connsiteX36" fmla="*/ 945297 w 8313725"/>
                <a:gd name="connsiteY36" fmla="*/ 1593303 h 8537573"/>
                <a:gd name="connsiteX37" fmla="*/ 754108 w 8313725"/>
                <a:gd name="connsiteY37" fmla="*/ 1828863 h 8537573"/>
                <a:gd name="connsiteX38" fmla="*/ 574012 w 8313725"/>
                <a:gd name="connsiteY38" fmla="*/ 2226249 h 8537573"/>
                <a:gd name="connsiteX39" fmla="*/ 568140 w 8313725"/>
                <a:gd name="connsiteY39" fmla="*/ 2252350 h 8537573"/>
                <a:gd name="connsiteX40" fmla="*/ 451991 w 8313725"/>
                <a:gd name="connsiteY40" fmla="*/ 2553162 h 8537573"/>
                <a:gd name="connsiteX41" fmla="*/ 446771 w 8313725"/>
                <a:gd name="connsiteY41" fmla="*/ 2721513 h 8537573"/>
                <a:gd name="connsiteX42" fmla="*/ 406967 w 8313725"/>
                <a:gd name="connsiteY42" fmla="*/ 2862457 h 8537573"/>
                <a:gd name="connsiteX43" fmla="*/ 348892 w 8313725"/>
                <a:gd name="connsiteY43" fmla="*/ 2900303 h 8537573"/>
                <a:gd name="connsiteX44" fmla="*/ 231439 w 8313725"/>
                <a:gd name="connsiteY44" fmla="*/ 3081052 h 8537573"/>
                <a:gd name="connsiteX45" fmla="*/ 140086 w 8313725"/>
                <a:gd name="connsiteY45" fmla="*/ 3400135 h 8537573"/>
                <a:gd name="connsiteX46" fmla="*/ 87231 w 8313725"/>
                <a:gd name="connsiteY46" fmla="*/ 3610247 h 8537573"/>
                <a:gd name="connsiteX47" fmla="*/ 98977 w 8313725"/>
                <a:gd name="connsiteY47" fmla="*/ 4275166 h 8537573"/>
                <a:gd name="connsiteX48" fmla="*/ 143348 w 8313725"/>
                <a:gd name="connsiteY48" fmla="*/ 4542047 h 8537573"/>
                <a:gd name="connsiteX49" fmla="*/ 143348 w 8313725"/>
                <a:gd name="connsiteY49" fmla="*/ 4675162 h 8537573"/>
                <a:gd name="connsiteX50" fmla="*/ 28504 w 8313725"/>
                <a:gd name="connsiteY50" fmla="*/ 5045794 h 8537573"/>
                <a:gd name="connsiteX51" fmla="*/ 95062 w 8313725"/>
                <a:gd name="connsiteY51" fmla="*/ 5572379 h 8537573"/>
                <a:gd name="connsiteX52" fmla="*/ 177932 w 8313725"/>
                <a:gd name="connsiteY52" fmla="*/ 5709408 h 8537573"/>
                <a:gd name="connsiteX53" fmla="*/ 429805 w 8313725"/>
                <a:gd name="connsiteY53" fmla="*/ 6358015 h 8537573"/>
                <a:gd name="connsiteX54" fmla="*/ 457211 w 8313725"/>
                <a:gd name="connsiteY54" fmla="*/ 6449368 h 8537573"/>
                <a:gd name="connsiteX55" fmla="*/ 532251 w 8313725"/>
                <a:gd name="connsiteY55" fmla="*/ 6466333 h 8537573"/>
                <a:gd name="connsiteX56" fmla="*/ 652967 w 8313725"/>
                <a:gd name="connsiteY56" fmla="*/ 6457197 h 8537573"/>
                <a:gd name="connsiteX57" fmla="*/ 710389 w 8313725"/>
                <a:gd name="connsiteY57" fmla="*/ 6504832 h 8537573"/>
                <a:gd name="connsiteX58" fmla="*/ 922459 w 8313725"/>
                <a:gd name="connsiteY58" fmla="*/ 6857193 h 8537573"/>
                <a:gd name="connsiteX59" fmla="*/ 342966 w 8313725"/>
                <a:gd name="connsiteY59" fmla="*/ 8352919 h 8537573"/>
                <a:gd name="connsiteX60" fmla="*/ 4086502 w 8313725"/>
                <a:gd name="connsiteY60" fmla="*/ 8345740 h 8537573"/>
                <a:gd name="connsiteX61" fmla="*/ 3663049 w 8313725"/>
                <a:gd name="connsiteY61" fmla="*/ 6829787 h 8537573"/>
                <a:gd name="connsiteX62" fmla="*/ 3668922 w 8313725"/>
                <a:gd name="connsiteY62" fmla="*/ 6843491 h 8537573"/>
                <a:gd name="connsiteX63" fmla="*/ 3858805 w 8313725"/>
                <a:gd name="connsiteY63" fmla="*/ 6138115 h 8537573"/>
                <a:gd name="connsiteX64" fmla="*/ 3994530 w 8313725"/>
                <a:gd name="connsiteY64" fmla="*/ 5888852 h 8537573"/>
                <a:gd name="connsiteX65" fmla="*/ 4397136 w 8313725"/>
                <a:gd name="connsiteY65" fmla="*/ 5710713 h 8537573"/>
                <a:gd name="connsiteX66" fmla="*/ 4444770 w 8313725"/>
                <a:gd name="connsiteY66" fmla="*/ 5610225 h 8537573"/>
                <a:gd name="connsiteX67" fmla="*/ 4468913 w 8313725"/>
                <a:gd name="connsiteY67" fmla="*/ 5537795 h 8537573"/>
                <a:gd name="connsiteX68" fmla="*/ 4579842 w 8313725"/>
                <a:gd name="connsiteY68" fmla="*/ 5501254 h 8537573"/>
                <a:gd name="connsiteX69" fmla="*/ 4655534 w 8313725"/>
                <a:gd name="connsiteY69" fmla="*/ 5444485 h 8537573"/>
                <a:gd name="connsiteX70" fmla="*/ 4736447 w 8313725"/>
                <a:gd name="connsiteY70" fmla="*/ 5391630 h 8537573"/>
                <a:gd name="connsiteX71" fmla="*/ 4853901 w 8313725"/>
                <a:gd name="connsiteY71" fmla="*/ 5343996 h 8537573"/>
                <a:gd name="connsiteX72" fmla="*/ 5003328 w 8313725"/>
                <a:gd name="connsiteY72" fmla="*/ 5215449 h 8537573"/>
                <a:gd name="connsiteX73" fmla="*/ 5236278 w 8313725"/>
                <a:gd name="connsiteY73" fmla="*/ 5059497 h 8537573"/>
                <a:gd name="connsiteX74" fmla="*/ 5549489 w 8313725"/>
                <a:gd name="connsiteY74" fmla="*/ 4738456 h 8537573"/>
                <a:gd name="connsiteX75" fmla="*/ 5732195 w 8313725"/>
                <a:gd name="connsiteY75" fmla="*/ 4478100 h 8537573"/>
                <a:gd name="connsiteX76" fmla="*/ 5745897 w 8313725"/>
                <a:gd name="connsiteY76" fmla="*/ 4462440 h 8537573"/>
                <a:gd name="connsiteX77" fmla="*/ 5831378 w 8313725"/>
                <a:gd name="connsiteY77" fmla="*/ 4177940 h 8537573"/>
                <a:gd name="connsiteX78" fmla="*/ 5595165 w 8313725"/>
                <a:gd name="connsiteY78" fmla="*/ 4425246 h 8537573"/>
                <a:gd name="connsiteX79" fmla="*/ 5429425 w 8313725"/>
                <a:gd name="connsiteY79" fmla="*/ 4667331 h 8537573"/>
                <a:gd name="connsiteX80" fmla="*/ 5407891 w 8313725"/>
                <a:gd name="connsiteY80" fmla="*/ 4681687 h 8537573"/>
                <a:gd name="connsiteX81" fmla="*/ 5304140 w 8313725"/>
                <a:gd name="connsiteY81" fmla="*/ 4769125 h 8537573"/>
                <a:gd name="connsiteX82" fmla="*/ 5176246 w 8313725"/>
                <a:gd name="connsiteY82" fmla="*/ 4888536 h 8537573"/>
                <a:gd name="connsiteX83" fmla="*/ 5165806 w 8313725"/>
                <a:gd name="connsiteY83" fmla="*/ 4877443 h 8537573"/>
                <a:gd name="connsiteX84" fmla="*/ 5259769 w 8313725"/>
                <a:gd name="connsiteY84" fmla="*/ 4772388 h 8537573"/>
                <a:gd name="connsiteX85" fmla="*/ 5449000 w 8313725"/>
                <a:gd name="connsiteY85" fmla="*/ 4567496 h 8537573"/>
                <a:gd name="connsiteX86" fmla="*/ 5537091 w 8313725"/>
                <a:gd name="connsiteY86" fmla="*/ 4458524 h 8537573"/>
                <a:gd name="connsiteX87" fmla="*/ 5666290 w 8313725"/>
                <a:gd name="connsiteY87" fmla="*/ 4245803 h 8537573"/>
                <a:gd name="connsiteX88" fmla="*/ 5713271 w 8313725"/>
                <a:gd name="connsiteY88" fmla="*/ 4136831 h 8537573"/>
                <a:gd name="connsiteX89" fmla="*/ 5739372 w 8313725"/>
                <a:gd name="connsiteY89" fmla="*/ 4088545 h 8537573"/>
                <a:gd name="connsiteX90" fmla="*/ 5830073 w 8313725"/>
                <a:gd name="connsiteY90" fmla="*/ 3811876 h 8537573"/>
                <a:gd name="connsiteX91" fmla="*/ 5787659 w 8313725"/>
                <a:gd name="connsiteY91" fmla="*/ 3843197 h 8537573"/>
                <a:gd name="connsiteX92" fmla="*/ 5582767 w 8313725"/>
                <a:gd name="connsiteY92" fmla="*/ 4101595 h 8537573"/>
                <a:gd name="connsiteX93" fmla="*/ 5400061 w 8313725"/>
                <a:gd name="connsiteY93" fmla="*/ 4346291 h 8537573"/>
                <a:gd name="connsiteX94" fmla="*/ 5381791 w 8313725"/>
                <a:gd name="connsiteY94" fmla="*/ 4334545 h 8537573"/>
                <a:gd name="connsiteX95" fmla="*/ 5478364 w 8313725"/>
                <a:gd name="connsiteY95" fmla="*/ 4104858 h 8537573"/>
                <a:gd name="connsiteX96" fmla="*/ 5631054 w 8313725"/>
                <a:gd name="connsiteY96" fmla="*/ 3864730 h 8537573"/>
                <a:gd name="connsiteX97" fmla="*/ 5696958 w 8313725"/>
                <a:gd name="connsiteY97" fmla="*/ 3714650 h 8537573"/>
                <a:gd name="connsiteX98" fmla="*/ 5696958 w 8313725"/>
                <a:gd name="connsiteY98" fmla="*/ 3612204 h 8537573"/>
                <a:gd name="connsiteX99" fmla="*/ 5608868 w 8313725"/>
                <a:gd name="connsiteY99" fmla="*/ 3671584 h 8537573"/>
                <a:gd name="connsiteX100" fmla="*/ 5315233 w 8313725"/>
                <a:gd name="connsiteY100" fmla="*/ 4008285 h 8537573"/>
                <a:gd name="connsiteX101" fmla="*/ 5219313 w 8313725"/>
                <a:gd name="connsiteY101" fmla="*/ 4092460 h 8537573"/>
                <a:gd name="connsiteX102" fmla="*/ 5161891 w 8313725"/>
                <a:gd name="connsiteY102" fmla="*/ 4153797 h 8537573"/>
                <a:gd name="connsiteX103" fmla="*/ 4996803 w 8313725"/>
                <a:gd name="connsiteY103" fmla="*/ 4380875 h 8537573"/>
                <a:gd name="connsiteX104" fmla="*/ 4961567 w 8313725"/>
                <a:gd name="connsiteY104" fmla="*/ 4406976 h 8537573"/>
                <a:gd name="connsiteX105" fmla="*/ 4946559 w 8313725"/>
                <a:gd name="connsiteY105" fmla="*/ 4396535 h 8537573"/>
                <a:gd name="connsiteX106" fmla="*/ 5017031 w 8313725"/>
                <a:gd name="connsiteY106" fmla="*/ 4252328 h 8537573"/>
                <a:gd name="connsiteX107" fmla="*/ 5313928 w 8313725"/>
                <a:gd name="connsiteY107" fmla="*/ 3891484 h 8537573"/>
                <a:gd name="connsiteX108" fmla="*/ 5488151 w 8313725"/>
                <a:gd name="connsiteY108" fmla="*/ 3561307 h 8537573"/>
                <a:gd name="connsiteX109" fmla="*/ 5491414 w 8313725"/>
                <a:gd name="connsiteY109" fmla="*/ 3540427 h 8537573"/>
                <a:gd name="connsiteX110" fmla="*/ 5436602 w 8313725"/>
                <a:gd name="connsiteY110" fmla="*/ 3509758 h 8537573"/>
                <a:gd name="connsiteX111" fmla="*/ 5379833 w 8313725"/>
                <a:gd name="connsiteY111" fmla="*/ 3572400 h 8537573"/>
                <a:gd name="connsiteX112" fmla="*/ 5321759 w 8313725"/>
                <a:gd name="connsiteY112" fmla="*/ 3622645 h 8537573"/>
                <a:gd name="connsiteX113" fmla="*/ 5171026 w 8313725"/>
                <a:gd name="connsiteY113" fmla="*/ 3735531 h 8537573"/>
                <a:gd name="connsiteX114" fmla="*/ 5081631 w 8313725"/>
                <a:gd name="connsiteY114" fmla="*/ 3822969 h 8537573"/>
                <a:gd name="connsiteX115" fmla="*/ 4907407 w 8313725"/>
                <a:gd name="connsiteY115" fmla="*/ 4040911 h 8537573"/>
                <a:gd name="connsiteX116" fmla="*/ 4772988 w 8313725"/>
                <a:gd name="connsiteY116" fmla="*/ 4198169 h 8537573"/>
                <a:gd name="connsiteX117" fmla="*/ 4696643 w 8313725"/>
                <a:gd name="connsiteY117" fmla="*/ 4311707 h 8537573"/>
                <a:gd name="connsiteX118" fmla="*/ 4652272 w 8313725"/>
                <a:gd name="connsiteY118" fmla="*/ 4350858 h 8537573"/>
                <a:gd name="connsiteX119" fmla="*/ 4604637 w 8313725"/>
                <a:gd name="connsiteY119" fmla="*/ 4384137 h 8537573"/>
                <a:gd name="connsiteX120" fmla="*/ 4409534 w 8313725"/>
                <a:gd name="connsiteY120" fmla="*/ 4700610 h 8537573"/>
                <a:gd name="connsiteX121" fmla="*/ 4327316 w 8313725"/>
                <a:gd name="connsiteY121" fmla="*/ 4794573 h 8537573"/>
                <a:gd name="connsiteX122" fmla="*/ 4309698 w 8313725"/>
                <a:gd name="connsiteY122" fmla="*/ 4787395 h 8537573"/>
                <a:gd name="connsiteX123" fmla="*/ 4320138 w 8313725"/>
                <a:gd name="connsiteY123" fmla="*/ 4708440 h 8537573"/>
                <a:gd name="connsiteX124" fmla="*/ 4409534 w 8313725"/>
                <a:gd name="connsiteY124" fmla="*/ 4559013 h 8537573"/>
                <a:gd name="connsiteX125" fmla="*/ 4446727 w 8313725"/>
                <a:gd name="connsiteY125" fmla="*/ 4485930 h 8537573"/>
                <a:gd name="connsiteX126" fmla="*/ 4579189 w 8313725"/>
                <a:gd name="connsiteY126" fmla="*/ 4224270 h 8537573"/>
                <a:gd name="connsiteX127" fmla="*/ 4617688 w 8313725"/>
                <a:gd name="connsiteY127" fmla="*/ 4174025 h 8537573"/>
                <a:gd name="connsiteX128" fmla="*/ 4699906 w 8313725"/>
                <a:gd name="connsiteY128" fmla="*/ 3990666 h 8537573"/>
                <a:gd name="connsiteX129" fmla="*/ 4726007 w 8313725"/>
                <a:gd name="connsiteY129" fmla="*/ 3921499 h 8537573"/>
                <a:gd name="connsiteX130" fmla="*/ 4707736 w 8313725"/>
                <a:gd name="connsiteY130" fmla="*/ 3864078 h 8537573"/>
                <a:gd name="connsiteX131" fmla="*/ 4660754 w 8313725"/>
                <a:gd name="connsiteY131" fmla="*/ 3870603 h 8537573"/>
                <a:gd name="connsiteX132" fmla="*/ 4589629 w 8313725"/>
                <a:gd name="connsiteY132" fmla="*/ 3946948 h 8537573"/>
                <a:gd name="connsiteX133" fmla="*/ 4504802 w 8313725"/>
                <a:gd name="connsiteY133" fmla="*/ 4031776 h 8537573"/>
                <a:gd name="connsiteX134" fmla="*/ 4411491 w 8313725"/>
                <a:gd name="connsiteY134" fmla="*/ 4138137 h 8537573"/>
                <a:gd name="connsiteX135" fmla="*/ 4352764 w 8313725"/>
                <a:gd name="connsiteY135" fmla="*/ 4229490 h 8537573"/>
                <a:gd name="connsiteX136" fmla="*/ 4246403 w 8313725"/>
                <a:gd name="connsiteY136" fmla="*/ 4370434 h 8537573"/>
                <a:gd name="connsiteX137" fmla="*/ 4230743 w 8313725"/>
                <a:gd name="connsiteY137" fmla="*/ 4391315 h 8537573"/>
                <a:gd name="connsiteX138" fmla="*/ 4179846 w 8313725"/>
                <a:gd name="connsiteY138" fmla="*/ 4538132 h 8537573"/>
                <a:gd name="connsiteX139" fmla="*/ 4149830 w 8313725"/>
                <a:gd name="connsiteY139" fmla="*/ 4677119 h 8537573"/>
                <a:gd name="connsiteX140" fmla="*/ 4100238 w 8313725"/>
                <a:gd name="connsiteY140" fmla="*/ 4892451 h 8537573"/>
                <a:gd name="connsiteX141" fmla="*/ 4080663 w 8313725"/>
                <a:gd name="connsiteY141" fmla="*/ 5012515 h 8537573"/>
                <a:gd name="connsiteX142" fmla="*/ 3963209 w 8313725"/>
                <a:gd name="connsiteY142" fmla="*/ 5271566 h 8537573"/>
                <a:gd name="connsiteX143" fmla="*/ 3838577 w 8313725"/>
                <a:gd name="connsiteY143" fmla="*/ 5462755 h 8537573"/>
                <a:gd name="connsiteX144" fmla="*/ 3791596 w 8313725"/>
                <a:gd name="connsiteY144" fmla="*/ 5487551 h 8537573"/>
                <a:gd name="connsiteX145" fmla="*/ 3765495 w 8313725"/>
                <a:gd name="connsiteY145" fmla="*/ 5429476 h 8537573"/>
                <a:gd name="connsiteX146" fmla="*/ 3796163 w 8313725"/>
                <a:gd name="connsiteY146" fmla="*/ 5300930 h 8537573"/>
                <a:gd name="connsiteX147" fmla="*/ 4051952 w 8313725"/>
                <a:gd name="connsiteY147" fmla="*/ 4523124 h 8537573"/>
                <a:gd name="connsiteX148" fmla="*/ 4153745 w 8313725"/>
                <a:gd name="connsiteY148" fmla="*/ 4089197 h 8537573"/>
                <a:gd name="connsiteX149" fmla="*/ 4211820 w 8313725"/>
                <a:gd name="connsiteY149" fmla="*/ 4002412 h 8537573"/>
                <a:gd name="connsiteX150" fmla="*/ 4354069 w 8313725"/>
                <a:gd name="connsiteY150" fmla="*/ 3916932 h 8537573"/>
                <a:gd name="connsiteX151" fmla="*/ 4541343 w 8313725"/>
                <a:gd name="connsiteY151" fmla="*/ 3615467 h 8537573"/>
                <a:gd name="connsiteX152" fmla="*/ 4558961 w 8313725"/>
                <a:gd name="connsiteY152" fmla="*/ 3589366 h 8537573"/>
                <a:gd name="connsiteX153" fmla="*/ 4567444 w 8313725"/>
                <a:gd name="connsiteY153" fmla="*/ 3470607 h 8537573"/>
                <a:gd name="connsiteX154" fmla="*/ 4570054 w 8313725"/>
                <a:gd name="connsiteY154" fmla="*/ 3306824 h 8537573"/>
                <a:gd name="connsiteX155" fmla="*/ 4542648 w 8313725"/>
                <a:gd name="connsiteY155" fmla="*/ 3150219 h 8537573"/>
                <a:gd name="connsiteX156" fmla="*/ 4504149 w 8313725"/>
                <a:gd name="connsiteY156" fmla="*/ 3101280 h 8537573"/>
                <a:gd name="connsiteX157" fmla="*/ 4541343 w 8313725"/>
                <a:gd name="connsiteY157" fmla="*/ 2889210 h 8537573"/>
                <a:gd name="connsiteX158" fmla="*/ 4449337 w 8313725"/>
                <a:gd name="connsiteY158" fmla="*/ 2822653 h 8537573"/>
                <a:gd name="connsiteX159" fmla="*/ 4216387 w 8313725"/>
                <a:gd name="connsiteY159" fmla="*/ 2821348 h 8537573"/>
                <a:gd name="connsiteX160" fmla="*/ 4151788 w 8313725"/>
                <a:gd name="connsiteY160" fmla="*/ 2861805 h 8537573"/>
                <a:gd name="connsiteX161" fmla="*/ 4132864 w 8313725"/>
                <a:gd name="connsiteY161" fmla="*/ 2791985 h 8537573"/>
                <a:gd name="connsiteX162" fmla="*/ 4091755 w 8313725"/>
                <a:gd name="connsiteY162" fmla="*/ 2159692 h 8537573"/>
                <a:gd name="connsiteX163" fmla="*/ 4143957 w 8313725"/>
                <a:gd name="connsiteY163" fmla="*/ 1224628 h 8537573"/>
                <a:gd name="connsiteX164" fmla="*/ 4358637 w 8313725"/>
                <a:gd name="connsiteY164" fmla="*/ 583852 h 8537573"/>
                <a:gd name="connsiteX165" fmla="*/ 4427152 w 8313725"/>
                <a:gd name="connsiteY165" fmla="*/ 532303 h 8537573"/>
                <a:gd name="connsiteX166" fmla="*/ 4465650 w 8313725"/>
                <a:gd name="connsiteY166" fmla="*/ 598208 h 8537573"/>
                <a:gd name="connsiteX167" fmla="*/ 4474133 w 8313725"/>
                <a:gd name="connsiteY167" fmla="*/ 634096 h 8537573"/>
                <a:gd name="connsiteX168" fmla="*/ 4486531 w 8313725"/>
                <a:gd name="connsiteY168" fmla="*/ 1080421 h 8537573"/>
                <a:gd name="connsiteX169" fmla="*/ 4589629 w 8313725"/>
                <a:gd name="connsiteY169" fmla="*/ 1232459 h 8537573"/>
                <a:gd name="connsiteX170" fmla="*/ 5158628 w 8313725"/>
                <a:gd name="connsiteY170" fmla="*/ 1441918 h 8537573"/>
                <a:gd name="connsiteX171" fmla="*/ 5898588 w 8313725"/>
                <a:gd name="connsiteY171" fmla="*/ 1818423 h 8537573"/>
                <a:gd name="connsiteX172" fmla="*/ 6021914 w 8313725"/>
                <a:gd name="connsiteY172" fmla="*/ 1807330 h 8537573"/>
                <a:gd name="connsiteX173" fmla="*/ 6206577 w 8313725"/>
                <a:gd name="connsiteY173" fmla="*/ 2014179 h 8537573"/>
                <a:gd name="connsiteX174" fmla="*/ 6387326 w 8313725"/>
                <a:gd name="connsiteY174" fmla="*/ 2160344 h 8537573"/>
                <a:gd name="connsiteX175" fmla="*/ 6499560 w 8313725"/>
                <a:gd name="connsiteY175" fmla="*/ 2228206 h 8537573"/>
                <a:gd name="connsiteX176" fmla="*/ 6645725 w 8313725"/>
                <a:gd name="connsiteY176" fmla="*/ 2352838 h 8537573"/>
                <a:gd name="connsiteX177" fmla="*/ 7093354 w 8313725"/>
                <a:gd name="connsiteY177" fmla="*/ 2694759 h 8537573"/>
                <a:gd name="connsiteX178" fmla="*/ 7115540 w 8313725"/>
                <a:gd name="connsiteY178" fmla="*/ 2717597 h 8537573"/>
                <a:gd name="connsiteX179" fmla="*/ 7236909 w 8313725"/>
                <a:gd name="connsiteY179" fmla="*/ 2844839 h 8537573"/>
                <a:gd name="connsiteX180" fmla="*/ 7850279 w 8313725"/>
                <a:gd name="connsiteY180" fmla="*/ 3531944 h 8537573"/>
                <a:gd name="connsiteX181" fmla="*/ 8234614 w 8313725"/>
                <a:gd name="connsiteY181" fmla="*/ 4102248 h 8537573"/>
                <a:gd name="connsiteX182" fmla="*/ 8288773 w 8313725"/>
                <a:gd name="connsiteY182" fmla="*/ 4171415 h 8537573"/>
                <a:gd name="connsiteX183" fmla="*/ 8303781 w 8313725"/>
                <a:gd name="connsiteY183" fmla="*/ 4167500 h 8537573"/>
                <a:gd name="connsiteX184" fmla="*/ 8313569 w 8313725"/>
                <a:gd name="connsiteY184" fmla="*/ 4102900 h 8537573"/>
                <a:gd name="connsiteX185" fmla="*/ 6930876 w 8313725"/>
                <a:gd name="connsiteY185" fmla="*/ 1771441 h 8537573"/>
                <a:gd name="connsiteX186" fmla="*/ 6922394 w 8313725"/>
                <a:gd name="connsiteY186" fmla="*/ 1756433 h 8537573"/>
                <a:gd name="connsiteX187" fmla="*/ 6922394 w 8313725"/>
                <a:gd name="connsiteY187" fmla="*/ 1756433 h 8537573"/>
                <a:gd name="connsiteX188" fmla="*/ 6930876 w 8313725"/>
                <a:gd name="connsiteY188" fmla="*/ 1771441 h 8537573"/>
                <a:gd name="connsiteX0" fmla="*/ 8313569 w 8313725"/>
                <a:gd name="connsiteY0" fmla="*/ 4102900 h 8677003"/>
                <a:gd name="connsiteX1" fmla="*/ 8175235 w 8313725"/>
                <a:gd name="connsiteY1" fmla="*/ 3421668 h 8677003"/>
                <a:gd name="connsiteX2" fmla="*/ 6934791 w 8313725"/>
                <a:gd name="connsiteY2" fmla="*/ 1708799 h 8677003"/>
                <a:gd name="connsiteX3" fmla="*/ 5229100 w 8313725"/>
                <a:gd name="connsiteY3" fmla="*/ 578632 h 8677003"/>
                <a:gd name="connsiteX4" fmla="*/ 4712956 w 8313725"/>
                <a:gd name="connsiteY4" fmla="*/ 279777 h 8677003"/>
                <a:gd name="connsiteX5" fmla="*/ 4436940 w 8313725"/>
                <a:gd name="connsiteY5" fmla="*/ 46175 h 8677003"/>
                <a:gd name="connsiteX6" fmla="*/ 4289470 w 8313725"/>
                <a:gd name="connsiteY6" fmla="*/ 10938 h 8677003"/>
                <a:gd name="connsiteX7" fmla="*/ 4144610 w 8313725"/>
                <a:gd name="connsiteY7" fmla="*/ 158408 h 8677003"/>
                <a:gd name="connsiteX8" fmla="*/ 4085230 w 8313725"/>
                <a:gd name="connsiteY8" fmla="*/ 305878 h 8677003"/>
                <a:gd name="connsiteX9" fmla="*/ 4020631 w 8313725"/>
                <a:gd name="connsiteY9" fmla="*/ 622351 h 8677003"/>
                <a:gd name="connsiteX10" fmla="*/ 3941676 w 8313725"/>
                <a:gd name="connsiteY10" fmla="*/ 1022999 h 8677003"/>
                <a:gd name="connsiteX11" fmla="*/ 3860763 w 8313725"/>
                <a:gd name="connsiteY11" fmla="*/ 1826906 h 8677003"/>
                <a:gd name="connsiteX12" fmla="*/ 3874466 w 8313725"/>
                <a:gd name="connsiteY12" fmla="*/ 2599491 h 8677003"/>
                <a:gd name="connsiteX13" fmla="*/ 3829442 w 8313725"/>
                <a:gd name="connsiteY13" fmla="*/ 2708462 h 8677003"/>
                <a:gd name="connsiteX14" fmla="*/ 3754402 w 8313725"/>
                <a:gd name="connsiteY14" fmla="*/ 2799815 h 8677003"/>
                <a:gd name="connsiteX15" fmla="*/ 3728954 w 8313725"/>
                <a:gd name="connsiteY15" fmla="*/ 2822001 h 8677003"/>
                <a:gd name="connsiteX16" fmla="*/ 3702853 w 8313725"/>
                <a:gd name="connsiteY16" fmla="*/ 2801120 h 8677003"/>
                <a:gd name="connsiteX17" fmla="*/ 3527324 w 8313725"/>
                <a:gd name="connsiteY17" fmla="*/ 2496393 h 8677003"/>
                <a:gd name="connsiteX18" fmla="*/ 3530587 w 8313725"/>
                <a:gd name="connsiteY18" fmla="*/ 2407650 h 8677003"/>
                <a:gd name="connsiteX19" fmla="*/ 3563213 w 8313725"/>
                <a:gd name="connsiteY19" fmla="*/ 2299331 h 8677003"/>
                <a:gd name="connsiteX20" fmla="*/ 3503834 w 8313725"/>
                <a:gd name="connsiteY20" fmla="*/ 2058551 h 8677003"/>
                <a:gd name="connsiteX21" fmla="*/ 3440539 w 8313725"/>
                <a:gd name="connsiteY21" fmla="*/ 1776009 h 8677003"/>
                <a:gd name="connsiteX22" fmla="*/ 3534502 w 8313725"/>
                <a:gd name="connsiteY22" fmla="*/ 1503255 h 8677003"/>
                <a:gd name="connsiteX23" fmla="*/ 3600407 w 8313725"/>
                <a:gd name="connsiteY23" fmla="*/ 1282703 h 8677003"/>
                <a:gd name="connsiteX24" fmla="*/ 3575611 w 8313725"/>
                <a:gd name="connsiteY24" fmla="*/ 769821 h 8677003"/>
                <a:gd name="connsiteX25" fmla="*/ 3559951 w 8313725"/>
                <a:gd name="connsiteY25" fmla="*/ 700654 h 8677003"/>
                <a:gd name="connsiteX26" fmla="*/ 3316560 w 8313725"/>
                <a:gd name="connsiteY26" fmla="*/ 504897 h 8677003"/>
                <a:gd name="connsiteX27" fmla="*/ 2816076 w 8313725"/>
                <a:gd name="connsiteY27" fmla="*/ 156451 h 8677003"/>
                <a:gd name="connsiteX28" fmla="*/ 2583126 w 8313725"/>
                <a:gd name="connsiteY28" fmla="*/ 58572 h 8677003"/>
                <a:gd name="connsiteX29" fmla="*/ 2291449 w 8313725"/>
                <a:gd name="connsiteY29" fmla="*/ 38997 h 8677003"/>
                <a:gd name="connsiteX30" fmla="*/ 1906461 w 8313725"/>
                <a:gd name="connsiteY30" fmla="*/ 10286 h 8677003"/>
                <a:gd name="connsiteX31" fmla="*/ 1272210 w 8313725"/>
                <a:gd name="connsiteY31" fmla="*/ 136875 h 8677003"/>
                <a:gd name="connsiteX32" fmla="*/ 970093 w 8313725"/>
                <a:gd name="connsiteY32" fmla="*/ 251066 h 8677003"/>
                <a:gd name="connsiteX33" fmla="*/ 890485 w 8313725"/>
                <a:gd name="connsiteY33" fmla="*/ 587767 h 8677003"/>
                <a:gd name="connsiteX34" fmla="*/ 948560 w 8313725"/>
                <a:gd name="connsiteY34" fmla="*/ 670638 h 8677003"/>
                <a:gd name="connsiteX35" fmla="*/ 1099945 w 8313725"/>
                <a:gd name="connsiteY35" fmla="*/ 995593 h 8677003"/>
                <a:gd name="connsiteX36" fmla="*/ 945297 w 8313725"/>
                <a:gd name="connsiteY36" fmla="*/ 1593303 h 8677003"/>
                <a:gd name="connsiteX37" fmla="*/ 754108 w 8313725"/>
                <a:gd name="connsiteY37" fmla="*/ 1828863 h 8677003"/>
                <a:gd name="connsiteX38" fmla="*/ 574012 w 8313725"/>
                <a:gd name="connsiteY38" fmla="*/ 2226249 h 8677003"/>
                <a:gd name="connsiteX39" fmla="*/ 568140 w 8313725"/>
                <a:gd name="connsiteY39" fmla="*/ 2252350 h 8677003"/>
                <a:gd name="connsiteX40" fmla="*/ 451991 w 8313725"/>
                <a:gd name="connsiteY40" fmla="*/ 2553162 h 8677003"/>
                <a:gd name="connsiteX41" fmla="*/ 446771 w 8313725"/>
                <a:gd name="connsiteY41" fmla="*/ 2721513 h 8677003"/>
                <a:gd name="connsiteX42" fmla="*/ 406967 w 8313725"/>
                <a:gd name="connsiteY42" fmla="*/ 2862457 h 8677003"/>
                <a:gd name="connsiteX43" fmla="*/ 348892 w 8313725"/>
                <a:gd name="connsiteY43" fmla="*/ 2900303 h 8677003"/>
                <a:gd name="connsiteX44" fmla="*/ 231439 w 8313725"/>
                <a:gd name="connsiteY44" fmla="*/ 3081052 h 8677003"/>
                <a:gd name="connsiteX45" fmla="*/ 140086 w 8313725"/>
                <a:gd name="connsiteY45" fmla="*/ 3400135 h 8677003"/>
                <a:gd name="connsiteX46" fmla="*/ 87231 w 8313725"/>
                <a:gd name="connsiteY46" fmla="*/ 3610247 h 8677003"/>
                <a:gd name="connsiteX47" fmla="*/ 98977 w 8313725"/>
                <a:gd name="connsiteY47" fmla="*/ 4275166 h 8677003"/>
                <a:gd name="connsiteX48" fmla="*/ 143348 w 8313725"/>
                <a:gd name="connsiteY48" fmla="*/ 4542047 h 8677003"/>
                <a:gd name="connsiteX49" fmla="*/ 143348 w 8313725"/>
                <a:gd name="connsiteY49" fmla="*/ 4675162 h 8677003"/>
                <a:gd name="connsiteX50" fmla="*/ 28504 w 8313725"/>
                <a:gd name="connsiteY50" fmla="*/ 5045794 h 8677003"/>
                <a:gd name="connsiteX51" fmla="*/ 95062 w 8313725"/>
                <a:gd name="connsiteY51" fmla="*/ 5572379 h 8677003"/>
                <a:gd name="connsiteX52" fmla="*/ 177932 w 8313725"/>
                <a:gd name="connsiteY52" fmla="*/ 5709408 h 8677003"/>
                <a:gd name="connsiteX53" fmla="*/ 429805 w 8313725"/>
                <a:gd name="connsiteY53" fmla="*/ 6358015 h 8677003"/>
                <a:gd name="connsiteX54" fmla="*/ 457211 w 8313725"/>
                <a:gd name="connsiteY54" fmla="*/ 6449368 h 8677003"/>
                <a:gd name="connsiteX55" fmla="*/ 532251 w 8313725"/>
                <a:gd name="connsiteY55" fmla="*/ 6466333 h 8677003"/>
                <a:gd name="connsiteX56" fmla="*/ 652967 w 8313725"/>
                <a:gd name="connsiteY56" fmla="*/ 6457197 h 8677003"/>
                <a:gd name="connsiteX57" fmla="*/ 710389 w 8313725"/>
                <a:gd name="connsiteY57" fmla="*/ 6504832 h 8677003"/>
                <a:gd name="connsiteX58" fmla="*/ 922459 w 8313725"/>
                <a:gd name="connsiteY58" fmla="*/ 6857193 h 8677003"/>
                <a:gd name="connsiteX59" fmla="*/ 342966 w 8313725"/>
                <a:gd name="connsiteY59" fmla="*/ 8352919 h 8677003"/>
                <a:gd name="connsiteX60" fmla="*/ 4086502 w 8313725"/>
                <a:gd name="connsiteY60" fmla="*/ 8345740 h 8677003"/>
                <a:gd name="connsiteX61" fmla="*/ 3663049 w 8313725"/>
                <a:gd name="connsiteY61" fmla="*/ 6829787 h 8677003"/>
                <a:gd name="connsiteX62" fmla="*/ 3668922 w 8313725"/>
                <a:gd name="connsiteY62" fmla="*/ 6843491 h 8677003"/>
                <a:gd name="connsiteX63" fmla="*/ 3858805 w 8313725"/>
                <a:gd name="connsiteY63" fmla="*/ 6138115 h 8677003"/>
                <a:gd name="connsiteX64" fmla="*/ 3994530 w 8313725"/>
                <a:gd name="connsiteY64" fmla="*/ 5888852 h 8677003"/>
                <a:gd name="connsiteX65" fmla="*/ 4397136 w 8313725"/>
                <a:gd name="connsiteY65" fmla="*/ 5710713 h 8677003"/>
                <a:gd name="connsiteX66" fmla="*/ 4444770 w 8313725"/>
                <a:gd name="connsiteY66" fmla="*/ 5610225 h 8677003"/>
                <a:gd name="connsiteX67" fmla="*/ 4468913 w 8313725"/>
                <a:gd name="connsiteY67" fmla="*/ 5537795 h 8677003"/>
                <a:gd name="connsiteX68" fmla="*/ 4579842 w 8313725"/>
                <a:gd name="connsiteY68" fmla="*/ 5501254 h 8677003"/>
                <a:gd name="connsiteX69" fmla="*/ 4655534 w 8313725"/>
                <a:gd name="connsiteY69" fmla="*/ 5444485 h 8677003"/>
                <a:gd name="connsiteX70" fmla="*/ 4736447 w 8313725"/>
                <a:gd name="connsiteY70" fmla="*/ 5391630 h 8677003"/>
                <a:gd name="connsiteX71" fmla="*/ 4853901 w 8313725"/>
                <a:gd name="connsiteY71" fmla="*/ 5343996 h 8677003"/>
                <a:gd name="connsiteX72" fmla="*/ 5003328 w 8313725"/>
                <a:gd name="connsiteY72" fmla="*/ 5215449 h 8677003"/>
                <a:gd name="connsiteX73" fmla="*/ 5236278 w 8313725"/>
                <a:gd name="connsiteY73" fmla="*/ 5059497 h 8677003"/>
                <a:gd name="connsiteX74" fmla="*/ 5549489 w 8313725"/>
                <a:gd name="connsiteY74" fmla="*/ 4738456 h 8677003"/>
                <a:gd name="connsiteX75" fmla="*/ 5732195 w 8313725"/>
                <a:gd name="connsiteY75" fmla="*/ 4478100 h 8677003"/>
                <a:gd name="connsiteX76" fmla="*/ 5745897 w 8313725"/>
                <a:gd name="connsiteY76" fmla="*/ 4462440 h 8677003"/>
                <a:gd name="connsiteX77" fmla="*/ 5831378 w 8313725"/>
                <a:gd name="connsiteY77" fmla="*/ 4177940 h 8677003"/>
                <a:gd name="connsiteX78" fmla="*/ 5595165 w 8313725"/>
                <a:gd name="connsiteY78" fmla="*/ 4425246 h 8677003"/>
                <a:gd name="connsiteX79" fmla="*/ 5429425 w 8313725"/>
                <a:gd name="connsiteY79" fmla="*/ 4667331 h 8677003"/>
                <a:gd name="connsiteX80" fmla="*/ 5407891 w 8313725"/>
                <a:gd name="connsiteY80" fmla="*/ 4681687 h 8677003"/>
                <a:gd name="connsiteX81" fmla="*/ 5304140 w 8313725"/>
                <a:gd name="connsiteY81" fmla="*/ 4769125 h 8677003"/>
                <a:gd name="connsiteX82" fmla="*/ 5176246 w 8313725"/>
                <a:gd name="connsiteY82" fmla="*/ 4888536 h 8677003"/>
                <a:gd name="connsiteX83" fmla="*/ 5165806 w 8313725"/>
                <a:gd name="connsiteY83" fmla="*/ 4877443 h 8677003"/>
                <a:gd name="connsiteX84" fmla="*/ 5259769 w 8313725"/>
                <a:gd name="connsiteY84" fmla="*/ 4772388 h 8677003"/>
                <a:gd name="connsiteX85" fmla="*/ 5449000 w 8313725"/>
                <a:gd name="connsiteY85" fmla="*/ 4567496 h 8677003"/>
                <a:gd name="connsiteX86" fmla="*/ 5537091 w 8313725"/>
                <a:gd name="connsiteY86" fmla="*/ 4458524 h 8677003"/>
                <a:gd name="connsiteX87" fmla="*/ 5666290 w 8313725"/>
                <a:gd name="connsiteY87" fmla="*/ 4245803 h 8677003"/>
                <a:gd name="connsiteX88" fmla="*/ 5713271 w 8313725"/>
                <a:gd name="connsiteY88" fmla="*/ 4136831 h 8677003"/>
                <a:gd name="connsiteX89" fmla="*/ 5739372 w 8313725"/>
                <a:gd name="connsiteY89" fmla="*/ 4088545 h 8677003"/>
                <a:gd name="connsiteX90" fmla="*/ 5830073 w 8313725"/>
                <a:gd name="connsiteY90" fmla="*/ 3811876 h 8677003"/>
                <a:gd name="connsiteX91" fmla="*/ 5787659 w 8313725"/>
                <a:gd name="connsiteY91" fmla="*/ 3843197 h 8677003"/>
                <a:gd name="connsiteX92" fmla="*/ 5582767 w 8313725"/>
                <a:gd name="connsiteY92" fmla="*/ 4101595 h 8677003"/>
                <a:gd name="connsiteX93" fmla="*/ 5400061 w 8313725"/>
                <a:gd name="connsiteY93" fmla="*/ 4346291 h 8677003"/>
                <a:gd name="connsiteX94" fmla="*/ 5381791 w 8313725"/>
                <a:gd name="connsiteY94" fmla="*/ 4334545 h 8677003"/>
                <a:gd name="connsiteX95" fmla="*/ 5478364 w 8313725"/>
                <a:gd name="connsiteY95" fmla="*/ 4104858 h 8677003"/>
                <a:gd name="connsiteX96" fmla="*/ 5631054 w 8313725"/>
                <a:gd name="connsiteY96" fmla="*/ 3864730 h 8677003"/>
                <a:gd name="connsiteX97" fmla="*/ 5696958 w 8313725"/>
                <a:gd name="connsiteY97" fmla="*/ 3714650 h 8677003"/>
                <a:gd name="connsiteX98" fmla="*/ 5696958 w 8313725"/>
                <a:gd name="connsiteY98" fmla="*/ 3612204 h 8677003"/>
                <a:gd name="connsiteX99" fmla="*/ 5608868 w 8313725"/>
                <a:gd name="connsiteY99" fmla="*/ 3671584 h 8677003"/>
                <a:gd name="connsiteX100" fmla="*/ 5315233 w 8313725"/>
                <a:gd name="connsiteY100" fmla="*/ 4008285 h 8677003"/>
                <a:gd name="connsiteX101" fmla="*/ 5219313 w 8313725"/>
                <a:gd name="connsiteY101" fmla="*/ 4092460 h 8677003"/>
                <a:gd name="connsiteX102" fmla="*/ 5161891 w 8313725"/>
                <a:gd name="connsiteY102" fmla="*/ 4153797 h 8677003"/>
                <a:gd name="connsiteX103" fmla="*/ 4996803 w 8313725"/>
                <a:gd name="connsiteY103" fmla="*/ 4380875 h 8677003"/>
                <a:gd name="connsiteX104" fmla="*/ 4961567 w 8313725"/>
                <a:gd name="connsiteY104" fmla="*/ 4406976 h 8677003"/>
                <a:gd name="connsiteX105" fmla="*/ 4946559 w 8313725"/>
                <a:gd name="connsiteY105" fmla="*/ 4396535 h 8677003"/>
                <a:gd name="connsiteX106" fmla="*/ 5017031 w 8313725"/>
                <a:gd name="connsiteY106" fmla="*/ 4252328 h 8677003"/>
                <a:gd name="connsiteX107" fmla="*/ 5313928 w 8313725"/>
                <a:gd name="connsiteY107" fmla="*/ 3891484 h 8677003"/>
                <a:gd name="connsiteX108" fmla="*/ 5488151 w 8313725"/>
                <a:gd name="connsiteY108" fmla="*/ 3561307 h 8677003"/>
                <a:gd name="connsiteX109" fmla="*/ 5491414 w 8313725"/>
                <a:gd name="connsiteY109" fmla="*/ 3540427 h 8677003"/>
                <a:gd name="connsiteX110" fmla="*/ 5436602 w 8313725"/>
                <a:gd name="connsiteY110" fmla="*/ 3509758 h 8677003"/>
                <a:gd name="connsiteX111" fmla="*/ 5379833 w 8313725"/>
                <a:gd name="connsiteY111" fmla="*/ 3572400 h 8677003"/>
                <a:gd name="connsiteX112" fmla="*/ 5321759 w 8313725"/>
                <a:gd name="connsiteY112" fmla="*/ 3622645 h 8677003"/>
                <a:gd name="connsiteX113" fmla="*/ 5171026 w 8313725"/>
                <a:gd name="connsiteY113" fmla="*/ 3735531 h 8677003"/>
                <a:gd name="connsiteX114" fmla="*/ 5081631 w 8313725"/>
                <a:gd name="connsiteY114" fmla="*/ 3822969 h 8677003"/>
                <a:gd name="connsiteX115" fmla="*/ 4907407 w 8313725"/>
                <a:gd name="connsiteY115" fmla="*/ 4040911 h 8677003"/>
                <a:gd name="connsiteX116" fmla="*/ 4772988 w 8313725"/>
                <a:gd name="connsiteY116" fmla="*/ 4198169 h 8677003"/>
                <a:gd name="connsiteX117" fmla="*/ 4696643 w 8313725"/>
                <a:gd name="connsiteY117" fmla="*/ 4311707 h 8677003"/>
                <a:gd name="connsiteX118" fmla="*/ 4652272 w 8313725"/>
                <a:gd name="connsiteY118" fmla="*/ 4350858 h 8677003"/>
                <a:gd name="connsiteX119" fmla="*/ 4604637 w 8313725"/>
                <a:gd name="connsiteY119" fmla="*/ 4384137 h 8677003"/>
                <a:gd name="connsiteX120" fmla="*/ 4409534 w 8313725"/>
                <a:gd name="connsiteY120" fmla="*/ 4700610 h 8677003"/>
                <a:gd name="connsiteX121" fmla="*/ 4327316 w 8313725"/>
                <a:gd name="connsiteY121" fmla="*/ 4794573 h 8677003"/>
                <a:gd name="connsiteX122" fmla="*/ 4309698 w 8313725"/>
                <a:gd name="connsiteY122" fmla="*/ 4787395 h 8677003"/>
                <a:gd name="connsiteX123" fmla="*/ 4320138 w 8313725"/>
                <a:gd name="connsiteY123" fmla="*/ 4708440 h 8677003"/>
                <a:gd name="connsiteX124" fmla="*/ 4409534 w 8313725"/>
                <a:gd name="connsiteY124" fmla="*/ 4559013 h 8677003"/>
                <a:gd name="connsiteX125" fmla="*/ 4446727 w 8313725"/>
                <a:gd name="connsiteY125" fmla="*/ 4485930 h 8677003"/>
                <a:gd name="connsiteX126" fmla="*/ 4579189 w 8313725"/>
                <a:gd name="connsiteY126" fmla="*/ 4224270 h 8677003"/>
                <a:gd name="connsiteX127" fmla="*/ 4617688 w 8313725"/>
                <a:gd name="connsiteY127" fmla="*/ 4174025 h 8677003"/>
                <a:gd name="connsiteX128" fmla="*/ 4699906 w 8313725"/>
                <a:gd name="connsiteY128" fmla="*/ 3990666 h 8677003"/>
                <a:gd name="connsiteX129" fmla="*/ 4726007 w 8313725"/>
                <a:gd name="connsiteY129" fmla="*/ 3921499 h 8677003"/>
                <a:gd name="connsiteX130" fmla="*/ 4707736 w 8313725"/>
                <a:gd name="connsiteY130" fmla="*/ 3864078 h 8677003"/>
                <a:gd name="connsiteX131" fmla="*/ 4660754 w 8313725"/>
                <a:gd name="connsiteY131" fmla="*/ 3870603 h 8677003"/>
                <a:gd name="connsiteX132" fmla="*/ 4589629 w 8313725"/>
                <a:gd name="connsiteY132" fmla="*/ 3946948 h 8677003"/>
                <a:gd name="connsiteX133" fmla="*/ 4504802 w 8313725"/>
                <a:gd name="connsiteY133" fmla="*/ 4031776 h 8677003"/>
                <a:gd name="connsiteX134" fmla="*/ 4411491 w 8313725"/>
                <a:gd name="connsiteY134" fmla="*/ 4138137 h 8677003"/>
                <a:gd name="connsiteX135" fmla="*/ 4352764 w 8313725"/>
                <a:gd name="connsiteY135" fmla="*/ 4229490 h 8677003"/>
                <a:gd name="connsiteX136" fmla="*/ 4246403 w 8313725"/>
                <a:gd name="connsiteY136" fmla="*/ 4370434 h 8677003"/>
                <a:gd name="connsiteX137" fmla="*/ 4230743 w 8313725"/>
                <a:gd name="connsiteY137" fmla="*/ 4391315 h 8677003"/>
                <a:gd name="connsiteX138" fmla="*/ 4179846 w 8313725"/>
                <a:gd name="connsiteY138" fmla="*/ 4538132 h 8677003"/>
                <a:gd name="connsiteX139" fmla="*/ 4149830 w 8313725"/>
                <a:gd name="connsiteY139" fmla="*/ 4677119 h 8677003"/>
                <a:gd name="connsiteX140" fmla="*/ 4100238 w 8313725"/>
                <a:gd name="connsiteY140" fmla="*/ 4892451 h 8677003"/>
                <a:gd name="connsiteX141" fmla="*/ 4080663 w 8313725"/>
                <a:gd name="connsiteY141" fmla="*/ 5012515 h 8677003"/>
                <a:gd name="connsiteX142" fmla="*/ 3963209 w 8313725"/>
                <a:gd name="connsiteY142" fmla="*/ 5271566 h 8677003"/>
                <a:gd name="connsiteX143" fmla="*/ 3838577 w 8313725"/>
                <a:gd name="connsiteY143" fmla="*/ 5462755 h 8677003"/>
                <a:gd name="connsiteX144" fmla="*/ 3791596 w 8313725"/>
                <a:gd name="connsiteY144" fmla="*/ 5487551 h 8677003"/>
                <a:gd name="connsiteX145" fmla="*/ 3765495 w 8313725"/>
                <a:gd name="connsiteY145" fmla="*/ 5429476 h 8677003"/>
                <a:gd name="connsiteX146" fmla="*/ 3796163 w 8313725"/>
                <a:gd name="connsiteY146" fmla="*/ 5300930 h 8677003"/>
                <a:gd name="connsiteX147" fmla="*/ 4051952 w 8313725"/>
                <a:gd name="connsiteY147" fmla="*/ 4523124 h 8677003"/>
                <a:gd name="connsiteX148" fmla="*/ 4153745 w 8313725"/>
                <a:gd name="connsiteY148" fmla="*/ 4089197 h 8677003"/>
                <a:gd name="connsiteX149" fmla="*/ 4211820 w 8313725"/>
                <a:gd name="connsiteY149" fmla="*/ 4002412 h 8677003"/>
                <a:gd name="connsiteX150" fmla="*/ 4354069 w 8313725"/>
                <a:gd name="connsiteY150" fmla="*/ 3916932 h 8677003"/>
                <a:gd name="connsiteX151" fmla="*/ 4541343 w 8313725"/>
                <a:gd name="connsiteY151" fmla="*/ 3615467 h 8677003"/>
                <a:gd name="connsiteX152" fmla="*/ 4558961 w 8313725"/>
                <a:gd name="connsiteY152" fmla="*/ 3589366 h 8677003"/>
                <a:gd name="connsiteX153" fmla="*/ 4567444 w 8313725"/>
                <a:gd name="connsiteY153" fmla="*/ 3470607 h 8677003"/>
                <a:gd name="connsiteX154" fmla="*/ 4570054 w 8313725"/>
                <a:gd name="connsiteY154" fmla="*/ 3306824 h 8677003"/>
                <a:gd name="connsiteX155" fmla="*/ 4542648 w 8313725"/>
                <a:gd name="connsiteY155" fmla="*/ 3150219 h 8677003"/>
                <a:gd name="connsiteX156" fmla="*/ 4504149 w 8313725"/>
                <a:gd name="connsiteY156" fmla="*/ 3101280 h 8677003"/>
                <a:gd name="connsiteX157" fmla="*/ 4541343 w 8313725"/>
                <a:gd name="connsiteY157" fmla="*/ 2889210 h 8677003"/>
                <a:gd name="connsiteX158" fmla="*/ 4449337 w 8313725"/>
                <a:gd name="connsiteY158" fmla="*/ 2822653 h 8677003"/>
                <a:gd name="connsiteX159" fmla="*/ 4216387 w 8313725"/>
                <a:gd name="connsiteY159" fmla="*/ 2821348 h 8677003"/>
                <a:gd name="connsiteX160" fmla="*/ 4151788 w 8313725"/>
                <a:gd name="connsiteY160" fmla="*/ 2861805 h 8677003"/>
                <a:gd name="connsiteX161" fmla="*/ 4132864 w 8313725"/>
                <a:gd name="connsiteY161" fmla="*/ 2791985 h 8677003"/>
                <a:gd name="connsiteX162" fmla="*/ 4091755 w 8313725"/>
                <a:gd name="connsiteY162" fmla="*/ 2159692 h 8677003"/>
                <a:gd name="connsiteX163" fmla="*/ 4143957 w 8313725"/>
                <a:gd name="connsiteY163" fmla="*/ 1224628 h 8677003"/>
                <a:gd name="connsiteX164" fmla="*/ 4358637 w 8313725"/>
                <a:gd name="connsiteY164" fmla="*/ 583852 h 8677003"/>
                <a:gd name="connsiteX165" fmla="*/ 4427152 w 8313725"/>
                <a:gd name="connsiteY165" fmla="*/ 532303 h 8677003"/>
                <a:gd name="connsiteX166" fmla="*/ 4465650 w 8313725"/>
                <a:gd name="connsiteY166" fmla="*/ 598208 h 8677003"/>
                <a:gd name="connsiteX167" fmla="*/ 4474133 w 8313725"/>
                <a:gd name="connsiteY167" fmla="*/ 634096 h 8677003"/>
                <a:gd name="connsiteX168" fmla="*/ 4486531 w 8313725"/>
                <a:gd name="connsiteY168" fmla="*/ 1080421 h 8677003"/>
                <a:gd name="connsiteX169" fmla="*/ 4589629 w 8313725"/>
                <a:gd name="connsiteY169" fmla="*/ 1232459 h 8677003"/>
                <a:gd name="connsiteX170" fmla="*/ 5158628 w 8313725"/>
                <a:gd name="connsiteY170" fmla="*/ 1441918 h 8677003"/>
                <a:gd name="connsiteX171" fmla="*/ 5898588 w 8313725"/>
                <a:gd name="connsiteY171" fmla="*/ 1818423 h 8677003"/>
                <a:gd name="connsiteX172" fmla="*/ 6021914 w 8313725"/>
                <a:gd name="connsiteY172" fmla="*/ 1807330 h 8677003"/>
                <a:gd name="connsiteX173" fmla="*/ 6206577 w 8313725"/>
                <a:gd name="connsiteY173" fmla="*/ 2014179 h 8677003"/>
                <a:gd name="connsiteX174" fmla="*/ 6387326 w 8313725"/>
                <a:gd name="connsiteY174" fmla="*/ 2160344 h 8677003"/>
                <a:gd name="connsiteX175" fmla="*/ 6499560 w 8313725"/>
                <a:gd name="connsiteY175" fmla="*/ 2228206 h 8677003"/>
                <a:gd name="connsiteX176" fmla="*/ 6645725 w 8313725"/>
                <a:gd name="connsiteY176" fmla="*/ 2352838 h 8677003"/>
                <a:gd name="connsiteX177" fmla="*/ 7093354 w 8313725"/>
                <a:gd name="connsiteY177" fmla="*/ 2694759 h 8677003"/>
                <a:gd name="connsiteX178" fmla="*/ 7115540 w 8313725"/>
                <a:gd name="connsiteY178" fmla="*/ 2717597 h 8677003"/>
                <a:gd name="connsiteX179" fmla="*/ 7236909 w 8313725"/>
                <a:gd name="connsiteY179" fmla="*/ 2844839 h 8677003"/>
                <a:gd name="connsiteX180" fmla="*/ 7850279 w 8313725"/>
                <a:gd name="connsiteY180" fmla="*/ 3531944 h 8677003"/>
                <a:gd name="connsiteX181" fmla="*/ 8234614 w 8313725"/>
                <a:gd name="connsiteY181" fmla="*/ 4102248 h 8677003"/>
                <a:gd name="connsiteX182" fmla="*/ 8288773 w 8313725"/>
                <a:gd name="connsiteY182" fmla="*/ 4171415 h 8677003"/>
                <a:gd name="connsiteX183" fmla="*/ 8303781 w 8313725"/>
                <a:gd name="connsiteY183" fmla="*/ 4167500 h 8677003"/>
                <a:gd name="connsiteX184" fmla="*/ 8313569 w 8313725"/>
                <a:gd name="connsiteY184" fmla="*/ 4102900 h 8677003"/>
                <a:gd name="connsiteX185" fmla="*/ 6930876 w 8313725"/>
                <a:gd name="connsiteY185" fmla="*/ 1771441 h 8677003"/>
                <a:gd name="connsiteX186" fmla="*/ 6922394 w 8313725"/>
                <a:gd name="connsiteY186" fmla="*/ 1756433 h 8677003"/>
                <a:gd name="connsiteX187" fmla="*/ 6922394 w 8313725"/>
                <a:gd name="connsiteY187" fmla="*/ 1756433 h 8677003"/>
                <a:gd name="connsiteX188" fmla="*/ 6930876 w 8313725"/>
                <a:gd name="connsiteY188" fmla="*/ 1771441 h 8677003"/>
                <a:gd name="connsiteX0" fmla="*/ 8313569 w 8313725"/>
                <a:gd name="connsiteY0" fmla="*/ 4102900 h 8460897"/>
                <a:gd name="connsiteX1" fmla="*/ 8175235 w 8313725"/>
                <a:gd name="connsiteY1" fmla="*/ 3421668 h 8460897"/>
                <a:gd name="connsiteX2" fmla="*/ 6934791 w 8313725"/>
                <a:gd name="connsiteY2" fmla="*/ 1708799 h 8460897"/>
                <a:gd name="connsiteX3" fmla="*/ 5229100 w 8313725"/>
                <a:gd name="connsiteY3" fmla="*/ 578632 h 8460897"/>
                <a:gd name="connsiteX4" fmla="*/ 4712956 w 8313725"/>
                <a:gd name="connsiteY4" fmla="*/ 279777 h 8460897"/>
                <a:gd name="connsiteX5" fmla="*/ 4436940 w 8313725"/>
                <a:gd name="connsiteY5" fmla="*/ 46175 h 8460897"/>
                <a:gd name="connsiteX6" fmla="*/ 4289470 w 8313725"/>
                <a:gd name="connsiteY6" fmla="*/ 10938 h 8460897"/>
                <a:gd name="connsiteX7" fmla="*/ 4144610 w 8313725"/>
                <a:gd name="connsiteY7" fmla="*/ 158408 h 8460897"/>
                <a:gd name="connsiteX8" fmla="*/ 4085230 w 8313725"/>
                <a:gd name="connsiteY8" fmla="*/ 305878 h 8460897"/>
                <a:gd name="connsiteX9" fmla="*/ 4020631 w 8313725"/>
                <a:gd name="connsiteY9" fmla="*/ 622351 h 8460897"/>
                <a:gd name="connsiteX10" fmla="*/ 3941676 w 8313725"/>
                <a:gd name="connsiteY10" fmla="*/ 1022999 h 8460897"/>
                <a:gd name="connsiteX11" fmla="*/ 3860763 w 8313725"/>
                <a:gd name="connsiteY11" fmla="*/ 1826906 h 8460897"/>
                <a:gd name="connsiteX12" fmla="*/ 3874466 w 8313725"/>
                <a:gd name="connsiteY12" fmla="*/ 2599491 h 8460897"/>
                <a:gd name="connsiteX13" fmla="*/ 3829442 w 8313725"/>
                <a:gd name="connsiteY13" fmla="*/ 2708462 h 8460897"/>
                <a:gd name="connsiteX14" fmla="*/ 3754402 w 8313725"/>
                <a:gd name="connsiteY14" fmla="*/ 2799815 h 8460897"/>
                <a:gd name="connsiteX15" fmla="*/ 3728954 w 8313725"/>
                <a:gd name="connsiteY15" fmla="*/ 2822001 h 8460897"/>
                <a:gd name="connsiteX16" fmla="*/ 3702853 w 8313725"/>
                <a:gd name="connsiteY16" fmla="*/ 2801120 h 8460897"/>
                <a:gd name="connsiteX17" fmla="*/ 3527324 w 8313725"/>
                <a:gd name="connsiteY17" fmla="*/ 2496393 h 8460897"/>
                <a:gd name="connsiteX18" fmla="*/ 3530587 w 8313725"/>
                <a:gd name="connsiteY18" fmla="*/ 2407650 h 8460897"/>
                <a:gd name="connsiteX19" fmla="*/ 3563213 w 8313725"/>
                <a:gd name="connsiteY19" fmla="*/ 2299331 h 8460897"/>
                <a:gd name="connsiteX20" fmla="*/ 3503834 w 8313725"/>
                <a:gd name="connsiteY20" fmla="*/ 2058551 h 8460897"/>
                <a:gd name="connsiteX21" fmla="*/ 3440539 w 8313725"/>
                <a:gd name="connsiteY21" fmla="*/ 1776009 h 8460897"/>
                <a:gd name="connsiteX22" fmla="*/ 3534502 w 8313725"/>
                <a:gd name="connsiteY22" fmla="*/ 1503255 h 8460897"/>
                <a:gd name="connsiteX23" fmla="*/ 3600407 w 8313725"/>
                <a:gd name="connsiteY23" fmla="*/ 1282703 h 8460897"/>
                <a:gd name="connsiteX24" fmla="*/ 3575611 w 8313725"/>
                <a:gd name="connsiteY24" fmla="*/ 769821 h 8460897"/>
                <a:gd name="connsiteX25" fmla="*/ 3559951 w 8313725"/>
                <a:gd name="connsiteY25" fmla="*/ 700654 h 8460897"/>
                <a:gd name="connsiteX26" fmla="*/ 3316560 w 8313725"/>
                <a:gd name="connsiteY26" fmla="*/ 504897 h 8460897"/>
                <a:gd name="connsiteX27" fmla="*/ 2816076 w 8313725"/>
                <a:gd name="connsiteY27" fmla="*/ 156451 h 8460897"/>
                <a:gd name="connsiteX28" fmla="*/ 2583126 w 8313725"/>
                <a:gd name="connsiteY28" fmla="*/ 58572 h 8460897"/>
                <a:gd name="connsiteX29" fmla="*/ 2291449 w 8313725"/>
                <a:gd name="connsiteY29" fmla="*/ 38997 h 8460897"/>
                <a:gd name="connsiteX30" fmla="*/ 1906461 w 8313725"/>
                <a:gd name="connsiteY30" fmla="*/ 10286 h 8460897"/>
                <a:gd name="connsiteX31" fmla="*/ 1272210 w 8313725"/>
                <a:gd name="connsiteY31" fmla="*/ 136875 h 8460897"/>
                <a:gd name="connsiteX32" fmla="*/ 970093 w 8313725"/>
                <a:gd name="connsiteY32" fmla="*/ 251066 h 8460897"/>
                <a:gd name="connsiteX33" fmla="*/ 890485 w 8313725"/>
                <a:gd name="connsiteY33" fmla="*/ 587767 h 8460897"/>
                <a:gd name="connsiteX34" fmla="*/ 948560 w 8313725"/>
                <a:gd name="connsiteY34" fmla="*/ 670638 h 8460897"/>
                <a:gd name="connsiteX35" fmla="*/ 1099945 w 8313725"/>
                <a:gd name="connsiteY35" fmla="*/ 995593 h 8460897"/>
                <a:gd name="connsiteX36" fmla="*/ 945297 w 8313725"/>
                <a:gd name="connsiteY36" fmla="*/ 1593303 h 8460897"/>
                <a:gd name="connsiteX37" fmla="*/ 754108 w 8313725"/>
                <a:gd name="connsiteY37" fmla="*/ 1828863 h 8460897"/>
                <a:gd name="connsiteX38" fmla="*/ 574012 w 8313725"/>
                <a:gd name="connsiteY38" fmla="*/ 2226249 h 8460897"/>
                <a:gd name="connsiteX39" fmla="*/ 568140 w 8313725"/>
                <a:gd name="connsiteY39" fmla="*/ 2252350 h 8460897"/>
                <a:gd name="connsiteX40" fmla="*/ 451991 w 8313725"/>
                <a:gd name="connsiteY40" fmla="*/ 2553162 h 8460897"/>
                <a:gd name="connsiteX41" fmla="*/ 446771 w 8313725"/>
                <a:gd name="connsiteY41" fmla="*/ 2721513 h 8460897"/>
                <a:gd name="connsiteX42" fmla="*/ 406967 w 8313725"/>
                <a:gd name="connsiteY42" fmla="*/ 2862457 h 8460897"/>
                <a:gd name="connsiteX43" fmla="*/ 348892 w 8313725"/>
                <a:gd name="connsiteY43" fmla="*/ 2900303 h 8460897"/>
                <a:gd name="connsiteX44" fmla="*/ 231439 w 8313725"/>
                <a:gd name="connsiteY44" fmla="*/ 3081052 h 8460897"/>
                <a:gd name="connsiteX45" fmla="*/ 140086 w 8313725"/>
                <a:gd name="connsiteY45" fmla="*/ 3400135 h 8460897"/>
                <a:gd name="connsiteX46" fmla="*/ 87231 w 8313725"/>
                <a:gd name="connsiteY46" fmla="*/ 3610247 h 8460897"/>
                <a:gd name="connsiteX47" fmla="*/ 98977 w 8313725"/>
                <a:gd name="connsiteY47" fmla="*/ 4275166 h 8460897"/>
                <a:gd name="connsiteX48" fmla="*/ 143348 w 8313725"/>
                <a:gd name="connsiteY48" fmla="*/ 4542047 h 8460897"/>
                <a:gd name="connsiteX49" fmla="*/ 143348 w 8313725"/>
                <a:gd name="connsiteY49" fmla="*/ 4675162 h 8460897"/>
                <a:gd name="connsiteX50" fmla="*/ 28504 w 8313725"/>
                <a:gd name="connsiteY50" fmla="*/ 5045794 h 8460897"/>
                <a:gd name="connsiteX51" fmla="*/ 95062 w 8313725"/>
                <a:gd name="connsiteY51" fmla="*/ 5572379 h 8460897"/>
                <a:gd name="connsiteX52" fmla="*/ 177932 w 8313725"/>
                <a:gd name="connsiteY52" fmla="*/ 5709408 h 8460897"/>
                <a:gd name="connsiteX53" fmla="*/ 429805 w 8313725"/>
                <a:gd name="connsiteY53" fmla="*/ 6358015 h 8460897"/>
                <a:gd name="connsiteX54" fmla="*/ 457211 w 8313725"/>
                <a:gd name="connsiteY54" fmla="*/ 6449368 h 8460897"/>
                <a:gd name="connsiteX55" fmla="*/ 532251 w 8313725"/>
                <a:gd name="connsiteY55" fmla="*/ 6466333 h 8460897"/>
                <a:gd name="connsiteX56" fmla="*/ 652967 w 8313725"/>
                <a:gd name="connsiteY56" fmla="*/ 6457197 h 8460897"/>
                <a:gd name="connsiteX57" fmla="*/ 710389 w 8313725"/>
                <a:gd name="connsiteY57" fmla="*/ 6504832 h 8460897"/>
                <a:gd name="connsiteX58" fmla="*/ 922459 w 8313725"/>
                <a:gd name="connsiteY58" fmla="*/ 6857193 h 8460897"/>
                <a:gd name="connsiteX59" fmla="*/ 342966 w 8313725"/>
                <a:gd name="connsiteY59" fmla="*/ 8352919 h 8460897"/>
                <a:gd name="connsiteX60" fmla="*/ 4086502 w 8313725"/>
                <a:gd name="connsiteY60" fmla="*/ 8345740 h 8460897"/>
                <a:gd name="connsiteX61" fmla="*/ 3663049 w 8313725"/>
                <a:gd name="connsiteY61" fmla="*/ 6829787 h 8460897"/>
                <a:gd name="connsiteX62" fmla="*/ 3668922 w 8313725"/>
                <a:gd name="connsiteY62" fmla="*/ 6843491 h 8460897"/>
                <a:gd name="connsiteX63" fmla="*/ 3858805 w 8313725"/>
                <a:gd name="connsiteY63" fmla="*/ 6138115 h 8460897"/>
                <a:gd name="connsiteX64" fmla="*/ 3994530 w 8313725"/>
                <a:gd name="connsiteY64" fmla="*/ 5888852 h 8460897"/>
                <a:gd name="connsiteX65" fmla="*/ 4397136 w 8313725"/>
                <a:gd name="connsiteY65" fmla="*/ 5710713 h 8460897"/>
                <a:gd name="connsiteX66" fmla="*/ 4444770 w 8313725"/>
                <a:gd name="connsiteY66" fmla="*/ 5610225 h 8460897"/>
                <a:gd name="connsiteX67" fmla="*/ 4468913 w 8313725"/>
                <a:gd name="connsiteY67" fmla="*/ 5537795 h 8460897"/>
                <a:gd name="connsiteX68" fmla="*/ 4579842 w 8313725"/>
                <a:gd name="connsiteY68" fmla="*/ 5501254 h 8460897"/>
                <a:gd name="connsiteX69" fmla="*/ 4655534 w 8313725"/>
                <a:gd name="connsiteY69" fmla="*/ 5444485 h 8460897"/>
                <a:gd name="connsiteX70" fmla="*/ 4736447 w 8313725"/>
                <a:gd name="connsiteY70" fmla="*/ 5391630 h 8460897"/>
                <a:gd name="connsiteX71" fmla="*/ 4853901 w 8313725"/>
                <a:gd name="connsiteY71" fmla="*/ 5343996 h 8460897"/>
                <a:gd name="connsiteX72" fmla="*/ 5003328 w 8313725"/>
                <a:gd name="connsiteY72" fmla="*/ 5215449 h 8460897"/>
                <a:gd name="connsiteX73" fmla="*/ 5236278 w 8313725"/>
                <a:gd name="connsiteY73" fmla="*/ 5059497 h 8460897"/>
                <a:gd name="connsiteX74" fmla="*/ 5549489 w 8313725"/>
                <a:gd name="connsiteY74" fmla="*/ 4738456 h 8460897"/>
                <a:gd name="connsiteX75" fmla="*/ 5732195 w 8313725"/>
                <a:gd name="connsiteY75" fmla="*/ 4478100 h 8460897"/>
                <a:gd name="connsiteX76" fmla="*/ 5745897 w 8313725"/>
                <a:gd name="connsiteY76" fmla="*/ 4462440 h 8460897"/>
                <a:gd name="connsiteX77" fmla="*/ 5831378 w 8313725"/>
                <a:gd name="connsiteY77" fmla="*/ 4177940 h 8460897"/>
                <a:gd name="connsiteX78" fmla="*/ 5595165 w 8313725"/>
                <a:gd name="connsiteY78" fmla="*/ 4425246 h 8460897"/>
                <a:gd name="connsiteX79" fmla="*/ 5429425 w 8313725"/>
                <a:gd name="connsiteY79" fmla="*/ 4667331 h 8460897"/>
                <a:gd name="connsiteX80" fmla="*/ 5407891 w 8313725"/>
                <a:gd name="connsiteY80" fmla="*/ 4681687 h 8460897"/>
                <a:gd name="connsiteX81" fmla="*/ 5304140 w 8313725"/>
                <a:gd name="connsiteY81" fmla="*/ 4769125 h 8460897"/>
                <a:gd name="connsiteX82" fmla="*/ 5176246 w 8313725"/>
                <a:gd name="connsiteY82" fmla="*/ 4888536 h 8460897"/>
                <a:gd name="connsiteX83" fmla="*/ 5165806 w 8313725"/>
                <a:gd name="connsiteY83" fmla="*/ 4877443 h 8460897"/>
                <a:gd name="connsiteX84" fmla="*/ 5259769 w 8313725"/>
                <a:gd name="connsiteY84" fmla="*/ 4772388 h 8460897"/>
                <a:gd name="connsiteX85" fmla="*/ 5449000 w 8313725"/>
                <a:gd name="connsiteY85" fmla="*/ 4567496 h 8460897"/>
                <a:gd name="connsiteX86" fmla="*/ 5537091 w 8313725"/>
                <a:gd name="connsiteY86" fmla="*/ 4458524 h 8460897"/>
                <a:gd name="connsiteX87" fmla="*/ 5666290 w 8313725"/>
                <a:gd name="connsiteY87" fmla="*/ 4245803 h 8460897"/>
                <a:gd name="connsiteX88" fmla="*/ 5713271 w 8313725"/>
                <a:gd name="connsiteY88" fmla="*/ 4136831 h 8460897"/>
                <a:gd name="connsiteX89" fmla="*/ 5739372 w 8313725"/>
                <a:gd name="connsiteY89" fmla="*/ 4088545 h 8460897"/>
                <a:gd name="connsiteX90" fmla="*/ 5830073 w 8313725"/>
                <a:gd name="connsiteY90" fmla="*/ 3811876 h 8460897"/>
                <a:gd name="connsiteX91" fmla="*/ 5787659 w 8313725"/>
                <a:gd name="connsiteY91" fmla="*/ 3843197 h 8460897"/>
                <a:gd name="connsiteX92" fmla="*/ 5582767 w 8313725"/>
                <a:gd name="connsiteY92" fmla="*/ 4101595 h 8460897"/>
                <a:gd name="connsiteX93" fmla="*/ 5400061 w 8313725"/>
                <a:gd name="connsiteY93" fmla="*/ 4346291 h 8460897"/>
                <a:gd name="connsiteX94" fmla="*/ 5381791 w 8313725"/>
                <a:gd name="connsiteY94" fmla="*/ 4334545 h 8460897"/>
                <a:gd name="connsiteX95" fmla="*/ 5478364 w 8313725"/>
                <a:gd name="connsiteY95" fmla="*/ 4104858 h 8460897"/>
                <a:gd name="connsiteX96" fmla="*/ 5631054 w 8313725"/>
                <a:gd name="connsiteY96" fmla="*/ 3864730 h 8460897"/>
                <a:gd name="connsiteX97" fmla="*/ 5696958 w 8313725"/>
                <a:gd name="connsiteY97" fmla="*/ 3714650 h 8460897"/>
                <a:gd name="connsiteX98" fmla="*/ 5696958 w 8313725"/>
                <a:gd name="connsiteY98" fmla="*/ 3612204 h 8460897"/>
                <a:gd name="connsiteX99" fmla="*/ 5608868 w 8313725"/>
                <a:gd name="connsiteY99" fmla="*/ 3671584 h 8460897"/>
                <a:gd name="connsiteX100" fmla="*/ 5315233 w 8313725"/>
                <a:gd name="connsiteY100" fmla="*/ 4008285 h 8460897"/>
                <a:gd name="connsiteX101" fmla="*/ 5219313 w 8313725"/>
                <a:gd name="connsiteY101" fmla="*/ 4092460 h 8460897"/>
                <a:gd name="connsiteX102" fmla="*/ 5161891 w 8313725"/>
                <a:gd name="connsiteY102" fmla="*/ 4153797 h 8460897"/>
                <a:gd name="connsiteX103" fmla="*/ 4996803 w 8313725"/>
                <a:gd name="connsiteY103" fmla="*/ 4380875 h 8460897"/>
                <a:gd name="connsiteX104" fmla="*/ 4961567 w 8313725"/>
                <a:gd name="connsiteY104" fmla="*/ 4406976 h 8460897"/>
                <a:gd name="connsiteX105" fmla="*/ 4946559 w 8313725"/>
                <a:gd name="connsiteY105" fmla="*/ 4396535 h 8460897"/>
                <a:gd name="connsiteX106" fmla="*/ 5017031 w 8313725"/>
                <a:gd name="connsiteY106" fmla="*/ 4252328 h 8460897"/>
                <a:gd name="connsiteX107" fmla="*/ 5313928 w 8313725"/>
                <a:gd name="connsiteY107" fmla="*/ 3891484 h 8460897"/>
                <a:gd name="connsiteX108" fmla="*/ 5488151 w 8313725"/>
                <a:gd name="connsiteY108" fmla="*/ 3561307 h 8460897"/>
                <a:gd name="connsiteX109" fmla="*/ 5491414 w 8313725"/>
                <a:gd name="connsiteY109" fmla="*/ 3540427 h 8460897"/>
                <a:gd name="connsiteX110" fmla="*/ 5436602 w 8313725"/>
                <a:gd name="connsiteY110" fmla="*/ 3509758 h 8460897"/>
                <a:gd name="connsiteX111" fmla="*/ 5379833 w 8313725"/>
                <a:gd name="connsiteY111" fmla="*/ 3572400 h 8460897"/>
                <a:gd name="connsiteX112" fmla="*/ 5321759 w 8313725"/>
                <a:gd name="connsiteY112" fmla="*/ 3622645 h 8460897"/>
                <a:gd name="connsiteX113" fmla="*/ 5171026 w 8313725"/>
                <a:gd name="connsiteY113" fmla="*/ 3735531 h 8460897"/>
                <a:gd name="connsiteX114" fmla="*/ 5081631 w 8313725"/>
                <a:gd name="connsiteY114" fmla="*/ 3822969 h 8460897"/>
                <a:gd name="connsiteX115" fmla="*/ 4907407 w 8313725"/>
                <a:gd name="connsiteY115" fmla="*/ 4040911 h 8460897"/>
                <a:gd name="connsiteX116" fmla="*/ 4772988 w 8313725"/>
                <a:gd name="connsiteY116" fmla="*/ 4198169 h 8460897"/>
                <a:gd name="connsiteX117" fmla="*/ 4696643 w 8313725"/>
                <a:gd name="connsiteY117" fmla="*/ 4311707 h 8460897"/>
                <a:gd name="connsiteX118" fmla="*/ 4652272 w 8313725"/>
                <a:gd name="connsiteY118" fmla="*/ 4350858 h 8460897"/>
                <a:gd name="connsiteX119" fmla="*/ 4604637 w 8313725"/>
                <a:gd name="connsiteY119" fmla="*/ 4384137 h 8460897"/>
                <a:gd name="connsiteX120" fmla="*/ 4409534 w 8313725"/>
                <a:gd name="connsiteY120" fmla="*/ 4700610 h 8460897"/>
                <a:gd name="connsiteX121" fmla="*/ 4327316 w 8313725"/>
                <a:gd name="connsiteY121" fmla="*/ 4794573 h 8460897"/>
                <a:gd name="connsiteX122" fmla="*/ 4309698 w 8313725"/>
                <a:gd name="connsiteY122" fmla="*/ 4787395 h 8460897"/>
                <a:gd name="connsiteX123" fmla="*/ 4320138 w 8313725"/>
                <a:gd name="connsiteY123" fmla="*/ 4708440 h 8460897"/>
                <a:gd name="connsiteX124" fmla="*/ 4409534 w 8313725"/>
                <a:gd name="connsiteY124" fmla="*/ 4559013 h 8460897"/>
                <a:gd name="connsiteX125" fmla="*/ 4446727 w 8313725"/>
                <a:gd name="connsiteY125" fmla="*/ 4485930 h 8460897"/>
                <a:gd name="connsiteX126" fmla="*/ 4579189 w 8313725"/>
                <a:gd name="connsiteY126" fmla="*/ 4224270 h 8460897"/>
                <a:gd name="connsiteX127" fmla="*/ 4617688 w 8313725"/>
                <a:gd name="connsiteY127" fmla="*/ 4174025 h 8460897"/>
                <a:gd name="connsiteX128" fmla="*/ 4699906 w 8313725"/>
                <a:gd name="connsiteY128" fmla="*/ 3990666 h 8460897"/>
                <a:gd name="connsiteX129" fmla="*/ 4726007 w 8313725"/>
                <a:gd name="connsiteY129" fmla="*/ 3921499 h 8460897"/>
                <a:gd name="connsiteX130" fmla="*/ 4707736 w 8313725"/>
                <a:gd name="connsiteY130" fmla="*/ 3864078 h 8460897"/>
                <a:gd name="connsiteX131" fmla="*/ 4660754 w 8313725"/>
                <a:gd name="connsiteY131" fmla="*/ 3870603 h 8460897"/>
                <a:gd name="connsiteX132" fmla="*/ 4589629 w 8313725"/>
                <a:gd name="connsiteY132" fmla="*/ 3946948 h 8460897"/>
                <a:gd name="connsiteX133" fmla="*/ 4504802 w 8313725"/>
                <a:gd name="connsiteY133" fmla="*/ 4031776 h 8460897"/>
                <a:gd name="connsiteX134" fmla="*/ 4411491 w 8313725"/>
                <a:gd name="connsiteY134" fmla="*/ 4138137 h 8460897"/>
                <a:gd name="connsiteX135" fmla="*/ 4352764 w 8313725"/>
                <a:gd name="connsiteY135" fmla="*/ 4229490 h 8460897"/>
                <a:gd name="connsiteX136" fmla="*/ 4246403 w 8313725"/>
                <a:gd name="connsiteY136" fmla="*/ 4370434 h 8460897"/>
                <a:gd name="connsiteX137" fmla="*/ 4230743 w 8313725"/>
                <a:gd name="connsiteY137" fmla="*/ 4391315 h 8460897"/>
                <a:gd name="connsiteX138" fmla="*/ 4179846 w 8313725"/>
                <a:gd name="connsiteY138" fmla="*/ 4538132 h 8460897"/>
                <a:gd name="connsiteX139" fmla="*/ 4149830 w 8313725"/>
                <a:gd name="connsiteY139" fmla="*/ 4677119 h 8460897"/>
                <a:gd name="connsiteX140" fmla="*/ 4100238 w 8313725"/>
                <a:gd name="connsiteY140" fmla="*/ 4892451 h 8460897"/>
                <a:gd name="connsiteX141" fmla="*/ 4080663 w 8313725"/>
                <a:gd name="connsiteY141" fmla="*/ 5012515 h 8460897"/>
                <a:gd name="connsiteX142" fmla="*/ 3963209 w 8313725"/>
                <a:gd name="connsiteY142" fmla="*/ 5271566 h 8460897"/>
                <a:gd name="connsiteX143" fmla="*/ 3838577 w 8313725"/>
                <a:gd name="connsiteY143" fmla="*/ 5462755 h 8460897"/>
                <a:gd name="connsiteX144" fmla="*/ 3791596 w 8313725"/>
                <a:gd name="connsiteY144" fmla="*/ 5487551 h 8460897"/>
                <a:gd name="connsiteX145" fmla="*/ 3765495 w 8313725"/>
                <a:gd name="connsiteY145" fmla="*/ 5429476 h 8460897"/>
                <a:gd name="connsiteX146" fmla="*/ 3796163 w 8313725"/>
                <a:gd name="connsiteY146" fmla="*/ 5300930 h 8460897"/>
                <a:gd name="connsiteX147" fmla="*/ 4051952 w 8313725"/>
                <a:gd name="connsiteY147" fmla="*/ 4523124 h 8460897"/>
                <a:gd name="connsiteX148" fmla="*/ 4153745 w 8313725"/>
                <a:gd name="connsiteY148" fmla="*/ 4089197 h 8460897"/>
                <a:gd name="connsiteX149" fmla="*/ 4211820 w 8313725"/>
                <a:gd name="connsiteY149" fmla="*/ 4002412 h 8460897"/>
                <a:gd name="connsiteX150" fmla="*/ 4354069 w 8313725"/>
                <a:gd name="connsiteY150" fmla="*/ 3916932 h 8460897"/>
                <a:gd name="connsiteX151" fmla="*/ 4541343 w 8313725"/>
                <a:gd name="connsiteY151" fmla="*/ 3615467 h 8460897"/>
                <a:gd name="connsiteX152" fmla="*/ 4558961 w 8313725"/>
                <a:gd name="connsiteY152" fmla="*/ 3589366 h 8460897"/>
                <a:gd name="connsiteX153" fmla="*/ 4567444 w 8313725"/>
                <a:gd name="connsiteY153" fmla="*/ 3470607 h 8460897"/>
                <a:gd name="connsiteX154" fmla="*/ 4570054 w 8313725"/>
                <a:gd name="connsiteY154" fmla="*/ 3306824 h 8460897"/>
                <a:gd name="connsiteX155" fmla="*/ 4542648 w 8313725"/>
                <a:gd name="connsiteY155" fmla="*/ 3150219 h 8460897"/>
                <a:gd name="connsiteX156" fmla="*/ 4504149 w 8313725"/>
                <a:gd name="connsiteY156" fmla="*/ 3101280 h 8460897"/>
                <a:gd name="connsiteX157" fmla="*/ 4541343 w 8313725"/>
                <a:gd name="connsiteY157" fmla="*/ 2889210 h 8460897"/>
                <a:gd name="connsiteX158" fmla="*/ 4449337 w 8313725"/>
                <a:gd name="connsiteY158" fmla="*/ 2822653 h 8460897"/>
                <a:gd name="connsiteX159" fmla="*/ 4216387 w 8313725"/>
                <a:gd name="connsiteY159" fmla="*/ 2821348 h 8460897"/>
                <a:gd name="connsiteX160" fmla="*/ 4151788 w 8313725"/>
                <a:gd name="connsiteY160" fmla="*/ 2861805 h 8460897"/>
                <a:gd name="connsiteX161" fmla="*/ 4132864 w 8313725"/>
                <a:gd name="connsiteY161" fmla="*/ 2791985 h 8460897"/>
                <a:gd name="connsiteX162" fmla="*/ 4091755 w 8313725"/>
                <a:gd name="connsiteY162" fmla="*/ 2159692 h 8460897"/>
                <a:gd name="connsiteX163" fmla="*/ 4143957 w 8313725"/>
                <a:gd name="connsiteY163" fmla="*/ 1224628 h 8460897"/>
                <a:gd name="connsiteX164" fmla="*/ 4358637 w 8313725"/>
                <a:gd name="connsiteY164" fmla="*/ 583852 h 8460897"/>
                <a:gd name="connsiteX165" fmla="*/ 4427152 w 8313725"/>
                <a:gd name="connsiteY165" fmla="*/ 532303 h 8460897"/>
                <a:gd name="connsiteX166" fmla="*/ 4465650 w 8313725"/>
                <a:gd name="connsiteY166" fmla="*/ 598208 h 8460897"/>
                <a:gd name="connsiteX167" fmla="*/ 4474133 w 8313725"/>
                <a:gd name="connsiteY167" fmla="*/ 634096 h 8460897"/>
                <a:gd name="connsiteX168" fmla="*/ 4486531 w 8313725"/>
                <a:gd name="connsiteY168" fmla="*/ 1080421 h 8460897"/>
                <a:gd name="connsiteX169" fmla="*/ 4589629 w 8313725"/>
                <a:gd name="connsiteY169" fmla="*/ 1232459 h 8460897"/>
                <a:gd name="connsiteX170" fmla="*/ 5158628 w 8313725"/>
                <a:gd name="connsiteY170" fmla="*/ 1441918 h 8460897"/>
                <a:gd name="connsiteX171" fmla="*/ 5898588 w 8313725"/>
                <a:gd name="connsiteY171" fmla="*/ 1818423 h 8460897"/>
                <a:gd name="connsiteX172" fmla="*/ 6021914 w 8313725"/>
                <a:gd name="connsiteY172" fmla="*/ 1807330 h 8460897"/>
                <a:gd name="connsiteX173" fmla="*/ 6206577 w 8313725"/>
                <a:gd name="connsiteY173" fmla="*/ 2014179 h 8460897"/>
                <a:gd name="connsiteX174" fmla="*/ 6387326 w 8313725"/>
                <a:gd name="connsiteY174" fmla="*/ 2160344 h 8460897"/>
                <a:gd name="connsiteX175" fmla="*/ 6499560 w 8313725"/>
                <a:gd name="connsiteY175" fmla="*/ 2228206 h 8460897"/>
                <a:gd name="connsiteX176" fmla="*/ 6645725 w 8313725"/>
                <a:gd name="connsiteY176" fmla="*/ 2352838 h 8460897"/>
                <a:gd name="connsiteX177" fmla="*/ 7093354 w 8313725"/>
                <a:gd name="connsiteY177" fmla="*/ 2694759 h 8460897"/>
                <a:gd name="connsiteX178" fmla="*/ 7115540 w 8313725"/>
                <a:gd name="connsiteY178" fmla="*/ 2717597 h 8460897"/>
                <a:gd name="connsiteX179" fmla="*/ 7236909 w 8313725"/>
                <a:gd name="connsiteY179" fmla="*/ 2844839 h 8460897"/>
                <a:gd name="connsiteX180" fmla="*/ 7850279 w 8313725"/>
                <a:gd name="connsiteY180" fmla="*/ 3531944 h 8460897"/>
                <a:gd name="connsiteX181" fmla="*/ 8234614 w 8313725"/>
                <a:gd name="connsiteY181" fmla="*/ 4102248 h 8460897"/>
                <a:gd name="connsiteX182" fmla="*/ 8288773 w 8313725"/>
                <a:gd name="connsiteY182" fmla="*/ 4171415 h 8460897"/>
                <a:gd name="connsiteX183" fmla="*/ 8303781 w 8313725"/>
                <a:gd name="connsiteY183" fmla="*/ 4167500 h 8460897"/>
                <a:gd name="connsiteX184" fmla="*/ 8313569 w 8313725"/>
                <a:gd name="connsiteY184" fmla="*/ 4102900 h 8460897"/>
                <a:gd name="connsiteX185" fmla="*/ 6930876 w 8313725"/>
                <a:gd name="connsiteY185" fmla="*/ 1771441 h 8460897"/>
                <a:gd name="connsiteX186" fmla="*/ 6922394 w 8313725"/>
                <a:gd name="connsiteY186" fmla="*/ 1756433 h 8460897"/>
                <a:gd name="connsiteX187" fmla="*/ 6922394 w 8313725"/>
                <a:gd name="connsiteY187" fmla="*/ 1756433 h 8460897"/>
                <a:gd name="connsiteX188" fmla="*/ 6930876 w 8313725"/>
                <a:gd name="connsiteY188" fmla="*/ 1771441 h 8460897"/>
                <a:gd name="connsiteX0" fmla="*/ 8313569 w 8313725"/>
                <a:gd name="connsiteY0" fmla="*/ 4102900 h 8460897"/>
                <a:gd name="connsiteX1" fmla="*/ 8175235 w 8313725"/>
                <a:gd name="connsiteY1" fmla="*/ 3421668 h 8460897"/>
                <a:gd name="connsiteX2" fmla="*/ 6934791 w 8313725"/>
                <a:gd name="connsiteY2" fmla="*/ 1708799 h 8460897"/>
                <a:gd name="connsiteX3" fmla="*/ 5229100 w 8313725"/>
                <a:gd name="connsiteY3" fmla="*/ 578632 h 8460897"/>
                <a:gd name="connsiteX4" fmla="*/ 4712956 w 8313725"/>
                <a:gd name="connsiteY4" fmla="*/ 279777 h 8460897"/>
                <a:gd name="connsiteX5" fmla="*/ 4436940 w 8313725"/>
                <a:gd name="connsiteY5" fmla="*/ 46175 h 8460897"/>
                <a:gd name="connsiteX6" fmla="*/ 4289470 w 8313725"/>
                <a:gd name="connsiteY6" fmla="*/ 10938 h 8460897"/>
                <a:gd name="connsiteX7" fmla="*/ 4144610 w 8313725"/>
                <a:gd name="connsiteY7" fmla="*/ 158408 h 8460897"/>
                <a:gd name="connsiteX8" fmla="*/ 4085230 w 8313725"/>
                <a:gd name="connsiteY8" fmla="*/ 305878 h 8460897"/>
                <a:gd name="connsiteX9" fmla="*/ 4020631 w 8313725"/>
                <a:gd name="connsiteY9" fmla="*/ 622351 h 8460897"/>
                <a:gd name="connsiteX10" fmla="*/ 3941676 w 8313725"/>
                <a:gd name="connsiteY10" fmla="*/ 1022999 h 8460897"/>
                <a:gd name="connsiteX11" fmla="*/ 3860763 w 8313725"/>
                <a:gd name="connsiteY11" fmla="*/ 1826906 h 8460897"/>
                <a:gd name="connsiteX12" fmla="*/ 3874466 w 8313725"/>
                <a:gd name="connsiteY12" fmla="*/ 2599491 h 8460897"/>
                <a:gd name="connsiteX13" fmla="*/ 3829442 w 8313725"/>
                <a:gd name="connsiteY13" fmla="*/ 2708462 h 8460897"/>
                <a:gd name="connsiteX14" fmla="*/ 3754402 w 8313725"/>
                <a:gd name="connsiteY14" fmla="*/ 2799815 h 8460897"/>
                <a:gd name="connsiteX15" fmla="*/ 3728954 w 8313725"/>
                <a:gd name="connsiteY15" fmla="*/ 2822001 h 8460897"/>
                <a:gd name="connsiteX16" fmla="*/ 3702853 w 8313725"/>
                <a:gd name="connsiteY16" fmla="*/ 2801120 h 8460897"/>
                <a:gd name="connsiteX17" fmla="*/ 3527324 w 8313725"/>
                <a:gd name="connsiteY17" fmla="*/ 2496393 h 8460897"/>
                <a:gd name="connsiteX18" fmla="*/ 3530587 w 8313725"/>
                <a:gd name="connsiteY18" fmla="*/ 2407650 h 8460897"/>
                <a:gd name="connsiteX19" fmla="*/ 3563213 w 8313725"/>
                <a:gd name="connsiteY19" fmla="*/ 2299331 h 8460897"/>
                <a:gd name="connsiteX20" fmla="*/ 3503834 w 8313725"/>
                <a:gd name="connsiteY20" fmla="*/ 2058551 h 8460897"/>
                <a:gd name="connsiteX21" fmla="*/ 3440539 w 8313725"/>
                <a:gd name="connsiteY21" fmla="*/ 1776009 h 8460897"/>
                <a:gd name="connsiteX22" fmla="*/ 3534502 w 8313725"/>
                <a:gd name="connsiteY22" fmla="*/ 1503255 h 8460897"/>
                <a:gd name="connsiteX23" fmla="*/ 3600407 w 8313725"/>
                <a:gd name="connsiteY23" fmla="*/ 1282703 h 8460897"/>
                <a:gd name="connsiteX24" fmla="*/ 3575611 w 8313725"/>
                <a:gd name="connsiteY24" fmla="*/ 769821 h 8460897"/>
                <a:gd name="connsiteX25" fmla="*/ 3559951 w 8313725"/>
                <a:gd name="connsiteY25" fmla="*/ 700654 h 8460897"/>
                <a:gd name="connsiteX26" fmla="*/ 3316560 w 8313725"/>
                <a:gd name="connsiteY26" fmla="*/ 504897 h 8460897"/>
                <a:gd name="connsiteX27" fmla="*/ 2816076 w 8313725"/>
                <a:gd name="connsiteY27" fmla="*/ 156451 h 8460897"/>
                <a:gd name="connsiteX28" fmla="*/ 2583126 w 8313725"/>
                <a:gd name="connsiteY28" fmla="*/ 58572 h 8460897"/>
                <a:gd name="connsiteX29" fmla="*/ 2291449 w 8313725"/>
                <a:gd name="connsiteY29" fmla="*/ 38997 h 8460897"/>
                <a:gd name="connsiteX30" fmla="*/ 1906461 w 8313725"/>
                <a:gd name="connsiteY30" fmla="*/ 10286 h 8460897"/>
                <a:gd name="connsiteX31" fmla="*/ 1272210 w 8313725"/>
                <a:gd name="connsiteY31" fmla="*/ 136875 h 8460897"/>
                <a:gd name="connsiteX32" fmla="*/ 970093 w 8313725"/>
                <a:gd name="connsiteY32" fmla="*/ 251066 h 8460897"/>
                <a:gd name="connsiteX33" fmla="*/ 890485 w 8313725"/>
                <a:gd name="connsiteY33" fmla="*/ 587767 h 8460897"/>
                <a:gd name="connsiteX34" fmla="*/ 948560 w 8313725"/>
                <a:gd name="connsiteY34" fmla="*/ 670638 h 8460897"/>
                <a:gd name="connsiteX35" fmla="*/ 1099945 w 8313725"/>
                <a:gd name="connsiteY35" fmla="*/ 995593 h 8460897"/>
                <a:gd name="connsiteX36" fmla="*/ 945297 w 8313725"/>
                <a:gd name="connsiteY36" fmla="*/ 1593303 h 8460897"/>
                <a:gd name="connsiteX37" fmla="*/ 754108 w 8313725"/>
                <a:gd name="connsiteY37" fmla="*/ 1828863 h 8460897"/>
                <a:gd name="connsiteX38" fmla="*/ 574012 w 8313725"/>
                <a:gd name="connsiteY38" fmla="*/ 2226249 h 8460897"/>
                <a:gd name="connsiteX39" fmla="*/ 568140 w 8313725"/>
                <a:gd name="connsiteY39" fmla="*/ 2252350 h 8460897"/>
                <a:gd name="connsiteX40" fmla="*/ 451991 w 8313725"/>
                <a:gd name="connsiteY40" fmla="*/ 2553162 h 8460897"/>
                <a:gd name="connsiteX41" fmla="*/ 446771 w 8313725"/>
                <a:gd name="connsiteY41" fmla="*/ 2721513 h 8460897"/>
                <a:gd name="connsiteX42" fmla="*/ 406967 w 8313725"/>
                <a:gd name="connsiteY42" fmla="*/ 2862457 h 8460897"/>
                <a:gd name="connsiteX43" fmla="*/ 348892 w 8313725"/>
                <a:gd name="connsiteY43" fmla="*/ 2900303 h 8460897"/>
                <a:gd name="connsiteX44" fmla="*/ 231439 w 8313725"/>
                <a:gd name="connsiteY44" fmla="*/ 3081052 h 8460897"/>
                <a:gd name="connsiteX45" fmla="*/ 140086 w 8313725"/>
                <a:gd name="connsiteY45" fmla="*/ 3400135 h 8460897"/>
                <a:gd name="connsiteX46" fmla="*/ 87231 w 8313725"/>
                <a:gd name="connsiteY46" fmla="*/ 3610247 h 8460897"/>
                <a:gd name="connsiteX47" fmla="*/ 98977 w 8313725"/>
                <a:gd name="connsiteY47" fmla="*/ 4275166 h 8460897"/>
                <a:gd name="connsiteX48" fmla="*/ 143348 w 8313725"/>
                <a:gd name="connsiteY48" fmla="*/ 4542047 h 8460897"/>
                <a:gd name="connsiteX49" fmla="*/ 143348 w 8313725"/>
                <a:gd name="connsiteY49" fmla="*/ 4675162 h 8460897"/>
                <a:gd name="connsiteX50" fmla="*/ 28504 w 8313725"/>
                <a:gd name="connsiteY50" fmla="*/ 5045794 h 8460897"/>
                <a:gd name="connsiteX51" fmla="*/ 95062 w 8313725"/>
                <a:gd name="connsiteY51" fmla="*/ 5572379 h 8460897"/>
                <a:gd name="connsiteX52" fmla="*/ 177932 w 8313725"/>
                <a:gd name="connsiteY52" fmla="*/ 5709408 h 8460897"/>
                <a:gd name="connsiteX53" fmla="*/ 429805 w 8313725"/>
                <a:gd name="connsiteY53" fmla="*/ 6358015 h 8460897"/>
                <a:gd name="connsiteX54" fmla="*/ 457211 w 8313725"/>
                <a:gd name="connsiteY54" fmla="*/ 6449368 h 8460897"/>
                <a:gd name="connsiteX55" fmla="*/ 532251 w 8313725"/>
                <a:gd name="connsiteY55" fmla="*/ 6466333 h 8460897"/>
                <a:gd name="connsiteX56" fmla="*/ 652967 w 8313725"/>
                <a:gd name="connsiteY56" fmla="*/ 6457197 h 8460897"/>
                <a:gd name="connsiteX57" fmla="*/ 710389 w 8313725"/>
                <a:gd name="connsiteY57" fmla="*/ 6504832 h 8460897"/>
                <a:gd name="connsiteX58" fmla="*/ 922459 w 8313725"/>
                <a:gd name="connsiteY58" fmla="*/ 6857193 h 8460897"/>
                <a:gd name="connsiteX59" fmla="*/ 342966 w 8313725"/>
                <a:gd name="connsiteY59" fmla="*/ 8352919 h 8460897"/>
                <a:gd name="connsiteX60" fmla="*/ 4086502 w 8313725"/>
                <a:gd name="connsiteY60" fmla="*/ 8345740 h 8460897"/>
                <a:gd name="connsiteX61" fmla="*/ 3663049 w 8313725"/>
                <a:gd name="connsiteY61" fmla="*/ 6829787 h 8460897"/>
                <a:gd name="connsiteX62" fmla="*/ 3668922 w 8313725"/>
                <a:gd name="connsiteY62" fmla="*/ 6843491 h 8460897"/>
                <a:gd name="connsiteX63" fmla="*/ 3858805 w 8313725"/>
                <a:gd name="connsiteY63" fmla="*/ 6138115 h 8460897"/>
                <a:gd name="connsiteX64" fmla="*/ 3994530 w 8313725"/>
                <a:gd name="connsiteY64" fmla="*/ 5888852 h 8460897"/>
                <a:gd name="connsiteX65" fmla="*/ 4397136 w 8313725"/>
                <a:gd name="connsiteY65" fmla="*/ 5710713 h 8460897"/>
                <a:gd name="connsiteX66" fmla="*/ 4444770 w 8313725"/>
                <a:gd name="connsiteY66" fmla="*/ 5610225 h 8460897"/>
                <a:gd name="connsiteX67" fmla="*/ 4468913 w 8313725"/>
                <a:gd name="connsiteY67" fmla="*/ 5537795 h 8460897"/>
                <a:gd name="connsiteX68" fmla="*/ 4579842 w 8313725"/>
                <a:gd name="connsiteY68" fmla="*/ 5501254 h 8460897"/>
                <a:gd name="connsiteX69" fmla="*/ 4655534 w 8313725"/>
                <a:gd name="connsiteY69" fmla="*/ 5444485 h 8460897"/>
                <a:gd name="connsiteX70" fmla="*/ 4736447 w 8313725"/>
                <a:gd name="connsiteY70" fmla="*/ 5391630 h 8460897"/>
                <a:gd name="connsiteX71" fmla="*/ 4853901 w 8313725"/>
                <a:gd name="connsiteY71" fmla="*/ 5343996 h 8460897"/>
                <a:gd name="connsiteX72" fmla="*/ 5003328 w 8313725"/>
                <a:gd name="connsiteY72" fmla="*/ 5215449 h 8460897"/>
                <a:gd name="connsiteX73" fmla="*/ 5236278 w 8313725"/>
                <a:gd name="connsiteY73" fmla="*/ 5059497 h 8460897"/>
                <a:gd name="connsiteX74" fmla="*/ 5549489 w 8313725"/>
                <a:gd name="connsiteY74" fmla="*/ 4738456 h 8460897"/>
                <a:gd name="connsiteX75" fmla="*/ 5732195 w 8313725"/>
                <a:gd name="connsiteY75" fmla="*/ 4478100 h 8460897"/>
                <a:gd name="connsiteX76" fmla="*/ 5745897 w 8313725"/>
                <a:gd name="connsiteY76" fmla="*/ 4462440 h 8460897"/>
                <a:gd name="connsiteX77" fmla="*/ 5831378 w 8313725"/>
                <a:gd name="connsiteY77" fmla="*/ 4177940 h 8460897"/>
                <a:gd name="connsiteX78" fmla="*/ 5595165 w 8313725"/>
                <a:gd name="connsiteY78" fmla="*/ 4425246 h 8460897"/>
                <a:gd name="connsiteX79" fmla="*/ 5429425 w 8313725"/>
                <a:gd name="connsiteY79" fmla="*/ 4667331 h 8460897"/>
                <a:gd name="connsiteX80" fmla="*/ 5407891 w 8313725"/>
                <a:gd name="connsiteY80" fmla="*/ 4681687 h 8460897"/>
                <a:gd name="connsiteX81" fmla="*/ 5304140 w 8313725"/>
                <a:gd name="connsiteY81" fmla="*/ 4769125 h 8460897"/>
                <a:gd name="connsiteX82" fmla="*/ 5176246 w 8313725"/>
                <a:gd name="connsiteY82" fmla="*/ 4888536 h 8460897"/>
                <a:gd name="connsiteX83" fmla="*/ 5165806 w 8313725"/>
                <a:gd name="connsiteY83" fmla="*/ 4877443 h 8460897"/>
                <a:gd name="connsiteX84" fmla="*/ 5259769 w 8313725"/>
                <a:gd name="connsiteY84" fmla="*/ 4772388 h 8460897"/>
                <a:gd name="connsiteX85" fmla="*/ 5449000 w 8313725"/>
                <a:gd name="connsiteY85" fmla="*/ 4567496 h 8460897"/>
                <a:gd name="connsiteX86" fmla="*/ 5537091 w 8313725"/>
                <a:gd name="connsiteY86" fmla="*/ 4458524 h 8460897"/>
                <a:gd name="connsiteX87" fmla="*/ 5666290 w 8313725"/>
                <a:gd name="connsiteY87" fmla="*/ 4245803 h 8460897"/>
                <a:gd name="connsiteX88" fmla="*/ 5713271 w 8313725"/>
                <a:gd name="connsiteY88" fmla="*/ 4136831 h 8460897"/>
                <a:gd name="connsiteX89" fmla="*/ 5739372 w 8313725"/>
                <a:gd name="connsiteY89" fmla="*/ 4088545 h 8460897"/>
                <a:gd name="connsiteX90" fmla="*/ 5830073 w 8313725"/>
                <a:gd name="connsiteY90" fmla="*/ 3811876 h 8460897"/>
                <a:gd name="connsiteX91" fmla="*/ 5787659 w 8313725"/>
                <a:gd name="connsiteY91" fmla="*/ 3843197 h 8460897"/>
                <a:gd name="connsiteX92" fmla="*/ 5582767 w 8313725"/>
                <a:gd name="connsiteY92" fmla="*/ 4101595 h 8460897"/>
                <a:gd name="connsiteX93" fmla="*/ 5400061 w 8313725"/>
                <a:gd name="connsiteY93" fmla="*/ 4346291 h 8460897"/>
                <a:gd name="connsiteX94" fmla="*/ 5381791 w 8313725"/>
                <a:gd name="connsiteY94" fmla="*/ 4334545 h 8460897"/>
                <a:gd name="connsiteX95" fmla="*/ 5478364 w 8313725"/>
                <a:gd name="connsiteY95" fmla="*/ 4104858 h 8460897"/>
                <a:gd name="connsiteX96" fmla="*/ 5631054 w 8313725"/>
                <a:gd name="connsiteY96" fmla="*/ 3864730 h 8460897"/>
                <a:gd name="connsiteX97" fmla="*/ 5696958 w 8313725"/>
                <a:gd name="connsiteY97" fmla="*/ 3714650 h 8460897"/>
                <a:gd name="connsiteX98" fmla="*/ 5696958 w 8313725"/>
                <a:gd name="connsiteY98" fmla="*/ 3612204 h 8460897"/>
                <a:gd name="connsiteX99" fmla="*/ 5608868 w 8313725"/>
                <a:gd name="connsiteY99" fmla="*/ 3671584 h 8460897"/>
                <a:gd name="connsiteX100" fmla="*/ 5315233 w 8313725"/>
                <a:gd name="connsiteY100" fmla="*/ 4008285 h 8460897"/>
                <a:gd name="connsiteX101" fmla="*/ 5219313 w 8313725"/>
                <a:gd name="connsiteY101" fmla="*/ 4092460 h 8460897"/>
                <a:gd name="connsiteX102" fmla="*/ 5161891 w 8313725"/>
                <a:gd name="connsiteY102" fmla="*/ 4153797 h 8460897"/>
                <a:gd name="connsiteX103" fmla="*/ 4996803 w 8313725"/>
                <a:gd name="connsiteY103" fmla="*/ 4380875 h 8460897"/>
                <a:gd name="connsiteX104" fmla="*/ 4961567 w 8313725"/>
                <a:gd name="connsiteY104" fmla="*/ 4406976 h 8460897"/>
                <a:gd name="connsiteX105" fmla="*/ 4946559 w 8313725"/>
                <a:gd name="connsiteY105" fmla="*/ 4396535 h 8460897"/>
                <a:gd name="connsiteX106" fmla="*/ 5017031 w 8313725"/>
                <a:gd name="connsiteY106" fmla="*/ 4252328 h 8460897"/>
                <a:gd name="connsiteX107" fmla="*/ 5313928 w 8313725"/>
                <a:gd name="connsiteY107" fmla="*/ 3891484 h 8460897"/>
                <a:gd name="connsiteX108" fmla="*/ 5488151 w 8313725"/>
                <a:gd name="connsiteY108" fmla="*/ 3561307 h 8460897"/>
                <a:gd name="connsiteX109" fmla="*/ 5491414 w 8313725"/>
                <a:gd name="connsiteY109" fmla="*/ 3540427 h 8460897"/>
                <a:gd name="connsiteX110" fmla="*/ 5436602 w 8313725"/>
                <a:gd name="connsiteY110" fmla="*/ 3509758 h 8460897"/>
                <a:gd name="connsiteX111" fmla="*/ 5379833 w 8313725"/>
                <a:gd name="connsiteY111" fmla="*/ 3572400 h 8460897"/>
                <a:gd name="connsiteX112" fmla="*/ 5321759 w 8313725"/>
                <a:gd name="connsiteY112" fmla="*/ 3622645 h 8460897"/>
                <a:gd name="connsiteX113" fmla="*/ 5171026 w 8313725"/>
                <a:gd name="connsiteY113" fmla="*/ 3735531 h 8460897"/>
                <a:gd name="connsiteX114" fmla="*/ 5081631 w 8313725"/>
                <a:gd name="connsiteY114" fmla="*/ 3822969 h 8460897"/>
                <a:gd name="connsiteX115" fmla="*/ 4907407 w 8313725"/>
                <a:gd name="connsiteY115" fmla="*/ 4040911 h 8460897"/>
                <a:gd name="connsiteX116" fmla="*/ 4772988 w 8313725"/>
                <a:gd name="connsiteY116" fmla="*/ 4198169 h 8460897"/>
                <a:gd name="connsiteX117" fmla="*/ 4696643 w 8313725"/>
                <a:gd name="connsiteY117" fmla="*/ 4311707 h 8460897"/>
                <a:gd name="connsiteX118" fmla="*/ 4652272 w 8313725"/>
                <a:gd name="connsiteY118" fmla="*/ 4350858 h 8460897"/>
                <a:gd name="connsiteX119" fmla="*/ 4604637 w 8313725"/>
                <a:gd name="connsiteY119" fmla="*/ 4384137 h 8460897"/>
                <a:gd name="connsiteX120" fmla="*/ 4409534 w 8313725"/>
                <a:gd name="connsiteY120" fmla="*/ 4700610 h 8460897"/>
                <a:gd name="connsiteX121" fmla="*/ 4327316 w 8313725"/>
                <a:gd name="connsiteY121" fmla="*/ 4794573 h 8460897"/>
                <a:gd name="connsiteX122" fmla="*/ 4309698 w 8313725"/>
                <a:gd name="connsiteY122" fmla="*/ 4787395 h 8460897"/>
                <a:gd name="connsiteX123" fmla="*/ 4320138 w 8313725"/>
                <a:gd name="connsiteY123" fmla="*/ 4708440 h 8460897"/>
                <a:gd name="connsiteX124" fmla="*/ 4409534 w 8313725"/>
                <a:gd name="connsiteY124" fmla="*/ 4559013 h 8460897"/>
                <a:gd name="connsiteX125" fmla="*/ 4446727 w 8313725"/>
                <a:gd name="connsiteY125" fmla="*/ 4485930 h 8460897"/>
                <a:gd name="connsiteX126" fmla="*/ 4579189 w 8313725"/>
                <a:gd name="connsiteY126" fmla="*/ 4224270 h 8460897"/>
                <a:gd name="connsiteX127" fmla="*/ 4617688 w 8313725"/>
                <a:gd name="connsiteY127" fmla="*/ 4174025 h 8460897"/>
                <a:gd name="connsiteX128" fmla="*/ 4699906 w 8313725"/>
                <a:gd name="connsiteY128" fmla="*/ 3990666 h 8460897"/>
                <a:gd name="connsiteX129" fmla="*/ 4726007 w 8313725"/>
                <a:gd name="connsiteY129" fmla="*/ 3921499 h 8460897"/>
                <a:gd name="connsiteX130" fmla="*/ 4707736 w 8313725"/>
                <a:gd name="connsiteY130" fmla="*/ 3864078 h 8460897"/>
                <a:gd name="connsiteX131" fmla="*/ 4660754 w 8313725"/>
                <a:gd name="connsiteY131" fmla="*/ 3870603 h 8460897"/>
                <a:gd name="connsiteX132" fmla="*/ 4589629 w 8313725"/>
                <a:gd name="connsiteY132" fmla="*/ 3946948 h 8460897"/>
                <a:gd name="connsiteX133" fmla="*/ 4504802 w 8313725"/>
                <a:gd name="connsiteY133" fmla="*/ 4031776 h 8460897"/>
                <a:gd name="connsiteX134" fmla="*/ 4411491 w 8313725"/>
                <a:gd name="connsiteY134" fmla="*/ 4138137 h 8460897"/>
                <a:gd name="connsiteX135" fmla="*/ 4352764 w 8313725"/>
                <a:gd name="connsiteY135" fmla="*/ 4229490 h 8460897"/>
                <a:gd name="connsiteX136" fmla="*/ 4246403 w 8313725"/>
                <a:gd name="connsiteY136" fmla="*/ 4370434 h 8460897"/>
                <a:gd name="connsiteX137" fmla="*/ 4230743 w 8313725"/>
                <a:gd name="connsiteY137" fmla="*/ 4391315 h 8460897"/>
                <a:gd name="connsiteX138" fmla="*/ 4179846 w 8313725"/>
                <a:gd name="connsiteY138" fmla="*/ 4538132 h 8460897"/>
                <a:gd name="connsiteX139" fmla="*/ 4149830 w 8313725"/>
                <a:gd name="connsiteY139" fmla="*/ 4677119 h 8460897"/>
                <a:gd name="connsiteX140" fmla="*/ 4100238 w 8313725"/>
                <a:gd name="connsiteY140" fmla="*/ 4892451 h 8460897"/>
                <a:gd name="connsiteX141" fmla="*/ 4080663 w 8313725"/>
                <a:gd name="connsiteY141" fmla="*/ 5012515 h 8460897"/>
                <a:gd name="connsiteX142" fmla="*/ 3963209 w 8313725"/>
                <a:gd name="connsiteY142" fmla="*/ 5271566 h 8460897"/>
                <a:gd name="connsiteX143" fmla="*/ 3838577 w 8313725"/>
                <a:gd name="connsiteY143" fmla="*/ 5462755 h 8460897"/>
                <a:gd name="connsiteX144" fmla="*/ 3791596 w 8313725"/>
                <a:gd name="connsiteY144" fmla="*/ 5487551 h 8460897"/>
                <a:gd name="connsiteX145" fmla="*/ 3765495 w 8313725"/>
                <a:gd name="connsiteY145" fmla="*/ 5429476 h 8460897"/>
                <a:gd name="connsiteX146" fmla="*/ 3796163 w 8313725"/>
                <a:gd name="connsiteY146" fmla="*/ 5300930 h 8460897"/>
                <a:gd name="connsiteX147" fmla="*/ 4051952 w 8313725"/>
                <a:gd name="connsiteY147" fmla="*/ 4523124 h 8460897"/>
                <a:gd name="connsiteX148" fmla="*/ 4153745 w 8313725"/>
                <a:gd name="connsiteY148" fmla="*/ 4089197 h 8460897"/>
                <a:gd name="connsiteX149" fmla="*/ 4211820 w 8313725"/>
                <a:gd name="connsiteY149" fmla="*/ 4002412 h 8460897"/>
                <a:gd name="connsiteX150" fmla="*/ 4354069 w 8313725"/>
                <a:gd name="connsiteY150" fmla="*/ 3916932 h 8460897"/>
                <a:gd name="connsiteX151" fmla="*/ 4541343 w 8313725"/>
                <a:gd name="connsiteY151" fmla="*/ 3615467 h 8460897"/>
                <a:gd name="connsiteX152" fmla="*/ 4558961 w 8313725"/>
                <a:gd name="connsiteY152" fmla="*/ 3589366 h 8460897"/>
                <a:gd name="connsiteX153" fmla="*/ 4567444 w 8313725"/>
                <a:gd name="connsiteY153" fmla="*/ 3470607 h 8460897"/>
                <a:gd name="connsiteX154" fmla="*/ 4570054 w 8313725"/>
                <a:gd name="connsiteY154" fmla="*/ 3306824 h 8460897"/>
                <a:gd name="connsiteX155" fmla="*/ 4542648 w 8313725"/>
                <a:gd name="connsiteY155" fmla="*/ 3150219 h 8460897"/>
                <a:gd name="connsiteX156" fmla="*/ 4504149 w 8313725"/>
                <a:gd name="connsiteY156" fmla="*/ 3101280 h 8460897"/>
                <a:gd name="connsiteX157" fmla="*/ 4541343 w 8313725"/>
                <a:gd name="connsiteY157" fmla="*/ 2889210 h 8460897"/>
                <a:gd name="connsiteX158" fmla="*/ 4449337 w 8313725"/>
                <a:gd name="connsiteY158" fmla="*/ 2822653 h 8460897"/>
                <a:gd name="connsiteX159" fmla="*/ 4216387 w 8313725"/>
                <a:gd name="connsiteY159" fmla="*/ 2821348 h 8460897"/>
                <a:gd name="connsiteX160" fmla="*/ 4151788 w 8313725"/>
                <a:gd name="connsiteY160" fmla="*/ 2861805 h 8460897"/>
                <a:gd name="connsiteX161" fmla="*/ 4132864 w 8313725"/>
                <a:gd name="connsiteY161" fmla="*/ 2791985 h 8460897"/>
                <a:gd name="connsiteX162" fmla="*/ 4091755 w 8313725"/>
                <a:gd name="connsiteY162" fmla="*/ 2159692 h 8460897"/>
                <a:gd name="connsiteX163" fmla="*/ 4143957 w 8313725"/>
                <a:gd name="connsiteY163" fmla="*/ 1224628 h 8460897"/>
                <a:gd name="connsiteX164" fmla="*/ 4358637 w 8313725"/>
                <a:gd name="connsiteY164" fmla="*/ 583852 h 8460897"/>
                <a:gd name="connsiteX165" fmla="*/ 4427152 w 8313725"/>
                <a:gd name="connsiteY165" fmla="*/ 532303 h 8460897"/>
                <a:gd name="connsiteX166" fmla="*/ 4465650 w 8313725"/>
                <a:gd name="connsiteY166" fmla="*/ 598208 h 8460897"/>
                <a:gd name="connsiteX167" fmla="*/ 4474133 w 8313725"/>
                <a:gd name="connsiteY167" fmla="*/ 634096 h 8460897"/>
                <a:gd name="connsiteX168" fmla="*/ 4486531 w 8313725"/>
                <a:gd name="connsiteY168" fmla="*/ 1080421 h 8460897"/>
                <a:gd name="connsiteX169" fmla="*/ 4589629 w 8313725"/>
                <a:gd name="connsiteY169" fmla="*/ 1232459 h 8460897"/>
                <a:gd name="connsiteX170" fmla="*/ 5158628 w 8313725"/>
                <a:gd name="connsiteY170" fmla="*/ 1441918 h 8460897"/>
                <a:gd name="connsiteX171" fmla="*/ 5898588 w 8313725"/>
                <a:gd name="connsiteY171" fmla="*/ 1818423 h 8460897"/>
                <a:gd name="connsiteX172" fmla="*/ 6021914 w 8313725"/>
                <a:gd name="connsiteY172" fmla="*/ 1807330 h 8460897"/>
                <a:gd name="connsiteX173" fmla="*/ 6206577 w 8313725"/>
                <a:gd name="connsiteY173" fmla="*/ 2014179 h 8460897"/>
                <a:gd name="connsiteX174" fmla="*/ 6387326 w 8313725"/>
                <a:gd name="connsiteY174" fmla="*/ 2160344 h 8460897"/>
                <a:gd name="connsiteX175" fmla="*/ 6499560 w 8313725"/>
                <a:gd name="connsiteY175" fmla="*/ 2228206 h 8460897"/>
                <a:gd name="connsiteX176" fmla="*/ 6645725 w 8313725"/>
                <a:gd name="connsiteY176" fmla="*/ 2352838 h 8460897"/>
                <a:gd name="connsiteX177" fmla="*/ 7093354 w 8313725"/>
                <a:gd name="connsiteY177" fmla="*/ 2694759 h 8460897"/>
                <a:gd name="connsiteX178" fmla="*/ 7115540 w 8313725"/>
                <a:gd name="connsiteY178" fmla="*/ 2717597 h 8460897"/>
                <a:gd name="connsiteX179" fmla="*/ 7236909 w 8313725"/>
                <a:gd name="connsiteY179" fmla="*/ 2844839 h 8460897"/>
                <a:gd name="connsiteX180" fmla="*/ 7850279 w 8313725"/>
                <a:gd name="connsiteY180" fmla="*/ 3531944 h 8460897"/>
                <a:gd name="connsiteX181" fmla="*/ 8234614 w 8313725"/>
                <a:gd name="connsiteY181" fmla="*/ 4102248 h 8460897"/>
                <a:gd name="connsiteX182" fmla="*/ 8288773 w 8313725"/>
                <a:gd name="connsiteY182" fmla="*/ 4171415 h 8460897"/>
                <a:gd name="connsiteX183" fmla="*/ 8303781 w 8313725"/>
                <a:gd name="connsiteY183" fmla="*/ 4167500 h 8460897"/>
                <a:gd name="connsiteX184" fmla="*/ 8313569 w 8313725"/>
                <a:gd name="connsiteY184" fmla="*/ 4102900 h 8460897"/>
                <a:gd name="connsiteX185" fmla="*/ 6930876 w 8313725"/>
                <a:gd name="connsiteY185" fmla="*/ 1771441 h 8460897"/>
                <a:gd name="connsiteX186" fmla="*/ 6922394 w 8313725"/>
                <a:gd name="connsiteY186" fmla="*/ 1756433 h 8460897"/>
                <a:gd name="connsiteX187" fmla="*/ 6922394 w 8313725"/>
                <a:gd name="connsiteY187" fmla="*/ 1756433 h 8460897"/>
                <a:gd name="connsiteX188" fmla="*/ 6930876 w 8313725"/>
                <a:gd name="connsiteY188" fmla="*/ 1771441 h 8460897"/>
                <a:gd name="connsiteX0" fmla="*/ 8313569 w 8313725"/>
                <a:gd name="connsiteY0" fmla="*/ 4102900 h 8352920"/>
                <a:gd name="connsiteX1" fmla="*/ 8175235 w 8313725"/>
                <a:gd name="connsiteY1" fmla="*/ 3421668 h 8352920"/>
                <a:gd name="connsiteX2" fmla="*/ 6934791 w 8313725"/>
                <a:gd name="connsiteY2" fmla="*/ 1708799 h 8352920"/>
                <a:gd name="connsiteX3" fmla="*/ 5229100 w 8313725"/>
                <a:gd name="connsiteY3" fmla="*/ 578632 h 8352920"/>
                <a:gd name="connsiteX4" fmla="*/ 4712956 w 8313725"/>
                <a:gd name="connsiteY4" fmla="*/ 279777 h 8352920"/>
                <a:gd name="connsiteX5" fmla="*/ 4436940 w 8313725"/>
                <a:gd name="connsiteY5" fmla="*/ 46175 h 8352920"/>
                <a:gd name="connsiteX6" fmla="*/ 4289470 w 8313725"/>
                <a:gd name="connsiteY6" fmla="*/ 10938 h 8352920"/>
                <a:gd name="connsiteX7" fmla="*/ 4144610 w 8313725"/>
                <a:gd name="connsiteY7" fmla="*/ 158408 h 8352920"/>
                <a:gd name="connsiteX8" fmla="*/ 4085230 w 8313725"/>
                <a:gd name="connsiteY8" fmla="*/ 305878 h 8352920"/>
                <a:gd name="connsiteX9" fmla="*/ 4020631 w 8313725"/>
                <a:gd name="connsiteY9" fmla="*/ 622351 h 8352920"/>
                <a:gd name="connsiteX10" fmla="*/ 3941676 w 8313725"/>
                <a:gd name="connsiteY10" fmla="*/ 1022999 h 8352920"/>
                <a:gd name="connsiteX11" fmla="*/ 3860763 w 8313725"/>
                <a:gd name="connsiteY11" fmla="*/ 1826906 h 8352920"/>
                <a:gd name="connsiteX12" fmla="*/ 3874466 w 8313725"/>
                <a:gd name="connsiteY12" fmla="*/ 2599491 h 8352920"/>
                <a:gd name="connsiteX13" fmla="*/ 3829442 w 8313725"/>
                <a:gd name="connsiteY13" fmla="*/ 2708462 h 8352920"/>
                <a:gd name="connsiteX14" fmla="*/ 3754402 w 8313725"/>
                <a:gd name="connsiteY14" fmla="*/ 2799815 h 8352920"/>
                <a:gd name="connsiteX15" fmla="*/ 3728954 w 8313725"/>
                <a:gd name="connsiteY15" fmla="*/ 2822001 h 8352920"/>
                <a:gd name="connsiteX16" fmla="*/ 3702853 w 8313725"/>
                <a:gd name="connsiteY16" fmla="*/ 2801120 h 8352920"/>
                <a:gd name="connsiteX17" fmla="*/ 3527324 w 8313725"/>
                <a:gd name="connsiteY17" fmla="*/ 2496393 h 8352920"/>
                <a:gd name="connsiteX18" fmla="*/ 3530587 w 8313725"/>
                <a:gd name="connsiteY18" fmla="*/ 2407650 h 8352920"/>
                <a:gd name="connsiteX19" fmla="*/ 3563213 w 8313725"/>
                <a:gd name="connsiteY19" fmla="*/ 2299331 h 8352920"/>
                <a:gd name="connsiteX20" fmla="*/ 3503834 w 8313725"/>
                <a:gd name="connsiteY20" fmla="*/ 2058551 h 8352920"/>
                <a:gd name="connsiteX21" fmla="*/ 3440539 w 8313725"/>
                <a:gd name="connsiteY21" fmla="*/ 1776009 h 8352920"/>
                <a:gd name="connsiteX22" fmla="*/ 3534502 w 8313725"/>
                <a:gd name="connsiteY22" fmla="*/ 1503255 h 8352920"/>
                <a:gd name="connsiteX23" fmla="*/ 3600407 w 8313725"/>
                <a:gd name="connsiteY23" fmla="*/ 1282703 h 8352920"/>
                <a:gd name="connsiteX24" fmla="*/ 3575611 w 8313725"/>
                <a:gd name="connsiteY24" fmla="*/ 769821 h 8352920"/>
                <a:gd name="connsiteX25" fmla="*/ 3559951 w 8313725"/>
                <a:gd name="connsiteY25" fmla="*/ 700654 h 8352920"/>
                <a:gd name="connsiteX26" fmla="*/ 3316560 w 8313725"/>
                <a:gd name="connsiteY26" fmla="*/ 504897 h 8352920"/>
                <a:gd name="connsiteX27" fmla="*/ 2816076 w 8313725"/>
                <a:gd name="connsiteY27" fmla="*/ 156451 h 8352920"/>
                <a:gd name="connsiteX28" fmla="*/ 2583126 w 8313725"/>
                <a:gd name="connsiteY28" fmla="*/ 58572 h 8352920"/>
                <a:gd name="connsiteX29" fmla="*/ 2291449 w 8313725"/>
                <a:gd name="connsiteY29" fmla="*/ 38997 h 8352920"/>
                <a:gd name="connsiteX30" fmla="*/ 1906461 w 8313725"/>
                <a:gd name="connsiteY30" fmla="*/ 10286 h 8352920"/>
                <a:gd name="connsiteX31" fmla="*/ 1272210 w 8313725"/>
                <a:gd name="connsiteY31" fmla="*/ 136875 h 8352920"/>
                <a:gd name="connsiteX32" fmla="*/ 970093 w 8313725"/>
                <a:gd name="connsiteY32" fmla="*/ 251066 h 8352920"/>
                <a:gd name="connsiteX33" fmla="*/ 890485 w 8313725"/>
                <a:gd name="connsiteY33" fmla="*/ 587767 h 8352920"/>
                <a:gd name="connsiteX34" fmla="*/ 948560 w 8313725"/>
                <a:gd name="connsiteY34" fmla="*/ 670638 h 8352920"/>
                <a:gd name="connsiteX35" fmla="*/ 1099945 w 8313725"/>
                <a:gd name="connsiteY35" fmla="*/ 995593 h 8352920"/>
                <a:gd name="connsiteX36" fmla="*/ 945297 w 8313725"/>
                <a:gd name="connsiteY36" fmla="*/ 1593303 h 8352920"/>
                <a:gd name="connsiteX37" fmla="*/ 754108 w 8313725"/>
                <a:gd name="connsiteY37" fmla="*/ 1828863 h 8352920"/>
                <a:gd name="connsiteX38" fmla="*/ 574012 w 8313725"/>
                <a:gd name="connsiteY38" fmla="*/ 2226249 h 8352920"/>
                <a:gd name="connsiteX39" fmla="*/ 568140 w 8313725"/>
                <a:gd name="connsiteY39" fmla="*/ 2252350 h 8352920"/>
                <a:gd name="connsiteX40" fmla="*/ 451991 w 8313725"/>
                <a:gd name="connsiteY40" fmla="*/ 2553162 h 8352920"/>
                <a:gd name="connsiteX41" fmla="*/ 446771 w 8313725"/>
                <a:gd name="connsiteY41" fmla="*/ 2721513 h 8352920"/>
                <a:gd name="connsiteX42" fmla="*/ 406967 w 8313725"/>
                <a:gd name="connsiteY42" fmla="*/ 2862457 h 8352920"/>
                <a:gd name="connsiteX43" fmla="*/ 348892 w 8313725"/>
                <a:gd name="connsiteY43" fmla="*/ 2900303 h 8352920"/>
                <a:gd name="connsiteX44" fmla="*/ 231439 w 8313725"/>
                <a:gd name="connsiteY44" fmla="*/ 3081052 h 8352920"/>
                <a:gd name="connsiteX45" fmla="*/ 140086 w 8313725"/>
                <a:gd name="connsiteY45" fmla="*/ 3400135 h 8352920"/>
                <a:gd name="connsiteX46" fmla="*/ 87231 w 8313725"/>
                <a:gd name="connsiteY46" fmla="*/ 3610247 h 8352920"/>
                <a:gd name="connsiteX47" fmla="*/ 98977 w 8313725"/>
                <a:gd name="connsiteY47" fmla="*/ 4275166 h 8352920"/>
                <a:gd name="connsiteX48" fmla="*/ 143348 w 8313725"/>
                <a:gd name="connsiteY48" fmla="*/ 4542047 h 8352920"/>
                <a:gd name="connsiteX49" fmla="*/ 143348 w 8313725"/>
                <a:gd name="connsiteY49" fmla="*/ 4675162 h 8352920"/>
                <a:gd name="connsiteX50" fmla="*/ 28504 w 8313725"/>
                <a:gd name="connsiteY50" fmla="*/ 5045794 h 8352920"/>
                <a:gd name="connsiteX51" fmla="*/ 95062 w 8313725"/>
                <a:gd name="connsiteY51" fmla="*/ 5572379 h 8352920"/>
                <a:gd name="connsiteX52" fmla="*/ 177932 w 8313725"/>
                <a:gd name="connsiteY52" fmla="*/ 5709408 h 8352920"/>
                <a:gd name="connsiteX53" fmla="*/ 429805 w 8313725"/>
                <a:gd name="connsiteY53" fmla="*/ 6358015 h 8352920"/>
                <a:gd name="connsiteX54" fmla="*/ 457211 w 8313725"/>
                <a:gd name="connsiteY54" fmla="*/ 6449368 h 8352920"/>
                <a:gd name="connsiteX55" fmla="*/ 532251 w 8313725"/>
                <a:gd name="connsiteY55" fmla="*/ 6466333 h 8352920"/>
                <a:gd name="connsiteX56" fmla="*/ 652967 w 8313725"/>
                <a:gd name="connsiteY56" fmla="*/ 6457197 h 8352920"/>
                <a:gd name="connsiteX57" fmla="*/ 710389 w 8313725"/>
                <a:gd name="connsiteY57" fmla="*/ 6504832 h 8352920"/>
                <a:gd name="connsiteX58" fmla="*/ 922459 w 8313725"/>
                <a:gd name="connsiteY58" fmla="*/ 6857193 h 8352920"/>
                <a:gd name="connsiteX59" fmla="*/ 342966 w 8313725"/>
                <a:gd name="connsiteY59" fmla="*/ 8352919 h 8352920"/>
                <a:gd name="connsiteX60" fmla="*/ 4086502 w 8313725"/>
                <a:gd name="connsiteY60" fmla="*/ 8345740 h 8352920"/>
                <a:gd name="connsiteX61" fmla="*/ 3663049 w 8313725"/>
                <a:gd name="connsiteY61" fmla="*/ 6829787 h 8352920"/>
                <a:gd name="connsiteX62" fmla="*/ 3668922 w 8313725"/>
                <a:gd name="connsiteY62" fmla="*/ 6843491 h 8352920"/>
                <a:gd name="connsiteX63" fmla="*/ 3858805 w 8313725"/>
                <a:gd name="connsiteY63" fmla="*/ 6138115 h 8352920"/>
                <a:gd name="connsiteX64" fmla="*/ 3994530 w 8313725"/>
                <a:gd name="connsiteY64" fmla="*/ 5888852 h 8352920"/>
                <a:gd name="connsiteX65" fmla="*/ 4397136 w 8313725"/>
                <a:gd name="connsiteY65" fmla="*/ 5710713 h 8352920"/>
                <a:gd name="connsiteX66" fmla="*/ 4444770 w 8313725"/>
                <a:gd name="connsiteY66" fmla="*/ 5610225 h 8352920"/>
                <a:gd name="connsiteX67" fmla="*/ 4468913 w 8313725"/>
                <a:gd name="connsiteY67" fmla="*/ 5537795 h 8352920"/>
                <a:gd name="connsiteX68" fmla="*/ 4579842 w 8313725"/>
                <a:gd name="connsiteY68" fmla="*/ 5501254 h 8352920"/>
                <a:gd name="connsiteX69" fmla="*/ 4655534 w 8313725"/>
                <a:gd name="connsiteY69" fmla="*/ 5444485 h 8352920"/>
                <a:gd name="connsiteX70" fmla="*/ 4736447 w 8313725"/>
                <a:gd name="connsiteY70" fmla="*/ 5391630 h 8352920"/>
                <a:gd name="connsiteX71" fmla="*/ 4853901 w 8313725"/>
                <a:gd name="connsiteY71" fmla="*/ 5343996 h 8352920"/>
                <a:gd name="connsiteX72" fmla="*/ 5003328 w 8313725"/>
                <a:gd name="connsiteY72" fmla="*/ 5215449 h 8352920"/>
                <a:gd name="connsiteX73" fmla="*/ 5236278 w 8313725"/>
                <a:gd name="connsiteY73" fmla="*/ 5059497 h 8352920"/>
                <a:gd name="connsiteX74" fmla="*/ 5549489 w 8313725"/>
                <a:gd name="connsiteY74" fmla="*/ 4738456 h 8352920"/>
                <a:gd name="connsiteX75" fmla="*/ 5732195 w 8313725"/>
                <a:gd name="connsiteY75" fmla="*/ 4478100 h 8352920"/>
                <a:gd name="connsiteX76" fmla="*/ 5745897 w 8313725"/>
                <a:gd name="connsiteY76" fmla="*/ 4462440 h 8352920"/>
                <a:gd name="connsiteX77" fmla="*/ 5831378 w 8313725"/>
                <a:gd name="connsiteY77" fmla="*/ 4177940 h 8352920"/>
                <a:gd name="connsiteX78" fmla="*/ 5595165 w 8313725"/>
                <a:gd name="connsiteY78" fmla="*/ 4425246 h 8352920"/>
                <a:gd name="connsiteX79" fmla="*/ 5429425 w 8313725"/>
                <a:gd name="connsiteY79" fmla="*/ 4667331 h 8352920"/>
                <a:gd name="connsiteX80" fmla="*/ 5407891 w 8313725"/>
                <a:gd name="connsiteY80" fmla="*/ 4681687 h 8352920"/>
                <a:gd name="connsiteX81" fmla="*/ 5304140 w 8313725"/>
                <a:gd name="connsiteY81" fmla="*/ 4769125 h 8352920"/>
                <a:gd name="connsiteX82" fmla="*/ 5176246 w 8313725"/>
                <a:gd name="connsiteY82" fmla="*/ 4888536 h 8352920"/>
                <a:gd name="connsiteX83" fmla="*/ 5165806 w 8313725"/>
                <a:gd name="connsiteY83" fmla="*/ 4877443 h 8352920"/>
                <a:gd name="connsiteX84" fmla="*/ 5259769 w 8313725"/>
                <a:gd name="connsiteY84" fmla="*/ 4772388 h 8352920"/>
                <a:gd name="connsiteX85" fmla="*/ 5449000 w 8313725"/>
                <a:gd name="connsiteY85" fmla="*/ 4567496 h 8352920"/>
                <a:gd name="connsiteX86" fmla="*/ 5537091 w 8313725"/>
                <a:gd name="connsiteY86" fmla="*/ 4458524 h 8352920"/>
                <a:gd name="connsiteX87" fmla="*/ 5666290 w 8313725"/>
                <a:gd name="connsiteY87" fmla="*/ 4245803 h 8352920"/>
                <a:gd name="connsiteX88" fmla="*/ 5713271 w 8313725"/>
                <a:gd name="connsiteY88" fmla="*/ 4136831 h 8352920"/>
                <a:gd name="connsiteX89" fmla="*/ 5739372 w 8313725"/>
                <a:gd name="connsiteY89" fmla="*/ 4088545 h 8352920"/>
                <a:gd name="connsiteX90" fmla="*/ 5830073 w 8313725"/>
                <a:gd name="connsiteY90" fmla="*/ 3811876 h 8352920"/>
                <a:gd name="connsiteX91" fmla="*/ 5787659 w 8313725"/>
                <a:gd name="connsiteY91" fmla="*/ 3843197 h 8352920"/>
                <a:gd name="connsiteX92" fmla="*/ 5582767 w 8313725"/>
                <a:gd name="connsiteY92" fmla="*/ 4101595 h 8352920"/>
                <a:gd name="connsiteX93" fmla="*/ 5400061 w 8313725"/>
                <a:gd name="connsiteY93" fmla="*/ 4346291 h 8352920"/>
                <a:gd name="connsiteX94" fmla="*/ 5381791 w 8313725"/>
                <a:gd name="connsiteY94" fmla="*/ 4334545 h 8352920"/>
                <a:gd name="connsiteX95" fmla="*/ 5478364 w 8313725"/>
                <a:gd name="connsiteY95" fmla="*/ 4104858 h 8352920"/>
                <a:gd name="connsiteX96" fmla="*/ 5631054 w 8313725"/>
                <a:gd name="connsiteY96" fmla="*/ 3864730 h 8352920"/>
                <a:gd name="connsiteX97" fmla="*/ 5696958 w 8313725"/>
                <a:gd name="connsiteY97" fmla="*/ 3714650 h 8352920"/>
                <a:gd name="connsiteX98" fmla="*/ 5696958 w 8313725"/>
                <a:gd name="connsiteY98" fmla="*/ 3612204 h 8352920"/>
                <a:gd name="connsiteX99" fmla="*/ 5608868 w 8313725"/>
                <a:gd name="connsiteY99" fmla="*/ 3671584 h 8352920"/>
                <a:gd name="connsiteX100" fmla="*/ 5315233 w 8313725"/>
                <a:gd name="connsiteY100" fmla="*/ 4008285 h 8352920"/>
                <a:gd name="connsiteX101" fmla="*/ 5219313 w 8313725"/>
                <a:gd name="connsiteY101" fmla="*/ 4092460 h 8352920"/>
                <a:gd name="connsiteX102" fmla="*/ 5161891 w 8313725"/>
                <a:gd name="connsiteY102" fmla="*/ 4153797 h 8352920"/>
                <a:gd name="connsiteX103" fmla="*/ 4996803 w 8313725"/>
                <a:gd name="connsiteY103" fmla="*/ 4380875 h 8352920"/>
                <a:gd name="connsiteX104" fmla="*/ 4961567 w 8313725"/>
                <a:gd name="connsiteY104" fmla="*/ 4406976 h 8352920"/>
                <a:gd name="connsiteX105" fmla="*/ 4946559 w 8313725"/>
                <a:gd name="connsiteY105" fmla="*/ 4396535 h 8352920"/>
                <a:gd name="connsiteX106" fmla="*/ 5017031 w 8313725"/>
                <a:gd name="connsiteY106" fmla="*/ 4252328 h 8352920"/>
                <a:gd name="connsiteX107" fmla="*/ 5313928 w 8313725"/>
                <a:gd name="connsiteY107" fmla="*/ 3891484 h 8352920"/>
                <a:gd name="connsiteX108" fmla="*/ 5488151 w 8313725"/>
                <a:gd name="connsiteY108" fmla="*/ 3561307 h 8352920"/>
                <a:gd name="connsiteX109" fmla="*/ 5491414 w 8313725"/>
                <a:gd name="connsiteY109" fmla="*/ 3540427 h 8352920"/>
                <a:gd name="connsiteX110" fmla="*/ 5436602 w 8313725"/>
                <a:gd name="connsiteY110" fmla="*/ 3509758 h 8352920"/>
                <a:gd name="connsiteX111" fmla="*/ 5379833 w 8313725"/>
                <a:gd name="connsiteY111" fmla="*/ 3572400 h 8352920"/>
                <a:gd name="connsiteX112" fmla="*/ 5321759 w 8313725"/>
                <a:gd name="connsiteY112" fmla="*/ 3622645 h 8352920"/>
                <a:gd name="connsiteX113" fmla="*/ 5171026 w 8313725"/>
                <a:gd name="connsiteY113" fmla="*/ 3735531 h 8352920"/>
                <a:gd name="connsiteX114" fmla="*/ 5081631 w 8313725"/>
                <a:gd name="connsiteY114" fmla="*/ 3822969 h 8352920"/>
                <a:gd name="connsiteX115" fmla="*/ 4907407 w 8313725"/>
                <a:gd name="connsiteY115" fmla="*/ 4040911 h 8352920"/>
                <a:gd name="connsiteX116" fmla="*/ 4772988 w 8313725"/>
                <a:gd name="connsiteY116" fmla="*/ 4198169 h 8352920"/>
                <a:gd name="connsiteX117" fmla="*/ 4696643 w 8313725"/>
                <a:gd name="connsiteY117" fmla="*/ 4311707 h 8352920"/>
                <a:gd name="connsiteX118" fmla="*/ 4652272 w 8313725"/>
                <a:gd name="connsiteY118" fmla="*/ 4350858 h 8352920"/>
                <a:gd name="connsiteX119" fmla="*/ 4604637 w 8313725"/>
                <a:gd name="connsiteY119" fmla="*/ 4384137 h 8352920"/>
                <a:gd name="connsiteX120" fmla="*/ 4409534 w 8313725"/>
                <a:gd name="connsiteY120" fmla="*/ 4700610 h 8352920"/>
                <a:gd name="connsiteX121" fmla="*/ 4327316 w 8313725"/>
                <a:gd name="connsiteY121" fmla="*/ 4794573 h 8352920"/>
                <a:gd name="connsiteX122" fmla="*/ 4309698 w 8313725"/>
                <a:gd name="connsiteY122" fmla="*/ 4787395 h 8352920"/>
                <a:gd name="connsiteX123" fmla="*/ 4320138 w 8313725"/>
                <a:gd name="connsiteY123" fmla="*/ 4708440 h 8352920"/>
                <a:gd name="connsiteX124" fmla="*/ 4409534 w 8313725"/>
                <a:gd name="connsiteY124" fmla="*/ 4559013 h 8352920"/>
                <a:gd name="connsiteX125" fmla="*/ 4446727 w 8313725"/>
                <a:gd name="connsiteY125" fmla="*/ 4485930 h 8352920"/>
                <a:gd name="connsiteX126" fmla="*/ 4579189 w 8313725"/>
                <a:gd name="connsiteY126" fmla="*/ 4224270 h 8352920"/>
                <a:gd name="connsiteX127" fmla="*/ 4617688 w 8313725"/>
                <a:gd name="connsiteY127" fmla="*/ 4174025 h 8352920"/>
                <a:gd name="connsiteX128" fmla="*/ 4699906 w 8313725"/>
                <a:gd name="connsiteY128" fmla="*/ 3990666 h 8352920"/>
                <a:gd name="connsiteX129" fmla="*/ 4726007 w 8313725"/>
                <a:gd name="connsiteY129" fmla="*/ 3921499 h 8352920"/>
                <a:gd name="connsiteX130" fmla="*/ 4707736 w 8313725"/>
                <a:gd name="connsiteY130" fmla="*/ 3864078 h 8352920"/>
                <a:gd name="connsiteX131" fmla="*/ 4660754 w 8313725"/>
                <a:gd name="connsiteY131" fmla="*/ 3870603 h 8352920"/>
                <a:gd name="connsiteX132" fmla="*/ 4589629 w 8313725"/>
                <a:gd name="connsiteY132" fmla="*/ 3946948 h 8352920"/>
                <a:gd name="connsiteX133" fmla="*/ 4504802 w 8313725"/>
                <a:gd name="connsiteY133" fmla="*/ 4031776 h 8352920"/>
                <a:gd name="connsiteX134" fmla="*/ 4411491 w 8313725"/>
                <a:gd name="connsiteY134" fmla="*/ 4138137 h 8352920"/>
                <a:gd name="connsiteX135" fmla="*/ 4352764 w 8313725"/>
                <a:gd name="connsiteY135" fmla="*/ 4229490 h 8352920"/>
                <a:gd name="connsiteX136" fmla="*/ 4246403 w 8313725"/>
                <a:gd name="connsiteY136" fmla="*/ 4370434 h 8352920"/>
                <a:gd name="connsiteX137" fmla="*/ 4230743 w 8313725"/>
                <a:gd name="connsiteY137" fmla="*/ 4391315 h 8352920"/>
                <a:gd name="connsiteX138" fmla="*/ 4179846 w 8313725"/>
                <a:gd name="connsiteY138" fmla="*/ 4538132 h 8352920"/>
                <a:gd name="connsiteX139" fmla="*/ 4149830 w 8313725"/>
                <a:gd name="connsiteY139" fmla="*/ 4677119 h 8352920"/>
                <a:gd name="connsiteX140" fmla="*/ 4100238 w 8313725"/>
                <a:gd name="connsiteY140" fmla="*/ 4892451 h 8352920"/>
                <a:gd name="connsiteX141" fmla="*/ 4080663 w 8313725"/>
                <a:gd name="connsiteY141" fmla="*/ 5012515 h 8352920"/>
                <a:gd name="connsiteX142" fmla="*/ 3963209 w 8313725"/>
                <a:gd name="connsiteY142" fmla="*/ 5271566 h 8352920"/>
                <a:gd name="connsiteX143" fmla="*/ 3838577 w 8313725"/>
                <a:gd name="connsiteY143" fmla="*/ 5462755 h 8352920"/>
                <a:gd name="connsiteX144" fmla="*/ 3791596 w 8313725"/>
                <a:gd name="connsiteY144" fmla="*/ 5487551 h 8352920"/>
                <a:gd name="connsiteX145" fmla="*/ 3765495 w 8313725"/>
                <a:gd name="connsiteY145" fmla="*/ 5429476 h 8352920"/>
                <a:gd name="connsiteX146" fmla="*/ 3796163 w 8313725"/>
                <a:gd name="connsiteY146" fmla="*/ 5300930 h 8352920"/>
                <a:gd name="connsiteX147" fmla="*/ 4051952 w 8313725"/>
                <a:gd name="connsiteY147" fmla="*/ 4523124 h 8352920"/>
                <a:gd name="connsiteX148" fmla="*/ 4153745 w 8313725"/>
                <a:gd name="connsiteY148" fmla="*/ 4089197 h 8352920"/>
                <a:gd name="connsiteX149" fmla="*/ 4211820 w 8313725"/>
                <a:gd name="connsiteY149" fmla="*/ 4002412 h 8352920"/>
                <a:gd name="connsiteX150" fmla="*/ 4354069 w 8313725"/>
                <a:gd name="connsiteY150" fmla="*/ 3916932 h 8352920"/>
                <a:gd name="connsiteX151" fmla="*/ 4541343 w 8313725"/>
                <a:gd name="connsiteY151" fmla="*/ 3615467 h 8352920"/>
                <a:gd name="connsiteX152" fmla="*/ 4558961 w 8313725"/>
                <a:gd name="connsiteY152" fmla="*/ 3589366 h 8352920"/>
                <a:gd name="connsiteX153" fmla="*/ 4567444 w 8313725"/>
                <a:gd name="connsiteY153" fmla="*/ 3470607 h 8352920"/>
                <a:gd name="connsiteX154" fmla="*/ 4570054 w 8313725"/>
                <a:gd name="connsiteY154" fmla="*/ 3306824 h 8352920"/>
                <a:gd name="connsiteX155" fmla="*/ 4542648 w 8313725"/>
                <a:gd name="connsiteY155" fmla="*/ 3150219 h 8352920"/>
                <a:gd name="connsiteX156" fmla="*/ 4504149 w 8313725"/>
                <a:gd name="connsiteY156" fmla="*/ 3101280 h 8352920"/>
                <a:gd name="connsiteX157" fmla="*/ 4541343 w 8313725"/>
                <a:gd name="connsiteY157" fmla="*/ 2889210 h 8352920"/>
                <a:gd name="connsiteX158" fmla="*/ 4449337 w 8313725"/>
                <a:gd name="connsiteY158" fmla="*/ 2822653 h 8352920"/>
                <a:gd name="connsiteX159" fmla="*/ 4216387 w 8313725"/>
                <a:gd name="connsiteY159" fmla="*/ 2821348 h 8352920"/>
                <a:gd name="connsiteX160" fmla="*/ 4151788 w 8313725"/>
                <a:gd name="connsiteY160" fmla="*/ 2861805 h 8352920"/>
                <a:gd name="connsiteX161" fmla="*/ 4132864 w 8313725"/>
                <a:gd name="connsiteY161" fmla="*/ 2791985 h 8352920"/>
                <a:gd name="connsiteX162" fmla="*/ 4091755 w 8313725"/>
                <a:gd name="connsiteY162" fmla="*/ 2159692 h 8352920"/>
                <a:gd name="connsiteX163" fmla="*/ 4143957 w 8313725"/>
                <a:gd name="connsiteY163" fmla="*/ 1224628 h 8352920"/>
                <a:gd name="connsiteX164" fmla="*/ 4358637 w 8313725"/>
                <a:gd name="connsiteY164" fmla="*/ 583852 h 8352920"/>
                <a:gd name="connsiteX165" fmla="*/ 4427152 w 8313725"/>
                <a:gd name="connsiteY165" fmla="*/ 532303 h 8352920"/>
                <a:gd name="connsiteX166" fmla="*/ 4465650 w 8313725"/>
                <a:gd name="connsiteY166" fmla="*/ 598208 h 8352920"/>
                <a:gd name="connsiteX167" fmla="*/ 4474133 w 8313725"/>
                <a:gd name="connsiteY167" fmla="*/ 634096 h 8352920"/>
                <a:gd name="connsiteX168" fmla="*/ 4486531 w 8313725"/>
                <a:gd name="connsiteY168" fmla="*/ 1080421 h 8352920"/>
                <a:gd name="connsiteX169" fmla="*/ 4589629 w 8313725"/>
                <a:gd name="connsiteY169" fmla="*/ 1232459 h 8352920"/>
                <a:gd name="connsiteX170" fmla="*/ 5158628 w 8313725"/>
                <a:gd name="connsiteY170" fmla="*/ 1441918 h 8352920"/>
                <a:gd name="connsiteX171" fmla="*/ 5898588 w 8313725"/>
                <a:gd name="connsiteY171" fmla="*/ 1818423 h 8352920"/>
                <a:gd name="connsiteX172" fmla="*/ 6021914 w 8313725"/>
                <a:gd name="connsiteY172" fmla="*/ 1807330 h 8352920"/>
                <a:gd name="connsiteX173" fmla="*/ 6206577 w 8313725"/>
                <a:gd name="connsiteY173" fmla="*/ 2014179 h 8352920"/>
                <a:gd name="connsiteX174" fmla="*/ 6387326 w 8313725"/>
                <a:gd name="connsiteY174" fmla="*/ 2160344 h 8352920"/>
                <a:gd name="connsiteX175" fmla="*/ 6499560 w 8313725"/>
                <a:gd name="connsiteY175" fmla="*/ 2228206 h 8352920"/>
                <a:gd name="connsiteX176" fmla="*/ 6645725 w 8313725"/>
                <a:gd name="connsiteY176" fmla="*/ 2352838 h 8352920"/>
                <a:gd name="connsiteX177" fmla="*/ 7093354 w 8313725"/>
                <a:gd name="connsiteY177" fmla="*/ 2694759 h 8352920"/>
                <a:gd name="connsiteX178" fmla="*/ 7115540 w 8313725"/>
                <a:gd name="connsiteY178" fmla="*/ 2717597 h 8352920"/>
                <a:gd name="connsiteX179" fmla="*/ 7236909 w 8313725"/>
                <a:gd name="connsiteY179" fmla="*/ 2844839 h 8352920"/>
                <a:gd name="connsiteX180" fmla="*/ 7850279 w 8313725"/>
                <a:gd name="connsiteY180" fmla="*/ 3531944 h 8352920"/>
                <a:gd name="connsiteX181" fmla="*/ 8234614 w 8313725"/>
                <a:gd name="connsiteY181" fmla="*/ 4102248 h 8352920"/>
                <a:gd name="connsiteX182" fmla="*/ 8288773 w 8313725"/>
                <a:gd name="connsiteY182" fmla="*/ 4171415 h 8352920"/>
                <a:gd name="connsiteX183" fmla="*/ 8303781 w 8313725"/>
                <a:gd name="connsiteY183" fmla="*/ 4167500 h 8352920"/>
                <a:gd name="connsiteX184" fmla="*/ 8313569 w 8313725"/>
                <a:gd name="connsiteY184" fmla="*/ 4102900 h 8352920"/>
                <a:gd name="connsiteX185" fmla="*/ 6930876 w 8313725"/>
                <a:gd name="connsiteY185" fmla="*/ 1771441 h 8352920"/>
                <a:gd name="connsiteX186" fmla="*/ 6922394 w 8313725"/>
                <a:gd name="connsiteY186" fmla="*/ 1756433 h 8352920"/>
                <a:gd name="connsiteX187" fmla="*/ 6922394 w 8313725"/>
                <a:gd name="connsiteY187" fmla="*/ 1756433 h 8352920"/>
                <a:gd name="connsiteX188" fmla="*/ 6930876 w 8313725"/>
                <a:gd name="connsiteY188" fmla="*/ 1771441 h 8352920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710389 w 8313725"/>
                <a:gd name="connsiteY57" fmla="*/ 6504832 h 8352919"/>
                <a:gd name="connsiteX58" fmla="*/ 342966 w 8313725"/>
                <a:gd name="connsiteY58" fmla="*/ 8352919 h 8352919"/>
                <a:gd name="connsiteX59" fmla="*/ 4086502 w 8313725"/>
                <a:gd name="connsiteY59" fmla="*/ 8345740 h 8352919"/>
                <a:gd name="connsiteX60" fmla="*/ 3663049 w 8313725"/>
                <a:gd name="connsiteY60" fmla="*/ 6829787 h 8352919"/>
                <a:gd name="connsiteX61" fmla="*/ 3668922 w 8313725"/>
                <a:gd name="connsiteY61" fmla="*/ 6843491 h 8352919"/>
                <a:gd name="connsiteX62" fmla="*/ 3858805 w 8313725"/>
                <a:gd name="connsiteY62" fmla="*/ 6138115 h 8352919"/>
                <a:gd name="connsiteX63" fmla="*/ 3994530 w 8313725"/>
                <a:gd name="connsiteY63" fmla="*/ 5888852 h 8352919"/>
                <a:gd name="connsiteX64" fmla="*/ 4397136 w 8313725"/>
                <a:gd name="connsiteY64" fmla="*/ 5710713 h 8352919"/>
                <a:gd name="connsiteX65" fmla="*/ 4444770 w 8313725"/>
                <a:gd name="connsiteY65" fmla="*/ 5610225 h 8352919"/>
                <a:gd name="connsiteX66" fmla="*/ 4468913 w 8313725"/>
                <a:gd name="connsiteY66" fmla="*/ 5537795 h 8352919"/>
                <a:gd name="connsiteX67" fmla="*/ 4579842 w 8313725"/>
                <a:gd name="connsiteY67" fmla="*/ 5501254 h 8352919"/>
                <a:gd name="connsiteX68" fmla="*/ 4655534 w 8313725"/>
                <a:gd name="connsiteY68" fmla="*/ 5444485 h 8352919"/>
                <a:gd name="connsiteX69" fmla="*/ 4736447 w 8313725"/>
                <a:gd name="connsiteY69" fmla="*/ 5391630 h 8352919"/>
                <a:gd name="connsiteX70" fmla="*/ 4853901 w 8313725"/>
                <a:gd name="connsiteY70" fmla="*/ 5343996 h 8352919"/>
                <a:gd name="connsiteX71" fmla="*/ 5003328 w 8313725"/>
                <a:gd name="connsiteY71" fmla="*/ 5215449 h 8352919"/>
                <a:gd name="connsiteX72" fmla="*/ 5236278 w 8313725"/>
                <a:gd name="connsiteY72" fmla="*/ 5059497 h 8352919"/>
                <a:gd name="connsiteX73" fmla="*/ 5549489 w 8313725"/>
                <a:gd name="connsiteY73" fmla="*/ 4738456 h 8352919"/>
                <a:gd name="connsiteX74" fmla="*/ 5732195 w 8313725"/>
                <a:gd name="connsiteY74" fmla="*/ 4478100 h 8352919"/>
                <a:gd name="connsiteX75" fmla="*/ 5745897 w 8313725"/>
                <a:gd name="connsiteY75" fmla="*/ 4462440 h 8352919"/>
                <a:gd name="connsiteX76" fmla="*/ 5831378 w 8313725"/>
                <a:gd name="connsiteY76" fmla="*/ 4177940 h 8352919"/>
                <a:gd name="connsiteX77" fmla="*/ 5595165 w 8313725"/>
                <a:gd name="connsiteY77" fmla="*/ 4425246 h 8352919"/>
                <a:gd name="connsiteX78" fmla="*/ 5429425 w 8313725"/>
                <a:gd name="connsiteY78" fmla="*/ 4667331 h 8352919"/>
                <a:gd name="connsiteX79" fmla="*/ 5407891 w 8313725"/>
                <a:gd name="connsiteY79" fmla="*/ 4681687 h 8352919"/>
                <a:gd name="connsiteX80" fmla="*/ 5304140 w 8313725"/>
                <a:gd name="connsiteY80" fmla="*/ 4769125 h 8352919"/>
                <a:gd name="connsiteX81" fmla="*/ 5176246 w 8313725"/>
                <a:gd name="connsiteY81" fmla="*/ 4888536 h 8352919"/>
                <a:gd name="connsiteX82" fmla="*/ 5165806 w 8313725"/>
                <a:gd name="connsiteY82" fmla="*/ 4877443 h 8352919"/>
                <a:gd name="connsiteX83" fmla="*/ 5259769 w 8313725"/>
                <a:gd name="connsiteY83" fmla="*/ 4772388 h 8352919"/>
                <a:gd name="connsiteX84" fmla="*/ 5449000 w 8313725"/>
                <a:gd name="connsiteY84" fmla="*/ 4567496 h 8352919"/>
                <a:gd name="connsiteX85" fmla="*/ 5537091 w 8313725"/>
                <a:gd name="connsiteY85" fmla="*/ 4458524 h 8352919"/>
                <a:gd name="connsiteX86" fmla="*/ 5666290 w 8313725"/>
                <a:gd name="connsiteY86" fmla="*/ 4245803 h 8352919"/>
                <a:gd name="connsiteX87" fmla="*/ 5713271 w 8313725"/>
                <a:gd name="connsiteY87" fmla="*/ 4136831 h 8352919"/>
                <a:gd name="connsiteX88" fmla="*/ 5739372 w 8313725"/>
                <a:gd name="connsiteY88" fmla="*/ 4088545 h 8352919"/>
                <a:gd name="connsiteX89" fmla="*/ 5830073 w 8313725"/>
                <a:gd name="connsiteY89" fmla="*/ 3811876 h 8352919"/>
                <a:gd name="connsiteX90" fmla="*/ 5787659 w 8313725"/>
                <a:gd name="connsiteY90" fmla="*/ 3843197 h 8352919"/>
                <a:gd name="connsiteX91" fmla="*/ 5582767 w 8313725"/>
                <a:gd name="connsiteY91" fmla="*/ 4101595 h 8352919"/>
                <a:gd name="connsiteX92" fmla="*/ 5400061 w 8313725"/>
                <a:gd name="connsiteY92" fmla="*/ 4346291 h 8352919"/>
                <a:gd name="connsiteX93" fmla="*/ 5381791 w 8313725"/>
                <a:gd name="connsiteY93" fmla="*/ 4334545 h 8352919"/>
                <a:gd name="connsiteX94" fmla="*/ 5478364 w 8313725"/>
                <a:gd name="connsiteY94" fmla="*/ 4104858 h 8352919"/>
                <a:gd name="connsiteX95" fmla="*/ 5631054 w 8313725"/>
                <a:gd name="connsiteY95" fmla="*/ 3864730 h 8352919"/>
                <a:gd name="connsiteX96" fmla="*/ 5696958 w 8313725"/>
                <a:gd name="connsiteY96" fmla="*/ 3714650 h 8352919"/>
                <a:gd name="connsiteX97" fmla="*/ 5696958 w 8313725"/>
                <a:gd name="connsiteY97" fmla="*/ 3612204 h 8352919"/>
                <a:gd name="connsiteX98" fmla="*/ 5608868 w 8313725"/>
                <a:gd name="connsiteY98" fmla="*/ 3671584 h 8352919"/>
                <a:gd name="connsiteX99" fmla="*/ 5315233 w 8313725"/>
                <a:gd name="connsiteY99" fmla="*/ 4008285 h 8352919"/>
                <a:gd name="connsiteX100" fmla="*/ 5219313 w 8313725"/>
                <a:gd name="connsiteY100" fmla="*/ 4092460 h 8352919"/>
                <a:gd name="connsiteX101" fmla="*/ 5161891 w 8313725"/>
                <a:gd name="connsiteY101" fmla="*/ 4153797 h 8352919"/>
                <a:gd name="connsiteX102" fmla="*/ 4996803 w 8313725"/>
                <a:gd name="connsiteY102" fmla="*/ 4380875 h 8352919"/>
                <a:gd name="connsiteX103" fmla="*/ 4961567 w 8313725"/>
                <a:gd name="connsiteY103" fmla="*/ 4406976 h 8352919"/>
                <a:gd name="connsiteX104" fmla="*/ 4946559 w 8313725"/>
                <a:gd name="connsiteY104" fmla="*/ 4396535 h 8352919"/>
                <a:gd name="connsiteX105" fmla="*/ 5017031 w 8313725"/>
                <a:gd name="connsiteY105" fmla="*/ 4252328 h 8352919"/>
                <a:gd name="connsiteX106" fmla="*/ 5313928 w 8313725"/>
                <a:gd name="connsiteY106" fmla="*/ 3891484 h 8352919"/>
                <a:gd name="connsiteX107" fmla="*/ 5488151 w 8313725"/>
                <a:gd name="connsiteY107" fmla="*/ 3561307 h 8352919"/>
                <a:gd name="connsiteX108" fmla="*/ 5491414 w 8313725"/>
                <a:gd name="connsiteY108" fmla="*/ 3540427 h 8352919"/>
                <a:gd name="connsiteX109" fmla="*/ 5436602 w 8313725"/>
                <a:gd name="connsiteY109" fmla="*/ 3509758 h 8352919"/>
                <a:gd name="connsiteX110" fmla="*/ 5379833 w 8313725"/>
                <a:gd name="connsiteY110" fmla="*/ 3572400 h 8352919"/>
                <a:gd name="connsiteX111" fmla="*/ 5321759 w 8313725"/>
                <a:gd name="connsiteY111" fmla="*/ 3622645 h 8352919"/>
                <a:gd name="connsiteX112" fmla="*/ 5171026 w 8313725"/>
                <a:gd name="connsiteY112" fmla="*/ 3735531 h 8352919"/>
                <a:gd name="connsiteX113" fmla="*/ 5081631 w 8313725"/>
                <a:gd name="connsiteY113" fmla="*/ 3822969 h 8352919"/>
                <a:gd name="connsiteX114" fmla="*/ 4907407 w 8313725"/>
                <a:gd name="connsiteY114" fmla="*/ 4040911 h 8352919"/>
                <a:gd name="connsiteX115" fmla="*/ 4772988 w 8313725"/>
                <a:gd name="connsiteY115" fmla="*/ 4198169 h 8352919"/>
                <a:gd name="connsiteX116" fmla="*/ 4696643 w 8313725"/>
                <a:gd name="connsiteY116" fmla="*/ 4311707 h 8352919"/>
                <a:gd name="connsiteX117" fmla="*/ 4652272 w 8313725"/>
                <a:gd name="connsiteY117" fmla="*/ 4350858 h 8352919"/>
                <a:gd name="connsiteX118" fmla="*/ 4604637 w 8313725"/>
                <a:gd name="connsiteY118" fmla="*/ 4384137 h 8352919"/>
                <a:gd name="connsiteX119" fmla="*/ 4409534 w 8313725"/>
                <a:gd name="connsiteY119" fmla="*/ 4700610 h 8352919"/>
                <a:gd name="connsiteX120" fmla="*/ 4327316 w 8313725"/>
                <a:gd name="connsiteY120" fmla="*/ 4794573 h 8352919"/>
                <a:gd name="connsiteX121" fmla="*/ 4309698 w 8313725"/>
                <a:gd name="connsiteY121" fmla="*/ 4787395 h 8352919"/>
                <a:gd name="connsiteX122" fmla="*/ 4320138 w 8313725"/>
                <a:gd name="connsiteY122" fmla="*/ 4708440 h 8352919"/>
                <a:gd name="connsiteX123" fmla="*/ 4409534 w 8313725"/>
                <a:gd name="connsiteY123" fmla="*/ 4559013 h 8352919"/>
                <a:gd name="connsiteX124" fmla="*/ 4446727 w 8313725"/>
                <a:gd name="connsiteY124" fmla="*/ 4485930 h 8352919"/>
                <a:gd name="connsiteX125" fmla="*/ 4579189 w 8313725"/>
                <a:gd name="connsiteY125" fmla="*/ 4224270 h 8352919"/>
                <a:gd name="connsiteX126" fmla="*/ 4617688 w 8313725"/>
                <a:gd name="connsiteY126" fmla="*/ 4174025 h 8352919"/>
                <a:gd name="connsiteX127" fmla="*/ 4699906 w 8313725"/>
                <a:gd name="connsiteY127" fmla="*/ 3990666 h 8352919"/>
                <a:gd name="connsiteX128" fmla="*/ 4726007 w 8313725"/>
                <a:gd name="connsiteY128" fmla="*/ 3921499 h 8352919"/>
                <a:gd name="connsiteX129" fmla="*/ 4707736 w 8313725"/>
                <a:gd name="connsiteY129" fmla="*/ 3864078 h 8352919"/>
                <a:gd name="connsiteX130" fmla="*/ 4660754 w 8313725"/>
                <a:gd name="connsiteY130" fmla="*/ 3870603 h 8352919"/>
                <a:gd name="connsiteX131" fmla="*/ 4589629 w 8313725"/>
                <a:gd name="connsiteY131" fmla="*/ 3946948 h 8352919"/>
                <a:gd name="connsiteX132" fmla="*/ 4504802 w 8313725"/>
                <a:gd name="connsiteY132" fmla="*/ 4031776 h 8352919"/>
                <a:gd name="connsiteX133" fmla="*/ 4411491 w 8313725"/>
                <a:gd name="connsiteY133" fmla="*/ 4138137 h 8352919"/>
                <a:gd name="connsiteX134" fmla="*/ 4352764 w 8313725"/>
                <a:gd name="connsiteY134" fmla="*/ 4229490 h 8352919"/>
                <a:gd name="connsiteX135" fmla="*/ 4246403 w 8313725"/>
                <a:gd name="connsiteY135" fmla="*/ 4370434 h 8352919"/>
                <a:gd name="connsiteX136" fmla="*/ 4230743 w 8313725"/>
                <a:gd name="connsiteY136" fmla="*/ 4391315 h 8352919"/>
                <a:gd name="connsiteX137" fmla="*/ 4179846 w 8313725"/>
                <a:gd name="connsiteY137" fmla="*/ 4538132 h 8352919"/>
                <a:gd name="connsiteX138" fmla="*/ 4149830 w 8313725"/>
                <a:gd name="connsiteY138" fmla="*/ 4677119 h 8352919"/>
                <a:gd name="connsiteX139" fmla="*/ 4100238 w 8313725"/>
                <a:gd name="connsiteY139" fmla="*/ 4892451 h 8352919"/>
                <a:gd name="connsiteX140" fmla="*/ 4080663 w 8313725"/>
                <a:gd name="connsiteY140" fmla="*/ 5012515 h 8352919"/>
                <a:gd name="connsiteX141" fmla="*/ 3963209 w 8313725"/>
                <a:gd name="connsiteY141" fmla="*/ 5271566 h 8352919"/>
                <a:gd name="connsiteX142" fmla="*/ 3838577 w 8313725"/>
                <a:gd name="connsiteY142" fmla="*/ 5462755 h 8352919"/>
                <a:gd name="connsiteX143" fmla="*/ 3791596 w 8313725"/>
                <a:gd name="connsiteY143" fmla="*/ 5487551 h 8352919"/>
                <a:gd name="connsiteX144" fmla="*/ 3765495 w 8313725"/>
                <a:gd name="connsiteY144" fmla="*/ 5429476 h 8352919"/>
                <a:gd name="connsiteX145" fmla="*/ 3796163 w 8313725"/>
                <a:gd name="connsiteY145" fmla="*/ 5300930 h 8352919"/>
                <a:gd name="connsiteX146" fmla="*/ 4051952 w 8313725"/>
                <a:gd name="connsiteY146" fmla="*/ 4523124 h 8352919"/>
                <a:gd name="connsiteX147" fmla="*/ 4153745 w 8313725"/>
                <a:gd name="connsiteY147" fmla="*/ 4089197 h 8352919"/>
                <a:gd name="connsiteX148" fmla="*/ 4211820 w 8313725"/>
                <a:gd name="connsiteY148" fmla="*/ 4002412 h 8352919"/>
                <a:gd name="connsiteX149" fmla="*/ 4354069 w 8313725"/>
                <a:gd name="connsiteY149" fmla="*/ 3916932 h 8352919"/>
                <a:gd name="connsiteX150" fmla="*/ 4541343 w 8313725"/>
                <a:gd name="connsiteY150" fmla="*/ 3615467 h 8352919"/>
                <a:gd name="connsiteX151" fmla="*/ 4558961 w 8313725"/>
                <a:gd name="connsiteY151" fmla="*/ 3589366 h 8352919"/>
                <a:gd name="connsiteX152" fmla="*/ 4567444 w 8313725"/>
                <a:gd name="connsiteY152" fmla="*/ 3470607 h 8352919"/>
                <a:gd name="connsiteX153" fmla="*/ 4570054 w 8313725"/>
                <a:gd name="connsiteY153" fmla="*/ 3306824 h 8352919"/>
                <a:gd name="connsiteX154" fmla="*/ 4542648 w 8313725"/>
                <a:gd name="connsiteY154" fmla="*/ 3150219 h 8352919"/>
                <a:gd name="connsiteX155" fmla="*/ 4504149 w 8313725"/>
                <a:gd name="connsiteY155" fmla="*/ 3101280 h 8352919"/>
                <a:gd name="connsiteX156" fmla="*/ 4541343 w 8313725"/>
                <a:gd name="connsiteY156" fmla="*/ 2889210 h 8352919"/>
                <a:gd name="connsiteX157" fmla="*/ 4449337 w 8313725"/>
                <a:gd name="connsiteY157" fmla="*/ 2822653 h 8352919"/>
                <a:gd name="connsiteX158" fmla="*/ 4216387 w 8313725"/>
                <a:gd name="connsiteY158" fmla="*/ 2821348 h 8352919"/>
                <a:gd name="connsiteX159" fmla="*/ 4151788 w 8313725"/>
                <a:gd name="connsiteY159" fmla="*/ 2861805 h 8352919"/>
                <a:gd name="connsiteX160" fmla="*/ 4132864 w 8313725"/>
                <a:gd name="connsiteY160" fmla="*/ 2791985 h 8352919"/>
                <a:gd name="connsiteX161" fmla="*/ 4091755 w 8313725"/>
                <a:gd name="connsiteY161" fmla="*/ 2159692 h 8352919"/>
                <a:gd name="connsiteX162" fmla="*/ 4143957 w 8313725"/>
                <a:gd name="connsiteY162" fmla="*/ 1224628 h 8352919"/>
                <a:gd name="connsiteX163" fmla="*/ 4358637 w 8313725"/>
                <a:gd name="connsiteY163" fmla="*/ 583852 h 8352919"/>
                <a:gd name="connsiteX164" fmla="*/ 4427152 w 8313725"/>
                <a:gd name="connsiteY164" fmla="*/ 532303 h 8352919"/>
                <a:gd name="connsiteX165" fmla="*/ 4465650 w 8313725"/>
                <a:gd name="connsiteY165" fmla="*/ 598208 h 8352919"/>
                <a:gd name="connsiteX166" fmla="*/ 4474133 w 8313725"/>
                <a:gd name="connsiteY166" fmla="*/ 634096 h 8352919"/>
                <a:gd name="connsiteX167" fmla="*/ 4486531 w 8313725"/>
                <a:gd name="connsiteY167" fmla="*/ 1080421 h 8352919"/>
                <a:gd name="connsiteX168" fmla="*/ 4589629 w 8313725"/>
                <a:gd name="connsiteY168" fmla="*/ 1232459 h 8352919"/>
                <a:gd name="connsiteX169" fmla="*/ 5158628 w 8313725"/>
                <a:gd name="connsiteY169" fmla="*/ 1441918 h 8352919"/>
                <a:gd name="connsiteX170" fmla="*/ 5898588 w 8313725"/>
                <a:gd name="connsiteY170" fmla="*/ 1818423 h 8352919"/>
                <a:gd name="connsiteX171" fmla="*/ 6021914 w 8313725"/>
                <a:gd name="connsiteY171" fmla="*/ 1807330 h 8352919"/>
                <a:gd name="connsiteX172" fmla="*/ 6206577 w 8313725"/>
                <a:gd name="connsiteY172" fmla="*/ 2014179 h 8352919"/>
                <a:gd name="connsiteX173" fmla="*/ 6387326 w 8313725"/>
                <a:gd name="connsiteY173" fmla="*/ 2160344 h 8352919"/>
                <a:gd name="connsiteX174" fmla="*/ 6499560 w 8313725"/>
                <a:gd name="connsiteY174" fmla="*/ 2228206 h 8352919"/>
                <a:gd name="connsiteX175" fmla="*/ 6645725 w 8313725"/>
                <a:gd name="connsiteY175" fmla="*/ 2352838 h 8352919"/>
                <a:gd name="connsiteX176" fmla="*/ 7093354 w 8313725"/>
                <a:gd name="connsiteY176" fmla="*/ 2694759 h 8352919"/>
                <a:gd name="connsiteX177" fmla="*/ 7115540 w 8313725"/>
                <a:gd name="connsiteY177" fmla="*/ 2717597 h 8352919"/>
                <a:gd name="connsiteX178" fmla="*/ 7236909 w 8313725"/>
                <a:gd name="connsiteY178" fmla="*/ 2844839 h 8352919"/>
                <a:gd name="connsiteX179" fmla="*/ 7850279 w 8313725"/>
                <a:gd name="connsiteY179" fmla="*/ 3531944 h 8352919"/>
                <a:gd name="connsiteX180" fmla="*/ 8234614 w 8313725"/>
                <a:gd name="connsiteY180" fmla="*/ 4102248 h 8352919"/>
                <a:gd name="connsiteX181" fmla="*/ 8288773 w 8313725"/>
                <a:gd name="connsiteY181" fmla="*/ 4171415 h 8352919"/>
                <a:gd name="connsiteX182" fmla="*/ 8303781 w 8313725"/>
                <a:gd name="connsiteY182" fmla="*/ 4167500 h 8352919"/>
                <a:gd name="connsiteX183" fmla="*/ 8313569 w 8313725"/>
                <a:gd name="connsiteY183" fmla="*/ 4102900 h 8352919"/>
                <a:gd name="connsiteX184" fmla="*/ 6930876 w 8313725"/>
                <a:gd name="connsiteY184" fmla="*/ 1771441 h 8352919"/>
                <a:gd name="connsiteX185" fmla="*/ 6922394 w 8313725"/>
                <a:gd name="connsiteY185" fmla="*/ 1756433 h 8352919"/>
                <a:gd name="connsiteX186" fmla="*/ 6922394 w 8313725"/>
                <a:gd name="connsiteY186" fmla="*/ 1756433 h 8352919"/>
                <a:gd name="connsiteX187" fmla="*/ 6930876 w 8313725"/>
                <a:gd name="connsiteY187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342966 w 8313725"/>
                <a:gd name="connsiteY57" fmla="*/ 8352919 h 8352919"/>
                <a:gd name="connsiteX58" fmla="*/ 4086502 w 8313725"/>
                <a:gd name="connsiteY58" fmla="*/ 8345740 h 8352919"/>
                <a:gd name="connsiteX59" fmla="*/ 3663049 w 8313725"/>
                <a:gd name="connsiteY59" fmla="*/ 6829787 h 8352919"/>
                <a:gd name="connsiteX60" fmla="*/ 3668922 w 8313725"/>
                <a:gd name="connsiteY60" fmla="*/ 6843491 h 8352919"/>
                <a:gd name="connsiteX61" fmla="*/ 3858805 w 8313725"/>
                <a:gd name="connsiteY61" fmla="*/ 6138115 h 8352919"/>
                <a:gd name="connsiteX62" fmla="*/ 3994530 w 8313725"/>
                <a:gd name="connsiteY62" fmla="*/ 5888852 h 8352919"/>
                <a:gd name="connsiteX63" fmla="*/ 4397136 w 8313725"/>
                <a:gd name="connsiteY63" fmla="*/ 5710713 h 8352919"/>
                <a:gd name="connsiteX64" fmla="*/ 4444770 w 8313725"/>
                <a:gd name="connsiteY64" fmla="*/ 5610225 h 8352919"/>
                <a:gd name="connsiteX65" fmla="*/ 4468913 w 8313725"/>
                <a:gd name="connsiteY65" fmla="*/ 5537795 h 8352919"/>
                <a:gd name="connsiteX66" fmla="*/ 4579842 w 8313725"/>
                <a:gd name="connsiteY66" fmla="*/ 5501254 h 8352919"/>
                <a:gd name="connsiteX67" fmla="*/ 4655534 w 8313725"/>
                <a:gd name="connsiteY67" fmla="*/ 5444485 h 8352919"/>
                <a:gd name="connsiteX68" fmla="*/ 4736447 w 8313725"/>
                <a:gd name="connsiteY68" fmla="*/ 5391630 h 8352919"/>
                <a:gd name="connsiteX69" fmla="*/ 4853901 w 8313725"/>
                <a:gd name="connsiteY69" fmla="*/ 5343996 h 8352919"/>
                <a:gd name="connsiteX70" fmla="*/ 5003328 w 8313725"/>
                <a:gd name="connsiteY70" fmla="*/ 5215449 h 8352919"/>
                <a:gd name="connsiteX71" fmla="*/ 5236278 w 8313725"/>
                <a:gd name="connsiteY71" fmla="*/ 5059497 h 8352919"/>
                <a:gd name="connsiteX72" fmla="*/ 5549489 w 8313725"/>
                <a:gd name="connsiteY72" fmla="*/ 4738456 h 8352919"/>
                <a:gd name="connsiteX73" fmla="*/ 5732195 w 8313725"/>
                <a:gd name="connsiteY73" fmla="*/ 4478100 h 8352919"/>
                <a:gd name="connsiteX74" fmla="*/ 5745897 w 8313725"/>
                <a:gd name="connsiteY74" fmla="*/ 4462440 h 8352919"/>
                <a:gd name="connsiteX75" fmla="*/ 5831378 w 8313725"/>
                <a:gd name="connsiteY75" fmla="*/ 4177940 h 8352919"/>
                <a:gd name="connsiteX76" fmla="*/ 5595165 w 8313725"/>
                <a:gd name="connsiteY76" fmla="*/ 4425246 h 8352919"/>
                <a:gd name="connsiteX77" fmla="*/ 5429425 w 8313725"/>
                <a:gd name="connsiteY77" fmla="*/ 4667331 h 8352919"/>
                <a:gd name="connsiteX78" fmla="*/ 5407891 w 8313725"/>
                <a:gd name="connsiteY78" fmla="*/ 4681687 h 8352919"/>
                <a:gd name="connsiteX79" fmla="*/ 5304140 w 8313725"/>
                <a:gd name="connsiteY79" fmla="*/ 4769125 h 8352919"/>
                <a:gd name="connsiteX80" fmla="*/ 5176246 w 8313725"/>
                <a:gd name="connsiteY80" fmla="*/ 4888536 h 8352919"/>
                <a:gd name="connsiteX81" fmla="*/ 5165806 w 8313725"/>
                <a:gd name="connsiteY81" fmla="*/ 4877443 h 8352919"/>
                <a:gd name="connsiteX82" fmla="*/ 5259769 w 8313725"/>
                <a:gd name="connsiteY82" fmla="*/ 4772388 h 8352919"/>
                <a:gd name="connsiteX83" fmla="*/ 5449000 w 8313725"/>
                <a:gd name="connsiteY83" fmla="*/ 4567496 h 8352919"/>
                <a:gd name="connsiteX84" fmla="*/ 5537091 w 8313725"/>
                <a:gd name="connsiteY84" fmla="*/ 4458524 h 8352919"/>
                <a:gd name="connsiteX85" fmla="*/ 5666290 w 8313725"/>
                <a:gd name="connsiteY85" fmla="*/ 4245803 h 8352919"/>
                <a:gd name="connsiteX86" fmla="*/ 5713271 w 8313725"/>
                <a:gd name="connsiteY86" fmla="*/ 4136831 h 8352919"/>
                <a:gd name="connsiteX87" fmla="*/ 5739372 w 8313725"/>
                <a:gd name="connsiteY87" fmla="*/ 4088545 h 8352919"/>
                <a:gd name="connsiteX88" fmla="*/ 5830073 w 8313725"/>
                <a:gd name="connsiteY88" fmla="*/ 3811876 h 8352919"/>
                <a:gd name="connsiteX89" fmla="*/ 5787659 w 8313725"/>
                <a:gd name="connsiteY89" fmla="*/ 3843197 h 8352919"/>
                <a:gd name="connsiteX90" fmla="*/ 5582767 w 8313725"/>
                <a:gd name="connsiteY90" fmla="*/ 4101595 h 8352919"/>
                <a:gd name="connsiteX91" fmla="*/ 5400061 w 8313725"/>
                <a:gd name="connsiteY91" fmla="*/ 4346291 h 8352919"/>
                <a:gd name="connsiteX92" fmla="*/ 5381791 w 8313725"/>
                <a:gd name="connsiteY92" fmla="*/ 4334545 h 8352919"/>
                <a:gd name="connsiteX93" fmla="*/ 5478364 w 8313725"/>
                <a:gd name="connsiteY93" fmla="*/ 4104858 h 8352919"/>
                <a:gd name="connsiteX94" fmla="*/ 5631054 w 8313725"/>
                <a:gd name="connsiteY94" fmla="*/ 3864730 h 8352919"/>
                <a:gd name="connsiteX95" fmla="*/ 5696958 w 8313725"/>
                <a:gd name="connsiteY95" fmla="*/ 3714650 h 8352919"/>
                <a:gd name="connsiteX96" fmla="*/ 5696958 w 8313725"/>
                <a:gd name="connsiteY96" fmla="*/ 3612204 h 8352919"/>
                <a:gd name="connsiteX97" fmla="*/ 5608868 w 8313725"/>
                <a:gd name="connsiteY97" fmla="*/ 3671584 h 8352919"/>
                <a:gd name="connsiteX98" fmla="*/ 5315233 w 8313725"/>
                <a:gd name="connsiteY98" fmla="*/ 4008285 h 8352919"/>
                <a:gd name="connsiteX99" fmla="*/ 5219313 w 8313725"/>
                <a:gd name="connsiteY99" fmla="*/ 4092460 h 8352919"/>
                <a:gd name="connsiteX100" fmla="*/ 5161891 w 8313725"/>
                <a:gd name="connsiteY100" fmla="*/ 4153797 h 8352919"/>
                <a:gd name="connsiteX101" fmla="*/ 4996803 w 8313725"/>
                <a:gd name="connsiteY101" fmla="*/ 4380875 h 8352919"/>
                <a:gd name="connsiteX102" fmla="*/ 4961567 w 8313725"/>
                <a:gd name="connsiteY102" fmla="*/ 4406976 h 8352919"/>
                <a:gd name="connsiteX103" fmla="*/ 4946559 w 8313725"/>
                <a:gd name="connsiteY103" fmla="*/ 4396535 h 8352919"/>
                <a:gd name="connsiteX104" fmla="*/ 5017031 w 8313725"/>
                <a:gd name="connsiteY104" fmla="*/ 4252328 h 8352919"/>
                <a:gd name="connsiteX105" fmla="*/ 5313928 w 8313725"/>
                <a:gd name="connsiteY105" fmla="*/ 3891484 h 8352919"/>
                <a:gd name="connsiteX106" fmla="*/ 5488151 w 8313725"/>
                <a:gd name="connsiteY106" fmla="*/ 3561307 h 8352919"/>
                <a:gd name="connsiteX107" fmla="*/ 5491414 w 8313725"/>
                <a:gd name="connsiteY107" fmla="*/ 3540427 h 8352919"/>
                <a:gd name="connsiteX108" fmla="*/ 5436602 w 8313725"/>
                <a:gd name="connsiteY108" fmla="*/ 3509758 h 8352919"/>
                <a:gd name="connsiteX109" fmla="*/ 5379833 w 8313725"/>
                <a:gd name="connsiteY109" fmla="*/ 3572400 h 8352919"/>
                <a:gd name="connsiteX110" fmla="*/ 5321759 w 8313725"/>
                <a:gd name="connsiteY110" fmla="*/ 3622645 h 8352919"/>
                <a:gd name="connsiteX111" fmla="*/ 5171026 w 8313725"/>
                <a:gd name="connsiteY111" fmla="*/ 3735531 h 8352919"/>
                <a:gd name="connsiteX112" fmla="*/ 5081631 w 8313725"/>
                <a:gd name="connsiteY112" fmla="*/ 3822969 h 8352919"/>
                <a:gd name="connsiteX113" fmla="*/ 4907407 w 8313725"/>
                <a:gd name="connsiteY113" fmla="*/ 4040911 h 8352919"/>
                <a:gd name="connsiteX114" fmla="*/ 4772988 w 8313725"/>
                <a:gd name="connsiteY114" fmla="*/ 4198169 h 8352919"/>
                <a:gd name="connsiteX115" fmla="*/ 4696643 w 8313725"/>
                <a:gd name="connsiteY115" fmla="*/ 4311707 h 8352919"/>
                <a:gd name="connsiteX116" fmla="*/ 4652272 w 8313725"/>
                <a:gd name="connsiteY116" fmla="*/ 4350858 h 8352919"/>
                <a:gd name="connsiteX117" fmla="*/ 4604637 w 8313725"/>
                <a:gd name="connsiteY117" fmla="*/ 4384137 h 8352919"/>
                <a:gd name="connsiteX118" fmla="*/ 4409534 w 8313725"/>
                <a:gd name="connsiteY118" fmla="*/ 4700610 h 8352919"/>
                <a:gd name="connsiteX119" fmla="*/ 4327316 w 8313725"/>
                <a:gd name="connsiteY119" fmla="*/ 4794573 h 8352919"/>
                <a:gd name="connsiteX120" fmla="*/ 4309698 w 8313725"/>
                <a:gd name="connsiteY120" fmla="*/ 4787395 h 8352919"/>
                <a:gd name="connsiteX121" fmla="*/ 4320138 w 8313725"/>
                <a:gd name="connsiteY121" fmla="*/ 4708440 h 8352919"/>
                <a:gd name="connsiteX122" fmla="*/ 4409534 w 8313725"/>
                <a:gd name="connsiteY122" fmla="*/ 4559013 h 8352919"/>
                <a:gd name="connsiteX123" fmla="*/ 4446727 w 8313725"/>
                <a:gd name="connsiteY123" fmla="*/ 4485930 h 8352919"/>
                <a:gd name="connsiteX124" fmla="*/ 4579189 w 8313725"/>
                <a:gd name="connsiteY124" fmla="*/ 4224270 h 8352919"/>
                <a:gd name="connsiteX125" fmla="*/ 4617688 w 8313725"/>
                <a:gd name="connsiteY125" fmla="*/ 4174025 h 8352919"/>
                <a:gd name="connsiteX126" fmla="*/ 4699906 w 8313725"/>
                <a:gd name="connsiteY126" fmla="*/ 3990666 h 8352919"/>
                <a:gd name="connsiteX127" fmla="*/ 4726007 w 8313725"/>
                <a:gd name="connsiteY127" fmla="*/ 3921499 h 8352919"/>
                <a:gd name="connsiteX128" fmla="*/ 4707736 w 8313725"/>
                <a:gd name="connsiteY128" fmla="*/ 3864078 h 8352919"/>
                <a:gd name="connsiteX129" fmla="*/ 4660754 w 8313725"/>
                <a:gd name="connsiteY129" fmla="*/ 3870603 h 8352919"/>
                <a:gd name="connsiteX130" fmla="*/ 4589629 w 8313725"/>
                <a:gd name="connsiteY130" fmla="*/ 3946948 h 8352919"/>
                <a:gd name="connsiteX131" fmla="*/ 4504802 w 8313725"/>
                <a:gd name="connsiteY131" fmla="*/ 4031776 h 8352919"/>
                <a:gd name="connsiteX132" fmla="*/ 4411491 w 8313725"/>
                <a:gd name="connsiteY132" fmla="*/ 4138137 h 8352919"/>
                <a:gd name="connsiteX133" fmla="*/ 4352764 w 8313725"/>
                <a:gd name="connsiteY133" fmla="*/ 4229490 h 8352919"/>
                <a:gd name="connsiteX134" fmla="*/ 4246403 w 8313725"/>
                <a:gd name="connsiteY134" fmla="*/ 4370434 h 8352919"/>
                <a:gd name="connsiteX135" fmla="*/ 4230743 w 8313725"/>
                <a:gd name="connsiteY135" fmla="*/ 4391315 h 8352919"/>
                <a:gd name="connsiteX136" fmla="*/ 4179846 w 8313725"/>
                <a:gd name="connsiteY136" fmla="*/ 4538132 h 8352919"/>
                <a:gd name="connsiteX137" fmla="*/ 4149830 w 8313725"/>
                <a:gd name="connsiteY137" fmla="*/ 4677119 h 8352919"/>
                <a:gd name="connsiteX138" fmla="*/ 4100238 w 8313725"/>
                <a:gd name="connsiteY138" fmla="*/ 4892451 h 8352919"/>
                <a:gd name="connsiteX139" fmla="*/ 4080663 w 8313725"/>
                <a:gd name="connsiteY139" fmla="*/ 5012515 h 8352919"/>
                <a:gd name="connsiteX140" fmla="*/ 3963209 w 8313725"/>
                <a:gd name="connsiteY140" fmla="*/ 5271566 h 8352919"/>
                <a:gd name="connsiteX141" fmla="*/ 3838577 w 8313725"/>
                <a:gd name="connsiteY141" fmla="*/ 5462755 h 8352919"/>
                <a:gd name="connsiteX142" fmla="*/ 3791596 w 8313725"/>
                <a:gd name="connsiteY142" fmla="*/ 5487551 h 8352919"/>
                <a:gd name="connsiteX143" fmla="*/ 3765495 w 8313725"/>
                <a:gd name="connsiteY143" fmla="*/ 5429476 h 8352919"/>
                <a:gd name="connsiteX144" fmla="*/ 3796163 w 8313725"/>
                <a:gd name="connsiteY144" fmla="*/ 5300930 h 8352919"/>
                <a:gd name="connsiteX145" fmla="*/ 4051952 w 8313725"/>
                <a:gd name="connsiteY145" fmla="*/ 4523124 h 8352919"/>
                <a:gd name="connsiteX146" fmla="*/ 4153745 w 8313725"/>
                <a:gd name="connsiteY146" fmla="*/ 4089197 h 8352919"/>
                <a:gd name="connsiteX147" fmla="*/ 4211820 w 8313725"/>
                <a:gd name="connsiteY147" fmla="*/ 4002412 h 8352919"/>
                <a:gd name="connsiteX148" fmla="*/ 4354069 w 8313725"/>
                <a:gd name="connsiteY148" fmla="*/ 3916932 h 8352919"/>
                <a:gd name="connsiteX149" fmla="*/ 4541343 w 8313725"/>
                <a:gd name="connsiteY149" fmla="*/ 3615467 h 8352919"/>
                <a:gd name="connsiteX150" fmla="*/ 4558961 w 8313725"/>
                <a:gd name="connsiteY150" fmla="*/ 3589366 h 8352919"/>
                <a:gd name="connsiteX151" fmla="*/ 4567444 w 8313725"/>
                <a:gd name="connsiteY151" fmla="*/ 3470607 h 8352919"/>
                <a:gd name="connsiteX152" fmla="*/ 4570054 w 8313725"/>
                <a:gd name="connsiteY152" fmla="*/ 3306824 h 8352919"/>
                <a:gd name="connsiteX153" fmla="*/ 4542648 w 8313725"/>
                <a:gd name="connsiteY153" fmla="*/ 3150219 h 8352919"/>
                <a:gd name="connsiteX154" fmla="*/ 4504149 w 8313725"/>
                <a:gd name="connsiteY154" fmla="*/ 3101280 h 8352919"/>
                <a:gd name="connsiteX155" fmla="*/ 4541343 w 8313725"/>
                <a:gd name="connsiteY155" fmla="*/ 2889210 h 8352919"/>
                <a:gd name="connsiteX156" fmla="*/ 4449337 w 8313725"/>
                <a:gd name="connsiteY156" fmla="*/ 2822653 h 8352919"/>
                <a:gd name="connsiteX157" fmla="*/ 4216387 w 8313725"/>
                <a:gd name="connsiteY157" fmla="*/ 2821348 h 8352919"/>
                <a:gd name="connsiteX158" fmla="*/ 4151788 w 8313725"/>
                <a:gd name="connsiteY158" fmla="*/ 2861805 h 8352919"/>
                <a:gd name="connsiteX159" fmla="*/ 4132864 w 8313725"/>
                <a:gd name="connsiteY159" fmla="*/ 2791985 h 8352919"/>
                <a:gd name="connsiteX160" fmla="*/ 4091755 w 8313725"/>
                <a:gd name="connsiteY160" fmla="*/ 2159692 h 8352919"/>
                <a:gd name="connsiteX161" fmla="*/ 4143957 w 8313725"/>
                <a:gd name="connsiteY161" fmla="*/ 1224628 h 8352919"/>
                <a:gd name="connsiteX162" fmla="*/ 4358637 w 8313725"/>
                <a:gd name="connsiteY162" fmla="*/ 583852 h 8352919"/>
                <a:gd name="connsiteX163" fmla="*/ 4427152 w 8313725"/>
                <a:gd name="connsiteY163" fmla="*/ 532303 h 8352919"/>
                <a:gd name="connsiteX164" fmla="*/ 4465650 w 8313725"/>
                <a:gd name="connsiteY164" fmla="*/ 598208 h 8352919"/>
                <a:gd name="connsiteX165" fmla="*/ 4474133 w 8313725"/>
                <a:gd name="connsiteY165" fmla="*/ 634096 h 8352919"/>
                <a:gd name="connsiteX166" fmla="*/ 4486531 w 8313725"/>
                <a:gd name="connsiteY166" fmla="*/ 1080421 h 8352919"/>
                <a:gd name="connsiteX167" fmla="*/ 4589629 w 8313725"/>
                <a:gd name="connsiteY167" fmla="*/ 1232459 h 8352919"/>
                <a:gd name="connsiteX168" fmla="*/ 5158628 w 8313725"/>
                <a:gd name="connsiteY168" fmla="*/ 1441918 h 8352919"/>
                <a:gd name="connsiteX169" fmla="*/ 5898588 w 8313725"/>
                <a:gd name="connsiteY169" fmla="*/ 1818423 h 8352919"/>
                <a:gd name="connsiteX170" fmla="*/ 6021914 w 8313725"/>
                <a:gd name="connsiteY170" fmla="*/ 1807330 h 8352919"/>
                <a:gd name="connsiteX171" fmla="*/ 6206577 w 8313725"/>
                <a:gd name="connsiteY171" fmla="*/ 2014179 h 8352919"/>
                <a:gd name="connsiteX172" fmla="*/ 6387326 w 8313725"/>
                <a:gd name="connsiteY172" fmla="*/ 2160344 h 8352919"/>
                <a:gd name="connsiteX173" fmla="*/ 6499560 w 8313725"/>
                <a:gd name="connsiteY173" fmla="*/ 2228206 h 8352919"/>
                <a:gd name="connsiteX174" fmla="*/ 6645725 w 8313725"/>
                <a:gd name="connsiteY174" fmla="*/ 2352838 h 8352919"/>
                <a:gd name="connsiteX175" fmla="*/ 7093354 w 8313725"/>
                <a:gd name="connsiteY175" fmla="*/ 2694759 h 8352919"/>
                <a:gd name="connsiteX176" fmla="*/ 7115540 w 8313725"/>
                <a:gd name="connsiteY176" fmla="*/ 2717597 h 8352919"/>
                <a:gd name="connsiteX177" fmla="*/ 7236909 w 8313725"/>
                <a:gd name="connsiteY177" fmla="*/ 2844839 h 8352919"/>
                <a:gd name="connsiteX178" fmla="*/ 7850279 w 8313725"/>
                <a:gd name="connsiteY178" fmla="*/ 3531944 h 8352919"/>
                <a:gd name="connsiteX179" fmla="*/ 8234614 w 8313725"/>
                <a:gd name="connsiteY179" fmla="*/ 4102248 h 8352919"/>
                <a:gd name="connsiteX180" fmla="*/ 8288773 w 8313725"/>
                <a:gd name="connsiteY180" fmla="*/ 4171415 h 8352919"/>
                <a:gd name="connsiteX181" fmla="*/ 8303781 w 8313725"/>
                <a:gd name="connsiteY181" fmla="*/ 4167500 h 8352919"/>
                <a:gd name="connsiteX182" fmla="*/ 8313569 w 8313725"/>
                <a:gd name="connsiteY182" fmla="*/ 4102900 h 8352919"/>
                <a:gd name="connsiteX183" fmla="*/ 6930876 w 8313725"/>
                <a:gd name="connsiteY183" fmla="*/ 1771441 h 8352919"/>
                <a:gd name="connsiteX184" fmla="*/ 6922394 w 8313725"/>
                <a:gd name="connsiteY184" fmla="*/ 1756433 h 8352919"/>
                <a:gd name="connsiteX185" fmla="*/ 6922394 w 8313725"/>
                <a:gd name="connsiteY185" fmla="*/ 1756433 h 8352919"/>
                <a:gd name="connsiteX186" fmla="*/ 6930876 w 8313725"/>
                <a:gd name="connsiteY186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652967 w 8313725"/>
                <a:gd name="connsiteY56" fmla="*/ 6457197 h 8352919"/>
                <a:gd name="connsiteX57" fmla="*/ 342966 w 8313725"/>
                <a:gd name="connsiteY57" fmla="*/ 8352919 h 8352919"/>
                <a:gd name="connsiteX58" fmla="*/ 4086502 w 8313725"/>
                <a:gd name="connsiteY58" fmla="*/ 8345740 h 8352919"/>
                <a:gd name="connsiteX59" fmla="*/ 3663049 w 8313725"/>
                <a:gd name="connsiteY59" fmla="*/ 6829787 h 8352919"/>
                <a:gd name="connsiteX60" fmla="*/ 3668922 w 8313725"/>
                <a:gd name="connsiteY60" fmla="*/ 6843491 h 8352919"/>
                <a:gd name="connsiteX61" fmla="*/ 3858805 w 8313725"/>
                <a:gd name="connsiteY61" fmla="*/ 6138115 h 8352919"/>
                <a:gd name="connsiteX62" fmla="*/ 3994530 w 8313725"/>
                <a:gd name="connsiteY62" fmla="*/ 5888852 h 8352919"/>
                <a:gd name="connsiteX63" fmla="*/ 4397136 w 8313725"/>
                <a:gd name="connsiteY63" fmla="*/ 5710713 h 8352919"/>
                <a:gd name="connsiteX64" fmla="*/ 4444770 w 8313725"/>
                <a:gd name="connsiteY64" fmla="*/ 5610225 h 8352919"/>
                <a:gd name="connsiteX65" fmla="*/ 4468913 w 8313725"/>
                <a:gd name="connsiteY65" fmla="*/ 5537795 h 8352919"/>
                <a:gd name="connsiteX66" fmla="*/ 4579842 w 8313725"/>
                <a:gd name="connsiteY66" fmla="*/ 5501254 h 8352919"/>
                <a:gd name="connsiteX67" fmla="*/ 4655534 w 8313725"/>
                <a:gd name="connsiteY67" fmla="*/ 5444485 h 8352919"/>
                <a:gd name="connsiteX68" fmla="*/ 4736447 w 8313725"/>
                <a:gd name="connsiteY68" fmla="*/ 5391630 h 8352919"/>
                <a:gd name="connsiteX69" fmla="*/ 4853901 w 8313725"/>
                <a:gd name="connsiteY69" fmla="*/ 5343996 h 8352919"/>
                <a:gd name="connsiteX70" fmla="*/ 5003328 w 8313725"/>
                <a:gd name="connsiteY70" fmla="*/ 5215449 h 8352919"/>
                <a:gd name="connsiteX71" fmla="*/ 5236278 w 8313725"/>
                <a:gd name="connsiteY71" fmla="*/ 5059497 h 8352919"/>
                <a:gd name="connsiteX72" fmla="*/ 5549489 w 8313725"/>
                <a:gd name="connsiteY72" fmla="*/ 4738456 h 8352919"/>
                <a:gd name="connsiteX73" fmla="*/ 5732195 w 8313725"/>
                <a:gd name="connsiteY73" fmla="*/ 4478100 h 8352919"/>
                <a:gd name="connsiteX74" fmla="*/ 5745897 w 8313725"/>
                <a:gd name="connsiteY74" fmla="*/ 4462440 h 8352919"/>
                <a:gd name="connsiteX75" fmla="*/ 5831378 w 8313725"/>
                <a:gd name="connsiteY75" fmla="*/ 4177940 h 8352919"/>
                <a:gd name="connsiteX76" fmla="*/ 5595165 w 8313725"/>
                <a:gd name="connsiteY76" fmla="*/ 4425246 h 8352919"/>
                <a:gd name="connsiteX77" fmla="*/ 5429425 w 8313725"/>
                <a:gd name="connsiteY77" fmla="*/ 4667331 h 8352919"/>
                <a:gd name="connsiteX78" fmla="*/ 5407891 w 8313725"/>
                <a:gd name="connsiteY78" fmla="*/ 4681687 h 8352919"/>
                <a:gd name="connsiteX79" fmla="*/ 5304140 w 8313725"/>
                <a:gd name="connsiteY79" fmla="*/ 4769125 h 8352919"/>
                <a:gd name="connsiteX80" fmla="*/ 5176246 w 8313725"/>
                <a:gd name="connsiteY80" fmla="*/ 4888536 h 8352919"/>
                <a:gd name="connsiteX81" fmla="*/ 5165806 w 8313725"/>
                <a:gd name="connsiteY81" fmla="*/ 4877443 h 8352919"/>
                <a:gd name="connsiteX82" fmla="*/ 5259769 w 8313725"/>
                <a:gd name="connsiteY82" fmla="*/ 4772388 h 8352919"/>
                <a:gd name="connsiteX83" fmla="*/ 5449000 w 8313725"/>
                <a:gd name="connsiteY83" fmla="*/ 4567496 h 8352919"/>
                <a:gd name="connsiteX84" fmla="*/ 5537091 w 8313725"/>
                <a:gd name="connsiteY84" fmla="*/ 4458524 h 8352919"/>
                <a:gd name="connsiteX85" fmla="*/ 5666290 w 8313725"/>
                <a:gd name="connsiteY85" fmla="*/ 4245803 h 8352919"/>
                <a:gd name="connsiteX86" fmla="*/ 5713271 w 8313725"/>
                <a:gd name="connsiteY86" fmla="*/ 4136831 h 8352919"/>
                <a:gd name="connsiteX87" fmla="*/ 5739372 w 8313725"/>
                <a:gd name="connsiteY87" fmla="*/ 4088545 h 8352919"/>
                <a:gd name="connsiteX88" fmla="*/ 5830073 w 8313725"/>
                <a:gd name="connsiteY88" fmla="*/ 3811876 h 8352919"/>
                <a:gd name="connsiteX89" fmla="*/ 5787659 w 8313725"/>
                <a:gd name="connsiteY89" fmla="*/ 3843197 h 8352919"/>
                <a:gd name="connsiteX90" fmla="*/ 5582767 w 8313725"/>
                <a:gd name="connsiteY90" fmla="*/ 4101595 h 8352919"/>
                <a:gd name="connsiteX91" fmla="*/ 5400061 w 8313725"/>
                <a:gd name="connsiteY91" fmla="*/ 4346291 h 8352919"/>
                <a:gd name="connsiteX92" fmla="*/ 5381791 w 8313725"/>
                <a:gd name="connsiteY92" fmla="*/ 4334545 h 8352919"/>
                <a:gd name="connsiteX93" fmla="*/ 5478364 w 8313725"/>
                <a:gd name="connsiteY93" fmla="*/ 4104858 h 8352919"/>
                <a:gd name="connsiteX94" fmla="*/ 5631054 w 8313725"/>
                <a:gd name="connsiteY94" fmla="*/ 3864730 h 8352919"/>
                <a:gd name="connsiteX95" fmla="*/ 5696958 w 8313725"/>
                <a:gd name="connsiteY95" fmla="*/ 3714650 h 8352919"/>
                <a:gd name="connsiteX96" fmla="*/ 5696958 w 8313725"/>
                <a:gd name="connsiteY96" fmla="*/ 3612204 h 8352919"/>
                <a:gd name="connsiteX97" fmla="*/ 5608868 w 8313725"/>
                <a:gd name="connsiteY97" fmla="*/ 3671584 h 8352919"/>
                <a:gd name="connsiteX98" fmla="*/ 5315233 w 8313725"/>
                <a:gd name="connsiteY98" fmla="*/ 4008285 h 8352919"/>
                <a:gd name="connsiteX99" fmla="*/ 5219313 w 8313725"/>
                <a:gd name="connsiteY99" fmla="*/ 4092460 h 8352919"/>
                <a:gd name="connsiteX100" fmla="*/ 5161891 w 8313725"/>
                <a:gd name="connsiteY100" fmla="*/ 4153797 h 8352919"/>
                <a:gd name="connsiteX101" fmla="*/ 4996803 w 8313725"/>
                <a:gd name="connsiteY101" fmla="*/ 4380875 h 8352919"/>
                <a:gd name="connsiteX102" fmla="*/ 4961567 w 8313725"/>
                <a:gd name="connsiteY102" fmla="*/ 4406976 h 8352919"/>
                <a:gd name="connsiteX103" fmla="*/ 4946559 w 8313725"/>
                <a:gd name="connsiteY103" fmla="*/ 4396535 h 8352919"/>
                <a:gd name="connsiteX104" fmla="*/ 5017031 w 8313725"/>
                <a:gd name="connsiteY104" fmla="*/ 4252328 h 8352919"/>
                <a:gd name="connsiteX105" fmla="*/ 5313928 w 8313725"/>
                <a:gd name="connsiteY105" fmla="*/ 3891484 h 8352919"/>
                <a:gd name="connsiteX106" fmla="*/ 5488151 w 8313725"/>
                <a:gd name="connsiteY106" fmla="*/ 3561307 h 8352919"/>
                <a:gd name="connsiteX107" fmla="*/ 5491414 w 8313725"/>
                <a:gd name="connsiteY107" fmla="*/ 3540427 h 8352919"/>
                <a:gd name="connsiteX108" fmla="*/ 5436602 w 8313725"/>
                <a:gd name="connsiteY108" fmla="*/ 3509758 h 8352919"/>
                <a:gd name="connsiteX109" fmla="*/ 5379833 w 8313725"/>
                <a:gd name="connsiteY109" fmla="*/ 3572400 h 8352919"/>
                <a:gd name="connsiteX110" fmla="*/ 5321759 w 8313725"/>
                <a:gd name="connsiteY110" fmla="*/ 3622645 h 8352919"/>
                <a:gd name="connsiteX111" fmla="*/ 5171026 w 8313725"/>
                <a:gd name="connsiteY111" fmla="*/ 3735531 h 8352919"/>
                <a:gd name="connsiteX112" fmla="*/ 5081631 w 8313725"/>
                <a:gd name="connsiteY112" fmla="*/ 3822969 h 8352919"/>
                <a:gd name="connsiteX113" fmla="*/ 4907407 w 8313725"/>
                <a:gd name="connsiteY113" fmla="*/ 4040911 h 8352919"/>
                <a:gd name="connsiteX114" fmla="*/ 4772988 w 8313725"/>
                <a:gd name="connsiteY114" fmla="*/ 4198169 h 8352919"/>
                <a:gd name="connsiteX115" fmla="*/ 4696643 w 8313725"/>
                <a:gd name="connsiteY115" fmla="*/ 4311707 h 8352919"/>
                <a:gd name="connsiteX116" fmla="*/ 4652272 w 8313725"/>
                <a:gd name="connsiteY116" fmla="*/ 4350858 h 8352919"/>
                <a:gd name="connsiteX117" fmla="*/ 4604637 w 8313725"/>
                <a:gd name="connsiteY117" fmla="*/ 4384137 h 8352919"/>
                <a:gd name="connsiteX118" fmla="*/ 4409534 w 8313725"/>
                <a:gd name="connsiteY118" fmla="*/ 4700610 h 8352919"/>
                <a:gd name="connsiteX119" fmla="*/ 4327316 w 8313725"/>
                <a:gd name="connsiteY119" fmla="*/ 4794573 h 8352919"/>
                <a:gd name="connsiteX120" fmla="*/ 4309698 w 8313725"/>
                <a:gd name="connsiteY120" fmla="*/ 4787395 h 8352919"/>
                <a:gd name="connsiteX121" fmla="*/ 4320138 w 8313725"/>
                <a:gd name="connsiteY121" fmla="*/ 4708440 h 8352919"/>
                <a:gd name="connsiteX122" fmla="*/ 4409534 w 8313725"/>
                <a:gd name="connsiteY122" fmla="*/ 4559013 h 8352919"/>
                <a:gd name="connsiteX123" fmla="*/ 4446727 w 8313725"/>
                <a:gd name="connsiteY123" fmla="*/ 4485930 h 8352919"/>
                <a:gd name="connsiteX124" fmla="*/ 4579189 w 8313725"/>
                <a:gd name="connsiteY124" fmla="*/ 4224270 h 8352919"/>
                <a:gd name="connsiteX125" fmla="*/ 4617688 w 8313725"/>
                <a:gd name="connsiteY125" fmla="*/ 4174025 h 8352919"/>
                <a:gd name="connsiteX126" fmla="*/ 4699906 w 8313725"/>
                <a:gd name="connsiteY126" fmla="*/ 3990666 h 8352919"/>
                <a:gd name="connsiteX127" fmla="*/ 4726007 w 8313725"/>
                <a:gd name="connsiteY127" fmla="*/ 3921499 h 8352919"/>
                <a:gd name="connsiteX128" fmla="*/ 4707736 w 8313725"/>
                <a:gd name="connsiteY128" fmla="*/ 3864078 h 8352919"/>
                <a:gd name="connsiteX129" fmla="*/ 4660754 w 8313725"/>
                <a:gd name="connsiteY129" fmla="*/ 3870603 h 8352919"/>
                <a:gd name="connsiteX130" fmla="*/ 4589629 w 8313725"/>
                <a:gd name="connsiteY130" fmla="*/ 3946948 h 8352919"/>
                <a:gd name="connsiteX131" fmla="*/ 4504802 w 8313725"/>
                <a:gd name="connsiteY131" fmla="*/ 4031776 h 8352919"/>
                <a:gd name="connsiteX132" fmla="*/ 4411491 w 8313725"/>
                <a:gd name="connsiteY132" fmla="*/ 4138137 h 8352919"/>
                <a:gd name="connsiteX133" fmla="*/ 4352764 w 8313725"/>
                <a:gd name="connsiteY133" fmla="*/ 4229490 h 8352919"/>
                <a:gd name="connsiteX134" fmla="*/ 4246403 w 8313725"/>
                <a:gd name="connsiteY134" fmla="*/ 4370434 h 8352919"/>
                <a:gd name="connsiteX135" fmla="*/ 4230743 w 8313725"/>
                <a:gd name="connsiteY135" fmla="*/ 4391315 h 8352919"/>
                <a:gd name="connsiteX136" fmla="*/ 4179846 w 8313725"/>
                <a:gd name="connsiteY136" fmla="*/ 4538132 h 8352919"/>
                <a:gd name="connsiteX137" fmla="*/ 4149830 w 8313725"/>
                <a:gd name="connsiteY137" fmla="*/ 4677119 h 8352919"/>
                <a:gd name="connsiteX138" fmla="*/ 4100238 w 8313725"/>
                <a:gd name="connsiteY138" fmla="*/ 4892451 h 8352919"/>
                <a:gd name="connsiteX139" fmla="*/ 4080663 w 8313725"/>
                <a:gd name="connsiteY139" fmla="*/ 5012515 h 8352919"/>
                <a:gd name="connsiteX140" fmla="*/ 3963209 w 8313725"/>
                <a:gd name="connsiteY140" fmla="*/ 5271566 h 8352919"/>
                <a:gd name="connsiteX141" fmla="*/ 3838577 w 8313725"/>
                <a:gd name="connsiteY141" fmla="*/ 5462755 h 8352919"/>
                <a:gd name="connsiteX142" fmla="*/ 3791596 w 8313725"/>
                <a:gd name="connsiteY142" fmla="*/ 5487551 h 8352919"/>
                <a:gd name="connsiteX143" fmla="*/ 3765495 w 8313725"/>
                <a:gd name="connsiteY143" fmla="*/ 5429476 h 8352919"/>
                <a:gd name="connsiteX144" fmla="*/ 3796163 w 8313725"/>
                <a:gd name="connsiteY144" fmla="*/ 5300930 h 8352919"/>
                <a:gd name="connsiteX145" fmla="*/ 4051952 w 8313725"/>
                <a:gd name="connsiteY145" fmla="*/ 4523124 h 8352919"/>
                <a:gd name="connsiteX146" fmla="*/ 4153745 w 8313725"/>
                <a:gd name="connsiteY146" fmla="*/ 4089197 h 8352919"/>
                <a:gd name="connsiteX147" fmla="*/ 4211820 w 8313725"/>
                <a:gd name="connsiteY147" fmla="*/ 4002412 h 8352919"/>
                <a:gd name="connsiteX148" fmla="*/ 4354069 w 8313725"/>
                <a:gd name="connsiteY148" fmla="*/ 3916932 h 8352919"/>
                <a:gd name="connsiteX149" fmla="*/ 4541343 w 8313725"/>
                <a:gd name="connsiteY149" fmla="*/ 3615467 h 8352919"/>
                <a:gd name="connsiteX150" fmla="*/ 4558961 w 8313725"/>
                <a:gd name="connsiteY150" fmla="*/ 3589366 h 8352919"/>
                <a:gd name="connsiteX151" fmla="*/ 4567444 w 8313725"/>
                <a:gd name="connsiteY151" fmla="*/ 3470607 h 8352919"/>
                <a:gd name="connsiteX152" fmla="*/ 4570054 w 8313725"/>
                <a:gd name="connsiteY152" fmla="*/ 3306824 h 8352919"/>
                <a:gd name="connsiteX153" fmla="*/ 4542648 w 8313725"/>
                <a:gd name="connsiteY153" fmla="*/ 3150219 h 8352919"/>
                <a:gd name="connsiteX154" fmla="*/ 4504149 w 8313725"/>
                <a:gd name="connsiteY154" fmla="*/ 3101280 h 8352919"/>
                <a:gd name="connsiteX155" fmla="*/ 4541343 w 8313725"/>
                <a:gd name="connsiteY155" fmla="*/ 2889210 h 8352919"/>
                <a:gd name="connsiteX156" fmla="*/ 4449337 w 8313725"/>
                <a:gd name="connsiteY156" fmla="*/ 2822653 h 8352919"/>
                <a:gd name="connsiteX157" fmla="*/ 4216387 w 8313725"/>
                <a:gd name="connsiteY157" fmla="*/ 2821348 h 8352919"/>
                <a:gd name="connsiteX158" fmla="*/ 4151788 w 8313725"/>
                <a:gd name="connsiteY158" fmla="*/ 2861805 h 8352919"/>
                <a:gd name="connsiteX159" fmla="*/ 4132864 w 8313725"/>
                <a:gd name="connsiteY159" fmla="*/ 2791985 h 8352919"/>
                <a:gd name="connsiteX160" fmla="*/ 4091755 w 8313725"/>
                <a:gd name="connsiteY160" fmla="*/ 2159692 h 8352919"/>
                <a:gd name="connsiteX161" fmla="*/ 4143957 w 8313725"/>
                <a:gd name="connsiteY161" fmla="*/ 1224628 h 8352919"/>
                <a:gd name="connsiteX162" fmla="*/ 4358637 w 8313725"/>
                <a:gd name="connsiteY162" fmla="*/ 583852 h 8352919"/>
                <a:gd name="connsiteX163" fmla="*/ 4427152 w 8313725"/>
                <a:gd name="connsiteY163" fmla="*/ 532303 h 8352919"/>
                <a:gd name="connsiteX164" fmla="*/ 4465650 w 8313725"/>
                <a:gd name="connsiteY164" fmla="*/ 598208 h 8352919"/>
                <a:gd name="connsiteX165" fmla="*/ 4474133 w 8313725"/>
                <a:gd name="connsiteY165" fmla="*/ 634096 h 8352919"/>
                <a:gd name="connsiteX166" fmla="*/ 4486531 w 8313725"/>
                <a:gd name="connsiteY166" fmla="*/ 1080421 h 8352919"/>
                <a:gd name="connsiteX167" fmla="*/ 4589629 w 8313725"/>
                <a:gd name="connsiteY167" fmla="*/ 1232459 h 8352919"/>
                <a:gd name="connsiteX168" fmla="*/ 5158628 w 8313725"/>
                <a:gd name="connsiteY168" fmla="*/ 1441918 h 8352919"/>
                <a:gd name="connsiteX169" fmla="*/ 5898588 w 8313725"/>
                <a:gd name="connsiteY169" fmla="*/ 1818423 h 8352919"/>
                <a:gd name="connsiteX170" fmla="*/ 6021914 w 8313725"/>
                <a:gd name="connsiteY170" fmla="*/ 1807330 h 8352919"/>
                <a:gd name="connsiteX171" fmla="*/ 6206577 w 8313725"/>
                <a:gd name="connsiteY171" fmla="*/ 2014179 h 8352919"/>
                <a:gd name="connsiteX172" fmla="*/ 6387326 w 8313725"/>
                <a:gd name="connsiteY172" fmla="*/ 2160344 h 8352919"/>
                <a:gd name="connsiteX173" fmla="*/ 6499560 w 8313725"/>
                <a:gd name="connsiteY173" fmla="*/ 2228206 h 8352919"/>
                <a:gd name="connsiteX174" fmla="*/ 6645725 w 8313725"/>
                <a:gd name="connsiteY174" fmla="*/ 2352838 h 8352919"/>
                <a:gd name="connsiteX175" fmla="*/ 7093354 w 8313725"/>
                <a:gd name="connsiteY175" fmla="*/ 2694759 h 8352919"/>
                <a:gd name="connsiteX176" fmla="*/ 7115540 w 8313725"/>
                <a:gd name="connsiteY176" fmla="*/ 2717597 h 8352919"/>
                <a:gd name="connsiteX177" fmla="*/ 7236909 w 8313725"/>
                <a:gd name="connsiteY177" fmla="*/ 2844839 h 8352919"/>
                <a:gd name="connsiteX178" fmla="*/ 7850279 w 8313725"/>
                <a:gd name="connsiteY178" fmla="*/ 3531944 h 8352919"/>
                <a:gd name="connsiteX179" fmla="*/ 8234614 w 8313725"/>
                <a:gd name="connsiteY179" fmla="*/ 4102248 h 8352919"/>
                <a:gd name="connsiteX180" fmla="*/ 8288773 w 8313725"/>
                <a:gd name="connsiteY180" fmla="*/ 4171415 h 8352919"/>
                <a:gd name="connsiteX181" fmla="*/ 8303781 w 8313725"/>
                <a:gd name="connsiteY181" fmla="*/ 4167500 h 8352919"/>
                <a:gd name="connsiteX182" fmla="*/ 8313569 w 8313725"/>
                <a:gd name="connsiteY182" fmla="*/ 4102900 h 8352919"/>
                <a:gd name="connsiteX183" fmla="*/ 6930876 w 8313725"/>
                <a:gd name="connsiteY183" fmla="*/ 1771441 h 8352919"/>
                <a:gd name="connsiteX184" fmla="*/ 6922394 w 8313725"/>
                <a:gd name="connsiteY184" fmla="*/ 1756433 h 8352919"/>
                <a:gd name="connsiteX185" fmla="*/ 6922394 w 8313725"/>
                <a:gd name="connsiteY185" fmla="*/ 1756433 h 8352919"/>
                <a:gd name="connsiteX186" fmla="*/ 6930876 w 8313725"/>
                <a:gd name="connsiteY186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532251 w 8313725"/>
                <a:gd name="connsiteY55" fmla="*/ 6466333 h 8352919"/>
                <a:gd name="connsiteX56" fmla="*/ 342966 w 8313725"/>
                <a:gd name="connsiteY56" fmla="*/ 8352919 h 8352919"/>
                <a:gd name="connsiteX57" fmla="*/ 4086502 w 8313725"/>
                <a:gd name="connsiteY57" fmla="*/ 8345740 h 8352919"/>
                <a:gd name="connsiteX58" fmla="*/ 3663049 w 8313725"/>
                <a:gd name="connsiteY58" fmla="*/ 6829787 h 8352919"/>
                <a:gd name="connsiteX59" fmla="*/ 3668922 w 8313725"/>
                <a:gd name="connsiteY59" fmla="*/ 6843491 h 8352919"/>
                <a:gd name="connsiteX60" fmla="*/ 3858805 w 8313725"/>
                <a:gd name="connsiteY60" fmla="*/ 6138115 h 8352919"/>
                <a:gd name="connsiteX61" fmla="*/ 3994530 w 8313725"/>
                <a:gd name="connsiteY61" fmla="*/ 5888852 h 8352919"/>
                <a:gd name="connsiteX62" fmla="*/ 4397136 w 8313725"/>
                <a:gd name="connsiteY62" fmla="*/ 5710713 h 8352919"/>
                <a:gd name="connsiteX63" fmla="*/ 4444770 w 8313725"/>
                <a:gd name="connsiteY63" fmla="*/ 5610225 h 8352919"/>
                <a:gd name="connsiteX64" fmla="*/ 4468913 w 8313725"/>
                <a:gd name="connsiteY64" fmla="*/ 5537795 h 8352919"/>
                <a:gd name="connsiteX65" fmla="*/ 4579842 w 8313725"/>
                <a:gd name="connsiteY65" fmla="*/ 5501254 h 8352919"/>
                <a:gd name="connsiteX66" fmla="*/ 4655534 w 8313725"/>
                <a:gd name="connsiteY66" fmla="*/ 5444485 h 8352919"/>
                <a:gd name="connsiteX67" fmla="*/ 4736447 w 8313725"/>
                <a:gd name="connsiteY67" fmla="*/ 5391630 h 8352919"/>
                <a:gd name="connsiteX68" fmla="*/ 4853901 w 8313725"/>
                <a:gd name="connsiteY68" fmla="*/ 5343996 h 8352919"/>
                <a:gd name="connsiteX69" fmla="*/ 5003328 w 8313725"/>
                <a:gd name="connsiteY69" fmla="*/ 5215449 h 8352919"/>
                <a:gd name="connsiteX70" fmla="*/ 5236278 w 8313725"/>
                <a:gd name="connsiteY70" fmla="*/ 5059497 h 8352919"/>
                <a:gd name="connsiteX71" fmla="*/ 5549489 w 8313725"/>
                <a:gd name="connsiteY71" fmla="*/ 4738456 h 8352919"/>
                <a:gd name="connsiteX72" fmla="*/ 5732195 w 8313725"/>
                <a:gd name="connsiteY72" fmla="*/ 4478100 h 8352919"/>
                <a:gd name="connsiteX73" fmla="*/ 5745897 w 8313725"/>
                <a:gd name="connsiteY73" fmla="*/ 4462440 h 8352919"/>
                <a:gd name="connsiteX74" fmla="*/ 5831378 w 8313725"/>
                <a:gd name="connsiteY74" fmla="*/ 4177940 h 8352919"/>
                <a:gd name="connsiteX75" fmla="*/ 5595165 w 8313725"/>
                <a:gd name="connsiteY75" fmla="*/ 4425246 h 8352919"/>
                <a:gd name="connsiteX76" fmla="*/ 5429425 w 8313725"/>
                <a:gd name="connsiteY76" fmla="*/ 4667331 h 8352919"/>
                <a:gd name="connsiteX77" fmla="*/ 5407891 w 8313725"/>
                <a:gd name="connsiteY77" fmla="*/ 4681687 h 8352919"/>
                <a:gd name="connsiteX78" fmla="*/ 5304140 w 8313725"/>
                <a:gd name="connsiteY78" fmla="*/ 4769125 h 8352919"/>
                <a:gd name="connsiteX79" fmla="*/ 5176246 w 8313725"/>
                <a:gd name="connsiteY79" fmla="*/ 4888536 h 8352919"/>
                <a:gd name="connsiteX80" fmla="*/ 5165806 w 8313725"/>
                <a:gd name="connsiteY80" fmla="*/ 4877443 h 8352919"/>
                <a:gd name="connsiteX81" fmla="*/ 5259769 w 8313725"/>
                <a:gd name="connsiteY81" fmla="*/ 4772388 h 8352919"/>
                <a:gd name="connsiteX82" fmla="*/ 5449000 w 8313725"/>
                <a:gd name="connsiteY82" fmla="*/ 4567496 h 8352919"/>
                <a:gd name="connsiteX83" fmla="*/ 5537091 w 8313725"/>
                <a:gd name="connsiteY83" fmla="*/ 4458524 h 8352919"/>
                <a:gd name="connsiteX84" fmla="*/ 5666290 w 8313725"/>
                <a:gd name="connsiteY84" fmla="*/ 4245803 h 8352919"/>
                <a:gd name="connsiteX85" fmla="*/ 5713271 w 8313725"/>
                <a:gd name="connsiteY85" fmla="*/ 4136831 h 8352919"/>
                <a:gd name="connsiteX86" fmla="*/ 5739372 w 8313725"/>
                <a:gd name="connsiteY86" fmla="*/ 4088545 h 8352919"/>
                <a:gd name="connsiteX87" fmla="*/ 5830073 w 8313725"/>
                <a:gd name="connsiteY87" fmla="*/ 3811876 h 8352919"/>
                <a:gd name="connsiteX88" fmla="*/ 5787659 w 8313725"/>
                <a:gd name="connsiteY88" fmla="*/ 3843197 h 8352919"/>
                <a:gd name="connsiteX89" fmla="*/ 5582767 w 8313725"/>
                <a:gd name="connsiteY89" fmla="*/ 4101595 h 8352919"/>
                <a:gd name="connsiteX90" fmla="*/ 5400061 w 8313725"/>
                <a:gd name="connsiteY90" fmla="*/ 4346291 h 8352919"/>
                <a:gd name="connsiteX91" fmla="*/ 5381791 w 8313725"/>
                <a:gd name="connsiteY91" fmla="*/ 4334545 h 8352919"/>
                <a:gd name="connsiteX92" fmla="*/ 5478364 w 8313725"/>
                <a:gd name="connsiteY92" fmla="*/ 4104858 h 8352919"/>
                <a:gd name="connsiteX93" fmla="*/ 5631054 w 8313725"/>
                <a:gd name="connsiteY93" fmla="*/ 3864730 h 8352919"/>
                <a:gd name="connsiteX94" fmla="*/ 5696958 w 8313725"/>
                <a:gd name="connsiteY94" fmla="*/ 3714650 h 8352919"/>
                <a:gd name="connsiteX95" fmla="*/ 5696958 w 8313725"/>
                <a:gd name="connsiteY95" fmla="*/ 3612204 h 8352919"/>
                <a:gd name="connsiteX96" fmla="*/ 5608868 w 8313725"/>
                <a:gd name="connsiteY96" fmla="*/ 3671584 h 8352919"/>
                <a:gd name="connsiteX97" fmla="*/ 5315233 w 8313725"/>
                <a:gd name="connsiteY97" fmla="*/ 4008285 h 8352919"/>
                <a:gd name="connsiteX98" fmla="*/ 5219313 w 8313725"/>
                <a:gd name="connsiteY98" fmla="*/ 4092460 h 8352919"/>
                <a:gd name="connsiteX99" fmla="*/ 5161891 w 8313725"/>
                <a:gd name="connsiteY99" fmla="*/ 4153797 h 8352919"/>
                <a:gd name="connsiteX100" fmla="*/ 4996803 w 8313725"/>
                <a:gd name="connsiteY100" fmla="*/ 4380875 h 8352919"/>
                <a:gd name="connsiteX101" fmla="*/ 4961567 w 8313725"/>
                <a:gd name="connsiteY101" fmla="*/ 4406976 h 8352919"/>
                <a:gd name="connsiteX102" fmla="*/ 4946559 w 8313725"/>
                <a:gd name="connsiteY102" fmla="*/ 4396535 h 8352919"/>
                <a:gd name="connsiteX103" fmla="*/ 5017031 w 8313725"/>
                <a:gd name="connsiteY103" fmla="*/ 4252328 h 8352919"/>
                <a:gd name="connsiteX104" fmla="*/ 5313928 w 8313725"/>
                <a:gd name="connsiteY104" fmla="*/ 3891484 h 8352919"/>
                <a:gd name="connsiteX105" fmla="*/ 5488151 w 8313725"/>
                <a:gd name="connsiteY105" fmla="*/ 3561307 h 8352919"/>
                <a:gd name="connsiteX106" fmla="*/ 5491414 w 8313725"/>
                <a:gd name="connsiteY106" fmla="*/ 3540427 h 8352919"/>
                <a:gd name="connsiteX107" fmla="*/ 5436602 w 8313725"/>
                <a:gd name="connsiteY107" fmla="*/ 3509758 h 8352919"/>
                <a:gd name="connsiteX108" fmla="*/ 5379833 w 8313725"/>
                <a:gd name="connsiteY108" fmla="*/ 3572400 h 8352919"/>
                <a:gd name="connsiteX109" fmla="*/ 5321759 w 8313725"/>
                <a:gd name="connsiteY109" fmla="*/ 3622645 h 8352919"/>
                <a:gd name="connsiteX110" fmla="*/ 5171026 w 8313725"/>
                <a:gd name="connsiteY110" fmla="*/ 3735531 h 8352919"/>
                <a:gd name="connsiteX111" fmla="*/ 5081631 w 8313725"/>
                <a:gd name="connsiteY111" fmla="*/ 3822969 h 8352919"/>
                <a:gd name="connsiteX112" fmla="*/ 4907407 w 8313725"/>
                <a:gd name="connsiteY112" fmla="*/ 4040911 h 8352919"/>
                <a:gd name="connsiteX113" fmla="*/ 4772988 w 8313725"/>
                <a:gd name="connsiteY113" fmla="*/ 4198169 h 8352919"/>
                <a:gd name="connsiteX114" fmla="*/ 4696643 w 8313725"/>
                <a:gd name="connsiteY114" fmla="*/ 4311707 h 8352919"/>
                <a:gd name="connsiteX115" fmla="*/ 4652272 w 8313725"/>
                <a:gd name="connsiteY115" fmla="*/ 4350858 h 8352919"/>
                <a:gd name="connsiteX116" fmla="*/ 4604637 w 8313725"/>
                <a:gd name="connsiteY116" fmla="*/ 4384137 h 8352919"/>
                <a:gd name="connsiteX117" fmla="*/ 4409534 w 8313725"/>
                <a:gd name="connsiteY117" fmla="*/ 4700610 h 8352919"/>
                <a:gd name="connsiteX118" fmla="*/ 4327316 w 8313725"/>
                <a:gd name="connsiteY118" fmla="*/ 4794573 h 8352919"/>
                <a:gd name="connsiteX119" fmla="*/ 4309698 w 8313725"/>
                <a:gd name="connsiteY119" fmla="*/ 4787395 h 8352919"/>
                <a:gd name="connsiteX120" fmla="*/ 4320138 w 8313725"/>
                <a:gd name="connsiteY120" fmla="*/ 4708440 h 8352919"/>
                <a:gd name="connsiteX121" fmla="*/ 4409534 w 8313725"/>
                <a:gd name="connsiteY121" fmla="*/ 4559013 h 8352919"/>
                <a:gd name="connsiteX122" fmla="*/ 4446727 w 8313725"/>
                <a:gd name="connsiteY122" fmla="*/ 4485930 h 8352919"/>
                <a:gd name="connsiteX123" fmla="*/ 4579189 w 8313725"/>
                <a:gd name="connsiteY123" fmla="*/ 4224270 h 8352919"/>
                <a:gd name="connsiteX124" fmla="*/ 4617688 w 8313725"/>
                <a:gd name="connsiteY124" fmla="*/ 4174025 h 8352919"/>
                <a:gd name="connsiteX125" fmla="*/ 4699906 w 8313725"/>
                <a:gd name="connsiteY125" fmla="*/ 3990666 h 8352919"/>
                <a:gd name="connsiteX126" fmla="*/ 4726007 w 8313725"/>
                <a:gd name="connsiteY126" fmla="*/ 3921499 h 8352919"/>
                <a:gd name="connsiteX127" fmla="*/ 4707736 w 8313725"/>
                <a:gd name="connsiteY127" fmla="*/ 3864078 h 8352919"/>
                <a:gd name="connsiteX128" fmla="*/ 4660754 w 8313725"/>
                <a:gd name="connsiteY128" fmla="*/ 3870603 h 8352919"/>
                <a:gd name="connsiteX129" fmla="*/ 4589629 w 8313725"/>
                <a:gd name="connsiteY129" fmla="*/ 3946948 h 8352919"/>
                <a:gd name="connsiteX130" fmla="*/ 4504802 w 8313725"/>
                <a:gd name="connsiteY130" fmla="*/ 4031776 h 8352919"/>
                <a:gd name="connsiteX131" fmla="*/ 4411491 w 8313725"/>
                <a:gd name="connsiteY131" fmla="*/ 4138137 h 8352919"/>
                <a:gd name="connsiteX132" fmla="*/ 4352764 w 8313725"/>
                <a:gd name="connsiteY132" fmla="*/ 4229490 h 8352919"/>
                <a:gd name="connsiteX133" fmla="*/ 4246403 w 8313725"/>
                <a:gd name="connsiteY133" fmla="*/ 4370434 h 8352919"/>
                <a:gd name="connsiteX134" fmla="*/ 4230743 w 8313725"/>
                <a:gd name="connsiteY134" fmla="*/ 4391315 h 8352919"/>
                <a:gd name="connsiteX135" fmla="*/ 4179846 w 8313725"/>
                <a:gd name="connsiteY135" fmla="*/ 4538132 h 8352919"/>
                <a:gd name="connsiteX136" fmla="*/ 4149830 w 8313725"/>
                <a:gd name="connsiteY136" fmla="*/ 4677119 h 8352919"/>
                <a:gd name="connsiteX137" fmla="*/ 4100238 w 8313725"/>
                <a:gd name="connsiteY137" fmla="*/ 4892451 h 8352919"/>
                <a:gd name="connsiteX138" fmla="*/ 4080663 w 8313725"/>
                <a:gd name="connsiteY138" fmla="*/ 5012515 h 8352919"/>
                <a:gd name="connsiteX139" fmla="*/ 3963209 w 8313725"/>
                <a:gd name="connsiteY139" fmla="*/ 5271566 h 8352919"/>
                <a:gd name="connsiteX140" fmla="*/ 3838577 w 8313725"/>
                <a:gd name="connsiteY140" fmla="*/ 5462755 h 8352919"/>
                <a:gd name="connsiteX141" fmla="*/ 3791596 w 8313725"/>
                <a:gd name="connsiteY141" fmla="*/ 5487551 h 8352919"/>
                <a:gd name="connsiteX142" fmla="*/ 3765495 w 8313725"/>
                <a:gd name="connsiteY142" fmla="*/ 5429476 h 8352919"/>
                <a:gd name="connsiteX143" fmla="*/ 3796163 w 8313725"/>
                <a:gd name="connsiteY143" fmla="*/ 5300930 h 8352919"/>
                <a:gd name="connsiteX144" fmla="*/ 4051952 w 8313725"/>
                <a:gd name="connsiteY144" fmla="*/ 4523124 h 8352919"/>
                <a:gd name="connsiteX145" fmla="*/ 4153745 w 8313725"/>
                <a:gd name="connsiteY145" fmla="*/ 4089197 h 8352919"/>
                <a:gd name="connsiteX146" fmla="*/ 4211820 w 8313725"/>
                <a:gd name="connsiteY146" fmla="*/ 4002412 h 8352919"/>
                <a:gd name="connsiteX147" fmla="*/ 4354069 w 8313725"/>
                <a:gd name="connsiteY147" fmla="*/ 3916932 h 8352919"/>
                <a:gd name="connsiteX148" fmla="*/ 4541343 w 8313725"/>
                <a:gd name="connsiteY148" fmla="*/ 3615467 h 8352919"/>
                <a:gd name="connsiteX149" fmla="*/ 4558961 w 8313725"/>
                <a:gd name="connsiteY149" fmla="*/ 3589366 h 8352919"/>
                <a:gd name="connsiteX150" fmla="*/ 4567444 w 8313725"/>
                <a:gd name="connsiteY150" fmla="*/ 3470607 h 8352919"/>
                <a:gd name="connsiteX151" fmla="*/ 4570054 w 8313725"/>
                <a:gd name="connsiteY151" fmla="*/ 3306824 h 8352919"/>
                <a:gd name="connsiteX152" fmla="*/ 4542648 w 8313725"/>
                <a:gd name="connsiteY152" fmla="*/ 3150219 h 8352919"/>
                <a:gd name="connsiteX153" fmla="*/ 4504149 w 8313725"/>
                <a:gd name="connsiteY153" fmla="*/ 3101280 h 8352919"/>
                <a:gd name="connsiteX154" fmla="*/ 4541343 w 8313725"/>
                <a:gd name="connsiteY154" fmla="*/ 2889210 h 8352919"/>
                <a:gd name="connsiteX155" fmla="*/ 4449337 w 8313725"/>
                <a:gd name="connsiteY155" fmla="*/ 2822653 h 8352919"/>
                <a:gd name="connsiteX156" fmla="*/ 4216387 w 8313725"/>
                <a:gd name="connsiteY156" fmla="*/ 2821348 h 8352919"/>
                <a:gd name="connsiteX157" fmla="*/ 4151788 w 8313725"/>
                <a:gd name="connsiteY157" fmla="*/ 2861805 h 8352919"/>
                <a:gd name="connsiteX158" fmla="*/ 4132864 w 8313725"/>
                <a:gd name="connsiteY158" fmla="*/ 2791985 h 8352919"/>
                <a:gd name="connsiteX159" fmla="*/ 4091755 w 8313725"/>
                <a:gd name="connsiteY159" fmla="*/ 2159692 h 8352919"/>
                <a:gd name="connsiteX160" fmla="*/ 4143957 w 8313725"/>
                <a:gd name="connsiteY160" fmla="*/ 1224628 h 8352919"/>
                <a:gd name="connsiteX161" fmla="*/ 4358637 w 8313725"/>
                <a:gd name="connsiteY161" fmla="*/ 583852 h 8352919"/>
                <a:gd name="connsiteX162" fmla="*/ 4427152 w 8313725"/>
                <a:gd name="connsiteY162" fmla="*/ 532303 h 8352919"/>
                <a:gd name="connsiteX163" fmla="*/ 4465650 w 8313725"/>
                <a:gd name="connsiteY163" fmla="*/ 598208 h 8352919"/>
                <a:gd name="connsiteX164" fmla="*/ 4474133 w 8313725"/>
                <a:gd name="connsiteY164" fmla="*/ 634096 h 8352919"/>
                <a:gd name="connsiteX165" fmla="*/ 4486531 w 8313725"/>
                <a:gd name="connsiteY165" fmla="*/ 1080421 h 8352919"/>
                <a:gd name="connsiteX166" fmla="*/ 4589629 w 8313725"/>
                <a:gd name="connsiteY166" fmla="*/ 1232459 h 8352919"/>
                <a:gd name="connsiteX167" fmla="*/ 5158628 w 8313725"/>
                <a:gd name="connsiteY167" fmla="*/ 1441918 h 8352919"/>
                <a:gd name="connsiteX168" fmla="*/ 5898588 w 8313725"/>
                <a:gd name="connsiteY168" fmla="*/ 1818423 h 8352919"/>
                <a:gd name="connsiteX169" fmla="*/ 6021914 w 8313725"/>
                <a:gd name="connsiteY169" fmla="*/ 1807330 h 8352919"/>
                <a:gd name="connsiteX170" fmla="*/ 6206577 w 8313725"/>
                <a:gd name="connsiteY170" fmla="*/ 2014179 h 8352919"/>
                <a:gd name="connsiteX171" fmla="*/ 6387326 w 8313725"/>
                <a:gd name="connsiteY171" fmla="*/ 2160344 h 8352919"/>
                <a:gd name="connsiteX172" fmla="*/ 6499560 w 8313725"/>
                <a:gd name="connsiteY172" fmla="*/ 2228206 h 8352919"/>
                <a:gd name="connsiteX173" fmla="*/ 6645725 w 8313725"/>
                <a:gd name="connsiteY173" fmla="*/ 2352838 h 8352919"/>
                <a:gd name="connsiteX174" fmla="*/ 7093354 w 8313725"/>
                <a:gd name="connsiteY174" fmla="*/ 2694759 h 8352919"/>
                <a:gd name="connsiteX175" fmla="*/ 7115540 w 8313725"/>
                <a:gd name="connsiteY175" fmla="*/ 2717597 h 8352919"/>
                <a:gd name="connsiteX176" fmla="*/ 7236909 w 8313725"/>
                <a:gd name="connsiteY176" fmla="*/ 2844839 h 8352919"/>
                <a:gd name="connsiteX177" fmla="*/ 7850279 w 8313725"/>
                <a:gd name="connsiteY177" fmla="*/ 3531944 h 8352919"/>
                <a:gd name="connsiteX178" fmla="*/ 8234614 w 8313725"/>
                <a:gd name="connsiteY178" fmla="*/ 4102248 h 8352919"/>
                <a:gd name="connsiteX179" fmla="*/ 8288773 w 8313725"/>
                <a:gd name="connsiteY179" fmla="*/ 4171415 h 8352919"/>
                <a:gd name="connsiteX180" fmla="*/ 8303781 w 8313725"/>
                <a:gd name="connsiteY180" fmla="*/ 4167500 h 8352919"/>
                <a:gd name="connsiteX181" fmla="*/ 8313569 w 8313725"/>
                <a:gd name="connsiteY181" fmla="*/ 4102900 h 8352919"/>
                <a:gd name="connsiteX182" fmla="*/ 6930876 w 8313725"/>
                <a:gd name="connsiteY182" fmla="*/ 1771441 h 8352919"/>
                <a:gd name="connsiteX183" fmla="*/ 6922394 w 8313725"/>
                <a:gd name="connsiteY183" fmla="*/ 1756433 h 8352919"/>
                <a:gd name="connsiteX184" fmla="*/ 6922394 w 8313725"/>
                <a:gd name="connsiteY184" fmla="*/ 1756433 h 8352919"/>
                <a:gd name="connsiteX185" fmla="*/ 6930876 w 8313725"/>
                <a:gd name="connsiteY185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4086502 w 8313725"/>
                <a:gd name="connsiteY56" fmla="*/ 8345740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4086502 w 8313725"/>
                <a:gd name="connsiteY56" fmla="*/ 8345740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3645678 w 8313725"/>
                <a:gd name="connsiteY56" fmla="*/ 8331521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  <a:gd name="connsiteX0" fmla="*/ 8313569 w 8313725"/>
                <a:gd name="connsiteY0" fmla="*/ 4102900 h 8352919"/>
                <a:gd name="connsiteX1" fmla="*/ 8175235 w 8313725"/>
                <a:gd name="connsiteY1" fmla="*/ 3421668 h 8352919"/>
                <a:gd name="connsiteX2" fmla="*/ 6934791 w 8313725"/>
                <a:gd name="connsiteY2" fmla="*/ 1708799 h 8352919"/>
                <a:gd name="connsiteX3" fmla="*/ 5229100 w 8313725"/>
                <a:gd name="connsiteY3" fmla="*/ 578632 h 8352919"/>
                <a:gd name="connsiteX4" fmla="*/ 4712956 w 8313725"/>
                <a:gd name="connsiteY4" fmla="*/ 279777 h 8352919"/>
                <a:gd name="connsiteX5" fmla="*/ 4436940 w 8313725"/>
                <a:gd name="connsiteY5" fmla="*/ 46175 h 8352919"/>
                <a:gd name="connsiteX6" fmla="*/ 4289470 w 8313725"/>
                <a:gd name="connsiteY6" fmla="*/ 10938 h 8352919"/>
                <a:gd name="connsiteX7" fmla="*/ 4144610 w 8313725"/>
                <a:gd name="connsiteY7" fmla="*/ 158408 h 8352919"/>
                <a:gd name="connsiteX8" fmla="*/ 4085230 w 8313725"/>
                <a:gd name="connsiteY8" fmla="*/ 305878 h 8352919"/>
                <a:gd name="connsiteX9" fmla="*/ 4020631 w 8313725"/>
                <a:gd name="connsiteY9" fmla="*/ 622351 h 8352919"/>
                <a:gd name="connsiteX10" fmla="*/ 3941676 w 8313725"/>
                <a:gd name="connsiteY10" fmla="*/ 1022999 h 8352919"/>
                <a:gd name="connsiteX11" fmla="*/ 3860763 w 8313725"/>
                <a:gd name="connsiteY11" fmla="*/ 1826906 h 8352919"/>
                <a:gd name="connsiteX12" fmla="*/ 3874466 w 8313725"/>
                <a:gd name="connsiteY12" fmla="*/ 2599491 h 8352919"/>
                <a:gd name="connsiteX13" fmla="*/ 3829442 w 8313725"/>
                <a:gd name="connsiteY13" fmla="*/ 2708462 h 8352919"/>
                <a:gd name="connsiteX14" fmla="*/ 3754402 w 8313725"/>
                <a:gd name="connsiteY14" fmla="*/ 2799815 h 8352919"/>
                <a:gd name="connsiteX15" fmla="*/ 3728954 w 8313725"/>
                <a:gd name="connsiteY15" fmla="*/ 2822001 h 8352919"/>
                <a:gd name="connsiteX16" fmla="*/ 3702853 w 8313725"/>
                <a:gd name="connsiteY16" fmla="*/ 2801120 h 8352919"/>
                <a:gd name="connsiteX17" fmla="*/ 3527324 w 8313725"/>
                <a:gd name="connsiteY17" fmla="*/ 2496393 h 8352919"/>
                <a:gd name="connsiteX18" fmla="*/ 3530587 w 8313725"/>
                <a:gd name="connsiteY18" fmla="*/ 2407650 h 8352919"/>
                <a:gd name="connsiteX19" fmla="*/ 3563213 w 8313725"/>
                <a:gd name="connsiteY19" fmla="*/ 2299331 h 8352919"/>
                <a:gd name="connsiteX20" fmla="*/ 3503834 w 8313725"/>
                <a:gd name="connsiteY20" fmla="*/ 2058551 h 8352919"/>
                <a:gd name="connsiteX21" fmla="*/ 3440539 w 8313725"/>
                <a:gd name="connsiteY21" fmla="*/ 1776009 h 8352919"/>
                <a:gd name="connsiteX22" fmla="*/ 3534502 w 8313725"/>
                <a:gd name="connsiteY22" fmla="*/ 1503255 h 8352919"/>
                <a:gd name="connsiteX23" fmla="*/ 3600407 w 8313725"/>
                <a:gd name="connsiteY23" fmla="*/ 1282703 h 8352919"/>
                <a:gd name="connsiteX24" fmla="*/ 3575611 w 8313725"/>
                <a:gd name="connsiteY24" fmla="*/ 769821 h 8352919"/>
                <a:gd name="connsiteX25" fmla="*/ 3559951 w 8313725"/>
                <a:gd name="connsiteY25" fmla="*/ 700654 h 8352919"/>
                <a:gd name="connsiteX26" fmla="*/ 3316560 w 8313725"/>
                <a:gd name="connsiteY26" fmla="*/ 504897 h 8352919"/>
                <a:gd name="connsiteX27" fmla="*/ 2816076 w 8313725"/>
                <a:gd name="connsiteY27" fmla="*/ 156451 h 8352919"/>
                <a:gd name="connsiteX28" fmla="*/ 2583126 w 8313725"/>
                <a:gd name="connsiteY28" fmla="*/ 58572 h 8352919"/>
                <a:gd name="connsiteX29" fmla="*/ 2291449 w 8313725"/>
                <a:gd name="connsiteY29" fmla="*/ 38997 h 8352919"/>
                <a:gd name="connsiteX30" fmla="*/ 1906461 w 8313725"/>
                <a:gd name="connsiteY30" fmla="*/ 10286 h 8352919"/>
                <a:gd name="connsiteX31" fmla="*/ 1272210 w 8313725"/>
                <a:gd name="connsiteY31" fmla="*/ 136875 h 8352919"/>
                <a:gd name="connsiteX32" fmla="*/ 970093 w 8313725"/>
                <a:gd name="connsiteY32" fmla="*/ 251066 h 8352919"/>
                <a:gd name="connsiteX33" fmla="*/ 890485 w 8313725"/>
                <a:gd name="connsiteY33" fmla="*/ 587767 h 8352919"/>
                <a:gd name="connsiteX34" fmla="*/ 948560 w 8313725"/>
                <a:gd name="connsiteY34" fmla="*/ 670638 h 8352919"/>
                <a:gd name="connsiteX35" fmla="*/ 1099945 w 8313725"/>
                <a:gd name="connsiteY35" fmla="*/ 995593 h 8352919"/>
                <a:gd name="connsiteX36" fmla="*/ 945297 w 8313725"/>
                <a:gd name="connsiteY36" fmla="*/ 1593303 h 8352919"/>
                <a:gd name="connsiteX37" fmla="*/ 754108 w 8313725"/>
                <a:gd name="connsiteY37" fmla="*/ 1828863 h 8352919"/>
                <a:gd name="connsiteX38" fmla="*/ 574012 w 8313725"/>
                <a:gd name="connsiteY38" fmla="*/ 2226249 h 8352919"/>
                <a:gd name="connsiteX39" fmla="*/ 568140 w 8313725"/>
                <a:gd name="connsiteY39" fmla="*/ 2252350 h 8352919"/>
                <a:gd name="connsiteX40" fmla="*/ 451991 w 8313725"/>
                <a:gd name="connsiteY40" fmla="*/ 2553162 h 8352919"/>
                <a:gd name="connsiteX41" fmla="*/ 446771 w 8313725"/>
                <a:gd name="connsiteY41" fmla="*/ 2721513 h 8352919"/>
                <a:gd name="connsiteX42" fmla="*/ 406967 w 8313725"/>
                <a:gd name="connsiteY42" fmla="*/ 2862457 h 8352919"/>
                <a:gd name="connsiteX43" fmla="*/ 348892 w 8313725"/>
                <a:gd name="connsiteY43" fmla="*/ 2900303 h 8352919"/>
                <a:gd name="connsiteX44" fmla="*/ 231439 w 8313725"/>
                <a:gd name="connsiteY44" fmla="*/ 3081052 h 8352919"/>
                <a:gd name="connsiteX45" fmla="*/ 140086 w 8313725"/>
                <a:gd name="connsiteY45" fmla="*/ 3400135 h 8352919"/>
                <a:gd name="connsiteX46" fmla="*/ 87231 w 8313725"/>
                <a:gd name="connsiteY46" fmla="*/ 3610247 h 8352919"/>
                <a:gd name="connsiteX47" fmla="*/ 98977 w 8313725"/>
                <a:gd name="connsiteY47" fmla="*/ 4275166 h 8352919"/>
                <a:gd name="connsiteX48" fmla="*/ 143348 w 8313725"/>
                <a:gd name="connsiteY48" fmla="*/ 4542047 h 8352919"/>
                <a:gd name="connsiteX49" fmla="*/ 143348 w 8313725"/>
                <a:gd name="connsiteY49" fmla="*/ 4675162 h 8352919"/>
                <a:gd name="connsiteX50" fmla="*/ 28504 w 8313725"/>
                <a:gd name="connsiteY50" fmla="*/ 5045794 h 8352919"/>
                <a:gd name="connsiteX51" fmla="*/ 95062 w 8313725"/>
                <a:gd name="connsiteY51" fmla="*/ 5572379 h 8352919"/>
                <a:gd name="connsiteX52" fmla="*/ 177932 w 8313725"/>
                <a:gd name="connsiteY52" fmla="*/ 5709408 h 8352919"/>
                <a:gd name="connsiteX53" fmla="*/ 429805 w 8313725"/>
                <a:gd name="connsiteY53" fmla="*/ 6358015 h 8352919"/>
                <a:gd name="connsiteX54" fmla="*/ 457211 w 8313725"/>
                <a:gd name="connsiteY54" fmla="*/ 6449368 h 8352919"/>
                <a:gd name="connsiteX55" fmla="*/ 342966 w 8313725"/>
                <a:gd name="connsiteY55" fmla="*/ 8352919 h 8352919"/>
                <a:gd name="connsiteX56" fmla="*/ 3645678 w 8313725"/>
                <a:gd name="connsiteY56" fmla="*/ 8331521 h 8352919"/>
                <a:gd name="connsiteX57" fmla="*/ 3663049 w 8313725"/>
                <a:gd name="connsiteY57" fmla="*/ 6829787 h 8352919"/>
                <a:gd name="connsiteX58" fmla="*/ 3668922 w 8313725"/>
                <a:gd name="connsiteY58" fmla="*/ 6843491 h 8352919"/>
                <a:gd name="connsiteX59" fmla="*/ 3858805 w 8313725"/>
                <a:gd name="connsiteY59" fmla="*/ 6138115 h 8352919"/>
                <a:gd name="connsiteX60" fmla="*/ 3994530 w 8313725"/>
                <a:gd name="connsiteY60" fmla="*/ 5888852 h 8352919"/>
                <a:gd name="connsiteX61" fmla="*/ 4397136 w 8313725"/>
                <a:gd name="connsiteY61" fmla="*/ 5710713 h 8352919"/>
                <a:gd name="connsiteX62" fmla="*/ 4444770 w 8313725"/>
                <a:gd name="connsiteY62" fmla="*/ 5610225 h 8352919"/>
                <a:gd name="connsiteX63" fmla="*/ 4468913 w 8313725"/>
                <a:gd name="connsiteY63" fmla="*/ 5537795 h 8352919"/>
                <a:gd name="connsiteX64" fmla="*/ 4579842 w 8313725"/>
                <a:gd name="connsiteY64" fmla="*/ 5501254 h 8352919"/>
                <a:gd name="connsiteX65" fmla="*/ 4655534 w 8313725"/>
                <a:gd name="connsiteY65" fmla="*/ 5444485 h 8352919"/>
                <a:gd name="connsiteX66" fmla="*/ 4736447 w 8313725"/>
                <a:gd name="connsiteY66" fmla="*/ 5391630 h 8352919"/>
                <a:gd name="connsiteX67" fmla="*/ 4853901 w 8313725"/>
                <a:gd name="connsiteY67" fmla="*/ 5343996 h 8352919"/>
                <a:gd name="connsiteX68" fmla="*/ 5003328 w 8313725"/>
                <a:gd name="connsiteY68" fmla="*/ 5215449 h 8352919"/>
                <a:gd name="connsiteX69" fmla="*/ 5236278 w 8313725"/>
                <a:gd name="connsiteY69" fmla="*/ 5059497 h 8352919"/>
                <a:gd name="connsiteX70" fmla="*/ 5549489 w 8313725"/>
                <a:gd name="connsiteY70" fmla="*/ 4738456 h 8352919"/>
                <a:gd name="connsiteX71" fmla="*/ 5732195 w 8313725"/>
                <a:gd name="connsiteY71" fmla="*/ 4478100 h 8352919"/>
                <a:gd name="connsiteX72" fmla="*/ 5745897 w 8313725"/>
                <a:gd name="connsiteY72" fmla="*/ 4462440 h 8352919"/>
                <a:gd name="connsiteX73" fmla="*/ 5831378 w 8313725"/>
                <a:gd name="connsiteY73" fmla="*/ 4177940 h 8352919"/>
                <a:gd name="connsiteX74" fmla="*/ 5595165 w 8313725"/>
                <a:gd name="connsiteY74" fmla="*/ 4425246 h 8352919"/>
                <a:gd name="connsiteX75" fmla="*/ 5429425 w 8313725"/>
                <a:gd name="connsiteY75" fmla="*/ 4667331 h 8352919"/>
                <a:gd name="connsiteX76" fmla="*/ 5407891 w 8313725"/>
                <a:gd name="connsiteY76" fmla="*/ 4681687 h 8352919"/>
                <a:gd name="connsiteX77" fmla="*/ 5304140 w 8313725"/>
                <a:gd name="connsiteY77" fmla="*/ 4769125 h 8352919"/>
                <a:gd name="connsiteX78" fmla="*/ 5176246 w 8313725"/>
                <a:gd name="connsiteY78" fmla="*/ 4888536 h 8352919"/>
                <a:gd name="connsiteX79" fmla="*/ 5165806 w 8313725"/>
                <a:gd name="connsiteY79" fmla="*/ 4877443 h 8352919"/>
                <a:gd name="connsiteX80" fmla="*/ 5259769 w 8313725"/>
                <a:gd name="connsiteY80" fmla="*/ 4772388 h 8352919"/>
                <a:gd name="connsiteX81" fmla="*/ 5449000 w 8313725"/>
                <a:gd name="connsiteY81" fmla="*/ 4567496 h 8352919"/>
                <a:gd name="connsiteX82" fmla="*/ 5537091 w 8313725"/>
                <a:gd name="connsiteY82" fmla="*/ 4458524 h 8352919"/>
                <a:gd name="connsiteX83" fmla="*/ 5666290 w 8313725"/>
                <a:gd name="connsiteY83" fmla="*/ 4245803 h 8352919"/>
                <a:gd name="connsiteX84" fmla="*/ 5713271 w 8313725"/>
                <a:gd name="connsiteY84" fmla="*/ 4136831 h 8352919"/>
                <a:gd name="connsiteX85" fmla="*/ 5739372 w 8313725"/>
                <a:gd name="connsiteY85" fmla="*/ 4088545 h 8352919"/>
                <a:gd name="connsiteX86" fmla="*/ 5830073 w 8313725"/>
                <a:gd name="connsiteY86" fmla="*/ 3811876 h 8352919"/>
                <a:gd name="connsiteX87" fmla="*/ 5787659 w 8313725"/>
                <a:gd name="connsiteY87" fmla="*/ 3843197 h 8352919"/>
                <a:gd name="connsiteX88" fmla="*/ 5582767 w 8313725"/>
                <a:gd name="connsiteY88" fmla="*/ 4101595 h 8352919"/>
                <a:gd name="connsiteX89" fmla="*/ 5400061 w 8313725"/>
                <a:gd name="connsiteY89" fmla="*/ 4346291 h 8352919"/>
                <a:gd name="connsiteX90" fmla="*/ 5381791 w 8313725"/>
                <a:gd name="connsiteY90" fmla="*/ 4334545 h 8352919"/>
                <a:gd name="connsiteX91" fmla="*/ 5478364 w 8313725"/>
                <a:gd name="connsiteY91" fmla="*/ 4104858 h 8352919"/>
                <a:gd name="connsiteX92" fmla="*/ 5631054 w 8313725"/>
                <a:gd name="connsiteY92" fmla="*/ 3864730 h 8352919"/>
                <a:gd name="connsiteX93" fmla="*/ 5696958 w 8313725"/>
                <a:gd name="connsiteY93" fmla="*/ 3714650 h 8352919"/>
                <a:gd name="connsiteX94" fmla="*/ 5696958 w 8313725"/>
                <a:gd name="connsiteY94" fmla="*/ 3612204 h 8352919"/>
                <a:gd name="connsiteX95" fmla="*/ 5608868 w 8313725"/>
                <a:gd name="connsiteY95" fmla="*/ 3671584 h 8352919"/>
                <a:gd name="connsiteX96" fmla="*/ 5315233 w 8313725"/>
                <a:gd name="connsiteY96" fmla="*/ 4008285 h 8352919"/>
                <a:gd name="connsiteX97" fmla="*/ 5219313 w 8313725"/>
                <a:gd name="connsiteY97" fmla="*/ 4092460 h 8352919"/>
                <a:gd name="connsiteX98" fmla="*/ 5161891 w 8313725"/>
                <a:gd name="connsiteY98" fmla="*/ 4153797 h 8352919"/>
                <a:gd name="connsiteX99" fmla="*/ 4996803 w 8313725"/>
                <a:gd name="connsiteY99" fmla="*/ 4380875 h 8352919"/>
                <a:gd name="connsiteX100" fmla="*/ 4961567 w 8313725"/>
                <a:gd name="connsiteY100" fmla="*/ 4406976 h 8352919"/>
                <a:gd name="connsiteX101" fmla="*/ 4946559 w 8313725"/>
                <a:gd name="connsiteY101" fmla="*/ 4396535 h 8352919"/>
                <a:gd name="connsiteX102" fmla="*/ 5017031 w 8313725"/>
                <a:gd name="connsiteY102" fmla="*/ 4252328 h 8352919"/>
                <a:gd name="connsiteX103" fmla="*/ 5313928 w 8313725"/>
                <a:gd name="connsiteY103" fmla="*/ 3891484 h 8352919"/>
                <a:gd name="connsiteX104" fmla="*/ 5488151 w 8313725"/>
                <a:gd name="connsiteY104" fmla="*/ 3561307 h 8352919"/>
                <a:gd name="connsiteX105" fmla="*/ 5491414 w 8313725"/>
                <a:gd name="connsiteY105" fmla="*/ 3540427 h 8352919"/>
                <a:gd name="connsiteX106" fmla="*/ 5436602 w 8313725"/>
                <a:gd name="connsiteY106" fmla="*/ 3509758 h 8352919"/>
                <a:gd name="connsiteX107" fmla="*/ 5379833 w 8313725"/>
                <a:gd name="connsiteY107" fmla="*/ 3572400 h 8352919"/>
                <a:gd name="connsiteX108" fmla="*/ 5321759 w 8313725"/>
                <a:gd name="connsiteY108" fmla="*/ 3622645 h 8352919"/>
                <a:gd name="connsiteX109" fmla="*/ 5171026 w 8313725"/>
                <a:gd name="connsiteY109" fmla="*/ 3735531 h 8352919"/>
                <a:gd name="connsiteX110" fmla="*/ 5081631 w 8313725"/>
                <a:gd name="connsiteY110" fmla="*/ 3822969 h 8352919"/>
                <a:gd name="connsiteX111" fmla="*/ 4907407 w 8313725"/>
                <a:gd name="connsiteY111" fmla="*/ 4040911 h 8352919"/>
                <a:gd name="connsiteX112" fmla="*/ 4772988 w 8313725"/>
                <a:gd name="connsiteY112" fmla="*/ 4198169 h 8352919"/>
                <a:gd name="connsiteX113" fmla="*/ 4696643 w 8313725"/>
                <a:gd name="connsiteY113" fmla="*/ 4311707 h 8352919"/>
                <a:gd name="connsiteX114" fmla="*/ 4652272 w 8313725"/>
                <a:gd name="connsiteY114" fmla="*/ 4350858 h 8352919"/>
                <a:gd name="connsiteX115" fmla="*/ 4604637 w 8313725"/>
                <a:gd name="connsiteY115" fmla="*/ 4384137 h 8352919"/>
                <a:gd name="connsiteX116" fmla="*/ 4409534 w 8313725"/>
                <a:gd name="connsiteY116" fmla="*/ 4700610 h 8352919"/>
                <a:gd name="connsiteX117" fmla="*/ 4327316 w 8313725"/>
                <a:gd name="connsiteY117" fmla="*/ 4794573 h 8352919"/>
                <a:gd name="connsiteX118" fmla="*/ 4309698 w 8313725"/>
                <a:gd name="connsiteY118" fmla="*/ 4787395 h 8352919"/>
                <a:gd name="connsiteX119" fmla="*/ 4320138 w 8313725"/>
                <a:gd name="connsiteY119" fmla="*/ 4708440 h 8352919"/>
                <a:gd name="connsiteX120" fmla="*/ 4409534 w 8313725"/>
                <a:gd name="connsiteY120" fmla="*/ 4559013 h 8352919"/>
                <a:gd name="connsiteX121" fmla="*/ 4446727 w 8313725"/>
                <a:gd name="connsiteY121" fmla="*/ 4485930 h 8352919"/>
                <a:gd name="connsiteX122" fmla="*/ 4579189 w 8313725"/>
                <a:gd name="connsiteY122" fmla="*/ 4224270 h 8352919"/>
                <a:gd name="connsiteX123" fmla="*/ 4617688 w 8313725"/>
                <a:gd name="connsiteY123" fmla="*/ 4174025 h 8352919"/>
                <a:gd name="connsiteX124" fmla="*/ 4699906 w 8313725"/>
                <a:gd name="connsiteY124" fmla="*/ 3990666 h 8352919"/>
                <a:gd name="connsiteX125" fmla="*/ 4726007 w 8313725"/>
                <a:gd name="connsiteY125" fmla="*/ 3921499 h 8352919"/>
                <a:gd name="connsiteX126" fmla="*/ 4707736 w 8313725"/>
                <a:gd name="connsiteY126" fmla="*/ 3864078 h 8352919"/>
                <a:gd name="connsiteX127" fmla="*/ 4660754 w 8313725"/>
                <a:gd name="connsiteY127" fmla="*/ 3870603 h 8352919"/>
                <a:gd name="connsiteX128" fmla="*/ 4589629 w 8313725"/>
                <a:gd name="connsiteY128" fmla="*/ 3946948 h 8352919"/>
                <a:gd name="connsiteX129" fmla="*/ 4504802 w 8313725"/>
                <a:gd name="connsiteY129" fmla="*/ 4031776 h 8352919"/>
                <a:gd name="connsiteX130" fmla="*/ 4411491 w 8313725"/>
                <a:gd name="connsiteY130" fmla="*/ 4138137 h 8352919"/>
                <a:gd name="connsiteX131" fmla="*/ 4352764 w 8313725"/>
                <a:gd name="connsiteY131" fmla="*/ 4229490 h 8352919"/>
                <a:gd name="connsiteX132" fmla="*/ 4246403 w 8313725"/>
                <a:gd name="connsiteY132" fmla="*/ 4370434 h 8352919"/>
                <a:gd name="connsiteX133" fmla="*/ 4230743 w 8313725"/>
                <a:gd name="connsiteY133" fmla="*/ 4391315 h 8352919"/>
                <a:gd name="connsiteX134" fmla="*/ 4179846 w 8313725"/>
                <a:gd name="connsiteY134" fmla="*/ 4538132 h 8352919"/>
                <a:gd name="connsiteX135" fmla="*/ 4149830 w 8313725"/>
                <a:gd name="connsiteY135" fmla="*/ 4677119 h 8352919"/>
                <a:gd name="connsiteX136" fmla="*/ 4100238 w 8313725"/>
                <a:gd name="connsiteY136" fmla="*/ 4892451 h 8352919"/>
                <a:gd name="connsiteX137" fmla="*/ 4080663 w 8313725"/>
                <a:gd name="connsiteY137" fmla="*/ 5012515 h 8352919"/>
                <a:gd name="connsiteX138" fmla="*/ 3963209 w 8313725"/>
                <a:gd name="connsiteY138" fmla="*/ 5271566 h 8352919"/>
                <a:gd name="connsiteX139" fmla="*/ 3838577 w 8313725"/>
                <a:gd name="connsiteY139" fmla="*/ 5462755 h 8352919"/>
                <a:gd name="connsiteX140" fmla="*/ 3791596 w 8313725"/>
                <a:gd name="connsiteY140" fmla="*/ 5487551 h 8352919"/>
                <a:gd name="connsiteX141" fmla="*/ 3765495 w 8313725"/>
                <a:gd name="connsiteY141" fmla="*/ 5429476 h 8352919"/>
                <a:gd name="connsiteX142" fmla="*/ 3796163 w 8313725"/>
                <a:gd name="connsiteY142" fmla="*/ 5300930 h 8352919"/>
                <a:gd name="connsiteX143" fmla="*/ 4051952 w 8313725"/>
                <a:gd name="connsiteY143" fmla="*/ 4523124 h 8352919"/>
                <a:gd name="connsiteX144" fmla="*/ 4153745 w 8313725"/>
                <a:gd name="connsiteY144" fmla="*/ 4089197 h 8352919"/>
                <a:gd name="connsiteX145" fmla="*/ 4211820 w 8313725"/>
                <a:gd name="connsiteY145" fmla="*/ 4002412 h 8352919"/>
                <a:gd name="connsiteX146" fmla="*/ 4354069 w 8313725"/>
                <a:gd name="connsiteY146" fmla="*/ 3916932 h 8352919"/>
                <a:gd name="connsiteX147" fmla="*/ 4541343 w 8313725"/>
                <a:gd name="connsiteY147" fmla="*/ 3615467 h 8352919"/>
                <a:gd name="connsiteX148" fmla="*/ 4558961 w 8313725"/>
                <a:gd name="connsiteY148" fmla="*/ 3589366 h 8352919"/>
                <a:gd name="connsiteX149" fmla="*/ 4567444 w 8313725"/>
                <a:gd name="connsiteY149" fmla="*/ 3470607 h 8352919"/>
                <a:gd name="connsiteX150" fmla="*/ 4570054 w 8313725"/>
                <a:gd name="connsiteY150" fmla="*/ 3306824 h 8352919"/>
                <a:gd name="connsiteX151" fmla="*/ 4542648 w 8313725"/>
                <a:gd name="connsiteY151" fmla="*/ 3150219 h 8352919"/>
                <a:gd name="connsiteX152" fmla="*/ 4504149 w 8313725"/>
                <a:gd name="connsiteY152" fmla="*/ 3101280 h 8352919"/>
                <a:gd name="connsiteX153" fmla="*/ 4541343 w 8313725"/>
                <a:gd name="connsiteY153" fmla="*/ 2889210 h 8352919"/>
                <a:gd name="connsiteX154" fmla="*/ 4449337 w 8313725"/>
                <a:gd name="connsiteY154" fmla="*/ 2822653 h 8352919"/>
                <a:gd name="connsiteX155" fmla="*/ 4216387 w 8313725"/>
                <a:gd name="connsiteY155" fmla="*/ 2821348 h 8352919"/>
                <a:gd name="connsiteX156" fmla="*/ 4151788 w 8313725"/>
                <a:gd name="connsiteY156" fmla="*/ 2861805 h 8352919"/>
                <a:gd name="connsiteX157" fmla="*/ 4132864 w 8313725"/>
                <a:gd name="connsiteY157" fmla="*/ 2791985 h 8352919"/>
                <a:gd name="connsiteX158" fmla="*/ 4091755 w 8313725"/>
                <a:gd name="connsiteY158" fmla="*/ 2159692 h 8352919"/>
                <a:gd name="connsiteX159" fmla="*/ 4143957 w 8313725"/>
                <a:gd name="connsiteY159" fmla="*/ 1224628 h 8352919"/>
                <a:gd name="connsiteX160" fmla="*/ 4358637 w 8313725"/>
                <a:gd name="connsiteY160" fmla="*/ 583852 h 8352919"/>
                <a:gd name="connsiteX161" fmla="*/ 4427152 w 8313725"/>
                <a:gd name="connsiteY161" fmla="*/ 532303 h 8352919"/>
                <a:gd name="connsiteX162" fmla="*/ 4465650 w 8313725"/>
                <a:gd name="connsiteY162" fmla="*/ 598208 h 8352919"/>
                <a:gd name="connsiteX163" fmla="*/ 4474133 w 8313725"/>
                <a:gd name="connsiteY163" fmla="*/ 634096 h 8352919"/>
                <a:gd name="connsiteX164" fmla="*/ 4486531 w 8313725"/>
                <a:gd name="connsiteY164" fmla="*/ 1080421 h 8352919"/>
                <a:gd name="connsiteX165" fmla="*/ 4589629 w 8313725"/>
                <a:gd name="connsiteY165" fmla="*/ 1232459 h 8352919"/>
                <a:gd name="connsiteX166" fmla="*/ 5158628 w 8313725"/>
                <a:gd name="connsiteY166" fmla="*/ 1441918 h 8352919"/>
                <a:gd name="connsiteX167" fmla="*/ 5898588 w 8313725"/>
                <a:gd name="connsiteY167" fmla="*/ 1818423 h 8352919"/>
                <a:gd name="connsiteX168" fmla="*/ 6021914 w 8313725"/>
                <a:gd name="connsiteY168" fmla="*/ 1807330 h 8352919"/>
                <a:gd name="connsiteX169" fmla="*/ 6206577 w 8313725"/>
                <a:gd name="connsiteY169" fmla="*/ 2014179 h 8352919"/>
                <a:gd name="connsiteX170" fmla="*/ 6387326 w 8313725"/>
                <a:gd name="connsiteY170" fmla="*/ 2160344 h 8352919"/>
                <a:gd name="connsiteX171" fmla="*/ 6499560 w 8313725"/>
                <a:gd name="connsiteY171" fmla="*/ 2228206 h 8352919"/>
                <a:gd name="connsiteX172" fmla="*/ 6645725 w 8313725"/>
                <a:gd name="connsiteY172" fmla="*/ 2352838 h 8352919"/>
                <a:gd name="connsiteX173" fmla="*/ 7093354 w 8313725"/>
                <a:gd name="connsiteY173" fmla="*/ 2694759 h 8352919"/>
                <a:gd name="connsiteX174" fmla="*/ 7115540 w 8313725"/>
                <a:gd name="connsiteY174" fmla="*/ 2717597 h 8352919"/>
                <a:gd name="connsiteX175" fmla="*/ 7236909 w 8313725"/>
                <a:gd name="connsiteY175" fmla="*/ 2844839 h 8352919"/>
                <a:gd name="connsiteX176" fmla="*/ 7850279 w 8313725"/>
                <a:gd name="connsiteY176" fmla="*/ 3531944 h 8352919"/>
                <a:gd name="connsiteX177" fmla="*/ 8234614 w 8313725"/>
                <a:gd name="connsiteY177" fmla="*/ 4102248 h 8352919"/>
                <a:gd name="connsiteX178" fmla="*/ 8288773 w 8313725"/>
                <a:gd name="connsiteY178" fmla="*/ 4171415 h 8352919"/>
                <a:gd name="connsiteX179" fmla="*/ 8303781 w 8313725"/>
                <a:gd name="connsiteY179" fmla="*/ 4167500 h 8352919"/>
                <a:gd name="connsiteX180" fmla="*/ 8313569 w 8313725"/>
                <a:gd name="connsiteY180" fmla="*/ 4102900 h 8352919"/>
                <a:gd name="connsiteX181" fmla="*/ 6930876 w 8313725"/>
                <a:gd name="connsiteY181" fmla="*/ 1771441 h 8352919"/>
                <a:gd name="connsiteX182" fmla="*/ 6922394 w 8313725"/>
                <a:gd name="connsiteY182" fmla="*/ 1756433 h 8352919"/>
                <a:gd name="connsiteX183" fmla="*/ 6922394 w 8313725"/>
                <a:gd name="connsiteY183" fmla="*/ 1756433 h 8352919"/>
                <a:gd name="connsiteX184" fmla="*/ 6930876 w 8313725"/>
                <a:gd name="connsiteY184" fmla="*/ 1771441 h 835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8313725" h="8352919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42738" y="6781852"/>
                    <a:pt x="363770" y="7510712"/>
                    <a:pt x="342966" y="8352919"/>
                  </a:cubicBezTo>
                  <a:lnTo>
                    <a:pt x="3645678" y="8331521"/>
                  </a:lnTo>
                  <a:cubicBezTo>
                    <a:pt x="3672881" y="7579962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lnTo>
                    <a:pt x="6922394" y="1756433"/>
                  </a:ln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 w="6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82F11B-D1F6-4B7F-B44D-902D10AAF482}"/>
                </a:ext>
              </a:extLst>
            </p:cNvPr>
            <p:cNvSpPr/>
            <p:nvPr/>
          </p:nvSpPr>
          <p:spPr>
            <a:xfrm>
              <a:off x="1084357" y="4716728"/>
              <a:ext cx="1691823" cy="1564762"/>
            </a:xfrm>
            <a:custGeom>
              <a:avLst/>
              <a:gdLst>
                <a:gd name="connsiteX0" fmla="*/ 541770 w 1691823"/>
                <a:gd name="connsiteY0" fmla="*/ 1449088 h 1564762"/>
                <a:gd name="connsiteX1" fmla="*/ 556922 w 1691823"/>
                <a:gd name="connsiteY1" fmla="*/ 1459830 h 1564762"/>
                <a:gd name="connsiteX2" fmla="*/ 604142 w 1691823"/>
                <a:gd name="connsiteY2" fmla="*/ 1501622 h 1564762"/>
                <a:gd name="connsiteX3" fmla="*/ 627842 w 1691823"/>
                <a:gd name="connsiteY3" fmla="*/ 1520257 h 1564762"/>
                <a:gd name="connsiteX4" fmla="*/ 625852 w 1691823"/>
                <a:gd name="connsiteY4" fmla="*/ 1524237 h 1564762"/>
                <a:gd name="connsiteX5" fmla="*/ 612283 w 1691823"/>
                <a:gd name="connsiteY5" fmla="*/ 1519714 h 1564762"/>
                <a:gd name="connsiteX6" fmla="*/ 551675 w 1691823"/>
                <a:gd name="connsiteY6" fmla="*/ 1518809 h 1564762"/>
                <a:gd name="connsiteX7" fmla="*/ 504456 w 1691823"/>
                <a:gd name="connsiteY7" fmla="*/ 1551736 h 1564762"/>
                <a:gd name="connsiteX8" fmla="*/ 482022 w 1691823"/>
                <a:gd name="connsiteY8" fmla="*/ 1564762 h 1564762"/>
                <a:gd name="connsiteX9" fmla="*/ 478765 w 1691823"/>
                <a:gd name="connsiteY9" fmla="*/ 1561687 h 1564762"/>
                <a:gd name="connsiteX10" fmla="*/ 508617 w 1691823"/>
                <a:gd name="connsiteY10" fmla="*/ 1520619 h 1564762"/>
                <a:gd name="connsiteX11" fmla="*/ 506446 w 1691823"/>
                <a:gd name="connsiteY11" fmla="*/ 1518267 h 1564762"/>
                <a:gd name="connsiteX12" fmla="*/ 467548 w 1691823"/>
                <a:gd name="connsiteY12" fmla="*/ 1546309 h 1564762"/>
                <a:gd name="connsiteX13" fmla="*/ 464292 w 1691823"/>
                <a:gd name="connsiteY13" fmla="*/ 1543414 h 1564762"/>
                <a:gd name="connsiteX14" fmla="*/ 466644 w 1691823"/>
                <a:gd name="connsiteY14" fmla="*/ 1534730 h 1564762"/>
                <a:gd name="connsiteX15" fmla="*/ 515130 w 1691823"/>
                <a:gd name="connsiteY15" fmla="*/ 1469781 h 1564762"/>
                <a:gd name="connsiteX16" fmla="*/ 525804 w 1691823"/>
                <a:gd name="connsiteY16" fmla="*/ 1457478 h 1564762"/>
                <a:gd name="connsiteX17" fmla="*/ 541770 w 1691823"/>
                <a:gd name="connsiteY17" fmla="*/ 1449088 h 1564762"/>
                <a:gd name="connsiteX18" fmla="*/ 622957 w 1691823"/>
                <a:gd name="connsiteY18" fmla="*/ 1433958 h 1564762"/>
                <a:gd name="connsiteX19" fmla="*/ 629651 w 1691823"/>
                <a:gd name="connsiteY19" fmla="*/ 1453679 h 1564762"/>
                <a:gd name="connsiteX20" fmla="*/ 644306 w 1691823"/>
                <a:gd name="connsiteY20" fmla="*/ 1467247 h 1564762"/>
                <a:gd name="connsiteX21" fmla="*/ 608122 w 1691823"/>
                <a:gd name="connsiteY21" fmla="*/ 1466886 h 1564762"/>
                <a:gd name="connsiteX22" fmla="*/ 605951 w 1691823"/>
                <a:gd name="connsiteY22" fmla="*/ 1450060 h 1564762"/>
                <a:gd name="connsiteX23" fmla="*/ 622957 w 1691823"/>
                <a:gd name="connsiteY23" fmla="*/ 1433958 h 1564762"/>
                <a:gd name="connsiteX24" fmla="*/ 526709 w 1691823"/>
                <a:gd name="connsiteY24" fmla="*/ 1382577 h 1564762"/>
                <a:gd name="connsiteX25" fmla="*/ 530147 w 1691823"/>
                <a:gd name="connsiteY25" fmla="*/ 1435224 h 1564762"/>
                <a:gd name="connsiteX26" fmla="*/ 493782 w 1691823"/>
                <a:gd name="connsiteY26" fmla="*/ 1475569 h 1564762"/>
                <a:gd name="connsiteX27" fmla="*/ 462121 w 1691823"/>
                <a:gd name="connsiteY27" fmla="*/ 1503973 h 1564762"/>
                <a:gd name="connsiteX28" fmla="*/ 457960 w 1691823"/>
                <a:gd name="connsiteY28" fmla="*/ 1500174 h 1564762"/>
                <a:gd name="connsiteX29" fmla="*/ 526709 w 1691823"/>
                <a:gd name="connsiteY29" fmla="*/ 1382577 h 1564762"/>
                <a:gd name="connsiteX30" fmla="*/ 574109 w 1691823"/>
                <a:gd name="connsiteY30" fmla="*/ 1342414 h 1564762"/>
                <a:gd name="connsiteX31" fmla="*/ 572842 w 1691823"/>
                <a:gd name="connsiteY31" fmla="*/ 1361230 h 1564762"/>
                <a:gd name="connsiteX32" fmla="*/ 594553 w 1691823"/>
                <a:gd name="connsiteY32" fmla="*/ 1384568 h 1564762"/>
                <a:gd name="connsiteX33" fmla="*/ 638516 w 1691823"/>
                <a:gd name="connsiteY33" fmla="*/ 1380226 h 1564762"/>
                <a:gd name="connsiteX34" fmla="*/ 663664 w 1691823"/>
                <a:gd name="connsiteY34" fmla="*/ 1385834 h 1564762"/>
                <a:gd name="connsiteX35" fmla="*/ 633450 w 1691823"/>
                <a:gd name="connsiteY35" fmla="*/ 1407183 h 1564762"/>
                <a:gd name="connsiteX36" fmla="*/ 603237 w 1691823"/>
                <a:gd name="connsiteY36" fmla="*/ 1402841 h 1564762"/>
                <a:gd name="connsiteX37" fmla="*/ 598352 w 1691823"/>
                <a:gd name="connsiteY37" fmla="*/ 1398499 h 1564762"/>
                <a:gd name="connsiteX38" fmla="*/ 597809 w 1691823"/>
                <a:gd name="connsiteY38" fmla="*/ 1437577 h 1564762"/>
                <a:gd name="connsiteX39" fmla="*/ 583879 w 1691823"/>
                <a:gd name="connsiteY39" fmla="*/ 1457659 h 1564762"/>
                <a:gd name="connsiteX40" fmla="*/ 567234 w 1691823"/>
                <a:gd name="connsiteY40" fmla="*/ 1440834 h 1564762"/>
                <a:gd name="connsiteX41" fmla="*/ 559455 w 1691823"/>
                <a:gd name="connsiteY41" fmla="*/ 1415686 h 1564762"/>
                <a:gd name="connsiteX42" fmla="*/ 545705 w 1691823"/>
                <a:gd name="connsiteY42" fmla="*/ 1375703 h 1564762"/>
                <a:gd name="connsiteX43" fmla="*/ 559635 w 1691823"/>
                <a:gd name="connsiteY43" fmla="*/ 1344766 h 1564762"/>
                <a:gd name="connsiteX44" fmla="*/ 574109 w 1691823"/>
                <a:gd name="connsiteY44" fmla="*/ 1342414 h 1564762"/>
                <a:gd name="connsiteX45" fmla="*/ 587317 w 1691823"/>
                <a:gd name="connsiteY45" fmla="*/ 1338253 h 1564762"/>
                <a:gd name="connsiteX46" fmla="*/ 606856 w 1691823"/>
                <a:gd name="connsiteY46" fmla="*/ 1355079 h 1564762"/>
                <a:gd name="connsiteX47" fmla="*/ 607218 w 1691823"/>
                <a:gd name="connsiteY47" fmla="*/ 1372628 h 1564762"/>
                <a:gd name="connsiteX48" fmla="*/ 591297 w 1691823"/>
                <a:gd name="connsiteY48" fmla="*/ 1374437 h 1564762"/>
                <a:gd name="connsiteX49" fmla="*/ 582070 w 1691823"/>
                <a:gd name="connsiteY49" fmla="*/ 1361954 h 1564762"/>
                <a:gd name="connsiteX50" fmla="*/ 581708 w 1691823"/>
                <a:gd name="connsiteY50" fmla="*/ 1342053 h 1564762"/>
                <a:gd name="connsiteX51" fmla="*/ 587317 w 1691823"/>
                <a:gd name="connsiteY51" fmla="*/ 1338253 h 1564762"/>
                <a:gd name="connsiteX52" fmla="*/ 796097 w 1691823"/>
                <a:gd name="connsiteY52" fmla="*/ 1337348 h 1564762"/>
                <a:gd name="connsiteX53" fmla="*/ 732051 w 1691823"/>
                <a:gd name="connsiteY53" fmla="*/ 1389272 h 1564762"/>
                <a:gd name="connsiteX54" fmla="*/ 796097 w 1691823"/>
                <a:gd name="connsiteY54" fmla="*/ 1337348 h 1564762"/>
                <a:gd name="connsiteX55" fmla="*/ 816449 w 1691823"/>
                <a:gd name="connsiteY55" fmla="*/ 1336624 h 1564762"/>
                <a:gd name="connsiteX56" fmla="*/ 834812 w 1691823"/>
                <a:gd name="connsiteY56" fmla="*/ 1337710 h 1564762"/>
                <a:gd name="connsiteX57" fmla="*/ 835355 w 1691823"/>
                <a:gd name="connsiteY57" fmla="*/ 1354535 h 1564762"/>
                <a:gd name="connsiteX58" fmla="*/ 738202 w 1691823"/>
                <a:gd name="connsiteY58" fmla="*/ 1429978 h 1564762"/>
                <a:gd name="connsiteX59" fmla="*/ 708712 w 1691823"/>
                <a:gd name="connsiteY59" fmla="*/ 1423827 h 1564762"/>
                <a:gd name="connsiteX60" fmla="*/ 749600 w 1691823"/>
                <a:gd name="connsiteY60" fmla="*/ 1397775 h 1564762"/>
                <a:gd name="connsiteX61" fmla="*/ 803513 w 1691823"/>
                <a:gd name="connsiteY61" fmla="*/ 1348565 h 1564762"/>
                <a:gd name="connsiteX62" fmla="*/ 816449 w 1691823"/>
                <a:gd name="connsiteY62" fmla="*/ 1336624 h 1564762"/>
                <a:gd name="connsiteX63" fmla="*/ 762445 w 1691823"/>
                <a:gd name="connsiteY63" fmla="*/ 1287414 h 1564762"/>
                <a:gd name="connsiteX64" fmla="*/ 766787 w 1691823"/>
                <a:gd name="connsiteY64" fmla="*/ 1293746 h 1564762"/>
                <a:gd name="connsiteX65" fmla="*/ 729880 w 1691823"/>
                <a:gd name="connsiteY65" fmla="*/ 1319437 h 1564762"/>
                <a:gd name="connsiteX66" fmla="*/ 726985 w 1691823"/>
                <a:gd name="connsiteY66" fmla="*/ 1315457 h 1564762"/>
                <a:gd name="connsiteX67" fmla="*/ 762445 w 1691823"/>
                <a:gd name="connsiteY67" fmla="*/ 1287414 h 1564762"/>
                <a:gd name="connsiteX68" fmla="*/ 790488 w 1691823"/>
                <a:gd name="connsiteY68" fmla="*/ 1278188 h 1564762"/>
                <a:gd name="connsiteX69" fmla="*/ 819616 w 1691823"/>
                <a:gd name="connsiteY69" fmla="*/ 1306050 h 1564762"/>
                <a:gd name="connsiteX70" fmla="*/ 780176 w 1691823"/>
                <a:gd name="connsiteY70" fmla="*/ 1320161 h 1564762"/>
                <a:gd name="connsiteX71" fmla="*/ 748153 w 1691823"/>
                <a:gd name="connsiteY71" fmla="*/ 1348746 h 1564762"/>
                <a:gd name="connsiteX72" fmla="*/ 724272 w 1691823"/>
                <a:gd name="connsiteY72" fmla="*/ 1374618 h 1564762"/>
                <a:gd name="connsiteX73" fmla="*/ 711065 w 1691823"/>
                <a:gd name="connsiteY73" fmla="*/ 1396690 h 1564762"/>
                <a:gd name="connsiteX74" fmla="*/ 698400 w 1691823"/>
                <a:gd name="connsiteY74" fmla="*/ 1410620 h 1564762"/>
                <a:gd name="connsiteX75" fmla="*/ 680670 w 1691823"/>
                <a:gd name="connsiteY75" fmla="*/ 1395061 h 1564762"/>
                <a:gd name="connsiteX76" fmla="*/ 691887 w 1691823"/>
                <a:gd name="connsiteY76" fmla="*/ 1369733 h 1564762"/>
                <a:gd name="connsiteX77" fmla="*/ 770044 w 1691823"/>
                <a:gd name="connsiteY77" fmla="*/ 1309306 h 1564762"/>
                <a:gd name="connsiteX78" fmla="*/ 785241 w 1691823"/>
                <a:gd name="connsiteY78" fmla="*/ 1297908 h 1564762"/>
                <a:gd name="connsiteX79" fmla="*/ 790488 w 1691823"/>
                <a:gd name="connsiteY79" fmla="*/ 1278188 h 1564762"/>
                <a:gd name="connsiteX80" fmla="*/ 905123 w 1691823"/>
                <a:gd name="connsiteY80" fmla="*/ 1258829 h 1564762"/>
                <a:gd name="connsiteX81" fmla="*/ 919483 w 1691823"/>
                <a:gd name="connsiteY81" fmla="*/ 1266428 h 1564762"/>
                <a:gd name="connsiteX82" fmla="*/ 920930 w 1691823"/>
                <a:gd name="connsiteY82" fmla="*/ 1280901 h 1564762"/>
                <a:gd name="connsiteX83" fmla="*/ 915684 w 1691823"/>
                <a:gd name="connsiteY83" fmla="*/ 1280901 h 1564762"/>
                <a:gd name="connsiteX84" fmla="*/ 911703 w 1691823"/>
                <a:gd name="connsiteY84" fmla="*/ 1266247 h 1564762"/>
                <a:gd name="connsiteX85" fmla="*/ 869007 w 1691823"/>
                <a:gd name="connsiteY85" fmla="*/ 1320342 h 1564762"/>
                <a:gd name="connsiteX86" fmla="*/ 859056 w 1691823"/>
                <a:gd name="connsiteY86" fmla="*/ 1333006 h 1564762"/>
                <a:gd name="connsiteX87" fmla="*/ 842411 w 1691823"/>
                <a:gd name="connsiteY87" fmla="*/ 1326855 h 1564762"/>
                <a:gd name="connsiteX88" fmla="*/ 843135 w 1691823"/>
                <a:gd name="connsiteY88" fmla="*/ 1312200 h 1564762"/>
                <a:gd name="connsiteX89" fmla="*/ 887098 w 1691823"/>
                <a:gd name="connsiteY89" fmla="*/ 1269142 h 1564762"/>
                <a:gd name="connsiteX90" fmla="*/ 905123 w 1691823"/>
                <a:gd name="connsiteY90" fmla="*/ 1258829 h 1564762"/>
                <a:gd name="connsiteX91" fmla="*/ 718663 w 1691823"/>
                <a:gd name="connsiteY91" fmla="*/ 1229882 h 1564762"/>
                <a:gd name="connsiteX92" fmla="*/ 665292 w 1691823"/>
                <a:gd name="connsiteY92" fmla="*/ 1312381 h 1564762"/>
                <a:gd name="connsiteX93" fmla="*/ 718663 w 1691823"/>
                <a:gd name="connsiteY93" fmla="*/ 1229882 h 1564762"/>
                <a:gd name="connsiteX94" fmla="*/ 792478 w 1691823"/>
                <a:gd name="connsiteY94" fmla="*/ 1187005 h 1564762"/>
                <a:gd name="connsiteX95" fmla="*/ 776376 w 1691823"/>
                <a:gd name="connsiteY95" fmla="*/ 1199669 h 1564762"/>
                <a:gd name="connsiteX96" fmla="*/ 779271 w 1691823"/>
                <a:gd name="connsiteY96" fmla="*/ 1205640 h 1564762"/>
                <a:gd name="connsiteX97" fmla="*/ 797363 w 1691823"/>
                <a:gd name="connsiteY97" fmla="*/ 1194604 h 1564762"/>
                <a:gd name="connsiteX98" fmla="*/ 792478 w 1691823"/>
                <a:gd name="connsiteY98" fmla="*/ 1187005 h 1564762"/>
                <a:gd name="connsiteX99" fmla="*/ 749419 w 1691823"/>
                <a:gd name="connsiteY99" fmla="*/ 1181758 h 1564762"/>
                <a:gd name="connsiteX100" fmla="*/ 754666 w 1691823"/>
                <a:gd name="connsiteY100" fmla="*/ 1185558 h 1564762"/>
                <a:gd name="connsiteX101" fmla="*/ 739830 w 1691823"/>
                <a:gd name="connsiteY101" fmla="*/ 1207268 h 1564762"/>
                <a:gd name="connsiteX102" fmla="*/ 734041 w 1691823"/>
                <a:gd name="connsiteY102" fmla="*/ 1203107 h 1564762"/>
                <a:gd name="connsiteX103" fmla="*/ 749419 w 1691823"/>
                <a:gd name="connsiteY103" fmla="*/ 1181758 h 1564762"/>
                <a:gd name="connsiteX104" fmla="*/ 702561 w 1691823"/>
                <a:gd name="connsiteY104" fmla="*/ 1179655 h 1564762"/>
                <a:gd name="connsiteX105" fmla="*/ 716673 w 1691823"/>
                <a:gd name="connsiteY105" fmla="*/ 1185920 h 1564762"/>
                <a:gd name="connsiteX106" fmla="*/ 713055 w 1691823"/>
                <a:gd name="connsiteY106" fmla="*/ 1208534 h 1564762"/>
                <a:gd name="connsiteX107" fmla="*/ 686821 w 1691823"/>
                <a:gd name="connsiteY107" fmla="*/ 1234044 h 1564762"/>
                <a:gd name="connsiteX108" fmla="*/ 632003 w 1691823"/>
                <a:gd name="connsiteY108" fmla="*/ 1342414 h 1564762"/>
                <a:gd name="connsiteX109" fmla="*/ 630918 w 1691823"/>
                <a:gd name="connsiteY109" fmla="*/ 1347661 h 1564762"/>
                <a:gd name="connsiteX110" fmla="*/ 602333 w 1691823"/>
                <a:gd name="connsiteY110" fmla="*/ 1331559 h 1564762"/>
                <a:gd name="connsiteX111" fmla="*/ 588221 w 1691823"/>
                <a:gd name="connsiteY111" fmla="*/ 1326493 h 1564762"/>
                <a:gd name="connsiteX112" fmla="*/ 590573 w 1691823"/>
                <a:gd name="connsiteY112" fmla="*/ 1315277 h 1564762"/>
                <a:gd name="connsiteX113" fmla="*/ 615540 w 1691823"/>
                <a:gd name="connsiteY113" fmla="*/ 1286149 h 1564762"/>
                <a:gd name="connsiteX114" fmla="*/ 669453 w 1691823"/>
                <a:gd name="connsiteY114" fmla="*/ 1208896 h 1564762"/>
                <a:gd name="connsiteX115" fmla="*/ 687364 w 1691823"/>
                <a:gd name="connsiteY115" fmla="*/ 1185739 h 1564762"/>
                <a:gd name="connsiteX116" fmla="*/ 702561 w 1691823"/>
                <a:gd name="connsiteY116" fmla="*/ 1179655 h 1564762"/>
                <a:gd name="connsiteX117" fmla="*/ 592925 w 1691823"/>
                <a:gd name="connsiteY117" fmla="*/ 1177417 h 1564762"/>
                <a:gd name="connsiteX118" fmla="*/ 617349 w 1691823"/>
                <a:gd name="connsiteY118" fmla="*/ 1186101 h 1564762"/>
                <a:gd name="connsiteX119" fmla="*/ 609751 w 1691823"/>
                <a:gd name="connsiteY119" fmla="*/ 1210344 h 1564762"/>
                <a:gd name="connsiteX120" fmla="*/ 581527 w 1691823"/>
                <a:gd name="connsiteY120" fmla="*/ 1247975 h 1564762"/>
                <a:gd name="connsiteX121" fmla="*/ 585146 w 1691823"/>
                <a:gd name="connsiteY121" fmla="*/ 1286692 h 1564762"/>
                <a:gd name="connsiteX122" fmla="*/ 588764 w 1691823"/>
                <a:gd name="connsiteY122" fmla="*/ 1296642 h 1564762"/>
                <a:gd name="connsiteX123" fmla="*/ 571939 w 1691823"/>
                <a:gd name="connsiteY123" fmla="*/ 1303336 h 1564762"/>
                <a:gd name="connsiteX124" fmla="*/ 564702 w 1691823"/>
                <a:gd name="connsiteY124" fmla="*/ 1333731 h 1564762"/>
                <a:gd name="connsiteX125" fmla="*/ 558731 w 1691823"/>
                <a:gd name="connsiteY125" fmla="*/ 1333911 h 1564762"/>
                <a:gd name="connsiteX126" fmla="*/ 552037 w 1691823"/>
                <a:gd name="connsiteY126" fmla="*/ 1307135 h 1564762"/>
                <a:gd name="connsiteX127" fmla="*/ 560903 w 1691823"/>
                <a:gd name="connsiteY127" fmla="*/ 1261363 h 1564762"/>
                <a:gd name="connsiteX128" fmla="*/ 571577 w 1691823"/>
                <a:gd name="connsiteY128" fmla="*/ 1217581 h 1564762"/>
                <a:gd name="connsiteX129" fmla="*/ 577909 w 1691823"/>
                <a:gd name="connsiteY129" fmla="*/ 1187548 h 1564762"/>
                <a:gd name="connsiteX130" fmla="*/ 592925 w 1691823"/>
                <a:gd name="connsiteY130" fmla="*/ 1177417 h 1564762"/>
                <a:gd name="connsiteX131" fmla="*/ 973577 w 1691823"/>
                <a:gd name="connsiteY131" fmla="*/ 1177054 h 1564762"/>
                <a:gd name="connsiteX132" fmla="*/ 973758 w 1691823"/>
                <a:gd name="connsiteY132" fmla="*/ 1188452 h 1564762"/>
                <a:gd name="connsiteX133" fmla="*/ 942459 w 1691823"/>
                <a:gd name="connsiteY133" fmla="*/ 1227350 h 1564762"/>
                <a:gd name="connsiteX134" fmla="*/ 935584 w 1691823"/>
                <a:gd name="connsiteY134" fmla="*/ 1247070 h 1564762"/>
                <a:gd name="connsiteX135" fmla="*/ 937755 w 1691823"/>
                <a:gd name="connsiteY135" fmla="*/ 1253041 h 1564762"/>
                <a:gd name="connsiteX136" fmla="*/ 924006 w 1691823"/>
                <a:gd name="connsiteY136" fmla="*/ 1247613 h 1564762"/>
                <a:gd name="connsiteX137" fmla="*/ 924006 w 1691823"/>
                <a:gd name="connsiteY137" fmla="*/ 1236034 h 1564762"/>
                <a:gd name="connsiteX138" fmla="*/ 962360 w 1691823"/>
                <a:gd name="connsiteY138" fmla="*/ 1180854 h 1564762"/>
                <a:gd name="connsiteX139" fmla="*/ 973577 w 1691823"/>
                <a:gd name="connsiteY139" fmla="*/ 1177054 h 1564762"/>
                <a:gd name="connsiteX140" fmla="*/ 716130 w 1691823"/>
                <a:gd name="connsiteY140" fmla="*/ 1159325 h 1564762"/>
                <a:gd name="connsiteX141" fmla="*/ 731327 w 1691823"/>
                <a:gd name="connsiteY141" fmla="*/ 1163124 h 1564762"/>
                <a:gd name="connsiteX142" fmla="*/ 737298 w 1691823"/>
                <a:gd name="connsiteY142" fmla="*/ 1175065 h 1564762"/>
                <a:gd name="connsiteX143" fmla="*/ 724814 w 1691823"/>
                <a:gd name="connsiteY143" fmla="*/ 1178322 h 1564762"/>
                <a:gd name="connsiteX144" fmla="*/ 700390 w 1691823"/>
                <a:gd name="connsiteY144" fmla="*/ 1167466 h 1564762"/>
                <a:gd name="connsiteX145" fmla="*/ 716130 w 1691823"/>
                <a:gd name="connsiteY145" fmla="*/ 1159325 h 1564762"/>
                <a:gd name="connsiteX146" fmla="*/ 895783 w 1691823"/>
                <a:gd name="connsiteY146" fmla="*/ 1159324 h 1564762"/>
                <a:gd name="connsiteX147" fmla="*/ 896869 w 1691823"/>
                <a:gd name="connsiteY147" fmla="*/ 1208172 h 1564762"/>
                <a:gd name="connsiteX148" fmla="*/ 854352 w 1691823"/>
                <a:gd name="connsiteY148" fmla="*/ 1242185 h 1564762"/>
                <a:gd name="connsiteX149" fmla="*/ 816902 w 1691823"/>
                <a:gd name="connsiteY149" fmla="*/ 1270951 h 1564762"/>
                <a:gd name="connsiteX150" fmla="*/ 831376 w 1691823"/>
                <a:gd name="connsiteY150" fmla="*/ 1283435 h 1564762"/>
                <a:gd name="connsiteX151" fmla="*/ 841869 w 1691823"/>
                <a:gd name="connsiteY151" fmla="*/ 1263353 h 1564762"/>
                <a:gd name="connsiteX152" fmla="*/ 846935 w 1691823"/>
                <a:gd name="connsiteY152" fmla="*/ 1264619 h 1564762"/>
                <a:gd name="connsiteX153" fmla="*/ 842412 w 1691823"/>
                <a:gd name="connsiteY153" fmla="*/ 1280902 h 1564762"/>
                <a:gd name="connsiteX154" fmla="*/ 824863 w 1691823"/>
                <a:gd name="connsiteY154" fmla="*/ 1286329 h 1564762"/>
                <a:gd name="connsiteX155" fmla="*/ 792297 w 1691823"/>
                <a:gd name="connsiteY155" fmla="*/ 1265885 h 1564762"/>
                <a:gd name="connsiteX156" fmla="*/ 895783 w 1691823"/>
                <a:gd name="connsiteY156" fmla="*/ 1159324 h 1564762"/>
                <a:gd name="connsiteX157" fmla="*/ 883118 w 1691823"/>
                <a:gd name="connsiteY157" fmla="*/ 1154259 h 1564762"/>
                <a:gd name="connsiteX158" fmla="*/ 809484 w 1691823"/>
                <a:gd name="connsiteY158" fmla="*/ 1240377 h 1564762"/>
                <a:gd name="connsiteX159" fmla="*/ 883118 w 1691823"/>
                <a:gd name="connsiteY159" fmla="*/ 1154259 h 1564762"/>
                <a:gd name="connsiteX160" fmla="*/ 1004877 w 1691823"/>
                <a:gd name="connsiteY160" fmla="*/ 1142861 h 1564762"/>
                <a:gd name="connsiteX161" fmla="*/ 991669 w 1691823"/>
                <a:gd name="connsiteY161" fmla="*/ 1177235 h 1564762"/>
                <a:gd name="connsiteX162" fmla="*/ 1004877 w 1691823"/>
                <a:gd name="connsiteY162" fmla="*/ 1142861 h 1564762"/>
                <a:gd name="connsiteX163" fmla="*/ 853810 w 1691823"/>
                <a:gd name="connsiteY163" fmla="*/ 1089490 h 1564762"/>
                <a:gd name="connsiteX164" fmla="*/ 884747 w 1691823"/>
                <a:gd name="connsiteY164" fmla="*/ 1118075 h 1564762"/>
                <a:gd name="connsiteX165" fmla="*/ 883661 w 1691823"/>
                <a:gd name="connsiteY165" fmla="*/ 1120246 h 1564762"/>
                <a:gd name="connsiteX166" fmla="*/ 864122 w 1691823"/>
                <a:gd name="connsiteY166" fmla="*/ 1114276 h 1564762"/>
                <a:gd name="connsiteX167" fmla="*/ 849287 w 1691823"/>
                <a:gd name="connsiteY167" fmla="*/ 1152631 h 1564762"/>
                <a:gd name="connsiteX168" fmla="*/ 800800 w 1691823"/>
                <a:gd name="connsiteY168" fmla="*/ 1206363 h 1564762"/>
                <a:gd name="connsiteX169" fmla="*/ 806409 w 1691823"/>
                <a:gd name="connsiteY169" fmla="*/ 1223732 h 1564762"/>
                <a:gd name="connsiteX170" fmla="*/ 762084 w 1691823"/>
                <a:gd name="connsiteY170" fmla="*/ 1224998 h 1564762"/>
                <a:gd name="connsiteX171" fmla="*/ 775472 w 1691823"/>
                <a:gd name="connsiteY171" fmla="*/ 1261724 h 1564762"/>
                <a:gd name="connsiteX172" fmla="*/ 764074 w 1691823"/>
                <a:gd name="connsiteY172" fmla="*/ 1260639 h 1564762"/>
                <a:gd name="connsiteX173" fmla="*/ 742544 w 1691823"/>
                <a:gd name="connsiteY173" fmla="*/ 1268780 h 1564762"/>
                <a:gd name="connsiteX174" fmla="*/ 706904 w 1691823"/>
                <a:gd name="connsiteY174" fmla="*/ 1319075 h 1564762"/>
                <a:gd name="connsiteX175" fmla="*/ 664207 w 1691823"/>
                <a:gd name="connsiteY175" fmla="*/ 1352907 h 1564762"/>
                <a:gd name="connsiteX176" fmla="*/ 672529 w 1691823"/>
                <a:gd name="connsiteY176" fmla="*/ 1364486 h 1564762"/>
                <a:gd name="connsiteX177" fmla="*/ 661674 w 1691823"/>
                <a:gd name="connsiteY177" fmla="*/ 1370275 h 1564762"/>
                <a:gd name="connsiteX178" fmla="*/ 650276 w 1691823"/>
                <a:gd name="connsiteY178" fmla="*/ 1356525 h 1564762"/>
                <a:gd name="connsiteX179" fmla="*/ 656065 w 1691823"/>
                <a:gd name="connsiteY179" fmla="*/ 1339338 h 1564762"/>
                <a:gd name="connsiteX180" fmla="*/ 708351 w 1691823"/>
                <a:gd name="connsiteY180" fmla="*/ 1278188 h 1564762"/>
                <a:gd name="connsiteX181" fmla="*/ 727890 w 1691823"/>
                <a:gd name="connsiteY181" fmla="*/ 1241823 h 1564762"/>
                <a:gd name="connsiteX182" fmla="*/ 753038 w 1691823"/>
                <a:gd name="connsiteY182" fmla="*/ 1216857 h 1564762"/>
                <a:gd name="connsiteX183" fmla="*/ 759370 w 1691823"/>
                <a:gd name="connsiteY183" fmla="*/ 1210886 h 1564762"/>
                <a:gd name="connsiteX184" fmla="*/ 823053 w 1691823"/>
                <a:gd name="connsiteY184" fmla="*/ 1153716 h 1564762"/>
                <a:gd name="connsiteX185" fmla="*/ 831376 w 1691823"/>
                <a:gd name="connsiteY185" fmla="*/ 1142499 h 1564762"/>
                <a:gd name="connsiteX186" fmla="*/ 853810 w 1691823"/>
                <a:gd name="connsiteY186" fmla="*/ 1089490 h 1564762"/>
                <a:gd name="connsiteX187" fmla="*/ 652990 w 1691823"/>
                <a:gd name="connsiteY187" fmla="*/ 1076283 h 1564762"/>
                <a:gd name="connsiteX188" fmla="*/ 642497 w 1691823"/>
                <a:gd name="connsiteY188" fmla="*/ 1125493 h 1564762"/>
                <a:gd name="connsiteX189" fmla="*/ 619701 w 1691823"/>
                <a:gd name="connsiteY189" fmla="*/ 1164933 h 1564762"/>
                <a:gd name="connsiteX190" fmla="*/ 611741 w 1691823"/>
                <a:gd name="connsiteY190" fmla="*/ 1169999 h 1564762"/>
                <a:gd name="connsiteX191" fmla="*/ 597448 w 1691823"/>
                <a:gd name="connsiteY191" fmla="*/ 1162762 h 1564762"/>
                <a:gd name="connsiteX192" fmla="*/ 652990 w 1691823"/>
                <a:gd name="connsiteY192" fmla="*/ 1076283 h 1564762"/>
                <a:gd name="connsiteX193" fmla="*/ 968512 w 1691823"/>
                <a:gd name="connsiteY193" fmla="*/ 1074293 h 1564762"/>
                <a:gd name="connsiteX194" fmla="*/ 979729 w 1691823"/>
                <a:gd name="connsiteY194" fmla="*/ 1084425 h 1564762"/>
                <a:gd name="connsiteX195" fmla="*/ 935584 w 1691823"/>
                <a:gd name="connsiteY195" fmla="*/ 1145394 h 1564762"/>
                <a:gd name="connsiteX196" fmla="*/ 933594 w 1691823"/>
                <a:gd name="connsiteY196" fmla="*/ 1163485 h 1564762"/>
                <a:gd name="connsiteX197" fmla="*/ 937936 w 1691823"/>
                <a:gd name="connsiteY197" fmla="*/ 1168189 h 1564762"/>
                <a:gd name="connsiteX198" fmla="*/ 920930 w 1691823"/>
                <a:gd name="connsiteY198" fmla="*/ 1167647 h 1564762"/>
                <a:gd name="connsiteX199" fmla="*/ 916407 w 1691823"/>
                <a:gd name="connsiteY199" fmla="*/ 1151183 h 1564762"/>
                <a:gd name="connsiteX200" fmla="*/ 924005 w 1691823"/>
                <a:gd name="connsiteY200" fmla="*/ 1137614 h 1564762"/>
                <a:gd name="connsiteX201" fmla="*/ 958199 w 1691823"/>
                <a:gd name="connsiteY201" fmla="*/ 1091299 h 1564762"/>
                <a:gd name="connsiteX202" fmla="*/ 968512 w 1691823"/>
                <a:gd name="connsiteY202" fmla="*/ 1074293 h 1564762"/>
                <a:gd name="connsiteX203" fmla="*/ 787275 w 1691823"/>
                <a:gd name="connsiteY203" fmla="*/ 1048715 h 1564762"/>
                <a:gd name="connsiteX204" fmla="*/ 798447 w 1691823"/>
                <a:gd name="connsiteY204" fmla="*/ 1050773 h 1564762"/>
                <a:gd name="connsiteX205" fmla="*/ 825585 w 1691823"/>
                <a:gd name="connsiteY205" fmla="*/ 1074112 h 1564762"/>
                <a:gd name="connsiteX206" fmla="*/ 823233 w 1691823"/>
                <a:gd name="connsiteY206" fmla="*/ 1077730 h 1564762"/>
                <a:gd name="connsiteX207" fmla="*/ 815815 w 1691823"/>
                <a:gd name="connsiteY207" fmla="*/ 1076645 h 1564762"/>
                <a:gd name="connsiteX208" fmla="*/ 789039 w 1691823"/>
                <a:gd name="connsiteY208" fmla="*/ 1083881 h 1564762"/>
                <a:gd name="connsiteX209" fmla="*/ 756474 w 1691823"/>
                <a:gd name="connsiteY209" fmla="*/ 1144851 h 1564762"/>
                <a:gd name="connsiteX210" fmla="*/ 761359 w 1691823"/>
                <a:gd name="connsiteY210" fmla="*/ 1155887 h 1564762"/>
                <a:gd name="connsiteX211" fmla="*/ 764977 w 1691823"/>
                <a:gd name="connsiteY211" fmla="*/ 1164029 h 1564762"/>
                <a:gd name="connsiteX212" fmla="*/ 756293 w 1691823"/>
                <a:gd name="connsiteY212" fmla="*/ 1167104 h 1564762"/>
                <a:gd name="connsiteX213" fmla="*/ 740734 w 1691823"/>
                <a:gd name="connsiteY213" fmla="*/ 1149555 h 1564762"/>
                <a:gd name="connsiteX214" fmla="*/ 736754 w 1691823"/>
                <a:gd name="connsiteY214" fmla="*/ 1134539 h 1564762"/>
                <a:gd name="connsiteX215" fmla="*/ 722462 w 1691823"/>
                <a:gd name="connsiteY215" fmla="*/ 1143404 h 1564762"/>
                <a:gd name="connsiteX216" fmla="*/ 721738 w 1691823"/>
                <a:gd name="connsiteY216" fmla="*/ 1141233 h 1564762"/>
                <a:gd name="connsiteX217" fmla="*/ 766244 w 1691823"/>
                <a:gd name="connsiteY217" fmla="*/ 1092927 h 1564762"/>
                <a:gd name="connsiteX218" fmla="*/ 780717 w 1691823"/>
                <a:gd name="connsiteY218" fmla="*/ 1059819 h 1564762"/>
                <a:gd name="connsiteX219" fmla="*/ 787275 w 1691823"/>
                <a:gd name="connsiteY219" fmla="*/ 1048715 h 1564762"/>
                <a:gd name="connsiteX220" fmla="*/ 1007590 w 1691823"/>
                <a:gd name="connsiteY220" fmla="*/ 1026711 h 1564762"/>
                <a:gd name="connsiteX221" fmla="*/ 1011571 w 1691823"/>
                <a:gd name="connsiteY221" fmla="*/ 1029063 h 1564762"/>
                <a:gd name="connsiteX222" fmla="*/ 997459 w 1691823"/>
                <a:gd name="connsiteY222" fmla="*/ 1050049 h 1564762"/>
                <a:gd name="connsiteX223" fmla="*/ 985699 w 1691823"/>
                <a:gd name="connsiteY223" fmla="*/ 1072121 h 1564762"/>
                <a:gd name="connsiteX224" fmla="*/ 1007590 w 1691823"/>
                <a:gd name="connsiteY224" fmla="*/ 1026711 h 1564762"/>
                <a:gd name="connsiteX225" fmla="*/ 698400 w 1691823"/>
                <a:gd name="connsiteY225" fmla="*/ 1025807 h 1564762"/>
                <a:gd name="connsiteX226" fmla="*/ 662940 w 1691823"/>
                <a:gd name="connsiteY226" fmla="*/ 1075560 h 1564762"/>
                <a:gd name="connsiteX227" fmla="*/ 698400 w 1691823"/>
                <a:gd name="connsiteY227" fmla="*/ 1025807 h 1564762"/>
                <a:gd name="connsiteX228" fmla="*/ 922920 w 1691823"/>
                <a:gd name="connsiteY228" fmla="*/ 1018027 h 1564762"/>
                <a:gd name="connsiteX229" fmla="*/ 925091 w 1691823"/>
                <a:gd name="connsiteY229" fmla="*/ 1040099 h 1564762"/>
                <a:gd name="connsiteX230" fmla="*/ 896144 w 1691823"/>
                <a:gd name="connsiteY230" fmla="*/ 1069408 h 1564762"/>
                <a:gd name="connsiteX231" fmla="*/ 887641 w 1691823"/>
                <a:gd name="connsiteY231" fmla="*/ 1102154 h 1564762"/>
                <a:gd name="connsiteX232" fmla="*/ 882575 w 1691823"/>
                <a:gd name="connsiteY232" fmla="*/ 1071760 h 1564762"/>
                <a:gd name="connsiteX233" fmla="*/ 913332 w 1691823"/>
                <a:gd name="connsiteY233" fmla="*/ 1032682 h 1564762"/>
                <a:gd name="connsiteX234" fmla="*/ 922920 w 1691823"/>
                <a:gd name="connsiteY234" fmla="*/ 1018027 h 1564762"/>
                <a:gd name="connsiteX235" fmla="*/ 867287 w 1691823"/>
                <a:gd name="connsiteY235" fmla="*/ 972527 h 1564762"/>
                <a:gd name="connsiteX236" fmla="*/ 870815 w 1691823"/>
                <a:gd name="connsiteY236" fmla="*/ 973703 h 1564762"/>
                <a:gd name="connsiteX237" fmla="*/ 880585 w 1691823"/>
                <a:gd name="connsiteY237" fmla="*/ 1001926 h 1564762"/>
                <a:gd name="connsiteX238" fmla="*/ 863036 w 1691823"/>
                <a:gd name="connsiteY238" fmla="*/ 1025084 h 1564762"/>
                <a:gd name="connsiteX239" fmla="*/ 859236 w 1691823"/>
                <a:gd name="connsiteY239" fmla="*/ 1021827 h 1564762"/>
                <a:gd name="connsiteX240" fmla="*/ 870272 w 1691823"/>
                <a:gd name="connsiteY240" fmla="*/ 1009525 h 1564762"/>
                <a:gd name="connsiteX241" fmla="*/ 868102 w 1691823"/>
                <a:gd name="connsiteY241" fmla="*/ 1006811 h 1564762"/>
                <a:gd name="connsiteX242" fmla="*/ 810931 w 1691823"/>
                <a:gd name="connsiteY242" fmla="*/ 1048061 h 1564762"/>
                <a:gd name="connsiteX243" fmla="*/ 805684 w 1691823"/>
                <a:gd name="connsiteY243" fmla="*/ 1043899 h 1564762"/>
                <a:gd name="connsiteX244" fmla="*/ 816901 w 1691823"/>
                <a:gd name="connsiteY244" fmla="*/ 1023094 h 1564762"/>
                <a:gd name="connsiteX245" fmla="*/ 852904 w 1691823"/>
                <a:gd name="connsiteY245" fmla="*/ 982929 h 1564762"/>
                <a:gd name="connsiteX246" fmla="*/ 862131 w 1691823"/>
                <a:gd name="connsiteY246" fmla="*/ 973522 h 1564762"/>
                <a:gd name="connsiteX247" fmla="*/ 867287 w 1691823"/>
                <a:gd name="connsiteY247" fmla="*/ 972527 h 1564762"/>
                <a:gd name="connsiteX248" fmla="*/ 971406 w 1691823"/>
                <a:gd name="connsiteY248" fmla="*/ 967732 h 1564762"/>
                <a:gd name="connsiteX249" fmla="*/ 975205 w 1691823"/>
                <a:gd name="connsiteY249" fmla="*/ 970989 h 1564762"/>
                <a:gd name="connsiteX250" fmla="*/ 944992 w 1691823"/>
                <a:gd name="connsiteY250" fmla="*/ 1020741 h 1564762"/>
                <a:gd name="connsiteX251" fmla="*/ 939745 w 1691823"/>
                <a:gd name="connsiteY251" fmla="*/ 1004820 h 1564762"/>
                <a:gd name="connsiteX252" fmla="*/ 971406 w 1691823"/>
                <a:gd name="connsiteY252" fmla="*/ 967732 h 1564762"/>
                <a:gd name="connsiteX253" fmla="*/ 520196 w 1691823"/>
                <a:gd name="connsiteY253" fmla="*/ 954344 h 1564762"/>
                <a:gd name="connsiteX254" fmla="*/ 528518 w 1691823"/>
                <a:gd name="connsiteY254" fmla="*/ 967551 h 1564762"/>
                <a:gd name="connsiteX255" fmla="*/ 514587 w 1691823"/>
                <a:gd name="connsiteY255" fmla="*/ 967551 h 1564762"/>
                <a:gd name="connsiteX256" fmla="*/ 511150 w 1691823"/>
                <a:gd name="connsiteY256" fmla="*/ 970989 h 1564762"/>
                <a:gd name="connsiteX257" fmla="*/ 538107 w 1691823"/>
                <a:gd name="connsiteY257" fmla="*/ 1006449 h 1564762"/>
                <a:gd name="connsiteX258" fmla="*/ 541725 w 1691823"/>
                <a:gd name="connsiteY258" fmla="*/ 1004821 h 1564762"/>
                <a:gd name="connsiteX259" fmla="*/ 542268 w 1691823"/>
                <a:gd name="connsiteY259" fmla="*/ 994147 h 1564762"/>
                <a:gd name="connsiteX260" fmla="*/ 546067 w 1691823"/>
                <a:gd name="connsiteY260" fmla="*/ 995956 h 1564762"/>
                <a:gd name="connsiteX261" fmla="*/ 572481 w 1691823"/>
                <a:gd name="connsiteY261" fmla="*/ 1008982 h 1564762"/>
                <a:gd name="connsiteX262" fmla="*/ 578994 w 1691823"/>
                <a:gd name="connsiteY262" fmla="*/ 1016942 h 1564762"/>
                <a:gd name="connsiteX263" fmla="*/ 568501 w 1691823"/>
                <a:gd name="connsiteY263" fmla="*/ 1039557 h 1564762"/>
                <a:gd name="connsiteX264" fmla="*/ 548419 w 1691823"/>
                <a:gd name="connsiteY264" fmla="*/ 1034491 h 1564762"/>
                <a:gd name="connsiteX265" fmla="*/ 526166 w 1691823"/>
                <a:gd name="connsiteY265" fmla="*/ 1009163 h 1564762"/>
                <a:gd name="connsiteX266" fmla="*/ 489440 w 1691823"/>
                <a:gd name="connsiteY266" fmla="*/ 976235 h 1564762"/>
                <a:gd name="connsiteX267" fmla="*/ 484555 w 1691823"/>
                <a:gd name="connsiteY267" fmla="*/ 969903 h 1564762"/>
                <a:gd name="connsiteX268" fmla="*/ 520196 w 1691823"/>
                <a:gd name="connsiteY268" fmla="*/ 954344 h 1564762"/>
                <a:gd name="connsiteX269" fmla="*/ 912427 w 1691823"/>
                <a:gd name="connsiteY269" fmla="*/ 933538 h 1564762"/>
                <a:gd name="connsiteX270" fmla="*/ 915864 w 1691823"/>
                <a:gd name="connsiteY270" fmla="*/ 935890 h 1564762"/>
                <a:gd name="connsiteX271" fmla="*/ 889450 w 1691823"/>
                <a:gd name="connsiteY271" fmla="*/ 980939 h 1564762"/>
                <a:gd name="connsiteX272" fmla="*/ 885651 w 1691823"/>
                <a:gd name="connsiteY272" fmla="*/ 962305 h 1564762"/>
                <a:gd name="connsiteX273" fmla="*/ 912427 w 1691823"/>
                <a:gd name="connsiteY273" fmla="*/ 933538 h 1564762"/>
                <a:gd name="connsiteX274" fmla="*/ 510245 w 1691823"/>
                <a:gd name="connsiteY274" fmla="*/ 930282 h 1564762"/>
                <a:gd name="connsiteX275" fmla="*/ 529061 w 1691823"/>
                <a:gd name="connsiteY275" fmla="*/ 932815 h 1564762"/>
                <a:gd name="connsiteX276" fmla="*/ 552218 w 1691823"/>
                <a:gd name="connsiteY276" fmla="*/ 945660 h 1564762"/>
                <a:gd name="connsiteX277" fmla="*/ 590754 w 1691823"/>
                <a:gd name="connsiteY277" fmla="*/ 967190 h 1564762"/>
                <a:gd name="connsiteX278" fmla="*/ 587136 w 1691823"/>
                <a:gd name="connsiteY278" fmla="*/ 1000117 h 1564762"/>
                <a:gd name="connsiteX279" fmla="*/ 510245 w 1691823"/>
                <a:gd name="connsiteY279" fmla="*/ 930282 h 1564762"/>
                <a:gd name="connsiteX280" fmla="*/ 489258 w 1691823"/>
                <a:gd name="connsiteY280" fmla="*/ 921779 h 1564762"/>
                <a:gd name="connsiteX281" fmla="*/ 499752 w 1691823"/>
                <a:gd name="connsiteY281" fmla="*/ 944575 h 1564762"/>
                <a:gd name="connsiteX282" fmla="*/ 496495 w 1691823"/>
                <a:gd name="connsiteY282" fmla="*/ 954164 h 1564762"/>
                <a:gd name="connsiteX283" fmla="*/ 486725 w 1691823"/>
                <a:gd name="connsiteY283" fmla="*/ 948013 h 1564762"/>
                <a:gd name="connsiteX284" fmla="*/ 484916 w 1691823"/>
                <a:gd name="connsiteY284" fmla="*/ 923046 h 1564762"/>
                <a:gd name="connsiteX285" fmla="*/ 489258 w 1691823"/>
                <a:gd name="connsiteY285" fmla="*/ 921779 h 1564762"/>
                <a:gd name="connsiteX286" fmla="*/ 646477 w 1691823"/>
                <a:gd name="connsiteY286" fmla="*/ 910381 h 1564762"/>
                <a:gd name="connsiteX287" fmla="*/ 652990 w 1691823"/>
                <a:gd name="connsiteY287" fmla="*/ 913818 h 1564762"/>
                <a:gd name="connsiteX288" fmla="*/ 653352 w 1691823"/>
                <a:gd name="connsiteY288" fmla="*/ 936976 h 1564762"/>
                <a:gd name="connsiteX289" fmla="*/ 649733 w 1691823"/>
                <a:gd name="connsiteY289" fmla="*/ 937157 h 1564762"/>
                <a:gd name="connsiteX290" fmla="*/ 643039 w 1691823"/>
                <a:gd name="connsiteY290" fmla="*/ 921055 h 1564762"/>
                <a:gd name="connsiteX291" fmla="*/ 633451 w 1691823"/>
                <a:gd name="connsiteY291" fmla="*/ 941499 h 1564762"/>
                <a:gd name="connsiteX292" fmla="*/ 630556 w 1691823"/>
                <a:gd name="connsiteY292" fmla="*/ 940775 h 1564762"/>
                <a:gd name="connsiteX293" fmla="*/ 633089 w 1691823"/>
                <a:gd name="connsiteY293" fmla="*/ 928473 h 1564762"/>
                <a:gd name="connsiteX294" fmla="*/ 646477 w 1691823"/>
                <a:gd name="connsiteY294" fmla="*/ 910381 h 1564762"/>
                <a:gd name="connsiteX295" fmla="*/ 530124 w 1691823"/>
                <a:gd name="connsiteY295" fmla="*/ 889032 h 1564762"/>
                <a:gd name="connsiteX296" fmla="*/ 512416 w 1691823"/>
                <a:gd name="connsiteY296" fmla="*/ 905315 h 1564762"/>
                <a:gd name="connsiteX297" fmla="*/ 556923 w 1691823"/>
                <a:gd name="connsiteY297" fmla="*/ 905315 h 1564762"/>
                <a:gd name="connsiteX298" fmla="*/ 530124 w 1691823"/>
                <a:gd name="connsiteY298" fmla="*/ 889032 h 1564762"/>
                <a:gd name="connsiteX299" fmla="*/ 519472 w 1691823"/>
                <a:gd name="connsiteY299" fmla="*/ 873473 h 1564762"/>
                <a:gd name="connsiteX300" fmla="*/ 535755 w 1691823"/>
                <a:gd name="connsiteY300" fmla="*/ 881072 h 1564762"/>
                <a:gd name="connsiteX301" fmla="*/ 589307 w 1691823"/>
                <a:gd name="connsiteY301" fmla="*/ 898621 h 1564762"/>
                <a:gd name="connsiteX302" fmla="*/ 621149 w 1691823"/>
                <a:gd name="connsiteY302" fmla="*/ 933357 h 1564762"/>
                <a:gd name="connsiteX303" fmla="*/ 616264 w 1691823"/>
                <a:gd name="connsiteY303" fmla="*/ 942946 h 1564762"/>
                <a:gd name="connsiteX304" fmla="*/ 613189 w 1691823"/>
                <a:gd name="connsiteY304" fmla="*/ 941860 h 1564762"/>
                <a:gd name="connsiteX305" fmla="*/ 611198 w 1691823"/>
                <a:gd name="connsiteY305" fmla="*/ 931005 h 1564762"/>
                <a:gd name="connsiteX306" fmla="*/ 606495 w 1691823"/>
                <a:gd name="connsiteY306" fmla="*/ 934262 h 1564762"/>
                <a:gd name="connsiteX307" fmla="*/ 579718 w 1691823"/>
                <a:gd name="connsiteY307" fmla="*/ 940051 h 1564762"/>
                <a:gd name="connsiteX308" fmla="*/ 507531 w 1691823"/>
                <a:gd name="connsiteY308" fmla="*/ 917798 h 1564762"/>
                <a:gd name="connsiteX309" fmla="*/ 500837 w 1691823"/>
                <a:gd name="connsiteY309" fmla="*/ 900430 h 1564762"/>
                <a:gd name="connsiteX310" fmla="*/ 519472 w 1691823"/>
                <a:gd name="connsiteY310" fmla="*/ 873473 h 1564762"/>
                <a:gd name="connsiteX311" fmla="*/ 468091 w 1691823"/>
                <a:gd name="connsiteY311" fmla="*/ 841994 h 1564762"/>
                <a:gd name="connsiteX312" fmla="*/ 502465 w 1691823"/>
                <a:gd name="connsiteY312" fmla="*/ 877454 h 1564762"/>
                <a:gd name="connsiteX313" fmla="*/ 482202 w 1691823"/>
                <a:gd name="connsiteY313" fmla="*/ 898441 h 1564762"/>
                <a:gd name="connsiteX314" fmla="*/ 468091 w 1691823"/>
                <a:gd name="connsiteY314" fmla="*/ 841994 h 1564762"/>
                <a:gd name="connsiteX315" fmla="*/ 527387 w 1691823"/>
                <a:gd name="connsiteY315" fmla="*/ 833558 h 1564762"/>
                <a:gd name="connsiteX316" fmla="*/ 510788 w 1691823"/>
                <a:gd name="connsiteY316" fmla="*/ 843079 h 1564762"/>
                <a:gd name="connsiteX317" fmla="*/ 555113 w 1691823"/>
                <a:gd name="connsiteY317" fmla="*/ 847783 h 1564762"/>
                <a:gd name="connsiteX318" fmla="*/ 527387 w 1691823"/>
                <a:gd name="connsiteY318" fmla="*/ 833558 h 1564762"/>
                <a:gd name="connsiteX319" fmla="*/ 651543 w 1691823"/>
                <a:gd name="connsiteY319" fmla="*/ 827158 h 1564762"/>
                <a:gd name="connsiteX320" fmla="*/ 656428 w 1691823"/>
                <a:gd name="connsiteY320" fmla="*/ 837290 h 1564762"/>
                <a:gd name="connsiteX321" fmla="*/ 647200 w 1691823"/>
                <a:gd name="connsiteY321" fmla="*/ 877454 h 1564762"/>
                <a:gd name="connsiteX322" fmla="*/ 641411 w 1691823"/>
                <a:gd name="connsiteY322" fmla="*/ 876007 h 1564762"/>
                <a:gd name="connsiteX323" fmla="*/ 641954 w 1691823"/>
                <a:gd name="connsiteY323" fmla="*/ 835481 h 1564762"/>
                <a:gd name="connsiteX324" fmla="*/ 651543 w 1691823"/>
                <a:gd name="connsiteY324" fmla="*/ 827158 h 1564762"/>
                <a:gd name="connsiteX325" fmla="*/ 476594 w 1691823"/>
                <a:gd name="connsiteY325" fmla="*/ 789708 h 1564762"/>
                <a:gd name="connsiteX326" fmla="*/ 503913 w 1691823"/>
                <a:gd name="connsiteY326" fmla="*/ 810152 h 1564762"/>
                <a:gd name="connsiteX327" fmla="*/ 501561 w 1691823"/>
                <a:gd name="connsiteY327" fmla="*/ 813770 h 1564762"/>
                <a:gd name="connsiteX328" fmla="*/ 483107 w 1691823"/>
                <a:gd name="connsiteY328" fmla="*/ 803096 h 1564762"/>
                <a:gd name="connsiteX329" fmla="*/ 494324 w 1691823"/>
                <a:gd name="connsiteY329" fmla="*/ 819560 h 1564762"/>
                <a:gd name="connsiteX330" fmla="*/ 546791 w 1691823"/>
                <a:gd name="connsiteY330" fmla="*/ 830596 h 1564762"/>
                <a:gd name="connsiteX331" fmla="*/ 591658 w 1691823"/>
                <a:gd name="connsiteY331" fmla="*/ 830415 h 1564762"/>
                <a:gd name="connsiteX332" fmla="*/ 601789 w 1691823"/>
                <a:gd name="connsiteY332" fmla="*/ 831681 h 1564762"/>
                <a:gd name="connsiteX333" fmla="*/ 616625 w 1691823"/>
                <a:gd name="connsiteY333" fmla="*/ 850859 h 1564762"/>
                <a:gd name="connsiteX334" fmla="*/ 614454 w 1691823"/>
                <a:gd name="connsiteY334" fmla="*/ 853030 h 1564762"/>
                <a:gd name="connsiteX335" fmla="*/ 604865 w 1691823"/>
                <a:gd name="connsiteY335" fmla="*/ 846155 h 1564762"/>
                <a:gd name="connsiteX336" fmla="*/ 601247 w 1691823"/>
                <a:gd name="connsiteY336" fmla="*/ 870398 h 1564762"/>
                <a:gd name="connsiteX337" fmla="*/ 585326 w 1691823"/>
                <a:gd name="connsiteY337" fmla="*/ 879986 h 1564762"/>
                <a:gd name="connsiteX338" fmla="*/ 514044 w 1691823"/>
                <a:gd name="connsiteY338" fmla="*/ 860085 h 1564762"/>
                <a:gd name="connsiteX339" fmla="*/ 506807 w 1691823"/>
                <a:gd name="connsiteY339" fmla="*/ 858819 h 1564762"/>
                <a:gd name="connsiteX340" fmla="*/ 502465 w 1691823"/>
                <a:gd name="connsiteY340" fmla="*/ 855020 h 1564762"/>
                <a:gd name="connsiteX341" fmla="*/ 476956 w 1691823"/>
                <a:gd name="connsiteY341" fmla="*/ 816665 h 1564762"/>
                <a:gd name="connsiteX342" fmla="*/ 472614 w 1691823"/>
                <a:gd name="connsiteY342" fmla="*/ 792784 h 1564762"/>
                <a:gd name="connsiteX343" fmla="*/ 476594 w 1691823"/>
                <a:gd name="connsiteY343" fmla="*/ 789708 h 1564762"/>
                <a:gd name="connsiteX344" fmla="*/ 624586 w 1691823"/>
                <a:gd name="connsiteY344" fmla="*/ 765646 h 1564762"/>
                <a:gd name="connsiteX345" fmla="*/ 643402 w 1691823"/>
                <a:gd name="connsiteY345" fmla="*/ 766551 h 1564762"/>
                <a:gd name="connsiteX346" fmla="*/ 652629 w 1691823"/>
                <a:gd name="connsiteY346" fmla="*/ 781567 h 1564762"/>
                <a:gd name="connsiteX347" fmla="*/ 640869 w 1691823"/>
                <a:gd name="connsiteY347" fmla="*/ 789527 h 1564762"/>
                <a:gd name="connsiteX348" fmla="*/ 623319 w 1691823"/>
                <a:gd name="connsiteY348" fmla="*/ 798392 h 1564762"/>
                <a:gd name="connsiteX349" fmla="*/ 622596 w 1691823"/>
                <a:gd name="connsiteY349" fmla="*/ 819560 h 1564762"/>
                <a:gd name="connsiteX350" fmla="*/ 626214 w 1691823"/>
                <a:gd name="connsiteY350" fmla="*/ 835480 h 1564762"/>
                <a:gd name="connsiteX351" fmla="*/ 621510 w 1691823"/>
                <a:gd name="connsiteY351" fmla="*/ 835300 h 1564762"/>
                <a:gd name="connsiteX352" fmla="*/ 604323 w 1691823"/>
                <a:gd name="connsiteY352" fmla="*/ 808886 h 1564762"/>
                <a:gd name="connsiteX353" fmla="*/ 605770 w 1691823"/>
                <a:gd name="connsiteY353" fmla="*/ 775597 h 1564762"/>
                <a:gd name="connsiteX354" fmla="*/ 624586 w 1691823"/>
                <a:gd name="connsiteY354" fmla="*/ 765646 h 1564762"/>
                <a:gd name="connsiteX355" fmla="*/ 459045 w 1691823"/>
                <a:gd name="connsiteY355" fmla="*/ 749363 h 1564762"/>
                <a:gd name="connsiteX356" fmla="*/ 444029 w 1691823"/>
                <a:gd name="connsiteY356" fmla="*/ 785728 h 1564762"/>
                <a:gd name="connsiteX357" fmla="*/ 459588 w 1691823"/>
                <a:gd name="connsiteY357" fmla="*/ 784823 h 1564762"/>
                <a:gd name="connsiteX358" fmla="*/ 425394 w 1691823"/>
                <a:gd name="connsiteY358" fmla="*/ 797126 h 1564762"/>
                <a:gd name="connsiteX359" fmla="*/ 459045 w 1691823"/>
                <a:gd name="connsiteY359" fmla="*/ 749363 h 1564762"/>
                <a:gd name="connsiteX360" fmla="*/ 569044 w 1691823"/>
                <a:gd name="connsiteY360" fmla="*/ 745202 h 1564762"/>
                <a:gd name="connsiteX361" fmla="*/ 615178 w 1691823"/>
                <a:gd name="connsiteY361" fmla="*/ 751715 h 1564762"/>
                <a:gd name="connsiteX362" fmla="*/ 591116 w 1691823"/>
                <a:gd name="connsiteY362" fmla="*/ 768179 h 1564762"/>
                <a:gd name="connsiteX363" fmla="*/ 569044 w 1691823"/>
                <a:gd name="connsiteY363" fmla="*/ 745202 h 1564762"/>
                <a:gd name="connsiteX364" fmla="*/ 118195 w 1691823"/>
                <a:gd name="connsiteY364" fmla="*/ 710104 h 1564762"/>
                <a:gd name="connsiteX365" fmla="*/ 115481 w 1691823"/>
                <a:gd name="connsiteY365" fmla="*/ 715894 h 1564762"/>
                <a:gd name="connsiteX366" fmla="*/ 174099 w 1691823"/>
                <a:gd name="connsiteY366" fmla="*/ 743936 h 1564762"/>
                <a:gd name="connsiteX367" fmla="*/ 176993 w 1691823"/>
                <a:gd name="connsiteY367" fmla="*/ 736880 h 1564762"/>
                <a:gd name="connsiteX368" fmla="*/ 118195 w 1691823"/>
                <a:gd name="connsiteY368" fmla="*/ 710104 h 1564762"/>
                <a:gd name="connsiteX369" fmla="*/ 459950 w 1691823"/>
                <a:gd name="connsiteY369" fmla="*/ 708838 h 1564762"/>
                <a:gd name="connsiteX370" fmla="*/ 464292 w 1691823"/>
                <a:gd name="connsiteY370" fmla="*/ 709743 h 1564762"/>
                <a:gd name="connsiteX371" fmla="*/ 469357 w 1691823"/>
                <a:gd name="connsiteY371" fmla="*/ 734891 h 1564762"/>
                <a:gd name="connsiteX372" fmla="*/ 455065 w 1691823"/>
                <a:gd name="connsiteY372" fmla="*/ 730549 h 1564762"/>
                <a:gd name="connsiteX373" fmla="*/ 459950 w 1691823"/>
                <a:gd name="connsiteY373" fmla="*/ 708838 h 1564762"/>
                <a:gd name="connsiteX374" fmla="*/ 96847 w 1691823"/>
                <a:gd name="connsiteY374" fmla="*/ 643345 h 1564762"/>
                <a:gd name="connsiteX375" fmla="*/ 94495 w 1691823"/>
                <a:gd name="connsiteY375" fmla="*/ 648592 h 1564762"/>
                <a:gd name="connsiteX376" fmla="*/ 202141 w 1691823"/>
                <a:gd name="connsiteY376" fmla="*/ 699430 h 1564762"/>
                <a:gd name="connsiteX377" fmla="*/ 239591 w 1691823"/>
                <a:gd name="connsiteY377" fmla="*/ 699430 h 1564762"/>
                <a:gd name="connsiteX378" fmla="*/ 249180 w 1691823"/>
                <a:gd name="connsiteY378" fmla="*/ 696897 h 1564762"/>
                <a:gd name="connsiteX379" fmla="*/ 245019 w 1691823"/>
                <a:gd name="connsiteY379" fmla="*/ 690384 h 1564762"/>
                <a:gd name="connsiteX380" fmla="*/ 96847 w 1691823"/>
                <a:gd name="connsiteY380" fmla="*/ 643345 h 1564762"/>
                <a:gd name="connsiteX381" fmla="*/ 41486 w 1691823"/>
                <a:gd name="connsiteY381" fmla="*/ 568445 h 1564762"/>
                <a:gd name="connsiteX382" fmla="*/ 71156 w 1691823"/>
                <a:gd name="connsiteY382" fmla="*/ 625434 h 1564762"/>
                <a:gd name="connsiteX383" fmla="*/ 114034 w 1691823"/>
                <a:gd name="connsiteY383" fmla="*/ 636651 h 1564762"/>
                <a:gd name="connsiteX384" fmla="*/ 148770 w 1691823"/>
                <a:gd name="connsiteY384" fmla="*/ 657819 h 1564762"/>
                <a:gd name="connsiteX385" fmla="*/ 186582 w 1691823"/>
                <a:gd name="connsiteY385" fmla="*/ 663246 h 1564762"/>
                <a:gd name="connsiteX386" fmla="*/ 207207 w 1691823"/>
                <a:gd name="connsiteY386" fmla="*/ 671569 h 1564762"/>
                <a:gd name="connsiteX387" fmla="*/ 246466 w 1691823"/>
                <a:gd name="connsiteY387" fmla="*/ 674825 h 1564762"/>
                <a:gd name="connsiteX388" fmla="*/ 260397 w 1691823"/>
                <a:gd name="connsiteY388" fmla="*/ 672112 h 1564762"/>
                <a:gd name="connsiteX389" fmla="*/ 259854 w 1691823"/>
                <a:gd name="connsiteY389" fmla="*/ 727111 h 1564762"/>
                <a:gd name="connsiteX390" fmla="*/ 232535 w 1691823"/>
                <a:gd name="connsiteY390" fmla="*/ 752982 h 1564762"/>
                <a:gd name="connsiteX391" fmla="*/ 121813 w 1691823"/>
                <a:gd name="connsiteY391" fmla="*/ 748097 h 1564762"/>
                <a:gd name="connsiteX392" fmla="*/ 99018 w 1691823"/>
                <a:gd name="connsiteY392" fmla="*/ 742127 h 1564762"/>
                <a:gd name="connsiteX393" fmla="*/ 42571 w 1691823"/>
                <a:gd name="connsiteY393" fmla="*/ 714085 h 1564762"/>
                <a:gd name="connsiteX394" fmla="*/ 10730 w 1691823"/>
                <a:gd name="connsiteY394" fmla="*/ 690384 h 1564762"/>
                <a:gd name="connsiteX395" fmla="*/ 55 w 1691823"/>
                <a:gd name="connsiteY395" fmla="*/ 674825 h 1564762"/>
                <a:gd name="connsiteX396" fmla="*/ 13443 w 1691823"/>
                <a:gd name="connsiteY396" fmla="*/ 606257 h 1564762"/>
                <a:gd name="connsiteX397" fmla="*/ 19414 w 1691823"/>
                <a:gd name="connsiteY397" fmla="*/ 605895 h 1564762"/>
                <a:gd name="connsiteX398" fmla="*/ 26108 w 1691823"/>
                <a:gd name="connsiteY398" fmla="*/ 635023 h 1564762"/>
                <a:gd name="connsiteX399" fmla="*/ 32621 w 1691823"/>
                <a:gd name="connsiteY399" fmla="*/ 665237 h 1564762"/>
                <a:gd name="connsiteX400" fmla="*/ 57587 w 1691823"/>
                <a:gd name="connsiteY400" fmla="*/ 681338 h 1564762"/>
                <a:gd name="connsiteX401" fmla="*/ 50893 w 1691823"/>
                <a:gd name="connsiteY401" fmla="*/ 672112 h 1564762"/>
                <a:gd name="connsiteX402" fmla="*/ 44923 w 1691823"/>
                <a:gd name="connsiteY402" fmla="*/ 623987 h 1564762"/>
                <a:gd name="connsiteX403" fmla="*/ 45104 w 1691823"/>
                <a:gd name="connsiteY403" fmla="*/ 608428 h 1564762"/>
                <a:gd name="connsiteX404" fmla="*/ 41486 w 1691823"/>
                <a:gd name="connsiteY404" fmla="*/ 568445 h 1564762"/>
                <a:gd name="connsiteX405" fmla="*/ 316120 w 1691823"/>
                <a:gd name="connsiteY405" fmla="*/ 531538 h 1564762"/>
                <a:gd name="connsiteX406" fmla="*/ 277222 w 1691823"/>
                <a:gd name="connsiteY406" fmla="*/ 555239 h 1564762"/>
                <a:gd name="connsiteX407" fmla="*/ 278851 w 1691823"/>
                <a:gd name="connsiteY407" fmla="*/ 562656 h 1564762"/>
                <a:gd name="connsiteX408" fmla="*/ 286811 w 1691823"/>
                <a:gd name="connsiteY408" fmla="*/ 563018 h 1564762"/>
                <a:gd name="connsiteX409" fmla="*/ 316120 w 1691823"/>
                <a:gd name="connsiteY409" fmla="*/ 531538 h 1564762"/>
                <a:gd name="connsiteX410" fmla="*/ 262387 w 1691823"/>
                <a:gd name="connsiteY410" fmla="*/ 444878 h 1564762"/>
                <a:gd name="connsiteX411" fmla="*/ 166500 w 1691823"/>
                <a:gd name="connsiteY411" fmla="*/ 472559 h 1564762"/>
                <a:gd name="connsiteX412" fmla="*/ 147142 w 1691823"/>
                <a:gd name="connsiteY412" fmla="*/ 489746 h 1564762"/>
                <a:gd name="connsiteX413" fmla="*/ 161977 w 1691823"/>
                <a:gd name="connsiteY413" fmla="*/ 543117 h 1564762"/>
                <a:gd name="connsiteX414" fmla="*/ 140810 w 1691823"/>
                <a:gd name="connsiteY414" fmla="*/ 526291 h 1564762"/>
                <a:gd name="connsiteX415" fmla="*/ 169214 w 1691823"/>
                <a:gd name="connsiteY415" fmla="*/ 548183 h 1564762"/>
                <a:gd name="connsiteX416" fmla="*/ 221137 w 1691823"/>
                <a:gd name="connsiteY416" fmla="*/ 528101 h 1564762"/>
                <a:gd name="connsiteX417" fmla="*/ 258407 w 1691823"/>
                <a:gd name="connsiteY417" fmla="*/ 507657 h 1564762"/>
                <a:gd name="connsiteX418" fmla="*/ 276137 w 1691823"/>
                <a:gd name="connsiteY418" fmla="*/ 475996 h 1564762"/>
                <a:gd name="connsiteX419" fmla="*/ 231269 w 1691823"/>
                <a:gd name="connsiteY419" fmla="*/ 503677 h 1564762"/>
                <a:gd name="connsiteX420" fmla="*/ 243752 w 1691823"/>
                <a:gd name="connsiteY420" fmla="*/ 473463 h 1564762"/>
                <a:gd name="connsiteX421" fmla="*/ 271071 w 1691823"/>
                <a:gd name="connsiteY421" fmla="*/ 458085 h 1564762"/>
                <a:gd name="connsiteX422" fmla="*/ 299113 w 1691823"/>
                <a:gd name="connsiteY422" fmla="*/ 495536 h 1564762"/>
                <a:gd name="connsiteX423" fmla="*/ 302189 w 1691823"/>
                <a:gd name="connsiteY423" fmla="*/ 494088 h 1564762"/>
                <a:gd name="connsiteX424" fmla="*/ 297847 w 1691823"/>
                <a:gd name="connsiteY424" fmla="*/ 470207 h 1564762"/>
                <a:gd name="connsiteX425" fmla="*/ 262387 w 1691823"/>
                <a:gd name="connsiteY425" fmla="*/ 444878 h 1564762"/>
                <a:gd name="connsiteX426" fmla="*/ 1319131 w 1691823"/>
                <a:gd name="connsiteY426" fmla="*/ 435470 h 1564762"/>
                <a:gd name="connsiteX427" fmla="*/ 1323698 w 1691823"/>
                <a:gd name="connsiteY427" fmla="*/ 438080 h 1564762"/>
                <a:gd name="connsiteX428" fmla="*/ 1324850 w 1691823"/>
                <a:gd name="connsiteY428" fmla="*/ 439809 h 1564762"/>
                <a:gd name="connsiteX429" fmla="*/ 1386976 w 1691823"/>
                <a:gd name="connsiteY429" fmla="*/ 489204 h 1564762"/>
                <a:gd name="connsiteX430" fmla="*/ 1436909 w 1691823"/>
                <a:gd name="connsiteY430" fmla="*/ 544022 h 1564762"/>
                <a:gd name="connsiteX431" fmla="*/ 1429130 w 1691823"/>
                <a:gd name="connsiteY431" fmla="*/ 537328 h 1564762"/>
                <a:gd name="connsiteX432" fmla="*/ 1323111 w 1691823"/>
                <a:gd name="connsiteY432" fmla="*/ 440717 h 1564762"/>
                <a:gd name="connsiteX433" fmla="*/ 1321049 w 1691823"/>
                <a:gd name="connsiteY433" fmla="*/ 437068 h 1564762"/>
                <a:gd name="connsiteX434" fmla="*/ 338553 w 1691823"/>
                <a:gd name="connsiteY434" fmla="*/ 410323 h 1564762"/>
                <a:gd name="connsiteX435" fmla="*/ 344886 w 1691823"/>
                <a:gd name="connsiteY435" fmla="*/ 411771 h 1564762"/>
                <a:gd name="connsiteX436" fmla="*/ 332764 w 1691823"/>
                <a:gd name="connsiteY436" fmla="*/ 464237 h 1564762"/>
                <a:gd name="connsiteX437" fmla="*/ 327698 w 1691823"/>
                <a:gd name="connsiteY437" fmla="*/ 463151 h 1564762"/>
                <a:gd name="connsiteX438" fmla="*/ 338553 w 1691823"/>
                <a:gd name="connsiteY438" fmla="*/ 410323 h 1564762"/>
                <a:gd name="connsiteX439" fmla="*/ 260578 w 1691823"/>
                <a:gd name="connsiteY439" fmla="*/ 369074 h 1564762"/>
                <a:gd name="connsiteX440" fmla="*/ 179164 w 1691823"/>
                <a:gd name="connsiteY440" fmla="*/ 435290 h 1564762"/>
                <a:gd name="connsiteX441" fmla="*/ 260578 w 1691823"/>
                <a:gd name="connsiteY441" fmla="*/ 369074 h 1564762"/>
                <a:gd name="connsiteX442" fmla="*/ 305912 w 1691823"/>
                <a:gd name="connsiteY442" fmla="*/ 173074 h 1564762"/>
                <a:gd name="connsiteX443" fmla="*/ 372747 w 1691823"/>
                <a:gd name="connsiteY443" fmla="*/ 221083 h 1564762"/>
                <a:gd name="connsiteX444" fmla="*/ 377632 w 1691823"/>
                <a:gd name="connsiteY444" fmla="*/ 281147 h 1564762"/>
                <a:gd name="connsiteX445" fmla="*/ 367501 w 1691823"/>
                <a:gd name="connsiteY445" fmla="*/ 316788 h 1564762"/>
                <a:gd name="connsiteX446" fmla="*/ 384326 w 1691823"/>
                <a:gd name="connsiteY446" fmla="*/ 305209 h 1564762"/>
                <a:gd name="connsiteX447" fmla="*/ 376004 w 1691823"/>
                <a:gd name="connsiteY447" fmla="*/ 346278 h 1564762"/>
                <a:gd name="connsiteX448" fmla="*/ 346152 w 1691823"/>
                <a:gd name="connsiteY448" fmla="*/ 378843 h 1564762"/>
                <a:gd name="connsiteX449" fmla="*/ 324261 w 1691823"/>
                <a:gd name="connsiteY449" fmla="*/ 498973 h 1564762"/>
                <a:gd name="connsiteX450" fmla="*/ 321909 w 1691823"/>
                <a:gd name="connsiteY450" fmla="*/ 533890 h 1564762"/>
                <a:gd name="connsiteX451" fmla="*/ 298751 w 1691823"/>
                <a:gd name="connsiteY451" fmla="*/ 607886 h 1564762"/>
                <a:gd name="connsiteX452" fmla="*/ 283192 w 1691823"/>
                <a:gd name="connsiteY452" fmla="*/ 602820 h 1564762"/>
                <a:gd name="connsiteX453" fmla="*/ 285725 w 1691823"/>
                <a:gd name="connsiteY453" fmla="*/ 614037 h 1564762"/>
                <a:gd name="connsiteX454" fmla="*/ 275775 w 1691823"/>
                <a:gd name="connsiteY454" fmla="*/ 652753 h 1564762"/>
                <a:gd name="connsiteX455" fmla="*/ 246104 w 1691823"/>
                <a:gd name="connsiteY455" fmla="*/ 655286 h 1564762"/>
                <a:gd name="connsiteX456" fmla="*/ 241943 w 1691823"/>
                <a:gd name="connsiteY456" fmla="*/ 655467 h 1564762"/>
                <a:gd name="connsiteX457" fmla="*/ 224394 w 1691823"/>
                <a:gd name="connsiteY457" fmla="*/ 646240 h 1564762"/>
                <a:gd name="connsiteX458" fmla="*/ 212091 w 1691823"/>
                <a:gd name="connsiteY458" fmla="*/ 652753 h 1564762"/>
                <a:gd name="connsiteX459" fmla="*/ 185677 w 1691823"/>
                <a:gd name="connsiteY459" fmla="*/ 645879 h 1564762"/>
                <a:gd name="connsiteX460" fmla="*/ 160349 w 1691823"/>
                <a:gd name="connsiteY460" fmla="*/ 637737 h 1564762"/>
                <a:gd name="connsiteX461" fmla="*/ 118737 w 1691823"/>
                <a:gd name="connsiteY461" fmla="*/ 611323 h 1564762"/>
                <a:gd name="connsiteX462" fmla="*/ 79297 w 1691823"/>
                <a:gd name="connsiteY462" fmla="*/ 597573 h 1564762"/>
                <a:gd name="connsiteX463" fmla="*/ 78754 w 1691823"/>
                <a:gd name="connsiteY463" fmla="*/ 584004 h 1564762"/>
                <a:gd name="connsiteX464" fmla="*/ 142619 w 1691823"/>
                <a:gd name="connsiteY464" fmla="*/ 612951 h 1564762"/>
                <a:gd name="connsiteX465" fmla="*/ 150217 w 1691823"/>
                <a:gd name="connsiteY465" fmla="*/ 617474 h 1564762"/>
                <a:gd name="connsiteX466" fmla="*/ 261121 w 1691823"/>
                <a:gd name="connsiteY466" fmla="*/ 637194 h 1564762"/>
                <a:gd name="connsiteX467" fmla="*/ 285725 w 1691823"/>
                <a:gd name="connsiteY467" fmla="*/ 629958 h 1564762"/>
                <a:gd name="connsiteX468" fmla="*/ 270528 w 1691823"/>
                <a:gd name="connsiteY468" fmla="*/ 611323 h 1564762"/>
                <a:gd name="connsiteX469" fmla="*/ 264015 w 1691823"/>
                <a:gd name="connsiteY469" fmla="*/ 628149 h 1564762"/>
                <a:gd name="connsiteX470" fmla="*/ 250265 w 1691823"/>
                <a:gd name="connsiteY470" fmla="*/ 615303 h 1564762"/>
                <a:gd name="connsiteX471" fmla="*/ 216434 w 1691823"/>
                <a:gd name="connsiteY471" fmla="*/ 620188 h 1564762"/>
                <a:gd name="connsiteX472" fmla="*/ 211730 w 1691823"/>
                <a:gd name="connsiteY472" fmla="*/ 619826 h 1564762"/>
                <a:gd name="connsiteX473" fmla="*/ 193276 w 1691823"/>
                <a:gd name="connsiteY473" fmla="*/ 616751 h 1564762"/>
                <a:gd name="connsiteX474" fmla="*/ 200332 w 1691823"/>
                <a:gd name="connsiteY474" fmla="*/ 593774 h 1564762"/>
                <a:gd name="connsiteX475" fmla="*/ 240315 w 1691823"/>
                <a:gd name="connsiteY475" fmla="*/ 580929 h 1564762"/>
                <a:gd name="connsiteX476" fmla="*/ 261301 w 1691823"/>
                <a:gd name="connsiteY476" fmla="*/ 578396 h 1564762"/>
                <a:gd name="connsiteX477" fmla="*/ 262025 w 1691823"/>
                <a:gd name="connsiteY477" fmla="*/ 574416 h 1564762"/>
                <a:gd name="connsiteX478" fmla="*/ 247371 w 1691823"/>
                <a:gd name="connsiteY478" fmla="*/ 566455 h 1564762"/>
                <a:gd name="connsiteX479" fmla="*/ 234887 w 1691823"/>
                <a:gd name="connsiteY479" fmla="*/ 557048 h 1564762"/>
                <a:gd name="connsiteX480" fmla="*/ 213358 w 1691823"/>
                <a:gd name="connsiteY480" fmla="*/ 551077 h 1564762"/>
                <a:gd name="connsiteX481" fmla="*/ 174279 w 1691823"/>
                <a:gd name="connsiteY481" fmla="*/ 574958 h 1564762"/>
                <a:gd name="connsiteX482" fmla="*/ 122175 w 1691823"/>
                <a:gd name="connsiteY482" fmla="*/ 580024 h 1564762"/>
                <a:gd name="connsiteX483" fmla="*/ 47094 w 1691823"/>
                <a:gd name="connsiteY483" fmla="*/ 549449 h 1564762"/>
                <a:gd name="connsiteX484" fmla="*/ 36058 w 1691823"/>
                <a:gd name="connsiteY484" fmla="*/ 530453 h 1564762"/>
                <a:gd name="connsiteX485" fmla="*/ 53607 w 1691823"/>
                <a:gd name="connsiteY485" fmla="*/ 518874 h 1564762"/>
                <a:gd name="connsiteX486" fmla="*/ 74593 w 1691823"/>
                <a:gd name="connsiteY486" fmla="*/ 524301 h 1564762"/>
                <a:gd name="connsiteX487" fmla="*/ 112043 w 1691823"/>
                <a:gd name="connsiteY487" fmla="*/ 538413 h 1564762"/>
                <a:gd name="connsiteX488" fmla="*/ 86353 w 1691823"/>
                <a:gd name="connsiteY488" fmla="*/ 451572 h 1564762"/>
                <a:gd name="connsiteX489" fmla="*/ 91780 w 1691823"/>
                <a:gd name="connsiteY489" fmla="*/ 421359 h 1564762"/>
                <a:gd name="connsiteX490" fmla="*/ 173375 w 1691823"/>
                <a:gd name="connsiteY490" fmla="*/ 273730 h 1564762"/>
                <a:gd name="connsiteX491" fmla="*/ 279574 w 1691823"/>
                <a:gd name="connsiteY491" fmla="*/ 182547 h 1564762"/>
                <a:gd name="connsiteX492" fmla="*/ 305912 w 1691823"/>
                <a:gd name="connsiteY492" fmla="*/ 173074 h 1564762"/>
                <a:gd name="connsiteX493" fmla="*/ 558188 w 1691823"/>
                <a:gd name="connsiteY493" fmla="*/ 4704 h 1564762"/>
                <a:gd name="connsiteX494" fmla="*/ 585869 w 1691823"/>
                <a:gd name="connsiteY494" fmla="*/ 24063 h 1564762"/>
                <a:gd name="connsiteX495" fmla="*/ 632546 w 1691823"/>
                <a:gd name="connsiteY495" fmla="*/ 42154 h 1564762"/>
                <a:gd name="connsiteX496" fmla="*/ 647019 w 1691823"/>
                <a:gd name="connsiteY496" fmla="*/ 49210 h 1564762"/>
                <a:gd name="connsiteX497" fmla="*/ 596724 w 1691823"/>
                <a:gd name="connsiteY497" fmla="*/ 38536 h 1564762"/>
                <a:gd name="connsiteX498" fmla="*/ 576823 w 1691823"/>
                <a:gd name="connsiteY498" fmla="*/ 55180 h 1564762"/>
                <a:gd name="connsiteX499" fmla="*/ 567415 w 1691823"/>
                <a:gd name="connsiteY499" fmla="*/ 89917 h 1564762"/>
                <a:gd name="connsiteX500" fmla="*/ 567596 w 1691823"/>
                <a:gd name="connsiteY500" fmla="*/ 118502 h 1564762"/>
                <a:gd name="connsiteX501" fmla="*/ 590392 w 1691823"/>
                <a:gd name="connsiteY501" fmla="*/ 100953 h 1564762"/>
                <a:gd name="connsiteX502" fmla="*/ 606855 w 1691823"/>
                <a:gd name="connsiteY502" fmla="*/ 76529 h 1564762"/>
                <a:gd name="connsiteX503" fmla="*/ 628023 w 1691823"/>
                <a:gd name="connsiteY503" fmla="*/ 74720 h 1564762"/>
                <a:gd name="connsiteX504" fmla="*/ 646657 w 1691823"/>
                <a:gd name="connsiteY504" fmla="*/ 75986 h 1564762"/>
                <a:gd name="connsiteX505" fmla="*/ 668006 w 1691823"/>
                <a:gd name="connsiteY505" fmla="*/ 71644 h 1564762"/>
                <a:gd name="connsiteX506" fmla="*/ 684469 w 1691823"/>
                <a:gd name="connsiteY506" fmla="*/ 73272 h 1564762"/>
                <a:gd name="connsiteX507" fmla="*/ 676328 w 1691823"/>
                <a:gd name="connsiteY507" fmla="*/ 60608 h 1564762"/>
                <a:gd name="connsiteX508" fmla="*/ 990764 w 1691823"/>
                <a:gd name="connsiteY508" fmla="*/ 234109 h 1564762"/>
                <a:gd name="connsiteX509" fmla="*/ 1255991 w 1691823"/>
                <a:gd name="connsiteY509" fmla="*/ 409418 h 1564762"/>
                <a:gd name="connsiteX510" fmla="*/ 1533338 w 1691823"/>
                <a:gd name="connsiteY510" fmla="*/ 679891 h 1564762"/>
                <a:gd name="connsiteX511" fmla="*/ 1688748 w 1691823"/>
                <a:gd name="connsiteY511" fmla="*/ 1033225 h 1564762"/>
                <a:gd name="connsiteX512" fmla="*/ 1691823 w 1691823"/>
                <a:gd name="connsiteY512" fmla="*/ 1062353 h 1564762"/>
                <a:gd name="connsiteX513" fmla="*/ 1688205 w 1691823"/>
                <a:gd name="connsiteY513" fmla="*/ 1064162 h 1564762"/>
                <a:gd name="connsiteX514" fmla="*/ 1671922 w 1691823"/>
                <a:gd name="connsiteY514" fmla="*/ 1041366 h 1564762"/>
                <a:gd name="connsiteX515" fmla="*/ 1469655 w 1691823"/>
                <a:gd name="connsiteY515" fmla="*/ 775959 h 1564762"/>
                <a:gd name="connsiteX516" fmla="*/ 1405972 w 1691823"/>
                <a:gd name="connsiteY516" fmla="*/ 716437 h 1564762"/>
                <a:gd name="connsiteX517" fmla="*/ 1372321 w 1691823"/>
                <a:gd name="connsiteY517" fmla="*/ 676273 h 1564762"/>
                <a:gd name="connsiteX518" fmla="*/ 1343917 w 1691823"/>
                <a:gd name="connsiteY518" fmla="*/ 669579 h 1564762"/>
                <a:gd name="connsiteX519" fmla="*/ 1211485 w 1691823"/>
                <a:gd name="connsiteY519" fmla="*/ 553791 h 1564762"/>
                <a:gd name="connsiteX520" fmla="*/ 1176929 w 1691823"/>
                <a:gd name="connsiteY520" fmla="*/ 533528 h 1564762"/>
                <a:gd name="connsiteX521" fmla="*/ 1122111 w 1691823"/>
                <a:gd name="connsiteY521" fmla="*/ 477625 h 1564762"/>
                <a:gd name="connsiteX522" fmla="*/ 1108180 w 1691823"/>
                <a:gd name="connsiteY522" fmla="*/ 462970 h 1564762"/>
                <a:gd name="connsiteX523" fmla="*/ 1099134 w 1691823"/>
                <a:gd name="connsiteY523" fmla="*/ 454648 h 1564762"/>
                <a:gd name="connsiteX524" fmla="*/ 1075434 w 1691823"/>
                <a:gd name="connsiteY524" fmla="*/ 436375 h 1564762"/>
                <a:gd name="connsiteX525" fmla="*/ 1066026 w 1691823"/>
                <a:gd name="connsiteY525" fmla="*/ 437099 h 1564762"/>
                <a:gd name="connsiteX526" fmla="*/ 1034546 w 1691823"/>
                <a:gd name="connsiteY526" fmla="*/ 437461 h 1564762"/>
                <a:gd name="connsiteX527" fmla="*/ 877328 w 1691823"/>
                <a:gd name="connsiteY527" fmla="*/ 355324 h 1564762"/>
                <a:gd name="connsiteX528" fmla="*/ 675243 w 1691823"/>
                <a:gd name="connsiteY528" fmla="*/ 276082 h 1564762"/>
                <a:gd name="connsiteX529" fmla="*/ 659684 w 1691823"/>
                <a:gd name="connsiteY529" fmla="*/ 270473 h 1564762"/>
                <a:gd name="connsiteX530" fmla="*/ 663845 w 1691823"/>
                <a:gd name="connsiteY530" fmla="*/ 166264 h 1564762"/>
                <a:gd name="connsiteX531" fmla="*/ 696229 w 1691823"/>
                <a:gd name="connsiteY531" fmla="*/ 142745 h 1564762"/>
                <a:gd name="connsiteX532" fmla="*/ 793201 w 1691823"/>
                <a:gd name="connsiteY532" fmla="*/ 182547 h 1564762"/>
                <a:gd name="connsiteX533" fmla="*/ 1261599 w 1691823"/>
                <a:gd name="connsiteY533" fmla="*/ 458447 h 1564762"/>
                <a:gd name="connsiteX534" fmla="*/ 1531348 w 1691823"/>
                <a:gd name="connsiteY534" fmla="*/ 706305 h 1564762"/>
                <a:gd name="connsiteX535" fmla="*/ 1537680 w 1691823"/>
                <a:gd name="connsiteY535" fmla="*/ 716075 h 1564762"/>
                <a:gd name="connsiteX536" fmla="*/ 1542203 w 1691823"/>
                <a:gd name="connsiteY536" fmla="*/ 712276 h 1564762"/>
                <a:gd name="connsiteX537" fmla="*/ 1524474 w 1691823"/>
                <a:gd name="connsiteY537" fmla="*/ 688395 h 1564762"/>
                <a:gd name="connsiteX538" fmla="*/ 1197373 w 1691823"/>
                <a:gd name="connsiteY538" fmla="*/ 391508 h 1564762"/>
                <a:gd name="connsiteX539" fmla="*/ 783794 w 1691823"/>
                <a:gd name="connsiteY539" fmla="*/ 150162 h 1564762"/>
                <a:gd name="connsiteX540" fmla="*/ 646296 w 1691823"/>
                <a:gd name="connsiteY540" fmla="*/ 92630 h 1564762"/>
                <a:gd name="connsiteX541" fmla="*/ 595277 w 1691823"/>
                <a:gd name="connsiteY541" fmla="*/ 117597 h 1564762"/>
                <a:gd name="connsiteX542" fmla="*/ 571214 w 1691823"/>
                <a:gd name="connsiteY542" fmla="*/ 133880 h 1564762"/>
                <a:gd name="connsiteX543" fmla="*/ 552218 w 1691823"/>
                <a:gd name="connsiteY543" fmla="*/ 131528 h 1564762"/>
                <a:gd name="connsiteX544" fmla="*/ 529784 w 1691823"/>
                <a:gd name="connsiteY544" fmla="*/ 93173 h 1564762"/>
                <a:gd name="connsiteX545" fmla="*/ 548600 w 1691823"/>
                <a:gd name="connsiteY545" fmla="*/ 30938 h 1564762"/>
                <a:gd name="connsiteX546" fmla="*/ 558188 w 1691823"/>
                <a:gd name="connsiteY546" fmla="*/ 4704 h 1564762"/>
                <a:gd name="connsiteX547" fmla="*/ 643401 w 1691823"/>
                <a:gd name="connsiteY547" fmla="*/ 0 h 1564762"/>
                <a:gd name="connsiteX548" fmla="*/ 651723 w 1691823"/>
                <a:gd name="connsiteY548" fmla="*/ 4342 h 1564762"/>
                <a:gd name="connsiteX549" fmla="*/ 794468 w 1691823"/>
                <a:gd name="connsiteY549" fmla="*/ 93535 h 1564762"/>
                <a:gd name="connsiteX550" fmla="*/ 1248573 w 1691823"/>
                <a:gd name="connsiteY550" fmla="*/ 382462 h 1564762"/>
                <a:gd name="connsiteX551" fmla="*/ 1319131 w 1691823"/>
                <a:gd name="connsiteY551" fmla="*/ 435471 h 1564762"/>
                <a:gd name="connsiteX552" fmla="*/ 1307733 w 1691823"/>
                <a:gd name="connsiteY552" fmla="*/ 429681 h 1564762"/>
                <a:gd name="connsiteX553" fmla="*/ 913150 w 1691823"/>
                <a:gd name="connsiteY553" fmla="*/ 170968 h 1564762"/>
                <a:gd name="connsiteX554" fmla="*/ 666197 w 1691823"/>
                <a:gd name="connsiteY554" fmla="*/ 37089 h 1564762"/>
                <a:gd name="connsiteX555" fmla="*/ 607036 w 1691823"/>
                <a:gd name="connsiteY555" fmla="*/ 18273 h 1564762"/>
                <a:gd name="connsiteX556" fmla="*/ 583698 w 1691823"/>
                <a:gd name="connsiteY556" fmla="*/ 5970 h 1564762"/>
                <a:gd name="connsiteX557" fmla="*/ 643401 w 1691823"/>
                <a:gd name="connsiteY557" fmla="*/ 0 h 156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</a:cxnLst>
              <a:rect l="l" t="t" r="r" b="b"/>
              <a:pathLst>
                <a:path w="1691823" h="1564762">
                  <a:moveTo>
                    <a:pt x="541770" y="1449088"/>
                  </a:moveTo>
                  <a:cubicBezTo>
                    <a:pt x="546429" y="1449653"/>
                    <a:pt x="550952" y="1453408"/>
                    <a:pt x="556922" y="1459830"/>
                  </a:cubicBezTo>
                  <a:cubicBezTo>
                    <a:pt x="571214" y="1475208"/>
                    <a:pt x="588040" y="1488234"/>
                    <a:pt x="604142" y="1501622"/>
                  </a:cubicBezTo>
                  <a:cubicBezTo>
                    <a:pt x="611740" y="1508135"/>
                    <a:pt x="619881" y="1514105"/>
                    <a:pt x="627842" y="1520257"/>
                  </a:cubicBezTo>
                  <a:cubicBezTo>
                    <a:pt x="627118" y="1521704"/>
                    <a:pt x="626575" y="1522970"/>
                    <a:pt x="625852" y="1524237"/>
                  </a:cubicBezTo>
                  <a:cubicBezTo>
                    <a:pt x="621329" y="1522789"/>
                    <a:pt x="615901" y="1522428"/>
                    <a:pt x="612283" y="1519714"/>
                  </a:cubicBezTo>
                  <a:cubicBezTo>
                    <a:pt x="592020" y="1504879"/>
                    <a:pt x="571576" y="1506145"/>
                    <a:pt x="551675" y="1518809"/>
                  </a:cubicBezTo>
                  <a:cubicBezTo>
                    <a:pt x="535393" y="1528940"/>
                    <a:pt x="520377" y="1540881"/>
                    <a:pt x="504456" y="1551736"/>
                  </a:cubicBezTo>
                  <a:cubicBezTo>
                    <a:pt x="497400" y="1556621"/>
                    <a:pt x="489440" y="1560420"/>
                    <a:pt x="482022" y="1564762"/>
                  </a:cubicBezTo>
                  <a:cubicBezTo>
                    <a:pt x="480936" y="1563858"/>
                    <a:pt x="479851" y="1562772"/>
                    <a:pt x="478765" y="1561687"/>
                  </a:cubicBezTo>
                  <a:cubicBezTo>
                    <a:pt x="488716" y="1547937"/>
                    <a:pt x="498666" y="1534368"/>
                    <a:pt x="508617" y="1520619"/>
                  </a:cubicBezTo>
                  <a:cubicBezTo>
                    <a:pt x="507893" y="1519895"/>
                    <a:pt x="507170" y="1518990"/>
                    <a:pt x="506446" y="1518267"/>
                  </a:cubicBezTo>
                  <a:cubicBezTo>
                    <a:pt x="493420" y="1527674"/>
                    <a:pt x="480575" y="1536901"/>
                    <a:pt x="467548" y="1546309"/>
                  </a:cubicBezTo>
                  <a:cubicBezTo>
                    <a:pt x="466463" y="1545404"/>
                    <a:pt x="465377" y="1544319"/>
                    <a:pt x="464292" y="1543414"/>
                  </a:cubicBezTo>
                  <a:cubicBezTo>
                    <a:pt x="465016" y="1540519"/>
                    <a:pt x="465016" y="1537082"/>
                    <a:pt x="466644" y="1534730"/>
                  </a:cubicBezTo>
                  <a:cubicBezTo>
                    <a:pt x="482565" y="1513020"/>
                    <a:pt x="498847" y="1491310"/>
                    <a:pt x="515130" y="1469781"/>
                  </a:cubicBezTo>
                  <a:cubicBezTo>
                    <a:pt x="518386" y="1465439"/>
                    <a:pt x="522005" y="1461278"/>
                    <a:pt x="525804" y="1457478"/>
                  </a:cubicBezTo>
                  <a:cubicBezTo>
                    <a:pt x="532317" y="1451146"/>
                    <a:pt x="537112" y="1448523"/>
                    <a:pt x="541770" y="1449088"/>
                  </a:cubicBezTo>
                  <a:close/>
                  <a:moveTo>
                    <a:pt x="622957" y="1433958"/>
                  </a:moveTo>
                  <a:cubicBezTo>
                    <a:pt x="625309" y="1441557"/>
                    <a:pt x="626395" y="1448432"/>
                    <a:pt x="629651" y="1453679"/>
                  </a:cubicBezTo>
                  <a:cubicBezTo>
                    <a:pt x="632727" y="1458744"/>
                    <a:pt x="638335" y="1462182"/>
                    <a:pt x="644306" y="1467247"/>
                  </a:cubicBezTo>
                  <a:cubicBezTo>
                    <a:pt x="630556" y="1474846"/>
                    <a:pt x="618615" y="1473037"/>
                    <a:pt x="608122" y="1466886"/>
                  </a:cubicBezTo>
                  <a:cubicBezTo>
                    <a:pt x="605046" y="1465077"/>
                    <a:pt x="604685" y="1455488"/>
                    <a:pt x="605951" y="1450060"/>
                  </a:cubicBezTo>
                  <a:cubicBezTo>
                    <a:pt x="608846" y="1437577"/>
                    <a:pt x="613007" y="1434682"/>
                    <a:pt x="622957" y="1433958"/>
                  </a:cubicBezTo>
                  <a:close/>
                  <a:moveTo>
                    <a:pt x="526709" y="1382577"/>
                  </a:moveTo>
                  <a:cubicBezTo>
                    <a:pt x="548239" y="1395965"/>
                    <a:pt x="548782" y="1418942"/>
                    <a:pt x="530147" y="1435224"/>
                  </a:cubicBezTo>
                  <a:cubicBezTo>
                    <a:pt x="516578" y="1446984"/>
                    <a:pt x="506265" y="1462543"/>
                    <a:pt x="493782" y="1475569"/>
                  </a:cubicBezTo>
                  <a:cubicBezTo>
                    <a:pt x="484012" y="1485700"/>
                    <a:pt x="472795" y="1494566"/>
                    <a:pt x="462121" y="1503973"/>
                  </a:cubicBezTo>
                  <a:cubicBezTo>
                    <a:pt x="460674" y="1502707"/>
                    <a:pt x="459407" y="1501441"/>
                    <a:pt x="457960" y="1500174"/>
                  </a:cubicBezTo>
                  <a:cubicBezTo>
                    <a:pt x="487812" y="1465076"/>
                    <a:pt x="514226" y="1427626"/>
                    <a:pt x="526709" y="1382577"/>
                  </a:cubicBezTo>
                  <a:close/>
                  <a:moveTo>
                    <a:pt x="574109" y="1342414"/>
                  </a:moveTo>
                  <a:cubicBezTo>
                    <a:pt x="573566" y="1349832"/>
                    <a:pt x="573747" y="1355621"/>
                    <a:pt x="572842" y="1361230"/>
                  </a:cubicBezTo>
                  <a:cubicBezTo>
                    <a:pt x="569767" y="1381492"/>
                    <a:pt x="573928" y="1386196"/>
                    <a:pt x="594553" y="1384568"/>
                  </a:cubicBezTo>
                  <a:cubicBezTo>
                    <a:pt x="609207" y="1383302"/>
                    <a:pt x="623862" y="1380407"/>
                    <a:pt x="638516" y="1380226"/>
                  </a:cubicBezTo>
                  <a:cubicBezTo>
                    <a:pt x="646296" y="1380045"/>
                    <a:pt x="654075" y="1383482"/>
                    <a:pt x="663664" y="1385834"/>
                  </a:cubicBezTo>
                  <a:cubicBezTo>
                    <a:pt x="651181" y="1394518"/>
                    <a:pt x="642135" y="1400670"/>
                    <a:pt x="633450" y="1407183"/>
                  </a:cubicBezTo>
                  <a:cubicBezTo>
                    <a:pt x="621872" y="1415686"/>
                    <a:pt x="611378" y="1418038"/>
                    <a:pt x="603237" y="1402841"/>
                  </a:cubicBezTo>
                  <a:cubicBezTo>
                    <a:pt x="602513" y="1401393"/>
                    <a:pt x="600704" y="1400489"/>
                    <a:pt x="598352" y="1398499"/>
                  </a:cubicBezTo>
                  <a:cubicBezTo>
                    <a:pt x="598352" y="1412610"/>
                    <a:pt x="600161" y="1425456"/>
                    <a:pt x="597809" y="1437577"/>
                  </a:cubicBezTo>
                  <a:cubicBezTo>
                    <a:pt x="596362" y="1444814"/>
                    <a:pt x="588763" y="1450965"/>
                    <a:pt x="583879" y="1457659"/>
                  </a:cubicBezTo>
                  <a:cubicBezTo>
                    <a:pt x="578270" y="1452050"/>
                    <a:pt x="571033" y="1447527"/>
                    <a:pt x="567234" y="1440834"/>
                  </a:cubicBezTo>
                  <a:cubicBezTo>
                    <a:pt x="563073" y="1433416"/>
                    <a:pt x="562168" y="1424008"/>
                    <a:pt x="559455" y="1415686"/>
                  </a:cubicBezTo>
                  <a:cubicBezTo>
                    <a:pt x="555112" y="1402298"/>
                    <a:pt x="552037" y="1388186"/>
                    <a:pt x="545705" y="1375703"/>
                  </a:cubicBezTo>
                  <a:cubicBezTo>
                    <a:pt x="536297" y="1357069"/>
                    <a:pt x="538830" y="1349289"/>
                    <a:pt x="559635" y="1344766"/>
                  </a:cubicBezTo>
                  <a:cubicBezTo>
                    <a:pt x="563796" y="1343862"/>
                    <a:pt x="567958" y="1343500"/>
                    <a:pt x="574109" y="1342414"/>
                  </a:cubicBezTo>
                  <a:close/>
                  <a:moveTo>
                    <a:pt x="587317" y="1338253"/>
                  </a:moveTo>
                  <a:cubicBezTo>
                    <a:pt x="594011" y="1343862"/>
                    <a:pt x="601971" y="1348204"/>
                    <a:pt x="606856" y="1355079"/>
                  </a:cubicBezTo>
                  <a:cubicBezTo>
                    <a:pt x="609751" y="1359240"/>
                    <a:pt x="609932" y="1368286"/>
                    <a:pt x="607218" y="1372628"/>
                  </a:cubicBezTo>
                  <a:cubicBezTo>
                    <a:pt x="605409" y="1375704"/>
                    <a:pt x="596001" y="1376247"/>
                    <a:pt x="591297" y="1374437"/>
                  </a:cubicBezTo>
                  <a:cubicBezTo>
                    <a:pt x="587317" y="1372809"/>
                    <a:pt x="583337" y="1366839"/>
                    <a:pt x="582070" y="1361954"/>
                  </a:cubicBezTo>
                  <a:cubicBezTo>
                    <a:pt x="580442" y="1355622"/>
                    <a:pt x="581708" y="1348747"/>
                    <a:pt x="581708" y="1342053"/>
                  </a:cubicBezTo>
                  <a:cubicBezTo>
                    <a:pt x="583518" y="1340786"/>
                    <a:pt x="585508" y="1339520"/>
                    <a:pt x="587317" y="1338253"/>
                  </a:cubicBezTo>
                  <a:close/>
                  <a:moveTo>
                    <a:pt x="796097" y="1337348"/>
                  </a:moveTo>
                  <a:cubicBezTo>
                    <a:pt x="778367" y="1361591"/>
                    <a:pt x="757380" y="1376608"/>
                    <a:pt x="732051" y="1389272"/>
                  </a:cubicBezTo>
                  <a:cubicBezTo>
                    <a:pt x="734584" y="1371361"/>
                    <a:pt x="767150" y="1345128"/>
                    <a:pt x="796097" y="1337348"/>
                  </a:cubicBezTo>
                  <a:close/>
                  <a:moveTo>
                    <a:pt x="816449" y="1336624"/>
                  </a:moveTo>
                  <a:cubicBezTo>
                    <a:pt x="822510" y="1334634"/>
                    <a:pt x="829475" y="1334815"/>
                    <a:pt x="834812" y="1337710"/>
                  </a:cubicBezTo>
                  <a:cubicBezTo>
                    <a:pt x="842953" y="1342233"/>
                    <a:pt x="843858" y="1351279"/>
                    <a:pt x="835355" y="1354535"/>
                  </a:cubicBezTo>
                  <a:cubicBezTo>
                    <a:pt x="796276" y="1371361"/>
                    <a:pt x="768053" y="1401574"/>
                    <a:pt x="738202" y="1429978"/>
                  </a:cubicBezTo>
                  <a:cubicBezTo>
                    <a:pt x="726985" y="1440471"/>
                    <a:pt x="720472" y="1433235"/>
                    <a:pt x="708712" y="1423827"/>
                  </a:cubicBezTo>
                  <a:cubicBezTo>
                    <a:pt x="723909" y="1414057"/>
                    <a:pt x="735669" y="1403564"/>
                    <a:pt x="749600" y="1397775"/>
                  </a:cubicBezTo>
                  <a:cubicBezTo>
                    <a:pt x="773843" y="1387643"/>
                    <a:pt x="795191" y="1376245"/>
                    <a:pt x="803513" y="1348565"/>
                  </a:cubicBezTo>
                  <a:cubicBezTo>
                    <a:pt x="805232" y="1342776"/>
                    <a:pt x="810388" y="1338614"/>
                    <a:pt x="816449" y="1336624"/>
                  </a:cubicBezTo>
                  <a:close/>
                  <a:moveTo>
                    <a:pt x="762445" y="1287414"/>
                  </a:moveTo>
                  <a:cubicBezTo>
                    <a:pt x="763893" y="1289585"/>
                    <a:pt x="765340" y="1291575"/>
                    <a:pt x="766787" y="1293746"/>
                  </a:cubicBezTo>
                  <a:cubicBezTo>
                    <a:pt x="754485" y="1302431"/>
                    <a:pt x="742182" y="1310934"/>
                    <a:pt x="729880" y="1319437"/>
                  </a:cubicBezTo>
                  <a:cubicBezTo>
                    <a:pt x="728975" y="1318171"/>
                    <a:pt x="727890" y="1316723"/>
                    <a:pt x="726985" y="1315457"/>
                  </a:cubicBezTo>
                  <a:cubicBezTo>
                    <a:pt x="738745" y="1306049"/>
                    <a:pt x="750685" y="1296822"/>
                    <a:pt x="762445" y="1287414"/>
                  </a:cubicBezTo>
                  <a:close/>
                  <a:moveTo>
                    <a:pt x="790488" y="1278188"/>
                  </a:moveTo>
                  <a:cubicBezTo>
                    <a:pt x="799172" y="1286692"/>
                    <a:pt x="809123" y="1296099"/>
                    <a:pt x="819616" y="1306050"/>
                  </a:cubicBezTo>
                  <a:cubicBezTo>
                    <a:pt x="803695" y="1311658"/>
                    <a:pt x="791393" y="1314734"/>
                    <a:pt x="780176" y="1320161"/>
                  </a:cubicBezTo>
                  <a:cubicBezTo>
                    <a:pt x="767149" y="1326493"/>
                    <a:pt x="755390" y="1334273"/>
                    <a:pt x="748153" y="1348746"/>
                  </a:cubicBezTo>
                  <a:cubicBezTo>
                    <a:pt x="743087" y="1358878"/>
                    <a:pt x="731871" y="1365572"/>
                    <a:pt x="724272" y="1374618"/>
                  </a:cubicBezTo>
                  <a:cubicBezTo>
                    <a:pt x="718844" y="1381311"/>
                    <a:pt x="712874" y="1388729"/>
                    <a:pt x="711065" y="1396690"/>
                  </a:cubicBezTo>
                  <a:cubicBezTo>
                    <a:pt x="709255" y="1404831"/>
                    <a:pt x="708532" y="1410982"/>
                    <a:pt x="698400" y="1410620"/>
                  </a:cubicBezTo>
                  <a:cubicBezTo>
                    <a:pt x="688088" y="1410259"/>
                    <a:pt x="679766" y="1405012"/>
                    <a:pt x="680670" y="1395061"/>
                  </a:cubicBezTo>
                  <a:cubicBezTo>
                    <a:pt x="681394" y="1386196"/>
                    <a:pt x="685374" y="1375160"/>
                    <a:pt x="691887" y="1369733"/>
                  </a:cubicBezTo>
                  <a:cubicBezTo>
                    <a:pt x="717035" y="1348565"/>
                    <a:pt x="743811" y="1329207"/>
                    <a:pt x="770044" y="1309306"/>
                  </a:cubicBezTo>
                  <a:cubicBezTo>
                    <a:pt x="775110" y="1305507"/>
                    <a:pt x="781623" y="1302793"/>
                    <a:pt x="785241" y="1297908"/>
                  </a:cubicBezTo>
                  <a:cubicBezTo>
                    <a:pt x="788317" y="1293928"/>
                    <a:pt x="788136" y="1287415"/>
                    <a:pt x="790488" y="1278188"/>
                  </a:cubicBezTo>
                  <a:close/>
                  <a:moveTo>
                    <a:pt x="905123" y="1258829"/>
                  </a:moveTo>
                  <a:cubicBezTo>
                    <a:pt x="910708" y="1258286"/>
                    <a:pt x="915684" y="1260729"/>
                    <a:pt x="919483" y="1266428"/>
                  </a:cubicBezTo>
                  <a:cubicBezTo>
                    <a:pt x="922016" y="1270046"/>
                    <a:pt x="920568" y="1276197"/>
                    <a:pt x="920930" y="1280901"/>
                  </a:cubicBezTo>
                  <a:cubicBezTo>
                    <a:pt x="919121" y="1280901"/>
                    <a:pt x="917493" y="1280901"/>
                    <a:pt x="915684" y="1280901"/>
                  </a:cubicBezTo>
                  <a:cubicBezTo>
                    <a:pt x="914598" y="1276740"/>
                    <a:pt x="913512" y="1272760"/>
                    <a:pt x="911703" y="1266247"/>
                  </a:cubicBezTo>
                  <a:cubicBezTo>
                    <a:pt x="893611" y="1283072"/>
                    <a:pt x="873529" y="1295013"/>
                    <a:pt x="869007" y="1320342"/>
                  </a:cubicBezTo>
                  <a:cubicBezTo>
                    <a:pt x="868102" y="1325227"/>
                    <a:pt x="863036" y="1332283"/>
                    <a:pt x="859056" y="1333006"/>
                  </a:cubicBezTo>
                  <a:cubicBezTo>
                    <a:pt x="853990" y="1333911"/>
                    <a:pt x="847115" y="1330292"/>
                    <a:pt x="842411" y="1326855"/>
                  </a:cubicBezTo>
                  <a:cubicBezTo>
                    <a:pt x="836441" y="1322513"/>
                    <a:pt x="837527" y="1317447"/>
                    <a:pt x="843135" y="1312200"/>
                  </a:cubicBezTo>
                  <a:cubicBezTo>
                    <a:pt x="858152" y="1298270"/>
                    <a:pt x="872625" y="1283615"/>
                    <a:pt x="887098" y="1269142"/>
                  </a:cubicBezTo>
                  <a:cubicBezTo>
                    <a:pt x="893340" y="1262900"/>
                    <a:pt x="899537" y="1259372"/>
                    <a:pt x="905123" y="1258829"/>
                  </a:cubicBezTo>
                  <a:close/>
                  <a:moveTo>
                    <a:pt x="718663" y="1229882"/>
                  </a:moveTo>
                  <a:cubicBezTo>
                    <a:pt x="705998" y="1259915"/>
                    <a:pt x="689897" y="1287957"/>
                    <a:pt x="665292" y="1312381"/>
                  </a:cubicBezTo>
                  <a:cubicBezTo>
                    <a:pt x="666197" y="1294470"/>
                    <a:pt x="697857" y="1244718"/>
                    <a:pt x="718663" y="1229882"/>
                  </a:cubicBezTo>
                  <a:close/>
                  <a:moveTo>
                    <a:pt x="792478" y="1187005"/>
                  </a:moveTo>
                  <a:cubicBezTo>
                    <a:pt x="787051" y="1191166"/>
                    <a:pt x="781442" y="1195146"/>
                    <a:pt x="776376" y="1199669"/>
                  </a:cubicBezTo>
                  <a:cubicBezTo>
                    <a:pt x="776015" y="1200031"/>
                    <a:pt x="778367" y="1203469"/>
                    <a:pt x="779271" y="1205640"/>
                  </a:cubicBezTo>
                  <a:cubicBezTo>
                    <a:pt x="785422" y="1202021"/>
                    <a:pt x="791393" y="1198222"/>
                    <a:pt x="797363" y="1194604"/>
                  </a:cubicBezTo>
                  <a:cubicBezTo>
                    <a:pt x="795735" y="1192071"/>
                    <a:pt x="794106" y="1189538"/>
                    <a:pt x="792478" y="1187005"/>
                  </a:cubicBezTo>
                  <a:close/>
                  <a:moveTo>
                    <a:pt x="749419" y="1181758"/>
                  </a:moveTo>
                  <a:cubicBezTo>
                    <a:pt x="751229" y="1183025"/>
                    <a:pt x="752857" y="1184291"/>
                    <a:pt x="754666" y="1185558"/>
                  </a:cubicBezTo>
                  <a:cubicBezTo>
                    <a:pt x="749600" y="1192795"/>
                    <a:pt x="744715" y="1200032"/>
                    <a:pt x="739830" y="1207268"/>
                  </a:cubicBezTo>
                  <a:cubicBezTo>
                    <a:pt x="738021" y="1205821"/>
                    <a:pt x="736031" y="1204555"/>
                    <a:pt x="734041" y="1203107"/>
                  </a:cubicBezTo>
                  <a:cubicBezTo>
                    <a:pt x="739288" y="1195870"/>
                    <a:pt x="744353" y="1188814"/>
                    <a:pt x="749419" y="1181758"/>
                  </a:cubicBezTo>
                  <a:close/>
                  <a:moveTo>
                    <a:pt x="702561" y="1179655"/>
                  </a:moveTo>
                  <a:cubicBezTo>
                    <a:pt x="707763" y="1179859"/>
                    <a:pt x="712783" y="1182121"/>
                    <a:pt x="716673" y="1185920"/>
                  </a:cubicBezTo>
                  <a:cubicBezTo>
                    <a:pt x="719929" y="1189176"/>
                    <a:pt x="717216" y="1202564"/>
                    <a:pt x="713055" y="1208534"/>
                  </a:cubicBezTo>
                  <a:cubicBezTo>
                    <a:pt x="706180" y="1218485"/>
                    <a:pt x="696591" y="1226807"/>
                    <a:pt x="686821" y="1234044"/>
                  </a:cubicBezTo>
                  <a:cubicBezTo>
                    <a:pt x="649914" y="1261001"/>
                    <a:pt x="634174" y="1298089"/>
                    <a:pt x="632003" y="1342414"/>
                  </a:cubicBezTo>
                  <a:cubicBezTo>
                    <a:pt x="631822" y="1344223"/>
                    <a:pt x="631279" y="1345852"/>
                    <a:pt x="630918" y="1347661"/>
                  </a:cubicBezTo>
                  <a:cubicBezTo>
                    <a:pt x="623862" y="1328484"/>
                    <a:pt x="621329" y="1327398"/>
                    <a:pt x="602333" y="1331559"/>
                  </a:cubicBezTo>
                  <a:cubicBezTo>
                    <a:pt x="597990" y="1332464"/>
                    <a:pt x="592020" y="1329569"/>
                    <a:pt x="588221" y="1326493"/>
                  </a:cubicBezTo>
                  <a:cubicBezTo>
                    <a:pt x="586774" y="1325408"/>
                    <a:pt x="588402" y="1318171"/>
                    <a:pt x="590573" y="1315277"/>
                  </a:cubicBezTo>
                  <a:cubicBezTo>
                    <a:pt x="598352" y="1305326"/>
                    <a:pt x="607941" y="1296461"/>
                    <a:pt x="615540" y="1286149"/>
                  </a:cubicBezTo>
                  <a:cubicBezTo>
                    <a:pt x="633993" y="1260639"/>
                    <a:pt x="651361" y="1234587"/>
                    <a:pt x="669453" y="1208896"/>
                  </a:cubicBezTo>
                  <a:cubicBezTo>
                    <a:pt x="675062" y="1200936"/>
                    <a:pt x="680308" y="1192433"/>
                    <a:pt x="687364" y="1185739"/>
                  </a:cubicBezTo>
                  <a:cubicBezTo>
                    <a:pt x="691978" y="1181306"/>
                    <a:pt x="697360" y="1179452"/>
                    <a:pt x="702561" y="1179655"/>
                  </a:cubicBezTo>
                  <a:close/>
                  <a:moveTo>
                    <a:pt x="592925" y="1177417"/>
                  </a:moveTo>
                  <a:cubicBezTo>
                    <a:pt x="601610" y="1177779"/>
                    <a:pt x="613912" y="1180131"/>
                    <a:pt x="617349" y="1186101"/>
                  </a:cubicBezTo>
                  <a:cubicBezTo>
                    <a:pt x="620244" y="1190986"/>
                    <a:pt x="614455" y="1203107"/>
                    <a:pt x="609751" y="1210344"/>
                  </a:cubicBezTo>
                  <a:cubicBezTo>
                    <a:pt x="601248" y="1223370"/>
                    <a:pt x="589488" y="1234587"/>
                    <a:pt x="581527" y="1247975"/>
                  </a:cubicBezTo>
                  <a:cubicBezTo>
                    <a:pt x="573748" y="1260639"/>
                    <a:pt x="571577" y="1274751"/>
                    <a:pt x="585146" y="1286692"/>
                  </a:cubicBezTo>
                  <a:cubicBezTo>
                    <a:pt x="587498" y="1288863"/>
                    <a:pt x="589307" y="1296280"/>
                    <a:pt x="588764" y="1296642"/>
                  </a:cubicBezTo>
                  <a:cubicBezTo>
                    <a:pt x="584060" y="1299356"/>
                    <a:pt x="578814" y="1300803"/>
                    <a:pt x="571939" y="1303336"/>
                  </a:cubicBezTo>
                  <a:cubicBezTo>
                    <a:pt x="569587" y="1312744"/>
                    <a:pt x="567235" y="1323237"/>
                    <a:pt x="564702" y="1333731"/>
                  </a:cubicBezTo>
                  <a:cubicBezTo>
                    <a:pt x="562531" y="1333731"/>
                    <a:pt x="560541" y="1333911"/>
                    <a:pt x="558731" y="1333911"/>
                  </a:cubicBezTo>
                  <a:cubicBezTo>
                    <a:pt x="556199" y="1325047"/>
                    <a:pt x="551314" y="1315820"/>
                    <a:pt x="552037" y="1307135"/>
                  </a:cubicBezTo>
                  <a:cubicBezTo>
                    <a:pt x="553304" y="1291757"/>
                    <a:pt x="557465" y="1276560"/>
                    <a:pt x="560903" y="1261363"/>
                  </a:cubicBezTo>
                  <a:cubicBezTo>
                    <a:pt x="564340" y="1246709"/>
                    <a:pt x="568320" y="1232235"/>
                    <a:pt x="571577" y="1217581"/>
                  </a:cubicBezTo>
                  <a:cubicBezTo>
                    <a:pt x="573929" y="1207630"/>
                    <a:pt x="574110" y="1196775"/>
                    <a:pt x="577909" y="1187548"/>
                  </a:cubicBezTo>
                  <a:cubicBezTo>
                    <a:pt x="579899" y="1182663"/>
                    <a:pt x="587860" y="1177236"/>
                    <a:pt x="592925" y="1177417"/>
                  </a:cubicBezTo>
                  <a:close/>
                  <a:moveTo>
                    <a:pt x="973577" y="1177054"/>
                  </a:moveTo>
                  <a:cubicBezTo>
                    <a:pt x="973758" y="1180854"/>
                    <a:pt x="975567" y="1186100"/>
                    <a:pt x="973758" y="1188452"/>
                  </a:cubicBezTo>
                  <a:cubicBezTo>
                    <a:pt x="963627" y="1201840"/>
                    <a:pt x="952229" y="1213962"/>
                    <a:pt x="942459" y="1227350"/>
                  </a:cubicBezTo>
                  <a:cubicBezTo>
                    <a:pt x="938660" y="1232778"/>
                    <a:pt x="937755" y="1240376"/>
                    <a:pt x="935584" y="1247070"/>
                  </a:cubicBezTo>
                  <a:cubicBezTo>
                    <a:pt x="936308" y="1249060"/>
                    <a:pt x="937032" y="1251050"/>
                    <a:pt x="937755" y="1253041"/>
                  </a:cubicBezTo>
                  <a:cubicBezTo>
                    <a:pt x="933052" y="1251412"/>
                    <a:pt x="927443" y="1250689"/>
                    <a:pt x="924006" y="1247613"/>
                  </a:cubicBezTo>
                  <a:cubicBezTo>
                    <a:pt x="922016" y="1245623"/>
                    <a:pt x="922196" y="1238929"/>
                    <a:pt x="924006" y="1236034"/>
                  </a:cubicBezTo>
                  <a:cubicBezTo>
                    <a:pt x="936308" y="1217400"/>
                    <a:pt x="949153" y="1198946"/>
                    <a:pt x="962360" y="1180854"/>
                  </a:cubicBezTo>
                  <a:cubicBezTo>
                    <a:pt x="964169" y="1178321"/>
                    <a:pt x="969778" y="1178321"/>
                    <a:pt x="973577" y="1177054"/>
                  </a:cubicBezTo>
                  <a:close/>
                  <a:moveTo>
                    <a:pt x="716130" y="1159325"/>
                  </a:moveTo>
                  <a:cubicBezTo>
                    <a:pt x="721286" y="1158737"/>
                    <a:pt x="726352" y="1160139"/>
                    <a:pt x="731327" y="1163124"/>
                  </a:cubicBezTo>
                  <a:cubicBezTo>
                    <a:pt x="734584" y="1164933"/>
                    <a:pt x="735489" y="1170904"/>
                    <a:pt x="737298" y="1175065"/>
                  </a:cubicBezTo>
                  <a:cubicBezTo>
                    <a:pt x="732956" y="1176331"/>
                    <a:pt x="728252" y="1179407"/>
                    <a:pt x="724814" y="1178322"/>
                  </a:cubicBezTo>
                  <a:cubicBezTo>
                    <a:pt x="716673" y="1175970"/>
                    <a:pt x="709255" y="1171447"/>
                    <a:pt x="700390" y="1167466"/>
                  </a:cubicBezTo>
                  <a:cubicBezTo>
                    <a:pt x="705727" y="1162491"/>
                    <a:pt x="710974" y="1159913"/>
                    <a:pt x="716130" y="1159325"/>
                  </a:cubicBezTo>
                  <a:close/>
                  <a:moveTo>
                    <a:pt x="895783" y="1159324"/>
                  </a:moveTo>
                  <a:cubicBezTo>
                    <a:pt x="911342" y="1176692"/>
                    <a:pt x="911704" y="1193518"/>
                    <a:pt x="896869" y="1208172"/>
                  </a:cubicBezTo>
                  <a:cubicBezTo>
                    <a:pt x="884023" y="1220837"/>
                    <a:pt x="868645" y="1230787"/>
                    <a:pt x="854352" y="1242185"/>
                  </a:cubicBezTo>
                  <a:cubicBezTo>
                    <a:pt x="842412" y="1251231"/>
                    <a:pt x="830471" y="1260458"/>
                    <a:pt x="816902" y="1270951"/>
                  </a:cubicBezTo>
                  <a:cubicBezTo>
                    <a:pt x="822872" y="1276017"/>
                    <a:pt x="826672" y="1279454"/>
                    <a:pt x="831376" y="1283435"/>
                  </a:cubicBezTo>
                  <a:cubicBezTo>
                    <a:pt x="835356" y="1275836"/>
                    <a:pt x="838613" y="1269504"/>
                    <a:pt x="841869" y="1263353"/>
                  </a:cubicBezTo>
                  <a:cubicBezTo>
                    <a:pt x="843497" y="1263715"/>
                    <a:pt x="845306" y="1264257"/>
                    <a:pt x="846935" y="1264619"/>
                  </a:cubicBezTo>
                  <a:cubicBezTo>
                    <a:pt x="845487" y="1270228"/>
                    <a:pt x="845849" y="1277645"/>
                    <a:pt x="842412" y="1280902"/>
                  </a:cubicBezTo>
                  <a:cubicBezTo>
                    <a:pt x="838070" y="1284701"/>
                    <a:pt x="829386" y="1288138"/>
                    <a:pt x="824863" y="1286329"/>
                  </a:cubicBezTo>
                  <a:cubicBezTo>
                    <a:pt x="814550" y="1282168"/>
                    <a:pt x="805685" y="1274570"/>
                    <a:pt x="792297" y="1265885"/>
                  </a:cubicBezTo>
                  <a:cubicBezTo>
                    <a:pt x="837708" y="1238386"/>
                    <a:pt x="879681" y="1211791"/>
                    <a:pt x="895783" y="1159324"/>
                  </a:cubicBezTo>
                  <a:close/>
                  <a:moveTo>
                    <a:pt x="883118" y="1154259"/>
                  </a:moveTo>
                  <a:cubicBezTo>
                    <a:pt x="872986" y="1195509"/>
                    <a:pt x="846753" y="1222647"/>
                    <a:pt x="809484" y="1240377"/>
                  </a:cubicBezTo>
                  <a:cubicBezTo>
                    <a:pt x="825948" y="1204736"/>
                    <a:pt x="846934" y="1173075"/>
                    <a:pt x="883118" y="1154259"/>
                  </a:cubicBezTo>
                  <a:close/>
                  <a:moveTo>
                    <a:pt x="1004877" y="1142861"/>
                  </a:moveTo>
                  <a:cubicBezTo>
                    <a:pt x="999811" y="1156249"/>
                    <a:pt x="996192" y="1165838"/>
                    <a:pt x="991669" y="1177235"/>
                  </a:cubicBezTo>
                  <a:cubicBezTo>
                    <a:pt x="983166" y="1160953"/>
                    <a:pt x="985879" y="1153354"/>
                    <a:pt x="1004877" y="1142861"/>
                  </a:cubicBezTo>
                  <a:close/>
                  <a:moveTo>
                    <a:pt x="853810" y="1089490"/>
                  </a:moveTo>
                  <a:cubicBezTo>
                    <a:pt x="866836" y="1101612"/>
                    <a:pt x="875882" y="1109753"/>
                    <a:pt x="884747" y="1118075"/>
                  </a:cubicBezTo>
                  <a:cubicBezTo>
                    <a:pt x="884385" y="1118799"/>
                    <a:pt x="884023" y="1119522"/>
                    <a:pt x="883661" y="1120246"/>
                  </a:cubicBezTo>
                  <a:cubicBezTo>
                    <a:pt x="877872" y="1118437"/>
                    <a:pt x="871901" y="1116628"/>
                    <a:pt x="864122" y="1114276"/>
                  </a:cubicBezTo>
                  <a:cubicBezTo>
                    <a:pt x="869549" y="1132187"/>
                    <a:pt x="858875" y="1142137"/>
                    <a:pt x="849287" y="1152631"/>
                  </a:cubicBezTo>
                  <a:cubicBezTo>
                    <a:pt x="833004" y="1170542"/>
                    <a:pt x="816540" y="1188091"/>
                    <a:pt x="800800" y="1206363"/>
                  </a:cubicBezTo>
                  <a:cubicBezTo>
                    <a:pt x="795011" y="1212876"/>
                    <a:pt x="792116" y="1220656"/>
                    <a:pt x="806409" y="1223732"/>
                  </a:cubicBezTo>
                  <a:cubicBezTo>
                    <a:pt x="791212" y="1240195"/>
                    <a:pt x="778185" y="1219389"/>
                    <a:pt x="762084" y="1224998"/>
                  </a:cubicBezTo>
                  <a:cubicBezTo>
                    <a:pt x="766426" y="1236757"/>
                    <a:pt x="770587" y="1248155"/>
                    <a:pt x="775472" y="1261724"/>
                  </a:cubicBezTo>
                  <a:cubicBezTo>
                    <a:pt x="770949" y="1261362"/>
                    <a:pt x="766607" y="1262267"/>
                    <a:pt x="764074" y="1260639"/>
                  </a:cubicBezTo>
                  <a:cubicBezTo>
                    <a:pt x="752495" y="1252678"/>
                    <a:pt x="748153" y="1259915"/>
                    <a:pt x="742544" y="1268780"/>
                  </a:cubicBezTo>
                  <a:cubicBezTo>
                    <a:pt x="731509" y="1285967"/>
                    <a:pt x="720653" y="1304059"/>
                    <a:pt x="706904" y="1319075"/>
                  </a:cubicBezTo>
                  <a:cubicBezTo>
                    <a:pt x="695144" y="1332101"/>
                    <a:pt x="679223" y="1341147"/>
                    <a:pt x="664207" y="1352907"/>
                  </a:cubicBezTo>
                  <a:cubicBezTo>
                    <a:pt x="665654" y="1354716"/>
                    <a:pt x="668368" y="1358696"/>
                    <a:pt x="672529" y="1364486"/>
                  </a:cubicBezTo>
                  <a:cubicBezTo>
                    <a:pt x="668730" y="1366657"/>
                    <a:pt x="663121" y="1371361"/>
                    <a:pt x="661674" y="1370275"/>
                  </a:cubicBezTo>
                  <a:cubicBezTo>
                    <a:pt x="656789" y="1366838"/>
                    <a:pt x="651181" y="1361772"/>
                    <a:pt x="650276" y="1356525"/>
                  </a:cubicBezTo>
                  <a:cubicBezTo>
                    <a:pt x="649552" y="1351098"/>
                    <a:pt x="651904" y="1342052"/>
                    <a:pt x="656065" y="1339338"/>
                  </a:cubicBezTo>
                  <a:cubicBezTo>
                    <a:pt x="679766" y="1323960"/>
                    <a:pt x="695325" y="1302250"/>
                    <a:pt x="708351" y="1278188"/>
                  </a:cubicBezTo>
                  <a:cubicBezTo>
                    <a:pt x="714864" y="1266066"/>
                    <a:pt x="719930" y="1252859"/>
                    <a:pt x="727890" y="1241823"/>
                  </a:cubicBezTo>
                  <a:cubicBezTo>
                    <a:pt x="734584" y="1232416"/>
                    <a:pt x="744535" y="1224998"/>
                    <a:pt x="753038" y="1216857"/>
                  </a:cubicBezTo>
                  <a:cubicBezTo>
                    <a:pt x="755028" y="1214686"/>
                    <a:pt x="758465" y="1213238"/>
                    <a:pt x="759370" y="1210886"/>
                  </a:cubicBezTo>
                  <a:cubicBezTo>
                    <a:pt x="771311" y="1181397"/>
                    <a:pt x="803695" y="1174703"/>
                    <a:pt x="823053" y="1153716"/>
                  </a:cubicBezTo>
                  <a:cubicBezTo>
                    <a:pt x="826129" y="1150279"/>
                    <a:pt x="829566" y="1146660"/>
                    <a:pt x="831376" y="1142499"/>
                  </a:cubicBezTo>
                  <a:cubicBezTo>
                    <a:pt x="838793" y="1126036"/>
                    <a:pt x="845487" y="1109391"/>
                    <a:pt x="853810" y="1089490"/>
                  </a:cubicBezTo>
                  <a:close/>
                  <a:moveTo>
                    <a:pt x="652990" y="1076283"/>
                  </a:moveTo>
                  <a:cubicBezTo>
                    <a:pt x="663302" y="1098174"/>
                    <a:pt x="658056" y="1112286"/>
                    <a:pt x="642497" y="1125493"/>
                  </a:cubicBezTo>
                  <a:cubicBezTo>
                    <a:pt x="630737" y="1135263"/>
                    <a:pt x="614635" y="1144308"/>
                    <a:pt x="619701" y="1164933"/>
                  </a:cubicBezTo>
                  <a:cubicBezTo>
                    <a:pt x="619882" y="1166018"/>
                    <a:pt x="613911" y="1170542"/>
                    <a:pt x="611741" y="1169999"/>
                  </a:cubicBezTo>
                  <a:cubicBezTo>
                    <a:pt x="606856" y="1168732"/>
                    <a:pt x="602333" y="1165476"/>
                    <a:pt x="597448" y="1162762"/>
                  </a:cubicBezTo>
                  <a:cubicBezTo>
                    <a:pt x="616445" y="1133091"/>
                    <a:pt x="634355" y="1105411"/>
                    <a:pt x="652990" y="1076283"/>
                  </a:cubicBezTo>
                  <a:close/>
                  <a:moveTo>
                    <a:pt x="968512" y="1074293"/>
                  </a:moveTo>
                  <a:cubicBezTo>
                    <a:pt x="973577" y="1078816"/>
                    <a:pt x="976653" y="1081711"/>
                    <a:pt x="979729" y="1084425"/>
                  </a:cubicBezTo>
                  <a:cubicBezTo>
                    <a:pt x="964531" y="1105230"/>
                    <a:pt x="949334" y="1124950"/>
                    <a:pt x="935584" y="1145394"/>
                  </a:cubicBezTo>
                  <a:cubicBezTo>
                    <a:pt x="932508" y="1149736"/>
                    <a:pt x="934137" y="1157335"/>
                    <a:pt x="933594" y="1163485"/>
                  </a:cubicBezTo>
                  <a:cubicBezTo>
                    <a:pt x="935041" y="1165114"/>
                    <a:pt x="936489" y="1166561"/>
                    <a:pt x="937936" y="1168189"/>
                  </a:cubicBezTo>
                  <a:cubicBezTo>
                    <a:pt x="931966" y="1168189"/>
                    <a:pt x="924367" y="1170541"/>
                    <a:pt x="920930" y="1167647"/>
                  </a:cubicBezTo>
                  <a:cubicBezTo>
                    <a:pt x="917311" y="1164752"/>
                    <a:pt x="915864" y="1156792"/>
                    <a:pt x="916407" y="1151183"/>
                  </a:cubicBezTo>
                  <a:cubicBezTo>
                    <a:pt x="916769" y="1146298"/>
                    <a:pt x="920025" y="1139604"/>
                    <a:pt x="924005" y="1137614"/>
                  </a:cubicBezTo>
                  <a:cubicBezTo>
                    <a:pt x="943545" y="1127845"/>
                    <a:pt x="949153" y="1108487"/>
                    <a:pt x="958199" y="1091299"/>
                  </a:cubicBezTo>
                  <a:cubicBezTo>
                    <a:pt x="960732" y="1086234"/>
                    <a:pt x="963989" y="1081530"/>
                    <a:pt x="968512" y="1074293"/>
                  </a:cubicBezTo>
                  <a:close/>
                  <a:moveTo>
                    <a:pt x="787275" y="1048715"/>
                  </a:moveTo>
                  <a:cubicBezTo>
                    <a:pt x="790306" y="1047336"/>
                    <a:pt x="794105" y="1048150"/>
                    <a:pt x="798447" y="1050773"/>
                  </a:cubicBezTo>
                  <a:cubicBezTo>
                    <a:pt x="808398" y="1057105"/>
                    <a:pt x="816720" y="1066151"/>
                    <a:pt x="825585" y="1074112"/>
                  </a:cubicBezTo>
                  <a:cubicBezTo>
                    <a:pt x="824861" y="1075378"/>
                    <a:pt x="823957" y="1076464"/>
                    <a:pt x="823233" y="1077730"/>
                  </a:cubicBezTo>
                  <a:cubicBezTo>
                    <a:pt x="820700" y="1077368"/>
                    <a:pt x="817444" y="1078092"/>
                    <a:pt x="815815" y="1076645"/>
                  </a:cubicBezTo>
                  <a:cubicBezTo>
                    <a:pt x="802970" y="1065428"/>
                    <a:pt x="795010" y="1073388"/>
                    <a:pt x="789039" y="1083881"/>
                  </a:cubicBezTo>
                  <a:cubicBezTo>
                    <a:pt x="777461" y="1103783"/>
                    <a:pt x="766787" y="1124226"/>
                    <a:pt x="756474" y="1144851"/>
                  </a:cubicBezTo>
                  <a:cubicBezTo>
                    <a:pt x="755389" y="1147203"/>
                    <a:pt x="759731" y="1152088"/>
                    <a:pt x="761359" y="1155887"/>
                  </a:cubicBezTo>
                  <a:cubicBezTo>
                    <a:pt x="762625" y="1158601"/>
                    <a:pt x="763711" y="1161315"/>
                    <a:pt x="764977" y="1164029"/>
                  </a:cubicBezTo>
                  <a:cubicBezTo>
                    <a:pt x="762083" y="1165114"/>
                    <a:pt x="757379" y="1168009"/>
                    <a:pt x="756293" y="1167104"/>
                  </a:cubicBezTo>
                  <a:cubicBezTo>
                    <a:pt x="750504" y="1161857"/>
                    <a:pt x="744896" y="1156068"/>
                    <a:pt x="740734" y="1149555"/>
                  </a:cubicBezTo>
                  <a:cubicBezTo>
                    <a:pt x="738021" y="1145575"/>
                    <a:pt x="738021" y="1139966"/>
                    <a:pt x="736754" y="1134539"/>
                  </a:cubicBezTo>
                  <a:cubicBezTo>
                    <a:pt x="730784" y="1138157"/>
                    <a:pt x="726623" y="1140871"/>
                    <a:pt x="722462" y="1143404"/>
                  </a:cubicBezTo>
                  <a:cubicBezTo>
                    <a:pt x="722281" y="1142680"/>
                    <a:pt x="721919" y="1141956"/>
                    <a:pt x="721738" y="1141233"/>
                  </a:cubicBezTo>
                  <a:cubicBezTo>
                    <a:pt x="736754" y="1125312"/>
                    <a:pt x="752675" y="1110115"/>
                    <a:pt x="766244" y="1092927"/>
                  </a:cubicBezTo>
                  <a:cubicBezTo>
                    <a:pt x="773480" y="1083701"/>
                    <a:pt x="778184" y="1071398"/>
                    <a:pt x="780717" y="1059819"/>
                  </a:cubicBezTo>
                  <a:cubicBezTo>
                    <a:pt x="781984" y="1053668"/>
                    <a:pt x="784245" y="1050095"/>
                    <a:pt x="787275" y="1048715"/>
                  </a:cubicBezTo>
                  <a:close/>
                  <a:moveTo>
                    <a:pt x="1007590" y="1026711"/>
                  </a:moveTo>
                  <a:cubicBezTo>
                    <a:pt x="1008857" y="1027435"/>
                    <a:pt x="1010304" y="1028340"/>
                    <a:pt x="1011571" y="1029063"/>
                  </a:cubicBezTo>
                  <a:cubicBezTo>
                    <a:pt x="1006867" y="1035938"/>
                    <a:pt x="1001801" y="1042813"/>
                    <a:pt x="997459" y="1050049"/>
                  </a:cubicBezTo>
                  <a:cubicBezTo>
                    <a:pt x="993117" y="1057286"/>
                    <a:pt x="989498" y="1064704"/>
                    <a:pt x="985699" y="1072121"/>
                  </a:cubicBezTo>
                  <a:cubicBezTo>
                    <a:pt x="982985" y="1052220"/>
                    <a:pt x="996011" y="1039918"/>
                    <a:pt x="1007590" y="1026711"/>
                  </a:cubicBezTo>
                  <a:close/>
                  <a:moveTo>
                    <a:pt x="698400" y="1025807"/>
                  </a:moveTo>
                  <a:cubicBezTo>
                    <a:pt x="705095" y="1039195"/>
                    <a:pt x="688450" y="1065067"/>
                    <a:pt x="662940" y="1075560"/>
                  </a:cubicBezTo>
                  <a:cubicBezTo>
                    <a:pt x="674700" y="1058915"/>
                    <a:pt x="686641" y="1042271"/>
                    <a:pt x="698400" y="1025807"/>
                  </a:cubicBezTo>
                  <a:close/>
                  <a:moveTo>
                    <a:pt x="922920" y="1018027"/>
                  </a:moveTo>
                  <a:cubicBezTo>
                    <a:pt x="933052" y="1026349"/>
                    <a:pt x="930338" y="1034129"/>
                    <a:pt x="925091" y="1040099"/>
                  </a:cubicBezTo>
                  <a:cubicBezTo>
                    <a:pt x="916045" y="1050411"/>
                    <a:pt x="906095" y="1059819"/>
                    <a:pt x="896144" y="1069408"/>
                  </a:cubicBezTo>
                  <a:cubicBezTo>
                    <a:pt x="886736" y="1078273"/>
                    <a:pt x="875519" y="1086233"/>
                    <a:pt x="887641" y="1102154"/>
                  </a:cubicBezTo>
                  <a:cubicBezTo>
                    <a:pt x="868283" y="1088766"/>
                    <a:pt x="868644" y="1086595"/>
                    <a:pt x="882575" y="1071760"/>
                  </a:cubicBezTo>
                  <a:cubicBezTo>
                    <a:pt x="893973" y="1059819"/>
                    <a:pt x="903200" y="1045889"/>
                    <a:pt x="913332" y="1032682"/>
                  </a:cubicBezTo>
                  <a:cubicBezTo>
                    <a:pt x="916407" y="1028520"/>
                    <a:pt x="919121" y="1023817"/>
                    <a:pt x="922920" y="1018027"/>
                  </a:cubicBezTo>
                  <a:close/>
                  <a:moveTo>
                    <a:pt x="867287" y="972527"/>
                  </a:moveTo>
                  <a:cubicBezTo>
                    <a:pt x="869142" y="972572"/>
                    <a:pt x="870725" y="972979"/>
                    <a:pt x="870815" y="973703"/>
                  </a:cubicBezTo>
                  <a:cubicBezTo>
                    <a:pt x="874977" y="982929"/>
                    <a:pt x="881851" y="993061"/>
                    <a:pt x="880585" y="1001926"/>
                  </a:cubicBezTo>
                  <a:cubicBezTo>
                    <a:pt x="879318" y="1010248"/>
                    <a:pt x="869187" y="1017485"/>
                    <a:pt x="863036" y="1025084"/>
                  </a:cubicBezTo>
                  <a:cubicBezTo>
                    <a:pt x="861769" y="1023998"/>
                    <a:pt x="860503" y="1022913"/>
                    <a:pt x="859236" y="1021827"/>
                  </a:cubicBezTo>
                  <a:cubicBezTo>
                    <a:pt x="863036" y="1017847"/>
                    <a:pt x="866654" y="1013686"/>
                    <a:pt x="870272" y="1009525"/>
                  </a:cubicBezTo>
                  <a:cubicBezTo>
                    <a:pt x="869549" y="1008620"/>
                    <a:pt x="868825" y="1007716"/>
                    <a:pt x="868102" y="1006811"/>
                  </a:cubicBezTo>
                  <a:cubicBezTo>
                    <a:pt x="849105" y="1020561"/>
                    <a:pt x="829927" y="1034311"/>
                    <a:pt x="810931" y="1048061"/>
                  </a:cubicBezTo>
                  <a:cubicBezTo>
                    <a:pt x="809302" y="1046794"/>
                    <a:pt x="807493" y="1045347"/>
                    <a:pt x="805684" y="1043899"/>
                  </a:cubicBezTo>
                  <a:cubicBezTo>
                    <a:pt x="809302" y="1036843"/>
                    <a:pt x="812016" y="1029064"/>
                    <a:pt x="816901" y="1023094"/>
                  </a:cubicBezTo>
                  <a:cubicBezTo>
                    <a:pt x="828299" y="1009344"/>
                    <a:pt x="840783" y="996318"/>
                    <a:pt x="852904" y="982929"/>
                  </a:cubicBezTo>
                  <a:cubicBezTo>
                    <a:pt x="855799" y="979492"/>
                    <a:pt x="858513" y="975692"/>
                    <a:pt x="862131" y="973522"/>
                  </a:cubicBezTo>
                  <a:cubicBezTo>
                    <a:pt x="863307" y="972798"/>
                    <a:pt x="865433" y="972481"/>
                    <a:pt x="867287" y="972527"/>
                  </a:cubicBezTo>
                  <a:close/>
                  <a:moveTo>
                    <a:pt x="971406" y="967732"/>
                  </a:moveTo>
                  <a:cubicBezTo>
                    <a:pt x="972672" y="968818"/>
                    <a:pt x="973939" y="969903"/>
                    <a:pt x="975205" y="970989"/>
                  </a:cubicBezTo>
                  <a:cubicBezTo>
                    <a:pt x="971044" y="990166"/>
                    <a:pt x="944449" y="997584"/>
                    <a:pt x="944992" y="1020741"/>
                  </a:cubicBezTo>
                  <a:cubicBezTo>
                    <a:pt x="936307" y="1019475"/>
                    <a:pt x="932870" y="1014590"/>
                    <a:pt x="939745" y="1004820"/>
                  </a:cubicBezTo>
                  <a:cubicBezTo>
                    <a:pt x="948972" y="991613"/>
                    <a:pt x="960732" y="980035"/>
                    <a:pt x="971406" y="967732"/>
                  </a:cubicBezTo>
                  <a:close/>
                  <a:moveTo>
                    <a:pt x="520196" y="954344"/>
                  </a:moveTo>
                  <a:cubicBezTo>
                    <a:pt x="522186" y="957601"/>
                    <a:pt x="524719" y="961762"/>
                    <a:pt x="528518" y="967551"/>
                  </a:cubicBezTo>
                  <a:cubicBezTo>
                    <a:pt x="522367" y="967551"/>
                    <a:pt x="518567" y="967551"/>
                    <a:pt x="514587" y="967551"/>
                  </a:cubicBezTo>
                  <a:cubicBezTo>
                    <a:pt x="513502" y="968637"/>
                    <a:pt x="512235" y="969903"/>
                    <a:pt x="511150" y="970989"/>
                  </a:cubicBezTo>
                  <a:cubicBezTo>
                    <a:pt x="520196" y="982749"/>
                    <a:pt x="529061" y="994689"/>
                    <a:pt x="538107" y="1006449"/>
                  </a:cubicBezTo>
                  <a:cubicBezTo>
                    <a:pt x="539373" y="1005906"/>
                    <a:pt x="540459" y="1005363"/>
                    <a:pt x="541725" y="1004821"/>
                  </a:cubicBezTo>
                  <a:cubicBezTo>
                    <a:pt x="541906" y="1001383"/>
                    <a:pt x="542087" y="998127"/>
                    <a:pt x="542268" y="994147"/>
                  </a:cubicBezTo>
                  <a:cubicBezTo>
                    <a:pt x="543896" y="994870"/>
                    <a:pt x="544981" y="995413"/>
                    <a:pt x="546067" y="995956"/>
                  </a:cubicBezTo>
                  <a:cubicBezTo>
                    <a:pt x="554932" y="1000298"/>
                    <a:pt x="563978" y="1004278"/>
                    <a:pt x="572481" y="1008982"/>
                  </a:cubicBezTo>
                  <a:cubicBezTo>
                    <a:pt x="575376" y="1010610"/>
                    <a:pt x="579537" y="1015133"/>
                    <a:pt x="578994" y="1016942"/>
                  </a:cubicBezTo>
                  <a:cubicBezTo>
                    <a:pt x="576642" y="1024903"/>
                    <a:pt x="574290" y="1034673"/>
                    <a:pt x="568501" y="1039557"/>
                  </a:cubicBezTo>
                  <a:cubicBezTo>
                    <a:pt x="565244" y="1042271"/>
                    <a:pt x="553485" y="1038653"/>
                    <a:pt x="548419" y="1034491"/>
                  </a:cubicBezTo>
                  <a:cubicBezTo>
                    <a:pt x="539916" y="1027436"/>
                    <a:pt x="534126" y="1017123"/>
                    <a:pt x="526166" y="1009163"/>
                  </a:cubicBezTo>
                  <a:cubicBezTo>
                    <a:pt x="514406" y="997584"/>
                    <a:pt x="501742" y="987091"/>
                    <a:pt x="489440" y="976235"/>
                  </a:cubicBezTo>
                  <a:cubicBezTo>
                    <a:pt x="487450" y="974607"/>
                    <a:pt x="486183" y="972074"/>
                    <a:pt x="484555" y="969903"/>
                  </a:cubicBezTo>
                  <a:cubicBezTo>
                    <a:pt x="496495" y="964657"/>
                    <a:pt x="507351" y="959953"/>
                    <a:pt x="520196" y="954344"/>
                  </a:cubicBezTo>
                  <a:close/>
                  <a:moveTo>
                    <a:pt x="912427" y="933538"/>
                  </a:moveTo>
                  <a:cubicBezTo>
                    <a:pt x="913693" y="934262"/>
                    <a:pt x="914779" y="935167"/>
                    <a:pt x="915864" y="935890"/>
                  </a:cubicBezTo>
                  <a:cubicBezTo>
                    <a:pt x="907180" y="950726"/>
                    <a:pt x="898496" y="965380"/>
                    <a:pt x="889450" y="980939"/>
                  </a:cubicBezTo>
                  <a:cubicBezTo>
                    <a:pt x="880043" y="976597"/>
                    <a:pt x="879862" y="969360"/>
                    <a:pt x="885651" y="962305"/>
                  </a:cubicBezTo>
                  <a:cubicBezTo>
                    <a:pt x="893973" y="952173"/>
                    <a:pt x="903381" y="943127"/>
                    <a:pt x="912427" y="933538"/>
                  </a:cubicBezTo>
                  <a:close/>
                  <a:moveTo>
                    <a:pt x="510245" y="930282"/>
                  </a:moveTo>
                  <a:cubicBezTo>
                    <a:pt x="516758" y="931187"/>
                    <a:pt x="523452" y="930644"/>
                    <a:pt x="529061" y="932815"/>
                  </a:cubicBezTo>
                  <a:cubicBezTo>
                    <a:pt x="537202" y="936072"/>
                    <a:pt x="544438" y="941318"/>
                    <a:pt x="552218" y="945660"/>
                  </a:cubicBezTo>
                  <a:cubicBezTo>
                    <a:pt x="565787" y="953259"/>
                    <a:pt x="579356" y="960857"/>
                    <a:pt x="590754" y="967190"/>
                  </a:cubicBezTo>
                  <a:cubicBezTo>
                    <a:pt x="589668" y="977683"/>
                    <a:pt x="588402" y="988719"/>
                    <a:pt x="587136" y="1000117"/>
                  </a:cubicBezTo>
                  <a:cubicBezTo>
                    <a:pt x="561988" y="977140"/>
                    <a:pt x="537021" y="954525"/>
                    <a:pt x="510245" y="930282"/>
                  </a:cubicBezTo>
                  <a:close/>
                  <a:moveTo>
                    <a:pt x="489258" y="921779"/>
                  </a:moveTo>
                  <a:cubicBezTo>
                    <a:pt x="492877" y="929378"/>
                    <a:pt x="497038" y="936795"/>
                    <a:pt x="499752" y="944575"/>
                  </a:cubicBezTo>
                  <a:cubicBezTo>
                    <a:pt x="500657" y="947108"/>
                    <a:pt x="497762" y="950907"/>
                    <a:pt x="496495" y="954164"/>
                  </a:cubicBezTo>
                  <a:cubicBezTo>
                    <a:pt x="493058" y="952174"/>
                    <a:pt x="487268" y="950726"/>
                    <a:pt x="486725" y="948013"/>
                  </a:cubicBezTo>
                  <a:cubicBezTo>
                    <a:pt x="484916" y="940052"/>
                    <a:pt x="485278" y="931368"/>
                    <a:pt x="484916" y="923046"/>
                  </a:cubicBezTo>
                  <a:cubicBezTo>
                    <a:pt x="486363" y="922684"/>
                    <a:pt x="487811" y="922322"/>
                    <a:pt x="489258" y="921779"/>
                  </a:cubicBezTo>
                  <a:close/>
                  <a:moveTo>
                    <a:pt x="646477" y="910381"/>
                  </a:moveTo>
                  <a:cubicBezTo>
                    <a:pt x="646839" y="910019"/>
                    <a:pt x="652809" y="912371"/>
                    <a:pt x="652990" y="913818"/>
                  </a:cubicBezTo>
                  <a:cubicBezTo>
                    <a:pt x="653714" y="921416"/>
                    <a:pt x="653352" y="929196"/>
                    <a:pt x="653352" y="936976"/>
                  </a:cubicBezTo>
                  <a:cubicBezTo>
                    <a:pt x="652266" y="936976"/>
                    <a:pt x="651000" y="937157"/>
                    <a:pt x="649733" y="937157"/>
                  </a:cubicBezTo>
                  <a:cubicBezTo>
                    <a:pt x="647924" y="932814"/>
                    <a:pt x="646115" y="928653"/>
                    <a:pt x="643039" y="921055"/>
                  </a:cubicBezTo>
                  <a:cubicBezTo>
                    <a:pt x="638878" y="930101"/>
                    <a:pt x="636164" y="935890"/>
                    <a:pt x="633451" y="941499"/>
                  </a:cubicBezTo>
                  <a:cubicBezTo>
                    <a:pt x="632546" y="941137"/>
                    <a:pt x="631461" y="940956"/>
                    <a:pt x="630556" y="940775"/>
                  </a:cubicBezTo>
                  <a:cubicBezTo>
                    <a:pt x="631280" y="936614"/>
                    <a:pt x="631099" y="931910"/>
                    <a:pt x="633089" y="928473"/>
                  </a:cubicBezTo>
                  <a:cubicBezTo>
                    <a:pt x="636888" y="922140"/>
                    <a:pt x="641592" y="916170"/>
                    <a:pt x="646477" y="910381"/>
                  </a:cubicBezTo>
                  <a:close/>
                  <a:moveTo>
                    <a:pt x="530124" y="889032"/>
                  </a:moveTo>
                  <a:cubicBezTo>
                    <a:pt x="523226" y="888942"/>
                    <a:pt x="517844" y="894279"/>
                    <a:pt x="512416" y="905315"/>
                  </a:cubicBezTo>
                  <a:cubicBezTo>
                    <a:pt x="528337" y="905315"/>
                    <a:pt x="542449" y="905315"/>
                    <a:pt x="556923" y="905315"/>
                  </a:cubicBezTo>
                  <a:cubicBezTo>
                    <a:pt x="545434" y="894641"/>
                    <a:pt x="537021" y="889123"/>
                    <a:pt x="530124" y="889032"/>
                  </a:cubicBezTo>
                  <a:close/>
                  <a:moveTo>
                    <a:pt x="519472" y="873473"/>
                  </a:moveTo>
                  <a:cubicBezTo>
                    <a:pt x="523814" y="875463"/>
                    <a:pt x="530509" y="877273"/>
                    <a:pt x="535755" y="881072"/>
                  </a:cubicBezTo>
                  <a:cubicBezTo>
                    <a:pt x="551857" y="892470"/>
                    <a:pt x="569044" y="898983"/>
                    <a:pt x="589307" y="898621"/>
                  </a:cubicBezTo>
                  <a:cubicBezTo>
                    <a:pt x="604685" y="898259"/>
                    <a:pt x="622235" y="918522"/>
                    <a:pt x="621149" y="933357"/>
                  </a:cubicBezTo>
                  <a:cubicBezTo>
                    <a:pt x="620787" y="936614"/>
                    <a:pt x="617892" y="939689"/>
                    <a:pt x="616264" y="942946"/>
                  </a:cubicBezTo>
                  <a:cubicBezTo>
                    <a:pt x="615179" y="942584"/>
                    <a:pt x="614274" y="942222"/>
                    <a:pt x="613189" y="941860"/>
                  </a:cubicBezTo>
                  <a:cubicBezTo>
                    <a:pt x="612646" y="938604"/>
                    <a:pt x="611922" y="935347"/>
                    <a:pt x="611198" y="931005"/>
                  </a:cubicBezTo>
                  <a:cubicBezTo>
                    <a:pt x="609389" y="932272"/>
                    <a:pt x="607399" y="932996"/>
                    <a:pt x="606495" y="934262"/>
                  </a:cubicBezTo>
                  <a:cubicBezTo>
                    <a:pt x="599258" y="944755"/>
                    <a:pt x="589850" y="946203"/>
                    <a:pt x="579718" y="940051"/>
                  </a:cubicBezTo>
                  <a:cubicBezTo>
                    <a:pt x="557285" y="927206"/>
                    <a:pt x="534127" y="917979"/>
                    <a:pt x="507531" y="917798"/>
                  </a:cubicBezTo>
                  <a:cubicBezTo>
                    <a:pt x="496133" y="917798"/>
                    <a:pt x="494144" y="910381"/>
                    <a:pt x="500837" y="900430"/>
                  </a:cubicBezTo>
                  <a:cubicBezTo>
                    <a:pt x="506446" y="892108"/>
                    <a:pt x="512235" y="883786"/>
                    <a:pt x="519472" y="873473"/>
                  </a:cubicBezTo>
                  <a:close/>
                  <a:moveTo>
                    <a:pt x="468091" y="841994"/>
                  </a:moveTo>
                  <a:cubicBezTo>
                    <a:pt x="484012" y="849774"/>
                    <a:pt x="496676" y="861534"/>
                    <a:pt x="502465" y="877454"/>
                  </a:cubicBezTo>
                  <a:cubicBezTo>
                    <a:pt x="506626" y="888672"/>
                    <a:pt x="494505" y="891928"/>
                    <a:pt x="482202" y="898441"/>
                  </a:cubicBezTo>
                  <a:cubicBezTo>
                    <a:pt x="494143" y="873113"/>
                    <a:pt x="469719" y="861715"/>
                    <a:pt x="468091" y="841994"/>
                  </a:cubicBezTo>
                  <a:close/>
                  <a:moveTo>
                    <a:pt x="527387" y="833558"/>
                  </a:moveTo>
                  <a:cubicBezTo>
                    <a:pt x="520512" y="832812"/>
                    <a:pt x="515492" y="836023"/>
                    <a:pt x="510788" y="843079"/>
                  </a:cubicBezTo>
                  <a:cubicBezTo>
                    <a:pt x="525261" y="844526"/>
                    <a:pt x="538649" y="845974"/>
                    <a:pt x="555113" y="847783"/>
                  </a:cubicBezTo>
                  <a:cubicBezTo>
                    <a:pt x="542991" y="839008"/>
                    <a:pt x="534262" y="834304"/>
                    <a:pt x="527387" y="833558"/>
                  </a:cubicBezTo>
                  <a:close/>
                  <a:moveTo>
                    <a:pt x="651543" y="827158"/>
                  </a:moveTo>
                  <a:cubicBezTo>
                    <a:pt x="653352" y="830596"/>
                    <a:pt x="656970" y="834214"/>
                    <a:pt x="656428" y="837290"/>
                  </a:cubicBezTo>
                  <a:cubicBezTo>
                    <a:pt x="653895" y="850859"/>
                    <a:pt x="650276" y="864066"/>
                    <a:pt x="647200" y="877454"/>
                  </a:cubicBezTo>
                  <a:cubicBezTo>
                    <a:pt x="645210" y="876911"/>
                    <a:pt x="643401" y="876549"/>
                    <a:pt x="641411" y="876007"/>
                  </a:cubicBezTo>
                  <a:cubicBezTo>
                    <a:pt x="641411" y="862438"/>
                    <a:pt x="640868" y="848869"/>
                    <a:pt x="641954" y="835481"/>
                  </a:cubicBezTo>
                  <a:cubicBezTo>
                    <a:pt x="642134" y="832405"/>
                    <a:pt x="648105" y="830053"/>
                    <a:pt x="651543" y="827158"/>
                  </a:cubicBezTo>
                  <a:close/>
                  <a:moveTo>
                    <a:pt x="476594" y="789708"/>
                  </a:moveTo>
                  <a:cubicBezTo>
                    <a:pt x="485640" y="796583"/>
                    <a:pt x="494867" y="803277"/>
                    <a:pt x="503913" y="810152"/>
                  </a:cubicBezTo>
                  <a:cubicBezTo>
                    <a:pt x="503189" y="811419"/>
                    <a:pt x="502284" y="812504"/>
                    <a:pt x="501561" y="813770"/>
                  </a:cubicBezTo>
                  <a:cubicBezTo>
                    <a:pt x="495590" y="810333"/>
                    <a:pt x="489801" y="807076"/>
                    <a:pt x="483107" y="803096"/>
                  </a:cubicBezTo>
                  <a:cubicBezTo>
                    <a:pt x="478222" y="816303"/>
                    <a:pt x="485097" y="821007"/>
                    <a:pt x="494324" y="819560"/>
                  </a:cubicBezTo>
                  <a:cubicBezTo>
                    <a:pt x="513682" y="816665"/>
                    <a:pt x="529965" y="822997"/>
                    <a:pt x="546791" y="830596"/>
                  </a:cubicBezTo>
                  <a:cubicBezTo>
                    <a:pt x="561445" y="837290"/>
                    <a:pt x="576461" y="840546"/>
                    <a:pt x="591658" y="830415"/>
                  </a:cubicBezTo>
                  <a:cubicBezTo>
                    <a:pt x="594010" y="828967"/>
                    <a:pt x="599980" y="829691"/>
                    <a:pt x="601789" y="831681"/>
                  </a:cubicBezTo>
                  <a:cubicBezTo>
                    <a:pt x="607398" y="837471"/>
                    <a:pt x="611740" y="844346"/>
                    <a:pt x="616625" y="850859"/>
                  </a:cubicBezTo>
                  <a:cubicBezTo>
                    <a:pt x="615901" y="851582"/>
                    <a:pt x="615178" y="852306"/>
                    <a:pt x="614454" y="853030"/>
                  </a:cubicBezTo>
                  <a:cubicBezTo>
                    <a:pt x="612102" y="851401"/>
                    <a:pt x="609750" y="849773"/>
                    <a:pt x="604865" y="846155"/>
                  </a:cubicBezTo>
                  <a:cubicBezTo>
                    <a:pt x="603418" y="855563"/>
                    <a:pt x="601609" y="862980"/>
                    <a:pt x="601247" y="870398"/>
                  </a:cubicBezTo>
                  <a:cubicBezTo>
                    <a:pt x="600523" y="882157"/>
                    <a:pt x="595096" y="886499"/>
                    <a:pt x="585326" y="879986"/>
                  </a:cubicBezTo>
                  <a:cubicBezTo>
                    <a:pt x="563616" y="865332"/>
                    <a:pt x="539373" y="860990"/>
                    <a:pt x="514044" y="860085"/>
                  </a:cubicBezTo>
                  <a:cubicBezTo>
                    <a:pt x="511511" y="860085"/>
                    <a:pt x="508979" y="859724"/>
                    <a:pt x="506807" y="858819"/>
                  </a:cubicBezTo>
                  <a:cubicBezTo>
                    <a:pt x="505179" y="858095"/>
                    <a:pt x="503551" y="856648"/>
                    <a:pt x="502465" y="855020"/>
                  </a:cubicBezTo>
                  <a:cubicBezTo>
                    <a:pt x="493781" y="842356"/>
                    <a:pt x="484374" y="830234"/>
                    <a:pt x="476956" y="816665"/>
                  </a:cubicBezTo>
                  <a:cubicBezTo>
                    <a:pt x="473338" y="809790"/>
                    <a:pt x="473880" y="800744"/>
                    <a:pt x="472614" y="792784"/>
                  </a:cubicBezTo>
                  <a:cubicBezTo>
                    <a:pt x="473880" y="791698"/>
                    <a:pt x="475328" y="790794"/>
                    <a:pt x="476594" y="789708"/>
                  </a:cubicBezTo>
                  <a:close/>
                  <a:moveTo>
                    <a:pt x="624586" y="765646"/>
                  </a:moveTo>
                  <a:cubicBezTo>
                    <a:pt x="630556" y="764199"/>
                    <a:pt x="638336" y="763837"/>
                    <a:pt x="643402" y="766551"/>
                  </a:cubicBezTo>
                  <a:cubicBezTo>
                    <a:pt x="647925" y="768903"/>
                    <a:pt x="651905" y="775959"/>
                    <a:pt x="652629" y="781567"/>
                  </a:cubicBezTo>
                  <a:cubicBezTo>
                    <a:pt x="653714" y="789346"/>
                    <a:pt x="647925" y="789346"/>
                    <a:pt x="640869" y="789527"/>
                  </a:cubicBezTo>
                  <a:cubicBezTo>
                    <a:pt x="634717" y="789708"/>
                    <a:pt x="626033" y="793507"/>
                    <a:pt x="623319" y="798392"/>
                  </a:cubicBezTo>
                  <a:cubicBezTo>
                    <a:pt x="620244" y="803820"/>
                    <a:pt x="622053" y="812504"/>
                    <a:pt x="622596" y="819560"/>
                  </a:cubicBezTo>
                  <a:cubicBezTo>
                    <a:pt x="622958" y="824806"/>
                    <a:pt x="624948" y="830234"/>
                    <a:pt x="626214" y="835480"/>
                  </a:cubicBezTo>
                  <a:cubicBezTo>
                    <a:pt x="624767" y="835300"/>
                    <a:pt x="623139" y="835300"/>
                    <a:pt x="621510" y="835300"/>
                  </a:cubicBezTo>
                  <a:cubicBezTo>
                    <a:pt x="615540" y="826616"/>
                    <a:pt x="606856" y="818474"/>
                    <a:pt x="604323" y="808886"/>
                  </a:cubicBezTo>
                  <a:cubicBezTo>
                    <a:pt x="601428" y="798573"/>
                    <a:pt x="602514" y="785909"/>
                    <a:pt x="605770" y="775597"/>
                  </a:cubicBezTo>
                  <a:cubicBezTo>
                    <a:pt x="607399" y="770712"/>
                    <a:pt x="617711" y="767455"/>
                    <a:pt x="624586" y="765646"/>
                  </a:cubicBezTo>
                  <a:close/>
                  <a:moveTo>
                    <a:pt x="459045" y="749363"/>
                  </a:moveTo>
                  <a:cubicBezTo>
                    <a:pt x="453798" y="762028"/>
                    <a:pt x="449094" y="773245"/>
                    <a:pt x="444029" y="785728"/>
                  </a:cubicBezTo>
                  <a:cubicBezTo>
                    <a:pt x="449637" y="785366"/>
                    <a:pt x="454341" y="785005"/>
                    <a:pt x="459588" y="784823"/>
                  </a:cubicBezTo>
                  <a:cubicBezTo>
                    <a:pt x="453617" y="796221"/>
                    <a:pt x="447828" y="798212"/>
                    <a:pt x="425394" y="797126"/>
                  </a:cubicBezTo>
                  <a:cubicBezTo>
                    <a:pt x="435887" y="780300"/>
                    <a:pt x="439506" y="759676"/>
                    <a:pt x="459045" y="749363"/>
                  </a:cubicBezTo>
                  <a:close/>
                  <a:moveTo>
                    <a:pt x="569044" y="745202"/>
                  </a:moveTo>
                  <a:cubicBezTo>
                    <a:pt x="586050" y="747554"/>
                    <a:pt x="599981" y="749544"/>
                    <a:pt x="615178" y="751715"/>
                  </a:cubicBezTo>
                  <a:cubicBezTo>
                    <a:pt x="607941" y="756600"/>
                    <a:pt x="601247" y="761304"/>
                    <a:pt x="591116" y="768179"/>
                  </a:cubicBezTo>
                  <a:cubicBezTo>
                    <a:pt x="584422" y="761123"/>
                    <a:pt x="577547" y="753886"/>
                    <a:pt x="569044" y="745202"/>
                  </a:cubicBezTo>
                  <a:close/>
                  <a:moveTo>
                    <a:pt x="118195" y="710104"/>
                  </a:moveTo>
                  <a:cubicBezTo>
                    <a:pt x="117290" y="712094"/>
                    <a:pt x="116386" y="713904"/>
                    <a:pt x="115481" y="715894"/>
                  </a:cubicBezTo>
                  <a:cubicBezTo>
                    <a:pt x="135020" y="725120"/>
                    <a:pt x="154559" y="734528"/>
                    <a:pt x="174099" y="743936"/>
                  </a:cubicBezTo>
                  <a:cubicBezTo>
                    <a:pt x="175003" y="741584"/>
                    <a:pt x="175908" y="739232"/>
                    <a:pt x="176993" y="736880"/>
                  </a:cubicBezTo>
                  <a:cubicBezTo>
                    <a:pt x="157454" y="728015"/>
                    <a:pt x="137734" y="718969"/>
                    <a:pt x="118195" y="710104"/>
                  </a:cubicBezTo>
                  <a:close/>
                  <a:moveTo>
                    <a:pt x="459950" y="708838"/>
                  </a:moveTo>
                  <a:cubicBezTo>
                    <a:pt x="461397" y="709019"/>
                    <a:pt x="462844" y="709381"/>
                    <a:pt x="464292" y="709743"/>
                  </a:cubicBezTo>
                  <a:cubicBezTo>
                    <a:pt x="465920" y="717161"/>
                    <a:pt x="467367" y="724760"/>
                    <a:pt x="469357" y="734891"/>
                  </a:cubicBezTo>
                  <a:cubicBezTo>
                    <a:pt x="465015" y="733444"/>
                    <a:pt x="455065" y="731815"/>
                    <a:pt x="455065" y="730549"/>
                  </a:cubicBezTo>
                  <a:cubicBezTo>
                    <a:pt x="455246" y="723312"/>
                    <a:pt x="457960" y="716075"/>
                    <a:pt x="459950" y="708838"/>
                  </a:cubicBezTo>
                  <a:close/>
                  <a:moveTo>
                    <a:pt x="96847" y="643345"/>
                  </a:moveTo>
                  <a:cubicBezTo>
                    <a:pt x="96123" y="644974"/>
                    <a:pt x="95218" y="646783"/>
                    <a:pt x="94495" y="648592"/>
                  </a:cubicBezTo>
                  <a:cubicBezTo>
                    <a:pt x="130316" y="665779"/>
                    <a:pt x="165596" y="684052"/>
                    <a:pt x="202141" y="699430"/>
                  </a:cubicBezTo>
                  <a:cubicBezTo>
                    <a:pt x="212815" y="703772"/>
                    <a:pt x="227108" y="699973"/>
                    <a:pt x="239591" y="699430"/>
                  </a:cubicBezTo>
                  <a:cubicBezTo>
                    <a:pt x="242848" y="699249"/>
                    <a:pt x="246104" y="697802"/>
                    <a:pt x="249180" y="696897"/>
                  </a:cubicBezTo>
                  <a:cubicBezTo>
                    <a:pt x="247732" y="694726"/>
                    <a:pt x="246466" y="692555"/>
                    <a:pt x="245019" y="690384"/>
                  </a:cubicBezTo>
                  <a:cubicBezTo>
                    <a:pt x="188210" y="697440"/>
                    <a:pt x="146780" y="657095"/>
                    <a:pt x="96847" y="643345"/>
                  </a:cubicBezTo>
                  <a:close/>
                  <a:moveTo>
                    <a:pt x="41486" y="568445"/>
                  </a:moveTo>
                  <a:cubicBezTo>
                    <a:pt x="66814" y="580024"/>
                    <a:pt x="56864" y="608971"/>
                    <a:pt x="71156" y="625434"/>
                  </a:cubicBezTo>
                  <a:cubicBezTo>
                    <a:pt x="96666" y="612047"/>
                    <a:pt x="96666" y="612047"/>
                    <a:pt x="114034" y="636651"/>
                  </a:cubicBezTo>
                  <a:cubicBezTo>
                    <a:pt x="130316" y="623806"/>
                    <a:pt x="144790" y="632128"/>
                    <a:pt x="148770" y="657819"/>
                  </a:cubicBezTo>
                  <a:cubicBezTo>
                    <a:pt x="163786" y="648592"/>
                    <a:pt x="176451" y="650582"/>
                    <a:pt x="186582" y="663246"/>
                  </a:cubicBezTo>
                  <a:cubicBezTo>
                    <a:pt x="193457" y="666141"/>
                    <a:pt x="199970" y="670302"/>
                    <a:pt x="207207" y="671569"/>
                  </a:cubicBezTo>
                  <a:cubicBezTo>
                    <a:pt x="220233" y="673559"/>
                    <a:pt x="233440" y="674101"/>
                    <a:pt x="246466" y="674825"/>
                  </a:cubicBezTo>
                  <a:cubicBezTo>
                    <a:pt x="250084" y="675006"/>
                    <a:pt x="253883" y="673378"/>
                    <a:pt x="260397" y="672112"/>
                  </a:cubicBezTo>
                  <a:cubicBezTo>
                    <a:pt x="260397" y="691470"/>
                    <a:pt x="262387" y="709562"/>
                    <a:pt x="259854" y="727111"/>
                  </a:cubicBezTo>
                  <a:cubicBezTo>
                    <a:pt x="257864" y="740860"/>
                    <a:pt x="247009" y="750992"/>
                    <a:pt x="232535" y="752982"/>
                  </a:cubicBezTo>
                  <a:cubicBezTo>
                    <a:pt x="195447" y="758229"/>
                    <a:pt x="158178" y="762752"/>
                    <a:pt x="121813" y="748097"/>
                  </a:cubicBezTo>
                  <a:cubicBezTo>
                    <a:pt x="114577" y="745202"/>
                    <a:pt x="106616" y="742127"/>
                    <a:pt x="99018" y="742127"/>
                  </a:cubicBezTo>
                  <a:cubicBezTo>
                    <a:pt x="75136" y="742308"/>
                    <a:pt x="58673" y="729463"/>
                    <a:pt x="42571" y="714085"/>
                  </a:cubicBezTo>
                  <a:cubicBezTo>
                    <a:pt x="32983" y="705039"/>
                    <a:pt x="20861" y="698887"/>
                    <a:pt x="10730" y="690384"/>
                  </a:cubicBezTo>
                  <a:cubicBezTo>
                    <a:pt x="5845" y="686404"/>
                    <a:pt x="-668" y="679529"/>
                    <a:pt x="55" y="674825"/>
                  </a:cubicBezTo>
                  <a:cubicBezTo>
                    <a:pt x="3312" y="651848"/>
                    <a:pt x="8739" y="629053"/>
                    <a:pt x="13443" y="606257"/>
                  </a:cubicBezTo>
                  <a:cubicBezTo>
                    <a:pt x="15433" y="606076"/>
                    <a:pt x="17424" y="606076"/>
                    <a:pt x="19414" y="605895"/>
                  </a:cubicBezTo>
                  <a:cubicBezTo>
                    <a:pt x="21585" y="615484"/>
                    <a:pt x="23937" y="625254"/>
                    <a:pt x="26108" y="635023"/>
                  </a:cubicBezTo>
                  <a:cubicBezTo>
                    <a:pt x="28279" y="645155"/>
                    <a:pt x="29545" y="655467"/>
                    <a:pt x="32621" y="665237"/>
                  </a:cubicBezTo>
                  <a:cubicBezTo>
                    <a:pt x="36058" y="675911"/>
                    <a:pt x="43656" y="681881"/>
                    <a:pt x="57587" y="681338"/>
                  </a:cubicBezTo>
                  <a:cubicBezTo>
                    <a:pt x="54693" y="677358"/>
                    <a:pt x="53064" y="674463"/>
                    <a:pt x="50893" y="672112"/>
                  </a:cubicBezTo>
                  <a:cubicBezTo>
                    <a:pt x="35515" y="656371"/>
                    <a:pt x="34249" y="643707"/>
                    <a:pt x="44923" y="623987"/>
                  </a:cubicBezTo>
                  <a:cubicBezTo>
                    <a:pt x="47094" y="619826"/>
                    <a:pt x="45828" y="613494"/>
                    <a:pt x="45104" y="608428"/>
                  </a:cubicBezTo>
                  <a:cubicBezTo>
                    <a:pt x="43476" y="595221"/>
                    <a:pt x="41124" y="582195"/>
                    <a:pt x="41486" y="568445"/>
                  </a:cubicBezTo>
                  <a:close/>
                  <a:moveTo>
                    <a:pt x="316120" y="531538"/>
                  </a:moveTo>
                  <a:cubicBezTo>
                    <a:pt x="299475" y="531900"/>
                    <a:pt x="280298" y="545107"/>
                    <a:pt x="277222" y="555239"/>
                  </a:cubicBezTo>
                  <a:cubicBezTo>
                    <a:pt x="276499" y="557409"/>
                    <a:pt x="277222" y="561571"/>
                    <a:pt x="278851" y="562656"/>
                  </a:cubicBezTo>
                  <a:cubicBezTo>
                    <a:pt x="280840" y="564103"/>
                    <a:pt x="285544" y="564284"/>
                    <a:pt x="286811" y="563018"/>
                  </a:cubicBezTo>
                  <a:cubicBezTo>
                    <a:pt x="296038" y="553791"/>
                    <a:pt x="304903" y="543841"/>
                    <a:pt x="316120" y="531538"/>
                  </a:cubicBezTo>
                  <a:close/>
                  <a:moveTo>
                    <a:pt x="262387" y="444878"/>
                  </a:moveTo>
                  <a:cubicBezTo>
                    <a:pt x="229821" y="451391"/>
                    <a:pt x="197980" y="461704"/>
                    <a:pt x="166500" y="472559"/>
                  </a:cubicBezTo>
                  <a:cubicBezTo>
                    <a:pt x="157635" y="475634"/>
                    <a:pt x="151303" y="485947"/>
                    <a:pt x="147142" y="489746"/>
                  </a:cubicBezTo>
                  <a:cubicBezTo>
                    <a:pt x="152931" y="510732"/>
                    <a:pt x="157273" y="526473"/>
                    <a:pt x="161977" y="543117"/>
                  </a:cubicBezTo>
                  <a:cubicBezTo>
                    <a:pt x="155464" y="538051"/>
                    <a:pt x="149132" y="532986"/>
                    <a:pt x="140810" y="526291"/>
                  </a:cubicBezTo>
                  <a:cubicBezTo>
                    <a:pt x="146780" y="544383"/>
                    <a:pt x="155283" y="551982"/>
                    <a:pt x="169214" y="548183"/>
                  </a:cubicBezTo>
                  <a:cubicBezTo>
                    <a:pt x="187125" y="543298"/>
                    <a:pt x="204312" y="535699"/>
                    <a:pt x="221137" y="528101"/>
                  </a:cubicBezTo>
                  <a:cubicBezTo>
                    <a:pt x="233983" y="522311"/>
                    <a:pt x="245561" y="513627"/>
                    <a:pt x="258407" y="507657"/>
                  </a:cubicBezTo>
                  <a:cubicBezTo>
                    <a:pt x="275775" y="499516"/>
                    <a:pt x="278669" y="495174"/>
                    <a:pt x="276137" y="475996"/>
                  </a:cubicBezTo>
                  <a:cubicBezTo>
                    <a:pt x="262025" y="484680"/>
                    <a:pt x="247732" y="493545"/>
                    <a:pt x="231269" y="503677"/>
                  </a:cubicBezTo>
                  <a:cubicBezTo>
                    <a:pt x="230183" y="488118"/>
                    <a:pt x="234164" y="479434"/>
                    <a:pt x="243752" y="473463"/>
                  </a:cubicBezTo>
                  <a:cubicBezTo>
                    <a:pt x="251532" y="468759"/>
                    <a:pt x="259673" y="464598"/>
                    <a:pt x="271071" y="458085"/>
                  </a:cubicBezTo>
                  <a:cubicBezTo>
                    <a:pt x="278669" y="468217"/>
                    <a:pt x="288982" y="481966"/>
                    <a:pt x="299113" y="495536"/>
                  </a:cubicBezTo>
                  <a:cubicBezTo>
                    <a:pt x="300199" y="494993"/>
                    <a:pt x="301103" y="494631"/>
                    <a:pt x="302189" y="494088"/>
                  </a:cubicBezTo>
                  <a:cubicBezTo>
                    <a:pt x="300742" y="486128"/>
                    <a:pt x="299656" y="477986"/>
                    <a:pt x="297847" y="470207"/>
                  </a:cubicBezTo>
                  <a:cubicBezTo>
                    <a:pt x="291877" y="445240"/>
                    <a:pt x="287535" y="439813"/>
                    <a:pt x="262387" y="444878"/>
                  </a:cubicBezTo>
                  <a:close/>
                  <a:moveTo>
                    <a:pt x="1319131" y="435470"/>
                  </a:moveTo>
                  <a:cubicBezTo>
                    <a:pt x="1320436" y="436775"/>
                    <a:pt x="1322394" y="437427"/>
                    <a:pt x="1323698" y="438080"/>
                  </a:cubicBezTo>
                  <a:lnTo>
                    <a:pt x="1324850" y="439809"/>
                  </a:lnTo>
                  <a:lnTo>
                    <a:pt x="1386976" y="489204"/>
                  </a:lnTo>
                  <a:cubicBezTo>
                    <a:pt x="1405429" y="505305"/>
                    <a:pt x="1421531" y="524121"/>
                    <a:pt x="1436909" y="544022"/>
                  </a:cubicBezTo>
                  <a:cubicBezTo>
                    <a:pt x="1434195" y="541851"/>
                    <a:pt x="1431663" y="539680"/>
                    <a:pt x="1429130" y="537328"/>
                  </a:cubicBezTo>
                  <a:cubicBezTo>
                    <a:pt x="1393851" y="505305"/>
                    <a:pt x="1358390" y="473102"/>
                    <a:pt x="1323111" y="440717"/>
                  </a:cubicBezTo>
                  <a:lnTo>
                    <a:pt x="1321049" y="437068"/>
                  </a:lnTo>
                  <a:close/>
                  <a:moveTo>
                    <a:pt x="338553" y="410323"/>
                  </a:moveTo>
                  <a:cubicBezTo>
                    <a:pt x="340725" y="410866"/>
                    <a:pt x="342715" y="411228"/>
                    <a:pt x="344886" y="411771"/>
                  </a:cubicBezTo>
                  <a:cubicBezTo>
                    <a:pt x="340905" y="429320"/>
                    <a:pt x="336744" y="446688"/>
                    <a:pt x="332764" y="464237"/>
                  </a:cubicBezTo>
                  <a:cubicBezTo>
                    <a:pt x="330954" y="463875"/>
                    <a:pt x="329326" y="463513"/>
                    <a:pt x="327698" y="463151"/>
                  </a:cubicBezTo>
                  <a:cubicBezTo>
                    <a:pt x="331316" y="445421"/>
                    <a:pt x="334935" y="427872"/>
                    <a:pt x="338553" y="410323"/>
                  </a:cubicBezTo>
                  <a:close/>
                  <a:moveTo>
                    <a:pt x="260578" y="369074"/>
                  </a:moveTo>
                  <a:cubicBezTo>
                    <a:pt x="247371" y="405619"/>
                    <a:pt x="212272" y="416293"/>
                    <a:pt x="179164" y="435290"/>
                  </a:cubicBezTo>
                  <a:cubicBezTo>
                    <a:pt x="222946" y="437822"/>
                    <a:pt x="263834" y="403629"/>
                    <a:pt x="260578" y="369074"/>
                  </a:cubicBezTo>
                  <a:close/>
                  <a:moveTo>
                    <a:pt x="305912" y="173074"/>
                  </a:moveTo>
                  <a:cubicBezTo>
                    <a:pt x="334754" y="170097"/>
                    <a:pt x="367591" y="186482"/>
                    <a:pt x="372747" y="221083"/>
                  </a:cubicBezTo>
                  <a:cubicBezTo>
                    <a:pt x="375642" y="240983"/>
                    <a:pt x="377813" y="261065"/>
                    <a:pt x="377632" y="281147"/>
                  </a:cubicBezTo>
                  <a:cubicBezTo>
                    <a:pt x="377451" y="292364"/>
                    <a:pt x="371481" y="303219"/>
                    <a:pt x="367501" y="316788"/>
                  </a:cubicBezTo>
                  <a:cubicBezTo>
                    <a:pt x="373652" y="312808"/>
                    <a:pt x="378718" y="309552"/>
                    <a:pt x="384326" y="305209"/>
                  </a:cubicBezTo>
                  <a:cubicBezTo>
                    <a:pt x="388306" y="320949"/>
                    <a:pt x="384326" y="334699"/>
                    <a:pt x="376004" y="346278"/>
                  </a:cubicBezTo>
                  <a:cubicBezTo>
                    <a:pt x="367320" y="358037"/>
                    <a:pt x="357007" y="369074"/>
                    <a:pt x="346152" y="378843"/>
                  </a:cubicBezTo>
                  <a:cubicBezTo>
                    <a:pt x="307074" y="413760"/>
                    <a:pt x="298751" y="453381"/>
                    <a:pt x="324261" y="498973"/>
                  </a:cubicBezTo>
                  <a:cubicBezTo>
                    <a:pt x="331859" y="512542"/>
                    <a:pt x="331679" y="522130"/>
                    <a:pt x="321909" y="533890"/>
                  </a:cubicBezTo>
                  <a:cubicBezTo>
                    <a:pt x="304722" y="554696"/>
                    <a:pt x="295314" y="578577"/>
                    <a:pt x="298751" y="607886"/>
                  </a:cubicBezTo>
                  <a:cubicBezTo>
                    <a:pt x="292962" y="606076"/>
                    <a:pt x="289163" y="604810"/>
                    <a:pt x="283192" y="602820"/>
                  </a:cubicBezTo>
                  <a:cubicBezTo>
                    <a:pt x="284097" y="607162"/>
                    <a:pt x="283916" y="611323"/>
                    <a:pt x="285725" y="614037"/>
                  </a:cubicBezTo>
                  <a:cubicBezTo>
                    <a:pt x="295495" y="627787"/>
                    <a:pt x="291153" y="649859"/>
                    <a:pt x="275775" y="652753"/>
                  </a:cubicBezTo>
                  <a:cubicBezTo>
                    <a:pt x="266548" y="654382"/>
                    <a:pt x="256778" y="665237"/>
                    <a:pt x="246104" y="655286"/>
                  </a:cubicBezTo>
                  <a:cubicBezTo>
                    <a:pt x="245200" y="654563"/>
                    <a:pt x="242667" y="654743"/>
                    <a:pt x="241943" y="655467"/>
                  </a:cubicBezTo>
                  <a:cubicBezTo>
                    <a:pt x="230545" y="667227"/>
                    <a:pt x="226927" y="658904"/>
                    <a:pt x="224394" y="646240"/>
                  </a:cubicBezTo>
                  <a:cubicBezTo>
                    <a:pt x="218243" y="649497"/>
                    <a:pt x="213358" y="652030"/>
                    <a:pt x="212091" y="652753"/>
                  </a:cubicBezTo>
                  <a:cubicBezTo>
                    <a:pt x="201236" y="650040"/>
                    <a:pt x="193457" y="648049"/>
                    <a:pt x="185677" y="645879"/>
                  </a:cubicBezTo>
                  <a:cubicBezTo>
                    <a:pt x="177174" y="643527"/>
                    <a:pt x="167947" y="642079"/>
                    <a:pt x="160349" y="637737"/>
                  </a:cubicBezTo>
                  <a:cubicBezTo>
                    <a:pt x="146056" y="629596"/>
                    <a:pt x="133211" y="618741"/>
                    <a:pt x="118737" y="611323"/>
                  </a:cubicBezTo>
                  <a:cubicBezTo>
                    <a:pt x="106616" y="605172"/>
                    <a:pt x="93047" y="602277"/>
                    <a:pt x="79297" y="597573"/>
                  </a:cubicBezTo>
                  <a:cubicBezTo>
                    <a:pt x="79116" y="593231"/>
                    <a:pt x="78935" y="588889"/>
                    <a:pt x="78754" y="584004"/>
                  </a:cubicBezTo>
                  <a:cubicBezTo>
                    <a:pt x="103359" y="588346"/>
                    <a:pt x="124527" y="597031"/>
                    <a:pt x="142619" y="612951"/>
                  </a:cubicBezTo>
                  <a:cubicBezTo>
                    <a:pt x="144790" y="614942"/>
                    <a:pt x="147503" y="616389"/>
                    <a:pt x="150217" y="617474"/>
                  </a:cubicBezTo>
                  <a:cubicBezTo>
                    <a:pt x="185858" y="631586"/>
                    <a:pt x="222766" y="638461"/>
                    <a:pt x="261121" y="637194"/>
                  </a:cubicBezTo>
                  <a:cubicBezTo>
                    <a:pt x="268900" y="637013"/>
                    <a:pt x="276317" y="632852"/>
                    <a:pt x="285725" y="629958"/>
                  </a:cubicBezTo>
                  <a:cubicBezTo>
                    <a:pt x="279393" y="622178"/>
                    <a:pt x="275232" y="616931"/>
                    <a:pt x="270528" y="611323"/>
                  </a:cubicBezTo>
                  <a:cubicBezTo>
                    <a:pt x="268538" y="616389"/>
                    <a:pt x="266729" y="621093"/>
                    <a:pt x="264015" y="628149"/>
                  </a:cubicBezTo>
                  <a:cubicBezTo>
                    <a:pt x="258407" y="622902"/>
                    <a:pt x="254426" y="619103"/>
                    <a:pt x="250265" y="615303"/>
                  </a:cubicBezTo>
                  <a:cubicBezTo>
                    <a:pt x="240677" y="625797"/>
                    <a:pt x="229821" y="630681"/>
                    <a:pt x="216434" y="620188"/>
                  </a:cubicBezTo>
                  <a:cubicBezTo>
                    <a:pt x="215348" y="619464"/>
                    <a:pt x="212634" y="619103"/>
                    <a:pt x="211730" y="619826"/>
                  </a:cubicBezTo>
                  <a:cubicBezTo>
                    <a:pt x="204312" y="625073"/>
                    <a:pt x="197437" y="625435"/>
                    <a:pt x="193276" y="616751"/>
                  </a:cubicBezTo>
                  <a:cubicBezTo>
                    <a:pt x="188753" y="607524"/>
                    <a:pt x="191467" y="597754"/>
                    <a:pt x="200332" y="593774"/>
                  </a:cubicBezTo>
                  <a:cubicBezTo>
                    <a:pt x="212996" y="587985"/>
                    <a:pt x="226746" y="584547"/>
                    <a:pt x="240315" y="580929"/>
                  </a:cubicBezTo>
                  <a:cubicBezTo>
                    <a:pt x="247190" y="579301"/>
                    <a:pt x="254246" y="579301"/>
                    <a:pt x="261301" y="578396"/>
                  </a:cubicBezTo>
                  <a:cubicBezTo>
                    <a:pt x="261482" y="576949"/>
                    <a:pt x="261844" y="575682"/>
                    <a:pt x="262025" y="574416"/>
                  </a:cubicBezTo>
                  <a:cubicBezTo>
                    <a:pt x="257140" y="571883"/>
                    <a:pt x="252074" y="569350"/>
                    <a:pt x="247371" y="566455"/>
                  </a:cubicBezTo>
                  <a:cubicBezTo>
                    <a:pt x="242848" y="563742"/>
                    <a:pt x="236154" y="561209"/>
                    <a:pt x="234887" y="557048"/>
                  </a:cubicBezTo>
                  <a:cubicBezTo>
                    <a:pt x="230364" y="542574"/>
                    <a:pt x="221861" y="546193"/>
                    <a:pt x="213358" y="551077"/>
                  </a:cubicBezTo>
                  <a:cubicBezTo>
                    <a:pt x="200151" y="558676"/>
                    <a:pt x="187125" y="566636"/>
                    <a:pt x="174279" y="574958"/>
                  </a:cubicBezTo>
                  <a:cubicBezTo>
                    <a:pt x="157635" y="585814"/>
                    <a:pt x="140267" y="587261"/>
                    <a:pt x="122175" y="580024"/>
                  </a:cubicBezTo>
                  <a:cubicBezTo>
                    <a:pt x="97208" y="570074"/>
                    <a:pt x="72241" y="559580"/>
                    <a:pt x="47094" y="549449"/>
                  </a:cubicBezTo>
                  <a:cubicBezTo>
                    <a:pt x="38048" y="545831"/>
                    <a:pt x="31715" y="539318"/>
                    <a:pt x="36058" y="530453"/>
                  </a:cubicBezTo>
                  <a:cubicBezTo>
                    <a:pt x="38771" y="524844"/>
                    <a:pt x="47094" y="519778"/>
                    <a:pt x="53607" y="518874"/>
                  </a:cubicBezTo>
                  <a:cubicBezTo>
                    <a:pt x="60301" y="517969"/>
                    <a:pt x="67899" y="521588"/>
                    <a:pt x="74593" y="524301"/>
                  </a:cubicBezTo>
                  <a:cubicBezTo>
                    <a:pt x="86715" y="529005"/>
                    <a:pt x="98655" y="534433"/>
                    <a:pt x="112043" y="538413"/>
                  </a:cubicBezTo>
                  <a:cubicBezTo>
                    <a:pt x="90695" y="512723"/>
                    <a:pt x="85268" y="483052"/>
                    <a:pt x="86353" y="451572"/>
                  </a:cubicBezTo>
                  <a:cubicBezTo>
                    <a:pt x="86715" y="441441"/>
                    <a:pt x="87620" y="430405"/>
                    <a:pt x="91780" y="421359"/>
                  </a:cubicBezTo>
                  <a:cubicBezTo>
                    <a:pt x="115662" y="370521"/>
                    <a:pt x="134839" y="317150"/>
                    <a:pt x="173375" y="273730"/>
                  </a:cubicBezTo>
                  <a:cubicBezTo>
                    <a:pt x="204855" y="238270"/>
                    <a:pt x="241219" y="209685"/>
                    <a:pt x="279574" y="182547"/>
                  </a:cubicBezTo>
                  <a:cubicBezTo>
                    <a:pt x="287128" y="177210"/>
                    <a:pt x="296298" y="174066"/>
                    <a:pt x="305912" y="173074"/>
                  </a:cubicBezTo>
                  <a:close/>
                  <a:moveTo>
                    <a:pt x="558188" y="4704"/>
                  </a:moveTo>
                  <a:cubicBezTo>
                    <a:pt x="567777" y="11579"/>
                    <a:pt x="576099" y="19359"/>
                    <a:pt x="585869" y="24063"/>
                  </a:cubicBezTo>
                  <a:cubicBezTo>
                    <a:pt x="600885" y="31118"/>
                    <a:pt x="616987" y="36003"/>
                    <a:pt x="632546" y="42154"/>
                  </a:cubicBezTo>
                  <a:cubicBezTo>
                    <a:pt x="637611" y="44145"/>
                    <a:pt x="642134" y="46858"/>
                    <a:pt x="647019" y="49210"/>
                  </a:cubicBezTo>
                  <a:cubicBezTo>
                    <a:pt x="630375" y="45411"/>
                    <a:pt x="613730" y="41069"/>
                    <a:pt x="596724" y="38536"/>
                  </a:cubicBezTo>
                  <a:cubicBezTo>
                    <a:pt x="585507" y="36727"/>
                    <a:pt x="578813" y="43240"/>
                    <a:pt x="576823" y="55180"/>
                  </a:cubicBezTo>
                  <a:cubicBezTo>
                    <a:pt x="574833" y="66940"/>
                    <a:pt x="571214" y="78519"/>
                    <a:pt x="567415" y="89917"/>
                  </a:cubicBezTo>
                  <a:cubicBezTo>
                    <a:pt x="563978" y="99867"/>
                    <a:pt x="554570" y="112170"/>
                    <a:pt x="567596" y="118502"/>
                  </a:cubicBezTo>
                  <a:cubicBezTo>
                    <a:pt x="580260" y="124653"/>
                    <a:pt x="584602" y="109637"/>
                    <a:pt x="590392" y="100953"/>
                  </a:cubicBezTo>
                  <a:cubicBezTo>
                    <a:pt x="595819" y="92630"/>
                    <a:pt x="600523" y="83946"/>
                    <a:pt x="606855" y="76529"/>
                  </a:cubicBezTo>
                  <a:cubicBezTo>
                    <a:pt x="612645" y="69835"/>
                    <a:pt x="619158" y="65674"/>
                    <a:pt x="628023" y="74720"/>
                  </a:cubicBezTo>
                  <a:cubicBezTo>
                    <a:pt x="631279" y="78157"/>
                    <a:pt x="640325" y="76529"/>
                    <a:pt x="646657" y="75986"/>
                  </a:cubicBezTo>
                  <a:cubicBezTo>
                    <a:pt x="653894" y="75262"/>
                    <a:pt x="660769" y="72187"/>
                    <a:pt x="668006" y="71644"/>
                  </a:cubicBezTo>
                  <a:cubicBezTo>
                    <a:pt x="674338" y="71282"/>
                    <a:pt x="680851" y="72911"/>
                    <a:pt x="684469" y="73272"/>
                  </a:cubicBezTo>
                  <a:cubicBezTo>
                    <a:pt x="681937" y="69473"/>
                    <a:pt x="679223" y="64950"/>
                    <a:pt x="676328" y="60608"/>
                  </a:cubicBezTo>
                  <a:cubicBezTo>
                    <a:pt x="785241" y="111084"/>
                    <a:pt x="890355" y="168254"/>
                    <a:pt x="990764" y="234109"/>
                  </a:cubicBezTo>
                  <a:cubicBezTo>
                    <a:pt x="1079414" y="292184"/>
                    <a:pt x="1167341" y="351344"/>
                    <a:pt x="1255991" y="409418"/>
                  </a:cubicBezTo>
                  <a:cubicBezTo>
                    <a:pt x="1366170" y="481424"/>
                    <a:pt x="1451383" y="578758"/>
                    <a:pt x="1533338" y="679891"/>
                  </a:cubicBezTo>
                  <a:cubicBezTo>
                    <a:pt x="1617647" y="783919"/>
                    <a:pt x="1663781" y="903687"/>
                    <a:pt x="1688748" y="1033225"/>
                  </a:cubicBezTo>
                  <a:cubicBezTo>
                    <a:pt x="1690557" y="1042813"/>
                    <a:pt x="1691100" y="1052583"/>
                    <a:pt x="1691823" y="1062353"/>
                  </a:cubicBezTo>
                  <a:cubicBezTo>
                    <a:pt x="1690557" y="1062895"/>
                    <a:pt x="1689471" y="1063619"/>
                    <a:pt x="1688205" y="1064162"/>
                  </a:cubicBezTo>
                  <a:cubicBezTo>
                    <a:pt x="1682777" y="1056563"/>
                    <a:pt x="1676807" y="1049327"/>
                    <a:pt x="1671922" y="1041366"/>
                  </a:cubicBezTo>
                  <a:cubicBezTo>
                    <a:pt x="1613124" y="946384"/>
                    <a:pt x="1547269" y="856648"/>
                    <a:pt x="1469655" y="775959"/>
                  </a:cubicBezTo>
                  <a:cubicBezTo>
                    <a:pt x="1449573" y="754972"/>
                    <a:pt x="1426597" y="736881"/>
                    <a:pt x="1405972" y="716437"/>
                  </a:cubicBezTo>
                  <a:cubicBezTo>
                    <a:pt x="1393850" y="704496"/>
                    <a:pt x="1383900" y="690204"/>
                    <a:pt x="1372321" y="676273"/>
                  </a:cubicBezTo>
                  <a:cubicBezTo>
                    <a:pt x="1362371" y="685319"/>
                    <a:pt x="1352963" y="677539"/>
                    <a:pt x="1343917" y="669579"/>
                  </a:cubicBezTo>
                  <a:cubicBezTo>
                    <a:pt x="1299954" y="630863"/>
                    <a:pt x="1256533" y="591241"/>
                    <a:pt x="1211485" y="553791"/>
                  </a:cubicBezTo>
                  <a:cubicBezTo>
                    <a:pt x="1202077" y="546012"/>
                    <a:pt x="1193755" y="535880"/>
                    <a:pt x="1176929" y="533528"/>
                  </a:cubicBezTo>
                  <a:cubicBezTo>
                    <a:pt x="1147982" y="529548"/>
                    <a:pt x="1130614" y="505667"/>
                    <a:pt x="1122111" y="477625"/>
                  </a:cubicBezTo>
                  <a:cubicBezTo>
                    <a:pt x="1119759" y="470026"/>
                    <a:pt x="1119940" y="462066"/>
                    <a:pt x="1108180" y="462970"/>
                  </a:cubicBezTo>
                  <a:cubicBezTo>
                    <a:pt x="1105286" y="463151"/>
                    <a:pt x="1102391" y="457362"/>
                    <a:pt x="1099134" y="454648"/>
                  </a:cubicBezTo>
                  <a:cubicBezTo>
                    <a:pt x="1091355" y="448316"/>
                    <a:pt x="1083756" y="441984"/>
                    <a:pt x="1075434" y="436375"/>
                  </a:cubicBezTo>
                  <a:cubicBezTo>
                    <a:pt x="1073263" y="435109"/>
                    <a:pt x="1067474" y="435290"/>
                    <a:pt x="1066026" y="437099"/>
                  </a:cubicBezTo>
                  <a:cubicBezTo>
                    <a:pt x="1055352" y="450306"/>
                    <a:pt x="1044678" y="442707"/>
                    <a:pt x="1034546" y="437461"/>
                  </a:cubicBezTo>
                  <a:cubicBezTo>
                    <a:pt x="982080" y="409961"/>
                    <a:pt x="931242" y="379205"/>
                    <a:pt x="877328" y="355324"/>
                  </a:cubicBezTo>
                  <a:cubicBezTo>
                    <a:pt x="811293" y="326015"/>
                    <a:pt x="742725" y="302134"/>
                    <a:pt x="675243" y="276082"/>
                  </a:cubicBezTo>
                  <a:cubicBezTo>
                    <a:pt x="669634" y="274091"/>
                    <a:pt x="664207" y="272102"/>
                    <a:pt x="659684" y="270473"/>
                  </a:cubicBezTo>
                  <a:cubicBezTo>
                    <a:pt x="661131" y="235013"/>
                    <a:pt x="662216" y="200639"/>
                    <a:pt x="663845" y="166264"/>
                  </a:cubicBezTo>
                  <a:cubicBezTo>
                    <a:pt x="665292" y="138222"/>
                    <a:pt x="670358" y="133518"/>
                    <a:pt x="696229" y="142745"/>
                  </a:cubicBezTo>
                  <a:cubicBezTo>
                    <a:pt x="729156" y="154324"/>
                    <a:pt x="762083" y="166988"/>
                    <a:pt x="793201" y="182547"/>
                  </a:cubicBezTo>
                  <a:cubicBezTo>
                    <a:pt x="955847" y="263418"/>
                    <a:pt x="1114513" y="351344"/>
                    <a:pt x="1261599" y="458447"/>
                  </a:cubicBezTo>
                  <a:cubicBezTo>
                    <a:pt x="1360923" y="530634"/>
                    <a:pt x="1450840" y="613494"/>
                    <a:pt x="1531348" y="706305"/>
                  </a:cubicBezTo>
                  <a:cubicBezTo>
                    <a:pt x="1533700" y="709381"/>
                    <a:pt x="1535510" y="712819"/>
                    <a:pt x="1537680" y="716075"/>
                  </a:cubicBezTo>
                  <a:cubicBezTo>
                    <a:pt x="1539128" y="714809"/>
                    <a:pt x="1540756" y="713542"/>
                    <a:pt x="1542203" y="712276"/>
                  </a:cubicBezTo>
                  <a:cubicBezTo>
                    <a:pt x="1536414" y="704315"/>
                    <a:pt x="1530625" y="696174"/>
                    <a:pt x="1524474" y="688395"/>
                  </a:cubicBezTo>
                  <a:cubicBezTo>
                    <a:pt x="1430939" y="572426"/>
                    <a:pt x="1323654" y="472016"/>
                    <a:pt x="1197373" y="391508"/>
                  </a:cubicBezTo>
                  <a:cubicBezTo>
                    <a:pt x="1062589" y="305391"/>
                    <a:pt x="928167" y="219273"/>
                    <a:pt x="783794" y="150162"/>
                  </a:cubicBezTo>
                  <a:cubicBezTo>
                    <a:pt x="739107" y="128814"/>
                    <a:pt x="692792" y="110180"/>
                    <a:pt x="646296" y="92630"/>
                  </a:cubicBezTo>
                  <a:cubicBezTo>
                    <a:pt x="615359" y="81052"/>
                    <a:pt x="606132" y="86660"/>
                    <a:pt x="595277" y="117597"/>
                  </a:cubicBezTo>
                  <a:cubicBezTo>
                    <a:pt x="590934" y="130081"/>
                    <a:pt x="583698" y="135146"/>
                    <a:pt x="571214" y="133880"/>
                  </a:cubicBezTo>
                  <a:cubicBezTo>
                    <a:pt x="564882" y="133156"/>
                    <a:pt x="558369" y="132975"/>
                    <a:pt x="552218" y="131528"/>
                  </a:cubicBezTo>
                  <a:cubicBezTo>
                    <a:pt x="529060" y="126100"/>
                    <a:pt x="523271" y="116512"/>
                    <a:pt x="529784" y="93173"/>
                  </a:cubicBezTo>
                  <a:cubicBezTo>
                    <a:pt x="535573" y="72368"/>
                    <a:pt x="542087" y="51562"/>
                    <a:pt x="548600" y="30938"/>
                  </a:cubicBezTo>
                  <a:cubicBezTo>
                    <a:pt x="551314" y="22615"/>
                    <a:pt x="554570" y="14293"/>
                    <a:pt x="558188" y="4704"/>
                  </a:cubicBezTo>
                  <a:close/>
                  <a:moveTo>
                    <a:pt x="643401" y="0"/>
                  </a:moveTo>
                  <a:cubicBezTo>
                    <a:pt x="646657" y="1628"/>
                    <a:pt x="649371" y="2894"/>
                    <a:pt x="651723" y="4342"/>
                  </a:cubicBezTo>
                  <a:cubicBezTo>
                    <a:pt x="699305" y="34194"/>
                    <a:pt x="745439" y="66578"/>
                    <a:pt x="794468" y="93535"/>
                  </a:cubicBezTo>
                  <a:cubicBezTo>
                    <a:pt x="952048" y="180195"/>
                    <a:pt x="1102210" y="278253"/>
                    <a:pt x="1248573" y="382462"/>
                  </a:cubicBezTo>
                  <a:cubicBezTo>
                    <a:pt x="1272635" y="399468"/>
                    <a:pt x="1295611" y="417741"/>
                    <a:pt x="1319131" y="435471"/>
                  </a:cubicBezTo>
                  <a:cubicBezTo>
                    <a:pt x="1315151" y="433662"/>
                    <a:pt x="1311170" y="432033"/>
                    <a:pt x="1307733" y="429681"/>
                  </a:cubicBezTo>
                  <a:cubicBezTo>
                    <a:pt x="1179462" y="338499"/>
                    <a:pt x="1048658" y="250934"/>
                    <a:pt x="913150" y="170968"/>
                  </a:cubicBezTo>
                  <a:cubicBezTo>
                    <a:pt x="832642" y="123387"/>
                    <a:pt x="749238" y="80509"/>
                    <a:pt x="666197" y="37089"/>
                  </a:cubicBezTo>
                  <a:cubicBezTo>
                    <a:pt x="648105" y="27681"/>
                    <a:pt x="626757" y="24786"/>
                    <a:pt x="607036" y="18273"/>
                  </a:cubicBezTo>
                  <a:cubicBezTo>
                    <a:pt x="598895" y="15559"/>
                    <a:pt x="591297" y="11036"/>
                    <a:pt x="583698" y="5970"/>
                  </a:cubicBezTo>
                  <a:cubicBezTo>
                    <a:pt x="604685" y="11579"/>
                    <a:pt x="626214" y="30575"/>
                    <a:pt x="643401" y="0"/>
                  </a:cubicBezTo>
                  <a:close/>
                </a:path>
              </a:pathLst>
            </a:custGeom>
            <a:solidFill>
              <a:schemeClr val="accent2"/>
            </a:solidFill>
            <a:ln w="65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268407-F7D7-4AD7-932B-11A31C1AFB85}"/>
              </a:ext>
            </a:extLst>
          </p:cNvPr>
          <p:cNvGrpSpPr/>
          <p:nvPr/>
        </p:nvGrpSpPr>
        <p:grpSpPr>
          <a:xfrm>
            <a:off x="3342971" y="972556"/>
            <a:ext cx="3813085" cy="1413813"/>
            <a:chOff x="347" y="1169927"/>
            <a:chExt cx="12191652" cy="4520413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477406-0607-41C1-990E-422A8AA02984}"/>
                </a:ext>
              </a:extLst>
            </p:cNvPr>
            <p:cNvSpPr/>
            <p:nvPr/>
          </p:nvSpPr>
          <p:spPr>
            <a:xfrm>
              <a:off x="6701933" y="4071818"/>
              <a:ext cx="1610323" cy="1567508"/>
            </a:xfrm>
            <a:custGeom>
              <a:avLst/>
              <a:gdLst>
                <a:gd name="connsiteX0" fmla="*/ 1550135 w 1610323"/>
                <a:gd name="connsiteY0" fmla="*/ 192697 h 1567508"/>
                <a:gd name="connsiteX1" fmla="*/ 1409795 w 1610323"/>
                <a:gd name="connsiteY1" fmla="*/ 114143 h 1567508"/>
                <a:gd name="connsiteX2" fmla="*/ 1278540 w 1610323"/>
                <a:gd name="connsiteY2" fmla="*/ 33524 h 1567508"/>
                <a:gd name="connsiteX3" fmla="*/ 1216919 w 1610323"/>
                <a:gd name="connsiteY3" fmla="*/ 78541 h 1567508"/>
                <a:gd name="connsiteX4" fmla="*/ 1195278 w 1610323"/>
                <a:gd name="connsiteY4" fmla="*/ 211695 h 1567508"/>
                <a:gd name="connsiteX5" fmla="*/ 1192387 w 1610323"/>
                <a:gd name="connsiteY5" fmla="*/ 424229 h 1567508"/>
                <a:gd name="connsiteX6" fmla="*/ 1212376 w 1610323"/>
                <a:gd name="connsiteY6" fmla="*/ 489319 h 1567508"/>
                <a:gd name="connsiteX7" fmla="*/ 1209403 w 1610323"/>
                <a:gd name="connsiteY7" fmla="*/ 651466 h 1567508"/>
                <a:gd name="connsiteX8" fmla="*/ 1211881 w 1610323"/>
                <a:gd name="connsiteY8" fmla="*/ 1126839 h 1567508"/>
                <a:gd name="connsiteX9" fmla="*/ 1143569 w 1610323"/>
                <a:gd name="connsiteY9" fmla="*/ 1209771 h 1567508"/>
                <a:gd name="connsiteX10" fmla="*/ 972006 w 1610323"/>
                <a:gd name="connsiteY10" fmla="*/ 1037959 h 1567508"/>
                <a:gd name="connsiteX11" fmla="*/ 976301 w 1610323"/>
                <a:gd name="connsiteY11" fmla="*/ 612726 h 1567508"/>
                <a:gd name="connsiteX12" fmla="*/ 1023054 w 1610323"/>
                <a:gd name="connsiteY12" fmla="*/ 281659 h 1567508"/>
                <a:gd name="connsiteX13" fmla="*/ 1002982 w 1610323"/>
                <a:gd name="connsiteY13" fmla="*/ 214091 h 1567508"/>
                <a:gd name="connsiteX14" fmla="*/ 793834 w 1610323"/>
                <a:gd name="connsiteY14" fmla="*/ 32202 h 1567508"/>
                <a:gd name="connsiteX15" fmla="*/ 645729 w 1610323"/>
                <a:gd name="connsiteY15" fmla="*/ 97953 h 1567508"/>
                <a:gd name="connsiteX16" fmla="*/ 616571 w 1610323"/>
                <a:gd name="connsiteY16" fmla="*/ 223672 h 1567508"/>
                <a:gd name="connsiteX17" fmla="*/ 616323 w 1610323"/>
                <a:gd name="connsiteY17" fmla="*/ 449753 h 1567508"/>
                <a:gd name="connsiteX18" fmla="*/ 644077 w 1610323"/>
                <a:gd name="connsiteY18" fmla="*/ 715235 h 1567508"/>
                <a:gd name="connsiteX19" fmla="*/ 628796 w 1610323"/>
                <a:gd name="connsiteY19" fmla="*/ 813861 h 1567508"/>
                <a:gd name="connsiteX20" fmla="*/ 639534 w 1610323"/>
                <a:gd name="connsiteY20" fmla="*/ 1092394 h 1567508"/>
                <a:gd name="connsiteX21" fmla="*/ 598977 w 1610323"/>
                <a:gd name="connsiteY21" fmla="*/ 1183008 h 1567508"/>
                <a:gd name="connsiteX22" fmla="*/ 391233 w 1610323"/>
                <a:gd name="connsiteY22" fmla="*/ 1136999 h 1567508"/>
                <a:gd name="connsiteX23" fmla="*/ 398833 w 1610323"/>
                <a:gd name="connsiteY23" fmla="*/ 1089420 h 1567508"/>
                <a:gd name="connsiteX24" fmla="*/ 447320 w 1610323"/>
                <a:gd name="connsiteY24" fmla="*/ 880686 h 1567508"/>
                <a:gd name="connsiteX25" fmla="*/ 431543 w 1610323"/>
                <a:gd name="connsiteY25" fmla="*/ 524838 h 1567508"/>
                <a:gd name="connsiteX26" fmla="*/ 480361 w 1610323"/>
                <a:gd name="connsiteY26" fmla="*/ 264808 h 1567508"/>
                <a:gd name="connsiteX27" fmla="*/ 446989 w 1610323"/>
                <a:gd name="connsiteY27" fmla="*/ 166430 h 1567508"/>
                <a:gd name="connsiteX28" fmla="*/ 282860 w 1610323"/>
                <a:gd name="connsiteY28" fmla="*/ 55991 h 1567508"/>
                <a:gd name="connsiteX29" fmla="*/ 190594 w 1610323"/>
                <a:gd name="connsiteY29" fmla="*/ 2218 h 1567508"/>
                <a:gd name="connsiteX30" fmla="*/ 111049 w 1610323"/>
                <a:gd name="connsiteY30" fmla="*/ 66482 h 1567508"/>
                <a:gd name="connsiteX31" fmla="*/ 45794 w 1610323"/>
                <a:gd name="connsiteY31" fmla="*/ 227307 h 1567508"/>
                <a:gd name="connsiteX32" fmla="*/ 46041 w 1610323"/>
                <a:gd name="connsiteY32" fmla="*/ 366243 h 1567508"/>
                <a:gd name="connsiteX33" fmla="*/ 94116 w 1610323"/>
                <a:gd name="connsiteY33" fmla="*/ 450992 h 1567508"/>
                <a:gd name="connsiteX34" fmla="*/ 14983 w 1610323"/>
                <a:gd name="connsiteY34" fmla="*/ 1267509 h 1567508"/>
                <a:gd name="connsiteX35" fmla="*/ 27786 w 1610323"/>
                <a:gd name="connsiteY35" fmla="*/ 1356141 h 1567508"/>
                <a:gd name="connsiteX36" fmla="*/ 452772 w 1610323"/>
                <a:gd name="connsiteY36" fmla="*/ 1556780 h 1567508"/>
                <a:gd name="connsiteX37" fmla="*/ 533143 w 1610323"/>
                <a:gd name="connsiteY37" fmla="*/ 1484008 h 1567508"/>
                <a:gd name="connsiteX38" fmla="*/ 550159 w 1610323"/>
                <a:gd name="connsiteY38" fmla="*/ 1392899 h 1567508"/>
                <a:gd name="connsiteX39" fmla="*/ 643912 w 1610323"/>
                <a:gd name="connsiteY39" fmla="*/ 1414127 h 1567508"/>
                <a:gd name="connsiteX40" fmla="*/ 722136 w 1610323"/>
                <a:gd name="connsiteY40" fmla="*/ 1463771 h 1567508"/>
                <a:gd name="connsiteX41" fmla="*/ 916828 w 1610323"/>
                <a:gd name="connsiteY41" fmla="*/ 1554880 h 1567508"/>
                <a:gd name="connsiteX42" fmla="*/ 1029827 w 1610323"/>
                <a:gd name="connsiteY42" fmla="*/ 1466497 h 1567508"/>
                <a:gd name="connsiteX43" fmla="*/ 1083931 w 1610323"/>
                <a:gd name="connsiteY43" fmla="*/ 1392733 h 1567508"/>
                <a:gd name="connsiteX44" fmla="*/ 1219397 w 1610323"/>
                <a:gd name="connsiteY44" fmla="*/ 1362253 h 1567508"/>
                <a:gd name="connsiteX45" fmla="*/ 1489670 w 1610323"/>
                <a:gd name="connsiteY45" fmla="*/ 1300880 h 1567508"/>
                <a:gd name="connsiteX46" fmla="*/ 1539809 w 1610323"/>
                <a:gd name="connsiteY46" fmla="*/ 1183999 h 1567508"/>
                <a:gd name="connsiteX47" fmla="*/ 1501978 w 1610323"/>
                <a:gd name="connsiteY47" fmla="*/ 997237 h 1567508"/>
                <a:gd name="connsiteX48" fmla="*/ 1522215 w 1610323"/>
                <a:gd name="connsiteY48" fmla="*/ 418860 h 1567508"/>
                <a:gd name="connsiteX49" fmla="*/ 1573841 w 1610323"/>
                <a:gd name="connsiteY49" fmla="*/ 310900 h 1567508"/>
                <a:gd name="connsiteX50" fmla="*/ 1550135 w 1610323"/>
                <a:gd name="connsiteY50" fmla="*/ 192697 h 156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10323" h="1567508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21CDC89-1F9C-4D34-BE2B-64A414377CBB}"/>
                </a:ext>
              </a:extLst>
            </p:cNvPr>
            <p:cNvSpPr/>
            <p:nvPr/>
          </p:nvSpPr>
          <p:spPr>
            <a:xfrm>
              <a:off x="10554411" y="4119333"/>
              <a:ext cx="1159633" cy="1571007"/>
            </a:xfrm>
            <a:custGeom>
              <a:avLst/>
              <a:gdLst>
                <a:gd name="connsiteX0" fmla="*/ 1109599 w 1159633"/>
                <a:gd name="connsiteY0" fmla="*/ 1166303 h 1571007"/>
                <a:gd name="connsiteX1" fmla="*/ 1023694 w 1159633"/>
                <a:gd name="connsiteY1" fmla="*/ 1035132 h 1571007"/>
                <a:gd name="connsiteX2" fmla="*/ 1041783 w 1159633"/>
                <a:gd name="connsiteY2" fmla="*/ 394225 h 1571007"/>
                <a:gd name="connsiteX3" fmla="*/ 1072759 w 1159633"/>
                <a:gd name="connsiteY3" fmla="*/ 291304 h 1571007"/>
                <a:gd name="connsiteX4" fmla="*/ 1029145 w 1159633"/>
                <a:gd name="connsiteY4" fmla="*/ 160958 h 1571007"/>
                <a:gd name="connsiteX5" fmla="*/ 723272 w 1159633"/>
                <a:gd name="connsiteY5" fmla="*/ 16488 h 1571007"/>
                <a:gd name="connsiteX6" fmla="*/ 599534 w 1159633"/>
                <a:gd name="connsiteY6" fmla="*/ 55394 h 1571007"/>
                <a:gd name="connsiteX7" fmla="*/ 398316 w 1159633"/>
                <a:gd name="connsiteY7" fmla="*/ 75961 h 1571007"/>
                <a:gd name="connsiteX8" fmla="*/ 213207 w 1159633"/>
                <a:gd name="connsiteY8" fmla="*/ 7732 h 1571007"/>
                <a:gd name="connsiteX9" fmla="*/ 127301 w 1159633"/>
                <a:gd name="connsiteY9" fmla="*/ 97273 h 1571007"/>
                <a:gd name="connsiteX10" fmla="*/ 79392 w 1159633"/>
                <a:gd name="connsiteY10" fmla="*/ 212997 h 1571007"/>
                <a:gd name="connsiteX11" fmla="*/ 16615 w 1159633"/>
                <a:gd name="connsiteY11" fmla="*/ 280896 h 1571007"/>
                <a:gd name="connsiteX12" fmla="*/ 59732 w 1159633"/>
                <a:gd name="connsiteY12" fmla="*/ 380348 h 1571007"/>
                <a:gd name="connsiteX13" fmla="*/ 137295 w 1159633"/>
                <a:gd name="connsiteY13" fmla="*/ 497973 h 1571007"/>
                <a:gd name="connsiteX14" fmla="*/ 134487 w 1159633"/>
                <a:gd name="connsiteY14" fmla="*/ 674327 h 1571007"/>
                <a:gd name="connsiteX15" fmla="*/ 58907 w 1159633"/>
                <a:gd name="connsiteY15" fmla="*/ 1275337 h 1571007"/>
                <a:gd name="connsiteX16" fmla="*/ 81787 w 1159633"/>
                <a:gd name="connsiteY16" fmla="*/ 1368264 h 1571007"/>
                <a:gd name="connsiteX17" fmla="*/ 327775 w 1159633"/>
                <a:gd name="connsiteY17" fmla="*/ 1525042 h 1571007"/>
                <a:gd name="connsiteX18" fmla="*/ 414589 w 1159633"/>
                <a:gd name="connsiteY18" fmla="*/ 1525207 h 1571007"/>
                <a:gd name="connsiteX19" fmla="*/ 439205 w 1159633"/>
                <a:gd name="connsiteY19" fmla="*/ 1452104 h 1571007"/>
                <a:gd name="connsiteX20" fmla="*/ 476375 w 1159633"/>
                <a:gd name="connsiteY20" fmla="*/ 1365290 h 1571007"/>
                <a:gd name="connsiteX21" fmla="*/ 548073 w 1159633"/>
                <a:gd name="connsiteY21" fmla="*/ 1306643 h 1571007"/>
                <a:gd name="connsiteX22" fmla="*/ 517015 w 1159633"/>
                <a:gd name="connsiteY22" fmla="*/ 1172333 h 1571007"/>
                <a:gd name="connsiteX23" fmla="*/ 471172 w 1159633"/>
                <a:gd name="connsiteY23" fmla="*/ 1081719 h 1571007"/>
                <a:gd name="connsiteX24" fmla="*/ 499669 w 1159633"/>
                <a:gd name="connsiteY24" fmla="*/ 844487 h 1571007"/>
                <a:gd name="connsiteX25" fmla="*/ 496612 w 1159633"/>
                <a:gd name="connsiteY25" fmla="*/ 545139 h 1571007"/>
                <a:gd name="connsiteX26" fmla="*/ 463241 w 1159633"/>
                <a:gd name="connsiteY26" fmla="*/ 340534 h 1571007"/>
                <a:gd name="connsiteX27" fmla="*/ 519328 w 1159633"/>
                <a:gd name="connsiteY27" fmla="*/ 288908 h 1571007"/>
                <a:gd name="connsiteX28" fmla="*/ 695600 w 1159633"/>
                <a:gd name="connsiteY28" fmla="*/ 366471 h 1571007"/>
                <a:gd name="connsiteX29" fmla="*/ 720628 w 1159633"/>
                <a:gd name="connsiteY29" fmla="*/ 433957 h 1571007"/>
                <a:gd name="connsiteX30" fmla="*/ 695682 w 1159633"/>
                <a:gd name="connsiteY30" fmla="*/ 1069907 h 1571007"/>
                <a:gd name="connsiteX31" fmla="*/ 664624 w 1159633"/>
                <a:gd name="connsiteY31" fmla="*/ 1271372 h 1571007"/>
                <a:gd name="connsiteX32" fmla="*/ 653390 w 1159633"/>
                <a:gd name="connsiteY32" fmla="*/ 1372559 h 1571007"/>
                <a:gd name="connsiteX33" fmla="*/ 909621 w 1159633"/>
                <a:gd name="connsiteY33" fmla="*/ 1563782 h 1571007"/>
                <a:gd name="connsiteX34" fmla="*/ 994039 w 1159633"/>
                <a:gd name="connsiteY34" fmla="*/ 1489193 h 1571007"/>
                <a:gd name="connsiteX35" fmla="*/ 1095722 w 1159633"/>
                <a:gd name="connsiteY35" fmla="*/ 1304247 h 1571007"/>
                <a:gd name="connsiteX36" fmla="*/ 1109599 w 1159633"/>
                <a:gd name="connsiteY36" fmla="*/ 1166303 h 15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9633" h="1571007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ED5F16-98DE-414F-857B-B0008F6179E2}"/>
                </a:ext>
              </a:extLst>
            </p:cNvPr>
            <p:cNvSpPr/>
            <p:nvPr/>
          </p:nvSpPr>
          <p:spPr>
            <a:xfrm>
              <a:off x="2941686" y="4030248"/>
              <a:ext cx="1058285" cy="1571928"/>
            </a:xfrm>
            <a:custGeom>
              <a:avLst/>
              <a:gdLst>
                <a:gd name="connsiteX0" fmla="*/ 1013692 w 1058285"/>
                <a:gd name="connsiteY0" fmla="*/ 1180799 h 1571928"/>
                <a:gd name="connsiteX1" fmla="*/ 948602 w 1058285"/>
                <a:gd name="connsiteY1" fmla="*/ 1108357 h 1571928"/>
                <a:gd name="connsiteX2" fmla="*/ 915809 w 1058285"/>
                <a:gd name="connsiteY2" fmla="*/ 895162 h 1571928"/>
                <a:gd name="connsiteX3" fmla="*/ 914240 w 1058285"/>
                <a:gd name="connsiteY3" fmla="*/ 507761 h 1571928"/>
                <a:gd name="connsiteX4" fmla="*/ 948850 w 1058285"/>
                <a:gd name="connsiteY4" fmla="*/ 311334 h 1571928"/>
                <a:gd name="connsiteX5" fmla="*/ 890120 w 1058285"/>
                <a:gd name="connsiteY5" fmla="*/ 196600 h 1571928"/>
                <a:gd name="connsiteX6" fmla="*/ 633229 w 1058285"/>
                <a:gd name="connsiteY6" fmla="*/ 69311 h 1571928"/>
                <a:gd name="connsiteX7" fmla="*/ 557731 w 1058285"/>
                <a:gd name="connsiteY7" fmla="*/ 16777 h 1571928"/>
                <a:gd name="connsiteX8" fmla="*/ 409957 w 1058285"/>
                <a:gd name="connsiteY8" fmla="*/ 49900 h 1571928"/>
                <a:gd name="connsiteX9" fmla="*/ 270856 w 1058285"/>
                <a:gd name="connsiteY9" fmla="*/ 159430 h 1571928"/>
                <a:gd name="connsiteX10" fmla="*/ 129442 w 1058285"/>
                <a:gd name="connsiteY10" fmla="*/ 248226 h 1571928"/>
                <a:gd name="connsiteX11" fmla="*/ 78807 w 1058285"/>
                <a:gd name="connsiteY11" fmla="*/ 515690 h 1571928"/>
                <a:gd name="connsiteX12" fmla="*/ 281264 w 1058285"/>
                <a:gd name="connsiteY12" fmla="*/ 630837 h 1571928"/>
                <a:gd name="connsiteX13" fmla="*/ 372125 w 1058285"/>
                <a:gd name="connsiteY13" fmla="*/ 518747 h 1571928"/>
                <a:gd name="connsiteX14" fmla="*/ 287541 w 1058285"/>
                <a:gd name="connsiteY14" fmla="*/ 438953 h 1571928"/>
                <a:gd name="connsiteX15" fmla="*/ 211383 w 1058285"/>
                <a:gd name="connsiteY15" fmla="*/ 379645 h 1571928"/>
                <a:gd name="connsiteX16" fmla="*/ 268708 w 1058285"/>
                <a:gd name="connsiteY16" fmla="*/ 300183 h 1571928"/>
                <a:gd name="connsiteX17" fmla="*/ 468439 w 1058285"/>
                <a:gd name="connsiteY17" fmla="*/ 333223 h 1571928"/>
                <a:gd name="connsiteX18" fmla="*/ 508583 w 1058285"/>
                <a:gd name="connsiteY18" fmla="*/ 592097 h 1571928"/>
                <a:gd name="connsiteX19" fmla="*/ 193376 w 1058285"/>
                <a:gd name="connsiteY19" fmla="*/ 736154 h 1571928"/>
                <a:gd name="connsiteX20" fmla="*/ 75998 w 1058285"/>
                <a:gd name="connsiteY20" fmla="*/ 858818 h 1571928"/>
                <a:gd name="connsiteX21" fmla="*/ 8430 w 1058285"/>
                <a:gd name="connsiteY21" fmla="*/ 1311887 h 1571928"/>
                <a:gd name="connsiteX22" fmla="*/ 58735 w 1058285"/>
                <a:gd name="connsiteY22" fmla="*/ 1398784 h 1571928"/>
                <a:gd name="connsiteX23" fmla="*/ 193788 w 1058285"/>
                <a:gd name="connsiteY23" fmla="*/ 1495676 h 1571928"/>
                <a:gd name="connsiteX24" fmla="*/ 327521 w 1058285"/>
                <a:gd name="connsiteY24" fmla="*/ 1560271 h 1571928"/>
                <a:gd name="connsiteX25" fmla="*/ 437298 w 1058285"/>
                <a:gd name="connsiteY25" fmla="*/ 1427530 h 1571928"/>
                <a:gd name="connsiteX26" fmla="*/ 514531 w 1058285"/>
                <a:gd name="connsiteY26" fmla="*/ 1361531 h 1571928"/>
                <a:gd name="connsiteX27" fmla="*/ 602419 w 1058285"/>
                <a:gd name="connsiteY27" fmla="*/ 1435294 h 1571928"/>
                <a:gd name="connsiteX28" fmla="*/ 826269 w 1058285"/>
                <a:gd name="connsiteY28" fmla="*/ 1564070 h 1571928"/>
                <a:gd name="connsiteX29" fmla="*/ 915562 w 1058285"/>
                <a:gd name="connsiteY29" fmla="*/ 1485682 h 1571928"/>
                <a:gd name="connsiteX30" fmla="*/ 963636 w 1058285"/>
                <a:gd name="connsiteY30" fmla="*/ 1365083 h 1571928"/>
                <a:gd name="connsiteX31" fmla="*/ 1026743 w 1058285"/>
                <a:gd name="connsiteY31" fmla="*/ 1308583 h 1571928"/>
                <a:gd name="connsiteX32" fmla="*/ 1013692 w 1058285"/>
                <a:gd name="connsiteY32" fmla="*/ 1180799 h 1571928"/>
                <a:gd name="connsiteX33" fmla="*/ 527086 w 1058285"/>
                <a:gd name="connsiteY33" fmla="*/ 1214913 h 1571928"/>
                <a:gd name="connsiteX34" fmla="*/ 393850 w 1058285"/>
                <a:gd name="connsiteY34" fmla="*/ 1190628 h 1571928"/>
                <a:gd name="connsiteX35" fmla="*/ 400953 w 1058285"/>
                <a:gd name="connsiteY35" fmla="*/ 1069534 h 1571928"/>
                <a:gd name="connsiteX36" fmla="*/ 389720 w 1058285"/>
                <a:gd name="connsiteY36" fmla="*/ 916061 h 1571928"/>
                <a:gd name="connsiteX37" fmla="*/ 469761 w 1058285"/>
                <a:gd name="connsiteY37" fmla="*/ 787119 h 1571928"/>
                <a:gd name="connsiteX38" fmla="*/ 574665 w 1058285"/>
                <a:gd name="connsiteY38" fmla="*/ 860139 h 1571928"/>
                <a:gd name="connsiteX39" fmla="*/ 574582 w 1058285"/>
                <a:gd name="connsiteY39" fmla="*/ 998910 h 1571928"/>
                <a:gd name="connsiteX40" fmla="*/ 577060 w 1058285"/>
                <a:gd name="connsiteY40" fmla="*/ 998910 h 1571928"/>
                <a:gd name="connsiteX41" fmla="*/ 578547 w 1058285"/>
                <a:gd name="connsiteY41" fmla="*/ 1168408 h 1571928"/>
                <a:gd name="connsiteX42" fmla="*/ 527086 w 1058285"/>
                <a:gd name="connsiteY42" fmla="*/ 1214913 h 15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8285" h="1571928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4EC89D-AFBA-4F9A-AC67-933F7A08921C}"/>
                </a:ext>
              </a:extLst>
            </p:cNvPr>
            <p:cNvSpPr/>
            <p:nvPr/>
          </p:nvSpPr>
          <p:spPr>
            <a:xfrm>
              <a:off x="5562231" y="4060536"/>
              <a:ext cx="977846" cy="1571474"/>
            </a:xfrm>
            <a:custGeom>
              <a:avLst/>
              <a:gdLst>
                <a:gd name="connsiteX0" fmla="*/ 927283 w 977846"/>
                <a:gd name="connsiteY0" fmla="*/ 988281 h 1571474"/>
                <a:gd name="connsiteX1" fmla="*/ 957515 w 977846"/>
                <a:gd name="connsiteY1" fmla="*/ 310948 h 1571474"/>
                <a:gd name="connsiteX2" fmla="*/ 926952 w 977846"/>
                <a:gd name="connsiteY2" fmla="*/ 228181 h 1571474"/>
                <a:gd name="connsiteX3" fmla="*/ 569948 w 977846"/>
                <a:gd name="connsiteY3" fmla="*/ 15978 h 1571474"/>
                <a:gd name="connsiteX4" fmla="*/ 435638 w 977846"/>
                <a:gd name="connsiteY4" fmla="*/ 68347 h 1571474"/>
                <a:gd name="connsiteX5" fmla="*/ 290590 w 977846"/>
                <a:gd name="connsiteY5" fmla="*/ 201831 h 1571474"/>
                <a:gd name="connsiteX6" fmla="*/ 119191 w 977846"/>
                <a:gd name="connsiteY6" fmla="*/ 247592 h 1571474"/>
                <a:gd name="connsiteX7" fmla="*/ 39068 w 977846"/>
                <a:gd name="connsiteY7" fmla="*/ 377442 h 1571474"/>
                <a:gd name="connsiteX8" fmla="*/ 9661 w 977846"/>
                <a:gd name="connsiteY8" fmla="*/ 1243107 h 1571474"/>
                <a:gd name="connsiteX9" fmla="*/ 33533 w 977846"/>
                <a:gd name="connsiteY9" fmla="*/ 1346524 h 1571474"/>
                <a:gd name="connsiteX10" fmla="*/ 479665 w 977846"/>
                <a:gd name="connsiteY10" fmla="*/ 1567814 h 1571474"/>
                <a:gd name="connsiteX11" fmla="*/ 557971 w 977846"/>
                <a:gd name="connsiteY11" fmla="*/ 1512719 h 1571474"/>
                <a:gd name="connsiteX12" fmla="*/ 682700 w 977846"/>
                <a:gd name="connsiteY12" fmla="*/ 1364532 h 1571474"/>
                <a:gd name="connsiteX13" fmla="*/ 924144 w 977846"/>
                <a:gd name="connsiteY13" fmla="*/ 1285978 h 1571474"/>
                <a:gd name="connsiteX14" fmla="*/ 966106 w 977846"/>
                <a:gd name="connsiteY14" fmla="*/ 1195364 h 1571474"/>
                <a:gd name="connsiteX15" fmla="*/ 927283 w 977846"/>
                <a:gd name="connsiteY15" fmla="*/ 988281 h 1571474"/>
                <a:gd name="connsiteX16" fmla="*/ 542855 w 977846"/>
                <a:gd name="connsiteY16" fmla="*/ 1202880 h 1571474"/>
                <a:gd name="connsiteX17" fmla="*/ 494203 w 977846"/>
                <a:gd name="connsiteY17" fmla="*/ 1196107 h 1571474"/>
                <a:gd name="connsiteX18" fmla="*/ 395246 w 977846"/>
                <a:gd name="connsiteY18" fmla="*/ 1026691 h 1571474"/>
                <a:gd name="connsiteX19" fmla="*/ 412427 w 977846"/>
                <a:gd name="connsiteY19" fmla="*/ 811762 h 1571474"/>
                <a:gd name="connsiteX20" fmla="*/ 401936 w 977846"/>
                <a:gd name="connsiteY20" fmla="*/ 362491 h 1571474"/>
                <a:gd name="connsiteX21" fmla="*/ 472643 w 977846"/>
                <a:gd name="connsiteY21" fmla="*/ 311691 h 1571474"/>
                <a:gd name="connsiteX22" fmla="*/ 579200 w 977846"/>
                <a:gd name="connsiteY22" fmla="*/ 355222 h 1571474"/>
                <a:gd name="connsiteX23" fmla="*/ 600924 w 977846"/>
                <a:gd name="connsiteY23" fmla="*/ 410813 h 1571474"/>
                <a:gd name="connsiteX24" fmla="*/ 609762 w 977846"/>
                <a:gd name="connsiteY24" fmla="*/ 778638 h 1571474"/>
                <a:gd name="connsiteX25" fmla="*/ 603237 w 977846"/>
                <a:gd name="connsiteY25" fmla="*/ 916748 h 1571474"/>
                <a:gd name="connsiteX26" fmla="*/ 626117 w 977846"/>
                <a:gd name="connsiteY26" fmla="*/ 1144646 h 1571474"/>
                <a:gd name="connsiteX27" fmla="*/ 542855 w 977846"/>
                <a:gd name="connsiteY27" fmla="*/ 1202880 h 15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7846" h="1571474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40E6C1-9D10-4A6F-849C-84B8A7428D8F}"/>
                </a:ext>
              </a:extLst>
            </p:cNvPr>
            <p:cNvSpPr/>
            <p:nvPr/>
          </p:nvSpPr>
          <p:spPr>
            <a:xfrm>
              <a:off x="9530667" y="4093728"/>
              <a:ext cx="926595" cy="1571285"/>
            </a:xfrm>
            <a:custGeom>
              <a:avLst/>
              <a:gdLst>
                <a:gd name="connsiteX0" fmla="*/ 674516 w 926595"/>
                <a:gd name="connsiteY0" fmla="*/ 51757 h 1571285"/>
                <a:gd name="connsiteX1" fmla="*/ 542023 w 926595"/>
                <a:gd name="connsiteY1" fmla="*/ 41928 h 1571285"/>
                <a:gd name="connsiteX2" fmla="*/ 325276 w 926595"/>
                <a:gd name="connsiteY2" fmla="*/ 195484 h 1571285"/>
                <a:gd name="connsiteX3" fmla="*/ 84822 w 926595"/>
                <a:gd name="connsiteY3" fmla="*/ 250497 h 1571285"/>
                <a:gd name="connsiteX4" fmla="*/ 14033 w 926595"/>
                <a:gd name="connsiteY4" fmla="*/ 365148 h 1571285"/>
                <a:gd name="connsiteX5" fmla="*/ 64008 w 926595"/>
                <a:gd name="connsiteY5" fmla="*/ 578508 h 1571285"/>
                <a:gd name="connsiteX6" fmla="*/ 65990 w 926595"/>
                <a:gd name="connsiteY6" fmla="*/ 1097990 h 1571285"/>
                <a:gd name="connsiteX7" fmla="*/ 28654 w 926595"/>
                <a:gd name="connsiteY7" fmla="*/ 1261376 h 1571285"/>
                <a:gd name="connsiteX8" fmla="*/ 50047 w 926595"/>
                <a:gd name="connsiteY8" fmla="*/ 1347942 h 1571285"/>
                <a:gd name="connsiteX9" fmla="*/ 527072 w 926595"/>
                <a:gd name="connsiteY9" fmla="*/ 1564771 h 1571285"/>
                <a:gd name="connsiteX10" fmla="*/ 611739 w 926595"/>
                <a:gd name="connsiteY10" fmla="*/ 1535861 h 1571285"/>
                <a:gd name="connsiteX11" fmla="*/ 806018 w 926595"/>
                <a:gd name="connsiteY11" fmla="*/ 1255759 h 1571285"/>
                <a:gd name="connsiteX12" fmla="*/ 855165 w 926595"/>
                <a:gd name="connsiteY12" fmla="*/ 1095429 h 1571285"/>
                <a:gd name="connsiteX13" fmla="*/ 763230 w 926595"/>
                <a:gd name="connsiteY13" fmla="*/ 1002337 h 1571285"/>
                <a:gd name="connsiteX14" fmla="*/ 715568 w 926595"/>
                <a:gd name="connsiteY14" fmla="*/ 1103606 h 1571285"/>
                <a:gd name="connsiteX15" fmla="*/ 620495 w 926595"/>
                <a:gd name="connsiteY15" fmla="*/ 1206446 h 1571285"/>
                <a:gd name="connsiteX16" fmla="*/ 410438 w 926595"/>
                <a:gd name="connsiteY16" fmla="*/ 1156885 h 1571285"/>
                <a:gd name="connsiteX17" fmla="*/ 384832 w 926595"/>
                <a:gd name="connsiteY17" fmla="*/ 1091960 h 1571285"/>
                <a:gd name="connsiteX18" fmla="*/ 480732 w 926595"/>
                <a:gd name="connsiteY18" fmla="*/ 922957 h 1571285"/>
                <a:gd name="connsiteX19" fmla="*/ 701526 w 926595"/>
                <a:gd name="connsiteY19" fmla="*/ 748419 h 1571285"/>
                <a:gd name="connsiteX20" fmla="*/ 895227 w 926595"/>
                <a:gd name="connsiteY20" fmla="*/ 636742 h 1571285"/>
                <a:gd name="connsiteX21" fmla="*/ 917942 w 926595"/>
                <a:gd name="connsiteY21" fmla="*/ 559675 h 1571285"/>
                <a:gd name="connsiteX22" fmla="*/ 674516 w 926595"/>
                <a:gd name="connsiteY22" fmla="*/ 51757 h 1571285"/>
                <a:gd name="connsiteX23" fmla="*/ 432493 w 926595"/>
                <a:gd name="connsiteY23" fmla="*/ 772374 h 1571285"/>
                <a:gd name="connsiteX24" fmla="*/ 408539 w 926595"/>
                <a:gd name="connsiteY24" fmla="*/ 750980 h 1571285"/>
                <a:gd name="connsiteX25" fmla="*/ 400527 w 926595"/>
                <a:gd name="connsiteY25" fmla="*/ 271560 h 1571285"/>
                <a:gd name="connsiteX26" fmla="*/ 551192 w 926595"/>
                <a:gd name="connsiteY26" fmla="*/ 588420 h 1571285"/>
                <a:gd name="connsiteX27" fmla="*/ 432493 w 926595"/>
                <a:gd name="connsiteY27" fmla="*/ 772374 h 15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6595" h="157128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18960E-D98C-4E6B-8246-DFACDA1AC2CF}"/>
                </a:ext>
              </a:extLst>
            </p:cNvPr>
            <p:cNvSpPr/>
            <p:nvPr/>
          </p:nvSpPr>
          <p:spPr>
            <a:xfrm>
              <a:off x="8463717" y="4083496"/>
              <a:ext cx="920295" cy="1572782"/>
            </a:xfrm>
            <a:custGeom>
              <a:avLst/>
              <a:gdLst>
                <a:gd name="connsiteX0" fmla="*/ 665250 w 920295"/>
                <a:gd name="connsiteY0" fmla="*/ 43899 h 1572782"/>
                <a:gd name="connsiteX1" fmla="*/ 542916 w 920295"/>
                <a:gd name="connsiteY1" fmla="*/ 38035 h 1572782"/>
                <a:gd name="connsiteX2" fmla="*/ 292469 w 920295"/>
                <a:gd name="connsiteY2" fmla="*/ 206955 h 1572782"/>
                <a:gd name="connsiteX3" fmla="*/ 59614 w 920295"/>
                <a:gd name="connsiteY3" fmla="*/ 259077 h 1572782"/>
                <a:gd name="connsiteX4" fmla="*/ 16414 w 920295"/>
                <a:gd name="connsiteY4" fmla="*/ 375710 h 1572782"/>
                <a:gd name="connsiteX5" fmla="*/ 59862 w 920295"/>
                <a:gd name="connsiteY5" fmla="*/ 552395 h 1572782"/>
                <a:gd name="connsiteX6" fmla="*/ 63001 w 920295"/>
                <a:gd name="connsiteY6" fmla="*/ 916503 h 1572782"/>
                <a:gd name="connsiteX7" fmla="*/ 15670 w 920295"/>
                <a:gd name="connsiteY7" fmla="*/ 1286145 h 1572782"/>
                <a:gd name="connsiteX8" fmla="*/ 37890 w 920295"/>
                <a:gd name="connsiteY8" fmla="*/ 1344132 h 1572782"/>
                <a:gd name="connsiteX9" fmla="*/ 521688 w 920295"/>
                <a:gd name="connsiteY9" fmla="*/ 1564843 h 1572782"/>
                <a:gd name="connsiteX10" fmla="*/ 605528 w 920295"/>
                <a:gd name="connsiteY10" fmla="*/ 1537419 h 1572782"/>
                <a:gd name="connsiteX11" fmla="*/ 800716 w 920295"/>
                <a:gd name="connsiteY11" fmla="*/ 1258061 h 1572782"/>
                <a:gd name="connsiteX12" fmla="*/ 855315 w 920295"/>
                <a:gd name="connsiteY12" fmla="*/ 1150348 h 1572782"/>
                <a:gd name="connsiteX13" fmla="*/ 769988 w 920295"/>
                <a:gd name="connsiteY13" fmla="*/ 1005878 h 1572782"/>
                <a:gd name="connsiteX14" fmla="*/ 719767 w 920295"/>
                <a:gd name="connsiteY14" fmla="*/ 1133002 h 1572782"/>
                <a:gd name="connsiteX15" fmla="*/ 671197 w 920295"/>
                <a:gd name="connsiteY15" fmla="*/ 1197514 h 1572782"/>
                <a:gd name="connsiteX16" fmla="*/ 393160 w 920295"/>
                <a:gd name="connsiteY16" fmla="*/ 1154561 h 1572782"/>
                <a:gd name="connsiteX17" fmla="*/ 380026 w 920295"/>
                <a:gd name="connsiteY17" fmla="*/ 1136719 h 1572782"/>
                <a:gd name="connsiteX18" fmla="*/ 416535 w 920295"/>
                <a:gd name="connsiteY18" fmla="*/ 982997 h 1572782"/>
                <a:gd name="connsiteX19" fmla="*/ 745538 w 920295"/>
                <a:gd name="connsiteY19" fmla="*/ 724371 h 1572782"/>
                <a:gd name="connsiteX20" fmla="*/ 879518 w 920295"/>
                <a:gd name="connsiteY20" fmla="*/ 648461 h 1572782"/>
                <a:gd name="connsiteX21" fmla="*/ 910659 w 920295"/>
                <a:gd name="connsiteY21" fmla="*/ 549917 h 1572782"/>
                <a:gd name="connsiteX22" fmla="*/ 665250 w 920295"/>
                <a:gd name="connsiteY22" fmla="*/ 43899 h 1572782"/>
                <a:gd name="connsiteX23" fmla="*/ 418848 w 920295"/>
                <a:gd name="connsiteY23" fmla="*/ 787066 h 1572782"/>
                <a:gd name="connsiteX24" fmla="*/ 397538 w 920295"/>
                <a:gd name="connsiteY24" fmla="*/ 297651 h 1572782"/>
                <a:gd name="connsiteX25" fmla="*/ 549855 w 920295"/>
                <a:gd name="connsiteY25" fmla="*/ 617485 h 1572782"/>
                <a:gd name="connsiteX26" fmla="*/ 418848 w 920295"/>
                <a:gd name="connsiteY26" fmla="*/ 787066 h 157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0295" h="1572782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410AF9-7683-43C5-AD07-A81AE0D10E06}"/>
                </a:ext>
              </a:extLst>
            </p:cNvPr>
            <p:cNvSpPr/>
            <p:nvPr/>
          </p:nvSpPr>
          <p:spPr>
            <a:xfrm>
              <a:off x="4846750" y="3541409"/>
              <a:ext cx="632809" cy="2089559"/>
            </a:xfrm>
            <a:custGeom>
              <a:avLst/>
              <a:gdLst>
                <a:gd name="connsiteX0" fmla="*/ 548870 w 632809"/>
                <a:gd name="connsiteY0" fmla="*/ 11 h 2089559"/>
                <a:gd name="connsiteX1" fmla="*/ 366073 w 632809"/>
                <a:gd name="connsiteY1" fmla="*/ 140929 h 2089559"/>
                <a:gd name="connsiteX2" fmla="*/ 295862 w 632809"/>
                <a:gd name="connsiteY2" fmla="*/ 167527 h 2089559"/>
                <a:gd name="connsiteX3" fmla="*/ 121489 w 632809"/>
                <a:gd name="connsiteY3" fmla="*/ 68818 h 2089559"/>
                <a:gd name="connsiteX4" fmla="*/ 43348 w 632809"/>
                <a:gd name="connsiteY4" fmla="*/ 78482 h 2089559"/>
                <a:gd name="connsiteX5" fmla="*/ 33023 w 632809"/>
                <a:gd name="connsiteY5" fmla="*/ 164718 h 2089559"/>
                <a:gd name="connsiteX6" fmla="*/ 118020 w 632809"/>
                <a:gd name="connsiteY6" fmla="*/ 546421 h 2089559"/>
                <a:gd name="connsiteX7" fmla="*/ 100757 w 632809"/>
                <a:gd name="connsiteY7" fmla="*/ 1142309 h 2089559"/>
                <a:gd name="connsiteX8" fmla="*/ 8160 w 632809"/>
                <a:gd name="connsiteY8" fmla="*/ 1832032 h 2089559"/>
                <a:gd name="connsiteX9" fmla="*/ 14272 w 632809"/>
                <a:gd name="connsiteY9" fmla="*/ 1888862 h 2089559"/>
                <a:gd name="connsiteX10" fmla="*/ 344349 w 632809"/>
                <a:gd name="connsiteY10" fmla="*/ 2084298 h 2089559"/>
                <a:gd name="connsiteX11" fmla="*/ 425133 w 632809"/>
                <a:gd name="connsiteY11" fmla="*/ 2012351 h 2089559"/>
                <a:gd name="connsiteX12" fmla="*/ 504761 w 632809"/>
                <a:gd name="connsiteY12" fmla="*/ 1878372 h 2089559"/>
                <a:gd name="connsiteX13" fmla="*/ 573403 w 632809"/>
                <a:gd name="connsiteY13" fmla="*/ 1801139 h 2089559"/>
                <a:gd name="connsiteX14" fmla="*/ 530946 w 632809"/>
                <a:gd name="connsiteY14" fmla="*/ 1717133 h 2089559"/>
                <a:gd name="connsiteX15" fmla="*/ 439919 w 632809"/>
                <a:gd name="connsiteY15" fmla="*/ 1538962 h 2089559"/>
                <a:gd name="connsiteX16" fmla="*/ 439258 w 632809"/>
                <a:gd name="connsiteY16" fmla="*/ 1206325 h 2089559"/>
                <a:gd name="connsiteX17" fmla="*/ 448675 w 632809"/>
                <a:gd name="connsiteY17" fmla="*/ 783074 h 2089559"/>
                <a:gd name="connsiteX18" fmla="*/ 444462 w 632809"/>
                <a:gd name="connsiteY18" fmla="*/ 721949 h 2089559"/>
                <a:gd name="connsiteX19" fmla="*/ 437028 w 632809"/>
                <a:gd name="connsiteY19" fmla="*/ 404924 h 2089559"/>
                <a:gd name="connsiteX20" fmla="*/ 588685 w 632809"/>
                <a:gd name="connsiteY20" fmla="*/ 124987 h 2089559"/>
                <a:gd name="connsiteX21" fmla="*/ 628663 w 632809"/>
                <a:gd name="connsiteY21" fmla="*/ 46102 h 2089559"/>
                <a:gd name="connsiteX22" fmla="*/ 548870 w 632809"/>
                <a:gd name="connsiteY22" fmla="*/ 11 h 208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809" h="208955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D7C450-F9F5-41B8-8CE2-5161C5FA08EC}"/>
                </a:ext>
              </a:extLst>
            </p:cNvPr>
            <p:cNvSpPr/>
            <p:nvPr/>
          </p:nvSpPr>
          <p:spPr>
            <a:xfrm>
              <a:off x="4135439" y="3536860"/>
              <a:ext cx="629922" cy="2083874"/>
            </a:xfrm>
            <a:custGeom>
              <a:avLst/>
              <a:gdLst>
                <a:gd name="connsiteX0" fmla="*/ 565832 w 629922"/>
                <a:gd name="connsiteY0" fmla="*/ 1256 h 2083874"/>
                <a:gd name="connsiteX1" fmla="*/ 363541 w 629922"/>
                <a:gd name="connsiteY1" fmla="*/ 135896 h 2083874"/>
                <a:gd name="connsiteX2" fmla="*/ 286887 w 629922"/>
                <a:gd name="connsiteY2" fmla="*/ 160512 h 2083874"/>
                <a:gd name="connsiteX3" fmla="*/ 124492 w 629922"/>
                <a:gd name="connsiteY3" fmla="*/ 71385 h 2083874"/>
                <a:gd name="connsiteX4" fmla="*/ 34291 w 629922"/>
                <a:gd name="connsiteY4" fmla="*/ 86088 h 2083874"/>
                <a:gd name="connsiteX5" fmla="*/ 44699 w 629922"/>
                <a:gd name="connsiteY5" fmla="*/ 183227 h 2083874"/>
                <a:gd name="connsiteX6" fmla="*/ 95581 w 629922"/>
                <a:gd name="connsiteY6" fmla="*/ 285157 h 2083874"/>
                <a:gd name="connsiteX7" fmla="*/ 115571 w 629922"/>
                <a:gd name="connsiteY7" fmla="*/ 517433 h 2083874"/>
                <a:gd name="connsiteX8" fmla="*/ 93186 w 629922"/>
                <a:gd name="connsiteY8" fmla="*/ 980085 h 2083874"/>
                <a:gd name="connsiteX9" fmla="*/ 93929 w 629922"/>
                <a:gd name="connsiteY9" fmla="*/ 1429520 h 2083874"/>
                <a:gd name="connsiteX10" fmla="*/ 12567 w 629922"/>
                <a:gd name="connsiteY10" fmla="*/ 1810975 h 2083874"/>
                <a:gd name="connsiteX11" fmla="*/ 43212 w 629922"/>
                <a:gd name="connsiteY11" fmla="*/ 1914805 h 2083874"/>
                <a:gd name="connsiteX12" fmla="*/ 286061 w 629922"/>
                <a:gd name="connsiteY12" fmla="*/ 2064810 h 2083874"/>
                <a:gd name="connsiteX13" fmla="*/ 375270 w 629922"/>
                <a:gd name="connsiteY13" fmla="*/ 2083560 h 2083874"/>
                <a:gd name="connsiteX14" fmla="*/ 424831 w 629922"/>
                <a:gd name="connsiteY14" fmla="*/ 2023096 h 2083874"/>
                <a:gd name="connsiteX15" fmla="*/ 514784 w 629922"/>
                <a:gd name="connsiteY15" fmla="*/ 1867309 h 2083874"/>
                <a:gd name="connsiteX16" fmla="*/ 527671 w 629922"/>
                <a:gd name="connsiteY16" fmla="*/ 1716478 h 2083874"/>
                <a:gd name="connsiteX17" fmla="*/ 436891 w 629922"/>
                <a:gd name="connsiteY17" fmla="*/ 1544915 h 2083874"/>
                <a:gd name="connsiteX18" fmla="*/ 434744 w 629922"/>
                <a:gd name="connsiteY18" fmla="*/ 1211948 h 2083874"/>
                <a:gd name="connsiteX19" fmla="*/ 432018 w 629922"/>
                <a:gd name="connsiteY19" fmla="*/ 417650 h 2083874"/>
                <a:gd name="connsiteX20" fmla="*/ 437800 w 629922"/>
                <a:gd name="connsiteY20" fmla="*/ 363877 h 2083874"/>
                <a:gd name="connsiteX21" fmla="*/ 594082 w 629922"/>
                <a:gd name="connsiteY21" fmla="*/ 119706 h 2083874"/>
                <a:gd name="connsiteX22" fmla="*/ 627453 w 629922"/>
                <a:gd name="connsiteY22" fmla="*/ 50321 h 2083874"/>
                <a:gd name="connsiteX23" fmla="*/ 565832 w 629922"/>
                <a:gd name="connsiteY23" fmla="*/ 1256 h 20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9922" h="2083874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4DBC3CE-C110-4715-9EB4-8015CEE329EE}"/>
                </a:ext>
              </a:extLst>
            </p:cNvPr>
            <p:cNvSpPr/>
            <p:nvPr/>
          </p:nvSpPr>
          <p:spPr>
            <a:xfrm>
              <a:off x="2935248" y="2221694"/>
              <a:ext cx="1659383" cy="1042928"/>
            </a:xfrm>
            <a:custGeom>
              <a:avLst/>
              <a:gdLst>
                <a:gd name="connsiteX0" fmla="*/ 1492281 w 1659383"/>
                <a:gd name="connsiteY0" fmla="*/ 661556 h 1042928"/>
                <a:gd name="connsiteX1" fmla="*/ 1659384 w 1659383"/>
                <a:gd name="connsiteY1" fmla="*/ 377985 h 1042928"/>
                <a:gd name="connsiteX2" fmla="*/ 1533995 w 1659383"/>
                <a:gd name="connsiteY2" fmla="*/ 220712 h 1042928"/>
                <a:gd name="connsiteX3" fmla="*/ 1533417 w 1659383"/>
                <a:gd name="connsiteY3" fmla="*/ 0 h 1042928"/>
                <a:gd name="connsiteX4" fmla="*/ 1359210 w 1659383"/>
                <a:gd name="connsiteY4" fmla="*/ 235332 h 1042928"/>
                <a:gd name="connsiteX5" fmla="*/ 1093893 w 1659383"/>
                <a:gd name="connsiteY5" fmla="*/ 489497 h 1042928"/>
                <a:gd name="connsiteX6" fmla="*/ 959335 w 1659383"/>
                <a:gd name="connsiteY6" fmla="*/ 483302 h 1042928"/>
                <a:gd name="connsiteX7" fmla="*/ 906388 w 1659383"/>
                <a:gd name="connsiteY7" fmla="*/ 480494 h 1042928"/>
                <a:gd name="connsiteX8" fmla="*/ 800575 w 1659383"/>
                <a:gd name="connsiteY8" fmla="*/ 516508 h 1042928"/>
                <a:gd name="connsiteX9" fmla="*/ 766461 w 1659383"/>
                <a:gd name="connsiteY9" fmla="*/ 547979 h 1042928"/>
                <a:gd name="connsiteX10" fmla="*/ 653048 w 1659383"/>
                <a:gd name="connsiteY10" fmla="*/ 654205 h 1042928"/>
                <a:gd name="connsiteX11" fmla="*/ 360969 w 1659383"/>
                <a:gd name="connsiteY11" fmla="*/ 647184 h 1042928"/>
                <a:gd name="connsiteX12" fmla="*/ 0 w 1659383"/>
                <a:gd name="connsiteY12" fmla="*/ 570695 h 1042928"/>
                <a:gd name="connsiteX13" fmla="*/ 179163 w 1659383"/>
                <a:gd name="connsiteY13" fmla="*/ 938933 h 1042928"/>
                <a:gd name="connsiteX14" fmla="*/ 482806 w 1659383"/>
                <a:gd name="connsiteY14" fmla="*/ 1042928 h 1042928"/>
                <a:gd name="connsiteX15" fmla="*/ 789506 w 1659383"/>
                <a:gd name="connsiteY15" fmla="*/ 969495 h 1042928"/>
                <a:gd name="connsiteX16" fmla="*/ 927286 w 1659383"/>
                <a:gd name="connsiteY16" fmla="*/ 914152 h 1042928"/>
                <a:gd name="connsiteX17" fmla="*/ 1041854 w 1659383"/>
                <a:gd name="connsiteY17" fmla="*/ 1003279 h 1042928"/>
                <a:gd name="connsiteX18" fmla="*/ 1081916 w 1659383"/>
                <a:gd name="connsiteY18" fmla="*/ 835268 h 1042928"/>
                <a:gd name="connsiteX19" fmla="*/ 1223165 w 1659383"/>
                <a:gd name="connsiteY19" fmla="*/ 812883 h 1042928"/>
                <a:gd name="connsiteX20" fmla="*/ 1492281 w 1659383"/>
                <a:gd name="connsiteY20" fmla="*/ 661556 h 10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9383" h="1042928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DC20DF-41A9-4B6A-8479-071D1B5002A1}"/>
                </a:ext>
              </a:extLst>
            </p:cNvPr>
            <p:cNvSpPr/>
            <p:nvPr/>
          </p:nvSpPr>
          <p:spPr>
            <a:xfrm>
              <a:off x="8782485" y="2180168"/>
              <a:ext cx="827078" cy="1483337"/>
            </a:xfrm>
            <a:custGeom>
              <a:avLst/>
              <a:gdLst>
                <a:gd name="connsiteX0" fmla="*/ 806738 w 827078"/>
                <a:gd name="connsiteY0" fmla="*/ 211437 h 1483337"/>
                <a:gd name="connsiteX1" fmla="*/ 452707 w 827078"/>
                <a:gd name="connsiteY1" fmla="*/ 86296 h 1483337"/>
                <a:gd name="connsiteX2" fmla="*/ 318809 w 827078"/>
                <a:gd name="connsiteY2" fmla="*/ 187400 h 1483337"/>
                <a:gd name="connsiteX3" fmla="*/ 313028 w 827078"/>
                <a:gd name="connsiteY3" fmla="*/ 82909 h 1483337"/>
                <a:gd name="connsiteX4" fmla="*/ 191273 w 827078"/>
                <a:gd name="connsiteY4" fmla="*/ 17406 h 1483337"/>
                <a:gd name="connsiteX5" fmla="*/ 3932 w 827078"/>
                <a:gd name="connsiteY5" fmla="*/ 206894 h 1483337"/>
                <a:gd name="connsiteX6" fmla="*/ 143942 w 827078"/>
                <a:gd name="connsiteY6" fmla="*/ 327740 h 1483337"/>
                <a:gd name="connsiteX7" fmla="*/ 147990 w 827078"/>
                <a:gd name="connsiteY7" fmla="*/ 451395 h 1483337"/>
                <a:gd name="connsiteX8" fmla="*/ 128496 w 827078"/>
                <a:gd name="connsiteY8" fmla="*/ 1023907 h 1483337"/>
                <a:gd name="connsiteX9" fmla="*/ 12936 w 827078"/>
                <a:gd name="connsiteY9" fmla="*/ 1436585 h 1483337"/>
                <a:gd name="connsiteX10" fmla="*/ 5254 w 827078"/>
                <a:gd name="connsiteY10" fmla="*/ 1483337 h 1483337"/>
                <a:gd name="connsiteX11" fmla="*/ 427100 w 827078"/>
                <a:gd name="connsiteY11" fmla="*/ 1427168 h 1483337"/>
                <a:gd name="connsiteX12" fmla="*/ 310219 w 827078"/>
                <a:gd name="connsiteY12" fmla="*/ 810464 h 1483337"/>
                <a:gd name="connsiteX13" fmla="*/ 597095 w 827078"/>
                <a:gd name="connsiteY13" fmla="*/ 807325 h 1483337"/>
                <a:gd name="connsiteX14" fmla="*/ 806738 w 827078"/>
                <a:gd name="connsiteY14" fmla="*/ 211437 h 1483337"/>
                <a:gd name="connsiteX15" fmla="*/ 566285 w 827078"/>
                <a:gd name="connsiteY15" fmla="*/ 694079 h 1483337"/>
                <a:gd name="connsiteX16" fmla="*/ 401328 w 827078"/>
                <a:gd name="connsiteY16" fmla="*/ 742483 h 1483337"/>
                <a:gd name="connsiteX17" fmla="*/ 309228 w 827078"/>
                <a:gd name="connsiteY17" fmla="*/ 615029 h 1483337"/>
                <a:gd name="connsiteX18" fmla="*/ 312780 w 827078"/>
                <a:gd name="connsiteY18" fmla="*/ 336827 h 1483337"/>
                <a:gd name="connsiteX19" fmla="*/ 483600 w 827078"/>
                <a:gd name="connsiteY19" fmla="*/ 186244 h 1483337"/>
                <a:gd name="connsiteX20" fmla="*/ 629474 w 827078"/>
                <a:gd name="connsiteY20" fmla="*/ 306099 h 1483337"/>
                <a:gd name="connsiteX21" fmla="*/ 652355 w 827078"/>
                <a:gd name="connsiteY21" fmla="*/ 435370 h 1483337"/>
                <a:gd name="connsiteX22" fmla="*/ 566285 w 827078"/>
                <a:gd name="connsiteY22" fmla="*/ 694079 h 14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7078" h="1483337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907FCF3-F471-4E01-9696-9D9EB0C2DCAD}"/>
                </a:ext>
              </a:extLst>
            </p:cNvPr>
            <p:cNvSpPr/>
            <p:nvPr/>
          </p:nvSpPr>
          <p:spPr>
            <a:xfrm>
              <a:off x="7929452" y="2171392"/>
              <a:ext cx="829103" cy="1487239"/>
            </a:xfrm>
            <a:custGeom>
              <a:avLst/>
              <a:gdLst>
                <a:gd name="connsiteX0" fmla="*/ 367798 w 829103"/>
                <a:gd name="connsiteY0" fmla="*/ 836091 h 1487239"/>
                <a:gd name="connsiteX1" fmla="*/ 561334 w 829103"/>
                <a:gd name="connsiteY1" fmla="*/ 832374 h 1487239"/>
                <a:gd name="connsiteX2" fmla="*/ 772960 w 829103"/>
                <a:gd name="connsiteY2" fmla="*/ 139099 h 1487239"/>
                <a:gd name="connsiteX3" fmla="*/ 516398 w 829103"/>
                <a:gd name="connsiteY3" fmla="*/ 51458 h 1487239"/>
                <a:gd name="connsiteX4" fmla="*/ 317494 w 829103"/>
                <a:gd name="connsiteY4" fmla="*/ 189981 h 1487239"/>
                <a:gd name="connsiteX5" fmla="*/ 312042 w 829103"/>
                <a:gd name="connsiteY5" fmla="*/ 92346 h 1487239"/>
                <a:gd name="connsiteX6" fmla="*/ 184258 w 829103"/>
                <a:gd name="connsiteY6" fmla="*/ 21557 h 1487239"/>
                <a:gd name="connsiteX7" fmla="*/ 13520 w 829103"/>
                <a:gd name="connsiteY7" fmla="*/ 195350 h 1487239"/>
                <a:gd name="connsiteX8" fmla="*/ 145435 w 829103"/>
                <a:gd name="connsiteY8" fmla="*/ 359975 h 1487239"/>
                <a:gd name="connsiteX9" fmla="*/ 123050 w 829103"/>
                <a:gd name="connsiteY9" fmla="*/ 1103142 h 1487239"/>
                <a:gd name="connsiteX10" fmla="*/ 20789 w 829103"/>
                <a:gd name="connsiteY10" fmla="*/ 1426362 h 1487239"/>
                <a:gd name="connsiteX11" fmla="*/ 2617 w 829103"/>
                <a:gd name="connsiteY11" fmla="*/ 1487240 h 1487239"/>
                <a:gd name="connsiteX12" fmla="*/ 427272 w 829103"/>
                <a:gd name="connsiteY12" fmla="*/ 1428262 h 1487239"/>
                <a:gd name="connsiteX13" fmla="*/ 303121 w 829103"/>
                <a:gd name="connsiteY13" fmla="*/ 880035 h 1487239"/>
                <a:gd name="connsiteX14" fmla="*/ 367798 w 829103"/>
                <a:gd name="connsiteY14" fmla="*/ 836091 h 1487239"/>
                <a:gd name="connsiteX15" fmla="*/ 350204 w 829103"/>
                <a:gd name="connsiteY15" fmla="*/ 272335 h 1487239"/>
                <a:gd name="connsiteX16" fmla="*/ 464442 w 829103"/>
                <a:gd name="connsiteY16" fmla="*/ 161979 h 1487239"/>
                <a:gd name="connsiteX17" fmla="*/ 615025 w 829103"/>
                <a:gd name="connsiteY17" fmla="*/ 255071 h 1487239"/>
                <a:gd name="connsiteX18" fmla="*/ 650626 w 829103"/>
                <a:gd name="connsiteY18" fmla="*/ 403837 h 1487239"/>
                <a:gd name="connsiteX19" fmla="*/ 606600 w 829103"/>
                <a:gd name="connsiteY19" fmla="*/ 629587 h 1487239"/>
                <a:gd name="connsiteX20" fmla="*/ 442470 w 829103"/>
                <a:gd name="connsiteY20" fmla="*/ 748203 h 1487239"/>
                <a:gd name="connsiteX21" fmla="*/ 308821 w 829103"/>
                <a:gd name="connsiteY21" fmla="*/ 638343 h 1487239"/>
                <a:gd name="connsiteX22" fmla="*/ 350204 w 829103"/>
                <a:gd name="connsiteY22" fmla="*/ 272335 h 14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9103" h="1487239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C7D1D7-F5FE-4CEF-A923-2DC83529F111}"/>
                </a:ext>
              </a:extLst>
            </p:cNvPr>
            <p:cNvSpPr/>
            <p:nvPr/>
          </p:nvSpPr>
          <p:spPr>
            <a:xfrm>
              <a:off x="9659517" y="2162436"/>
              <a:ext cx="898323" cy="1538488"/>
            </a:xfrm>
            <a:custGeom>
              <a:avLst/>
              <a:gdLst>
                <a:gd name="connsiteX0" fmla="*/ 527577 w 898323"/>
                <a:gd name="connsiteY0" fmla="*/ 1381379 h 1538488"/>
                <a:gd name="connsiteX1" fmla="*/ 480741 w 898323"/>
                <a:gd name="connsiteY1" fmla="*/ 1144891 h 1538488"/>
                <a:gd name="connsiteX2" fmla="*/ 597623 w 898323"/>
                <a:gd name="connsiteY2" fmla="*/ 851903 h 1538488"/>
                <a:gd name="connsiteX3" fmla="*/ 869877 w 898323"/>
                <a:gd name="connsiteY3" fmla="*/ 358854 h 1538488"/>
                <a:gd name="connsiteX4" fmla="*/ 873181 w 898323"/>
                <a:gd name="connsiteY4" fmla="*/ 112370 h 1538488"/>
                <a:gd name="connsiteX5" fmla="*/ 758530 w 898323"/>
                <a:gd name="connsiteY5" fmla="*/ 528 h 1538488"/>
                <a:gd name="connsiteX6" fmla="*/ 628433 w 898323"/>
                <a:gd name="connsiteY6" fmla="*/ 95355 h 1538488"/>
                <a:gd name="connsiteX7" fmla="*/ 645449 w 898323"/>
                <a:gd name="connsiteY7" fmla="*/ 182912 h 1538488"/>
                <a:gd name="connsiteX8" fmla="*/ 740688 w 898323"/>
                <a:gd name="connsiteY8" fmla="*/ 317223 h 1538488"/>
                <a:gd name="connsiteX9" fmla="*/ 659408 w 898323"/>
                <a:gd name="connsiteY9" fmla="*/ 643169 h 1538488"/>
                <a:gd name="connsiteX10" fmla="*/ 525346 w 898323"/>
                <a:gd name="connsiteY10" fmla="*/ 396355 h 1538488"/>
                <a:gd name="connsiteX11" fmla="*/ 365925 w 898323"/>
                <a:gd name="connsiteY11" fmla="*/ 97998 h 1538488"/>
                <a:gd name="connsiteX12" fmla="*/ 169416 w 898323"/>
                <a:gd name="connsiteY12" fmla="*/ 65700 h 1538488"/>
                <a:gd name="connsiteX13" fmla="*/ 0 w 898323"/>
                <a:gd name="connsiteY13" fmla="*/ 253867 h 1538488"/>
                <a:gd name="connsiteX14" fmla="*/ 339823 w 898323"/>
                <a:gd name="connsiteY14" fmla="*/ 431130 h 1538488"/>
                <a:gd name="connsiteX15" fmla="*/ 509734 w 898323"/>
                <a:gd name="connsiteY15" fmla="*/ 803003 h 1538488"/>
                <a:gd name="connsiteX16" fmla="*/ 497261 w 898323"/>
                <a:gd name="connsiteY16" fmla="*/ 908568 h 1538488"/>
                <a:gd name="connsiteX17" fmla="*/ 319668 w 898323"/>
                <a:gd name="connsiteY17" fmla="*/ 1178923 h 1538488"/>
                <a:gd name="connsiteX18" fmla="*/ 405822 w 898323"/>
                <a:gd name="connsiteY18" fmla="*/ 1489009 h 1538488"/>
                <a:gd name="connsiteX19" fmla="*/ 689724 w 898323"/>
                <a:gd name="connsiteY19" fmla="*/ 1524776 h 1538488"/>
                <a:gd name="connsiteX20" fmla="*/ 873181 w 898323"/>
                <a:gd name="connsiteY20" fmla="*/ 1334957 h 1538488"/>
                <a:gd name="connsiteX21" fmla="*/ 779841 w 898323"/>
                <a:gd name="connsiteY21" fmla="*/ 1417394 h 1538488"/>
                <a:gd name="connsiteX22" fmla="*/ 527577 w 898323"/>
                <a:gd name="connsiteY22" fmla="*/ 1381379 h 15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8323" h="1538488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9E26A2D-5239-4943-9B99-9DDA9FC43BD9}"/>
                </a:ext>
              </a:extLst>
            </p:cNvPr>
            <p:cNvSpPr/>
            <p:nvPr/>
          </p:nvSpPr>
          <p:spPr>
            <a:xfrm>
              <a:off x="7101287" y="2176453"/>
              <a:ext cx="820208" cy="844982"/>
            </a:xfrm>
            <a:custGeom>
              <a:avLst/>
              <a:gdLst>
                <a:gd name="connsiteX0" fmla="*/ 320881 w 820208"/>
                <a:gd name="connsiteY0" fmla="*/ 778991 h 844982"/>
                <a:gd name="connsiteX1" fmla="*/ 504422 w 820208"/>
                <a:gd name="connsiteY1" fmla="*/ 609245 h 844982"/>
                <a:gd name="connsiteX2" fmla="*/ 675077 w 820208"/>
                <a:gd name="connsiteY2" fmla="*/ 838795 h 844982"/>
                <a:gd name="connsiteX3" fmla="*/ 820208 w 820208"/>
                <a:gd name="connsiteY3" fmla="*/ 733560 h 844982"/>
                <a:gd name="connsiteX4" fmla="*/ 694736 w 820208"/>
                <a:gd name="connsiteY4" fmla="*/ 605445 h 844982"/>
                <a:gd name="connsiteX5" fmla="*/ 706879 w 820208"/>
                <a:gd name="connsiteY5" fmla="*/ 63000 h 844982"/>
                <a:gd name="connsiteX6" fmla="*/ 645175 w 820208"/>
                <a:gd name="connsiteY6" fmla="*/ 801 h 844982"/>
                <a:gd name="connsiteX7" fmla="*/ 475594 w 820208"/>
                <a:gd name="connsiteY7" fmla="*/ 15917 h 844982"/>
                <a:gd name="connsiteX8" fmla="*/ 171042 w 820208"/>
                <a:gd name="connsiteY8" fmla="*/ 133211 h 844982"/>
                <a:gd name="connsiteX9" fmla="*/ 9804 w 820208"/>
                <a:gd name="connsiteY9" fmla="*/ 656245 h 844982"/>
                <a:gd name="connsiteX10" fmla="*/ 320881 w 820208"/>
                <a:gd name="connsiteY10" fmla="*/ 778991 h 844982"/>
                <a:gd name="connsiteX11" fmla="*/ 435780 w 820208"/>
                <a:gd name="connsiteY11" fmla="*/ 66965 h 844982"/>
                <a:gd name="connsiteX12" fmla="*/ 522512 w 820208"/>
                <a:gd name="connsiteY12" fmla="*/ 131642 h 844982"/>
                <a:gd name="connsiteX13" fmla="*/ 522594 w 820208"/>
                <a:gd name="connsiteY13" fmla="*/ 232333 h 844982"/>
                <a:gd name="connsiteX14" fmla="*/ 526394 w 820208"/>
                <a:gd name="connsiteY14" fmla="*/ 232499 h 844982"/>
                <a:gd name="connsiteX15" fmla="*/ 514417 w 820208"/>
                <a:gd name="connsiteY15" fmla="*/ 448584 h 844982"/>
                <a:gd name="connsiteX16" fmla="*/ 377711 w 820208"/>
                <a:gd name="connsiteY16" fmla="*/ 590659 h 844982"/>
                <a:gd name="connsiteX17" fmla="*/ 196483 w 820208"/>
                <a:gd name="connsiteY17" fmla="*/ 460231 h 844982"/>
                <a:gd name="connsiteX18" fmla="*/ 435780 w 820208"/>
                <a:gd name="connsiteY18" fmla="*/ 66965 h 8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208" h="844982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81862A-AF88-4F83-9D04-EB6895E0B9DC}"/>
                </a:ext>
              </a:extLst>
            </p:cNvPr>
            <p:cNvSpPr/>
            <p:nvPr/>
          </p:nvSpPr>
          <p:spPr>
            <a:xfrm>
              <a:off x="3064933" y="1169927"/>
              <a:ext cx="1171704" cy="821638"/>
            </a:xfrm>
            <a:custGeom>
              <a:avLst/>
              <a:gdLst>
                <a:gd name="connsiteX0" fmla="*/ 110439 w 1171704"/>
                <a:gd name="connsiteY0" fmla="*/ 349983 h 821638"/>
                <a:gd name="connsiteX1" fmla="*/ 99535 w 1171704"/>
                <a:gd name="connsiteY1" fmla="*/ 483880 h 821638"/>
                <a:gd name="connsiteX2" fmla="*/ 263252 w 1171704"/>
                <a:gd name="connsiteY2" fmla="*/ 524933 h 821638"/>
                <a:gd name="connsiteX3" fmla="*/ 352461 w 1171704"/>
                <a:gd name="connsiteY3" fmla="*/ 596714 h 821638"/>
                <a:gd name="connsiteX4" fmla="*/ 392440 w 1171704"/>
                <a:gd name="connsiteY4" fmla="*/ 663787 h 821638"/>
                <a:gd name="connsiteX5" fmla="*/ 406731 w 1171704"/>
                <a:gd name="connsiteY5" fmla="*/ 752418 h 821638"/>
                <a:gd name="connsiteX6" fmla="*/ 421847 w 1171704"/>
                <a:gd name="connsiteY6" fmla="*/ 745728 h 821638"/>
                <a:gd name="connsiteX7" fmla="*/ 594071 w 1171704"/>
                <a:gd name="connsiteY7" fmla="*/ 738789 h 821638"/>
                <a:gd name="connsiteX8" fmla="*/ 605966 w 1171704"/>
                <a:gd name="connsiteY8" fmla="*/ 740276 h 821638"/>
                <a:gd name="connsiteX9" fmla="*/ 810322 w 1171704"/>
                <a:gd name="connsiteY9" fmla="*/ 821638 h 821638"/>
                <a:gd name="connsiteX10" fmla="*/ 1033346 w 1171704"/>
                <a:gd name="connsiteY10" fmla="*/ 754235 h 821638"/>
                <a:gd name="connsiteX11" fmla="*/ 1171704 w 1171704"/>
                <a:gd name="connsiteY11" fmla="*/ 510726 h 821638"/>
                <a:gd name="connsiteX12" fmla="*/ 1125695 w 1171704"/>
                <a:gd name="connsiteY12" fmla="*/ 511056 h 821638"/>
                <a:gd name="connsiteX13" fmla="*/ 772077 w 1171704"/>
                <a:gd name="connsiteY13" fmla="*/ 537241 h 821638"/>
                <a:gd name="connsiteX14" fmla="*/ 629012 w 1171704"/>
                <a:gd name="connsiteY14" fmla="*/ 445718 h 821638"/>
                <a:gd name="connsiteX15" fmla="*/ 493215 w 1171704"/>
                <a:gd name="connsiteY15" fmla="*/ 387484 h 821638"/>
                <a:gd name="connsiteX16" fmla="*/ 374020 w 1171704"/>
                <a:gd name="connsiteY16" fmla="*/ 363778 h 821638"/>
                <a:gd name="connsiteX17" fmla="*/ 231946 w 1171704"/>
                <a:gd name="connsiteY17" fmla="*/ 202126 h 821638"/>
                <a:gd name="connsiteX18" fmla="*/ 101600 w 1171704"/>
                <a:gd name="connsiteY18" fmla="*/ 0 h 821638"/>
                <a:gd name="connsiteX19" fmla="*/ 0 w 1171704"/>
                <a:gd name="connsiteY19" fmla="*/ 267877 h 821638"/>
                <a:gd name="connsiteX20" fmla="*/ 110439 w 1171704"/>
                <a:gd name="connsiteY20" fmla="*/ 349983 h 8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1704" h="821638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75D8A-96CF-499D-8C9A-1229A6F3D1BC}"/>
                </a:ext>
              </a:extLst>
            </p:cNvPr>
            <p:cNvSpPr/>
            <p:nvPr/>
          </p:nvSpPr>
          <p:spPr>
            <a:xfrm>
              <a:off x="11016331" y="2557387"/>
              <a:ext cx="1175668" cy="817921"/>
            </a:xfrm>
            <a:custGeom>
              <a:avLst/>
              <a:gdLst>
                <a:gd name="connsiteX0" fmla="*/ 1175669 w 1175668"/>
                <a:gd name="connsiteY0" fmla="*/ 506265 h 817921"/>
                <a:gd name="connsiteX1" fmla="*/ 715247 w 1175668"/>
                <a:gd name="connsiteY1" fmla="*/ 524851 h 817921"/>
                <a:gd name="connsiteX2" fmla="*/ 636115 w 1175668"/>
                <a:gd name="connsiteY2" fmla="*/ 471655 h 817921"/>
                <a:gd name="connsiteX3" fmla="*/ 573668 w 1175668"/>
                <a:gd name="connsiteY3" fmla="*/ 407391 h 817921"/>
                <a:gd name="connsiteX4" fmla="*/ 452079 w 1175668"/>
                <a:gd name="connsiteY4" fmla="*/ 388971 h 817921"/>
                <a:gd name="connsiteX5" fmla="*/ 288362 w 1175668"/>
                <a:gd name="connsiteY5" fmla="*/ 277955 h 817921"/>
                <a:gd name="connsiteX6" fmla="*/ 102178 w 1175668"/>
                <a:gd name="connsiteY6" fmla="*/ 0 h 817921"/>
                <a:gd name="connsiteX7" fmla="*/ 0 w 1175668"/>
                <a:gd name="connsiteY7" fmla="*/ 264738 h 817921"/>
                <a:gd name="connsiteX8" fmla="*/ 92265 w 1175668"/>
                <a:gd name="connsiteY8" fmla="*/ 480329 h 817921"/>
                <a:gd name="connsiteX9" fmla="*/ 249953 w 1175668"/>
                <a:gd name="connsiteY9" fmla="*/ 510478 h 817921"/>
                <a:gd name="connsiteX10" fmla="*/ 356591 w 1175668"/>
                <a:gd name="connsiteY10" fmla="*/ 595888 h 817921"/>
                <a:gd name="connsiteX11" fmla="*/ 385254 w 1175668"/>
                <a:gd name="connsiteY11" fmla="*/ 646275 h 817921"/>
                <a:gd name="connsiteX12" fmla="*/ 401278 w 1175668"/>
                <a:gd name="connsiteY12" fmla="*/ 740937 h 817921"/>
                <a:gd name="connsiteX13" fmla="*/ 412429 w 1175668"/>
                <a:gd name="connsiteY13" fmla="*/ 742258 h 817921"/>
                <a:gd name="connsiteX14" fmla="*/ 596797 w 1175668"/>
                <a:gd name="connsiteY14" fmla="*/ 729455 h 817921"/>
                <a:gd name="connsiteX15" fmla="*/ 630911 w 1175668"/>
                <a:gd name="connsiteY15" fmla="*/ 720038 h 817921"/>
                <a:gd name="connsiteX16" fmla="*/ 718386 w 1175668"/>
                <a:gd name="connsiteY16" fmla="*/ 726068 h 817921"/>
                <a:gd name="connsiteX17" fmla="*/ 804375 w 1175668"/>
                <a:gd name="connsiteY17" fmla="*/ 817921 h 817921"/>
                <a:gd name="connsiteX18" fmla="*/ 868308 w 1175668"/>
                <a:gd name="connsiteY18" fmla="*/ 728299 h 817921"/>
                <a:gd name="connsiteX19" fmla="*/ 1027563 w 1175668"/>
                <a:gd name="connsiteY19" fmla="*/ 744488 h 817921"/>
                <a:gd name="connsiteX20" fmla="*/ 1175669 w 1175668"/>
                <a:gd name="connsiteY20" fmla="*/ 506265 h 8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5668" h="817921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5">
              <a:extLst>
                <a:ext uri="{FF2B5EF4-FFF2-40B4-BE49-F238E27FC236}">
                  <a16:creationId xmlns:a16="http://schemas.microsoft.com/office/drawing/2014/main" id="{7A33B0E8-F3F8-4599-8CC9-9567EC6B48B0}"/>
                </a:ext>
              </a:extLst>
            </p:cNvPr>
            <p:cNvGrpSpPr/>
            <p:nvPr/>
          </p:nvGrpSpPr>
          <p:grpSpPr>
            <a:xfrm>
              <a:off x="5280233" y="1724421"/>
              <a:ext cx="1730744" cy="1373840"/>
              <a:chOff x="5280233" y="1724421"/>
              <a:chExt cx="1730744" cy="1373840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D794D84-6B7F-4F00-87F4-EB15085BA450}"/>
                  </a:ext>
                </a:extLst>
              </p:cNvPr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avLst/>
                <a:gdLst>
                  <a:gd name="connsiteX0" fmla="*/ 1433882 w 1618827"/>
                  <a:gd name="connsiteY0" fmla="*/ 1158994 h 1373840"/>
                  <a:gd name="connsiteX1" fmla="*/ 1437847 w 1618827"/>
                  <a:gd name="connsiteY1" fmla="*/ 573514 h 1373840"/>
                  <a:gd name="connsiteX2" fmla="*/ 1489142 w 1618827"/>
                  <a:gd name="connsiteY2" fmla="*/ 549146 h 1373840"/>
                  <a:gd name="connsiteX3" fmla="*/ 1618827 w 1618827"/>
                  <a:gd name="connsiteY3" fmla="*/ 602589 h 1373840"/>
                  <a:gd name="connsiteX4" fmla="*/ 1493768 w 1618827"/>
                  <a:gd name="connsiteY4" fmla="*/ 501072 h 1373840"/>
                  <a:gd name="connsiteX5" fmla="*/ 1428595 w 1618827"/>
                  <a:gd name="connsiteY5" fmla="*/ 439534 h 1373840"/>
                  <a:gd name="connsiteX6" fmla="*/ 1585373 w 1618827"/>
                  <a:gd name="connsiteY6" fmla="*/ 17935 h 1373840"/>
                  <a:gd name="connsiteX7" fmla="*/ 1036650 w 1618827"/>
                  <a:gd name="connsiteY7" fmla="*/ 17935 h 1373840"/>
                  <a:gd name="connsiteX8" fmla="*/ 1191611 w 1618827"/>
                  <a:gd name="connsiteY8" fmla="*/ 398150 h 1373840"/>
                  <a:gd name="connsiteX9" fmla="*/ 1132303 w 1618827"/>
                  <a:gd name="connsiteY9" fmla="*/ 507515 h 1373840"/>
                  <a:gd name="connsiteX10" fmla="*/ 661061 w 1618827"/>
                  <a:gd name="connsiteY10" fmla="*/ 753668 h 1373840"/>
                  <a:gd name="connsiteX11" fmla="*/ 800410 w 1618827"/>
                  <a:gd name="connsiteY11" fmla="*/ 11079 h 1373840"/>
                  <a:gd name="connsiteX12" fmla="*/ 271347 w 1618827"/>
                  <a:gd name="connsiteY12" fmla="*/ 17357 h 1373840"/>
                  <a:gd name="connsiteX13" fmla="*/ 0 w 1618827"/>
                  <a:gd name="connsiteY13" fmla="*/ 201311 h 1373840"/>
                  <a:gd name="connsiteX14" fmla="*/ 661 w 1618827"/>
                  <a:gd name="connsiteY14" fmla="*/ 201889 h 1373840"/>
                  <a:gd name="connsiteX15" fmla="*/ 133815 w 1618827"/>
                  <a:gd name="connsiteY15" fmla="*/ 97646 h 1373840"/>
                  <a:gd name="connsiteX16" fmla="*/ 403922 w 1618827"/>
                  <a:gd name="connsiteY16" fmla="*/ 243933 h 1373840"/>
                  <a:gd name="connsiteX17" fmla="*/ 419782 w 1618827"/>
                  <a:gd name="connsiteY17" fmla="*/ 979418 h 1373840"/>
                  <a:gd name="connsiteX18" fmla="*/ 227072 w 1618827"/>
                  <a:gd name="connsiteY18" fmla="*/ 1372271 h 1373840"/>
                  <a:gd name="connsiteX19" fmla="*/ 779512 w 1618827"/>
                  <a:gd name="connsiteY19" fmla="*/ 1372271 h 1373840"/>
                  <a:gd name="connsiteX20" fmla="*/ 748701 w 1618827"/>
                  <a:gd name="connsiteY20" fmla="*/ 1341131 h 1373840"/>
                  <a:gd name="connsiteX21" fmla="*/ 663043 w 1618827"/>
                  <a:gd name="connsiteY21" fmla="*/ 1025923 h 1373840"/>
                  <a:gd name="connsiteX22" fmla="*/ 1121565 w 1618827"/>
                  <a:gd name="connsiteY22" fmla="*/ 582022 h 1373840"/>
                  <a:gd name="connsiteX23" fmla="*/ 1189877 w 1618827"/>
                  <a:gd name="connsiteY23" fmla="*/ 626461 h 1373840"/>
                  <a:gd name="connsiteX24" fmla="*/ 1196650 w 1618827"/>
                  <a:gd name="connsiteY24" fmla="*/ 928701 h 1373840"/>
                  <a:gd name="connsiteX25" fmla="*/ 1038633 w 1618827"/>
                  <a:gd name="connsiteY25" fmla="*/ 1373841 h 1373840"/>
                  <a:gd name="connsiteX26" fmla="*/ 1576865 w 1618827"/>
                  <a:gd name="connsiteY26" fmla="*/ 1373841 h 1373840"/>
                  <a:gd name="connsiteX27" fmla="*/ 1433882 w 1618827"/>
                  <a:gd name="connsiteY27" fmla="*/ 1158994 h 13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8827" h="1373840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99AA2C6-8160-42BC-A1BC-B47AD4770C48}"/>
                  </a:ext>
                </a:extLst>
              </p:cNvPr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avLst/>
                <a:gdLst>
                  <a:gd name="connsiteX0" fmla="*/ 112000 w 376903"/>
                  <a:gd name="connsiteY0" fmla="*/ 0 h 690962"/>
                  <a:gd name="connsiteX1" fmla="*/ 112000 w 376903"/>
                  <a:gd name="connsiteY1" fmla="*/ 0 h 690962"/>
                  <a:gd name="connsiteX2" fmla="*/ 39228 w 376903"/>
                  <a:gd name="connsiteY2" fmla="*/ 475538 h 690962"/>
                  <a:gd name="connsiteX3" fmla="*/ 376904 w 376903"/>
                  <a:gd name="connsiteY3" fmla="*/ 690963 h 690962"/>
                  <a:gd name="connsiteX4" fmla="*/ 112661 w 376903"/>
                  <a:gd name="connsiteY4" fmla="*/ 496 h 690962"/>
                  <a:gd name="connsiteX5" fmla="*/ 112000 w 376903"/>
                  <a:gd name="connsiteY5" fmla="*/ 0 h 690962"/>
                  <a:gd name="connsiteX6" fmla="*/ 112000 w 376903"/>
                  <a:gd name="connsiteY6" fmla="*/ 0 h 69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903" h="690962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326261-01ED-4ECA-BD84-752CEB1BA51B}"/>
                </a:ext>
              </a:extLst>
            </p:cNvPr>
            <p:cNvSpPr/>
            <p:nvPr/>
          </p:nvSpPr>
          <p:spPr>
            <a:xfrm>
              <a:off x="5392234" y="1925649"/>
              <a:ext cx="660" cy="578"/>
            </a:xfrm>
            <a:custGeom>
              <a:avLst/>
              <a:gdLst>
                <a:gd name="connsiteX0" fmla="*/ 661 w 660"/>
                <a:gd name="connsiteY0" fmla="*/ 578 h 578"/>
                <a:gd name="connsiteX1" fmla="*/ 0 w 660"/>
                <a:gd name="connsiteY1" fmla="*/ 0 h 578"/>
                <a:gd name="connsiteX2" fmla="*/ 0 w 660"/>
                <a:gd name="connsiteY2" fmla="*/ 0 h 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" h="578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D67BAD-BD9F-402A-B848-07C09E4397A7}"/>
                </a:ext>
              </a:extLst>
            </p:cNvPr>
            <p:cNvSpPr/>
            <p:nvPr/>
          </p:nvSpPr>
          <p:spPr>
            <a:xfrm>
              <a:off x="347" y="1604783"/>
              <a:ext cx="2750305" cy="4000691"/>
            </a:xfrm>
            <a:custGeom>
              <a:avLst/>
              <a:gdLst>
                <a:gd name="connsiteX0" fmla="*/ 2748552 w 2750305"/>
                <a:gd name="connsiteY0" fmla="*/ 3908750 h 4000691"/>
                <a:gd name="connsiteX1" fmla="*/ 2747231 w 2750305"/>
                <a:gd name="connsiteY1" fmla="*/ 3504085 h 4000691"/>
                <a:gd name="connsiteX2" fmla="*/ 2708986 w 2750305"/>
                <a:gd name="connsiteY2" fmla="*/ 3453616 h 4000691"/>
                <a:gd name="connsiteX3" fmla="*/ 2642244 w 2750305"/>
                <a:gd name="connsiteY3" fmla="*/ 3374483 h 4000691"/>
                <a:gd name="connsiteX4" fmla="*/ 2629936 w 2750305"/>
                <a:gd name="connsiteY4" fmla="*/ 3212832 h 4000691"/>
                <a:gd name="connsiteX5" fmla="*/ 2629276 w 2750305"/>
                <a:gd name="connsiteY5" fmla="*/ 1886580 h 4000691"/>
                <a:gd name="connsiteX6" fmla="*/ 2611929 w 2750305"/>
                <a:gd name="connsiteY6" fmla="*/ 390004 h 4000691"/>
                <a:gd name="connsiteX7" fmla="*/ 2608625 w 2750305"/>
                <a:gd name="connsiteY7" fmla="*/ 345399 h 4000691"/>
                <a:gd name="connsiteX8" fmla="*/ 2654717 w 2750305"/>
                <a:gd name="connsiteY8" fmla="*/ 345399 h 4000691"/>
                <a:gd name="connsiteX9" fmla="*/ 2682719 w 2750305"/>
                <a:gd name="connsiteY9" fmla="*/ 300050 h 4000691"/>
                <a:gd name="connsiteX10" fmla="*/ 2540561 w 2750305"/>
                <a:gd name="connsiteY10" fmla="*/ 17222 h 4000691"/>
                <a:gd name="connsiteX11" fmla="*/ 2484640 w 2750305"/>
                <a:gd name="connsiteY11" fmla="*/ 17222 h 4000691"/>
                <a:gd name="connsiteX12" fmla="*/ 2342483 w 2750305"/>
                <a:gd name="connsiteY12" fmla="*/ 300050 h 4000691"/>
                <a:gd name="connsiteX13" fmla="*/ 2370485 w 2750305"/>
                <a:gd name="connsiteY13" fmla="*/ 345399 h 4000691"/>
                <a:gd name="connsiteX14" fmla="*/ 2426323 w 2750305"/>
                <a:gd name="connsiteY14" fmla="*/ 345399 h 4000691"/>
                <a:gd name="connsiteX15" fmla="*/ 2445900 w 2750305"/>
                <a:gd name="connsiteY15" fmla="*/ 489208 h 4000691"/>
                <a:gd name="connsiteX16" fmla="*/ 2446395 w 2750305"/>
                <a:gd name="connsiteY16" fmla="*/ 491438 h 4000691"/>
                <a:gd name="connsiteX17" fmla="*/ 2446065 w 2750305"/>
                <a:gd name="connsiteY17" fmla="*/ 491521 h 4000691"/>
                <a:gd name="connsiteX18" fmla="*/ 2443091 w 2750305"/>
                <a:gd name="connsiteY18" fmla="*/ 607659 h 4000691"/>
                <a:gd name="connsiteX19" fmla="*/ 2420459 w 2750305"/>
                <a:gd name="connsiteY19" fmla="*/ 873306 h 4000691"/>
                <a:gd name="connsiteX20" fmla="*/ 2343226 w 2750305"/>
                <a:gd name="connsiteY20" fmla="*/ 926419 h 4000691"/>
                <a:gd name="connsiteX21" fmla="*/ 2293170 w 2750305"/>
                <a:gd name="connsiteY21" fmla="*/ 856290 h 4000691"/>
                <a:gd name="connsiteX22" fmla="*/ 2139365 w 2750305"/>
                <a:gd name="connsiteY22" fmla="*/ 592543 h 4000691"/>
                <a:gd name="connsiteX23" fmla="*/ 2003072 w 2750305"/>
                <a:gd name="connsiteY23" fmla="*/ 605098 h 4000691"/>
                <a:gd name="connsiteX24" fmla="*/ 1874379 w 2750305"/>
                <a:gd name="connsiteY24" fmla="*/ 868019 h 4000691"/>
                <a:gd name="connsiteX25" fmla="*/ 1815815 w 2750305"/>
                <a:gd name="connsiteY25" fmla="*/ 937900 h 4000691"/>
                <a:gd name="connsiteX26" fmla="*/ 1733874 w 2750305"/>
                <a:gd name="connsiteY26" fmla="*/ 881401 h 4000691"/>
                <a:gd name="connsiteX27" fmla="*/ 1727596 w 2750305"/>
                <a:gd name="connsiteY27" fmla="*/ 797395 h 4000691"/>
                <a:gd name="connsiteX28" fmla="*/ 1713389 w 2750305"/>
                <a:gd name="connsiteY28" fmla="*/ 515145 h 4000691"/>
                <a:gd name="connsiteX29" fmla="*/ 1710250 w 2750305"/>
                <a:gd name="connsiteY29" fmla="*/ 490530 h 4000691"/>
                <a:gd name="connsiteX30" fmla="*/ 1764023 w 2750305"/>
                <a:gd name="connsiteY30" fmla="*/ 490530 h 4000691"/>
                <a:gd name="connsiteX31" fmla="*/ 1792025 w 2750305"/>
                <a:gd name="connsiteY31" fmla="*/ 445182 h 4000691"/>
                <a:gd name="connsiteX32" fmla="*/ 1677127 w 2750305"/>
                <a:gd name="connsiteY32" fmla="*/ 216623 h 4000691"/>
                <a:gd name="connsiteX33" fmla="*/ 1621205 w 2750305"/>
                <a:gd name="connsiteY33" fmla="*/ 216623 h 4000691"/>
                <a:gd name="connsiteX34" fmla="*/ 1506306 w 2750305"/>
                <a:gd name="connsiteY34" fmla="*/ 445182 h 4000691"/>
                <a:gd name="connsiteX35" fmla="*/ 1534308 w 2750305"/>
                <a:gd name="connsiteY35" fmla="*/ 490530 h 4000691"/>
                <a:gd name="connsiteX36" fmla="*/ 1585521 w 2750305"/>
                <a:gd name="connsiteY36" fmla="*/ 490530 h 4000691"/>
                <a:gd name="connsiteX37" fmla="*/ 1584365 w 2750305"/>
                <a:gd name="connsiteY37" fmla="*/ 512832 h 4000691"/>
                <a:gd name="connsiteX38" fmla="*/ 1602537 w 2750305"/>
                <a:gd name="connsiteY38" fmla="*/ 1109794 h 4000691"/>
                <a:gd name="connsiteX39" fmla="*/ 1624427 w 2750305"/>
                <a:gd name="connsiteY39" fmla="*/ 1623081 h 4000691"/>
                <a:gd name="connsiteX40" fmla="*/ 1602703 w 2750305"/>
                <a:gd name="connsiteY40" fmla="*/ 1746983 h 4000691"/>
                <a:gd name="connsiteX41" fmla="*/ 1562641 w 2750305"/>
                <a:gd name="connsiteY41" fmla="*/ 1779446 h 4000691"/>
                <a:gd name="connsiteX42" fmla="*/ 1556528 w 2750305"/>
                <a:gd name="connsiteY42" fmla="*/ 1848748 h 4000691"/>
                <a:gd name="connsiteX43" fmla="*/ 1516053 w 2750305"/>
                <a:gd name="connsiteY43" fmla="*/ 1898392 h 4000691"/>
                <a:gd name="connsiteX44" fmla="*/ 1474422 w 2750305"/>
                <a:gd name="connsiteY44" fmla="*/ 1857256 h 4000691"/>
                <a:gd name="connsiteX45" fmla="*/ 1413793 w 2750305"/>
                <a:gd name="connsiteY45" fmla="*/ 1755656 h 4000691"/>
                <a:gd name="connsiteX46" fmla="*/ 1360928 w 2750305"/>
                <a:gd name="connsiteY46" fmla="*/ 1865186 h 4000691"/>
                <a:gd name="connsiteX47" fmla="*/ 1312440 w 2750305"/>
                <a:gd name="connsiteY47" fmla="*/ 1905578 h 4000691"/>
                <a:gd name="connsiteX48" fmla="*/ 1262301 w 2750305"/>
                <a:gd name="connsiteY48" fmla="*/ 1778372 h 4000691"/>
                <a:gd name="connsiteX49" fmla="*/ 1206628 w 2750305"/>
                <a:gd name="connsiteY49" fmla="*/ 1750865 h 4000691"/>
                <a:gd name="connsiteX50" fmla="*/ 1183004 w 2750305"/>
                <a:gd name="connsiteY50" fmla="*/ 1799518 h 4000691"/>
                <a:gd name="connsiteX51" fmla="*/ 1129808 w 2750305"/>
                <a:gd name="connsiteY51" fmla="*/ 1924081 h 4000691"/>
                <a:gd name="connsiteX52" fmla="*/ 1058110 w 2750305"/>
                <a:gd name="connsiteY52" fmla="*/ 1851639 h 4000691"/>
                <a:gd name="connsiteX53" fmla="*/ 1051419 w 2750305"/>
                <a:gd name="connsiteY53" fmla="*/ 1660417 h 4000691"/>
                <a:gd name="connsiteX54" fmla="*/ 956758 w 2750305"/>
                <a:gd name="connsiteY54" fmla="*/ 1523133 h 4000691"/>
                <a:gd name="connsiteX55" fmla="*/ 897698 w 2750305"/>
                <a:gd name="connsiteY55" fmla="*/ 1386840 h 4000691"/>
                <a:gd name="connsiteX56" fmla="*/ 906453 w 2750305"/>
                <a:gd name="connsiteY56" fmla="*/ 1038096 h 4000691"/>
                <a:gd name="connsiteX57" fmla="*/ 1063231 w 2750305"/>
                <a:gd name="connsiteY57" fmla="*/ 881648 h 4000691"/>
                <a:gd name="connsiteX58" fmla="*/ 1100485 w 2750305"/>
                <a:gd name="connsiteY58" fmla="*/ 866450 h 4000691"/>
                <a:gd name="connsiteX59" fmla="*/ 573486 w 2750305"/>
                <a:gd name="connsiteY59" fmla="*/ 26474 h 4000691"/>
                <a:gd name="connsiteX60" fmla="*/ 464452 w 2750305"/>
                <a:gd name="connsiteY60" fmla="*/ 264036 h 4000691"/>
                <a:gd name="connsiteX61" fmla="*/ 36493 w 2750305"/>
                <a:gd name="connsiteY61" fmla="*/ 867276 h 4000691"/>
                <a:gd name="connsiteX62" fmla="*/ 23029 w 2750305"/>
                <a:gd name="connsiteY62" fmla="*/ 938809 h 4000691"/>
                <a:gd name="connsiteX63" fmla="*/ 91753 w 2750305"/>
                <a:gd name="connsiteY63" fmla="*/ 1152747 h 4000691"/>
                <a:gd name="connsiteX64" fmla="*/ 182698 w 2750305"/>
                <a:gd name="connsiteY64" fmla="*/ 1322328 h 4000691"/>
                <a:gd name="connsiteX65" fmla="*/ 298753 w 2750305"/>
                <a:gd name="connsiteY65" fmla="*/ 1482493 h 4000691"/>
                <a:gd name="connsiteX66" fmla="*/ 329646 w 2750305"/>
                <a:gd name="connsiteY66" fmla="*/ 1902109 h 4000691"/>
                <a:gd name="connsiteX67" fmla="*/ 347901 w 2750305"/>
                <a:gd name="connsiteY67" fmla="*/ 2312391 h 4000691"/>
                <a:gd name="connsiteX68" fmla="*/ 250266 w 2750305"/>
                <a:gd name="connsiteY68" fmla="*/ 2776695 h 4000691"/>
                <a:gd name="connsiteX69" fmla="*/ 230442 w 2750305"/>
                <a:gd name="connsiteY69" fmla="*/ 3212254 h 4000691"/>
                <a:gd name="connsiteX70" fmla="*/ 165352 w 2750305"/>
                <a:gd name="connsiteY70" fmla="*/ 3627492 h 4000691"/>
                <a:gd name="connsiteX71" fmla="*/ 118847 w 2750305"/>
                <a:gd name="connsiteY71" fmla="*/ 3822680 h 4000691"/>
                <a:gd name="connsiteX72" fmla="*/ 225733 w 2750305"/>
                <a:gd name="connsiteY72" fmla="*/ 3981688 h 4000691"/>
                <a:gd name="connsiteX73" fmla="*/ 829716 w 2750305"/>
                <a:gd name="connsiteY73" fmla="*/ 3998704 h 4000691"/>
                <a:gd name="connsiteX74" fmla="*/ 1035725 w 2750305"/>
                <a:gd name="connsiteY74" fmla="*/ 3695638 h 4000691"/>
                <a:gd name="connsiteX75" fmla="*/ 1031430 w 2750305"/>
                <a:gd name="connsiteY75" fmla="*/ 2975848 h 4000691"/>
                <a:gd name="connsiteX76" fmla="*/ 1068518 w 2750305"/>
                <a:gd name="connsiteY76" fmla="*/ 2695250 h 4000691"/>
                <a:gd name="connsiteX77" fmla="*/ 1173752 w 2750305"/>
                <a:gd name="connsiteY77" fmla="*/ 2695250 h 4000691"/>
                <a:gd name="connsiteX78" fmla="*/ 1164831 w 2750305"/>
                <a:gd name="connsiteY78" fmla="*/ 2796933 h 4000691"/>
                <a:gd name="connsiteX79" fmla="*/ 1157810 w 2750305"/>
                <a:gd name="connsiteY79" fmla="*/ 2800815 h 4000691"/>
                <a:gd name="connsiteX80" fmla="*/ 1106432 w 2750305"/>
                <a:gd name="connsiteY80" fmla="*/ 2778677 h 4000691"/>
                <a:gd name="connsiteX81" fmla="*/ 1099824 w 2750305"/>
                <a:gd name="connsiteY81" fmla="*/ 2777191 h 4000691"/>
                <a:gd name="connsiteX82" fmla="*/ 1100319 w 2750305"/>
                <a:gd name="connsiteY82" fmla="*/ 2778760 h 4000691"/>
                <a:gd name="connsiteX83" fmla="*/ 1195394 w 2750305"/>
                <a:gd name="connsiteY83" fmla="*/ 2916787 h 4000691"/>
                <a:gd name="connsiteX84" fmla="*/ 1202332 w 2750305"/>
                <a:gd name="connsiteY84" fmla="*/ 2915548 h 4000691"/>
                <a:gd name="connsiteX85" fmla="*/ 1290468 w 2750305"/>
                <a:gd name="connsiteY85" fmla="*/ 2782560 h 4000691"/>
                <a:gd name="connsiteX86" fmla="*/ 1292120 w 2750305"/>
                <a:gd name="connsiteY86" fmla="*/ 2774961 h 4000691"/>
                <a:gd name="connsiteX87" fmla="*/ 1238016 w 2750305"/>
                <a:gd name="connsiteY87" fmla="*/ 2799493 h 4000691"/>
                <a:gd name="connsiteX88" fmla="*/ 1229839 w 2750305"/>
                <a:gd name="connsiteY88" fmla="*/ 2794537 h 4000691"/>
                <a:gd name="connsiteX89" fmla="*/ 1219183 w 2750305"/>
                <a:gd name="connsiteY89" fmla="*/ 2695415 h 4000691"/>
                <a:gd name="connsiteX90" fmla="*/ 1435104 w 2750305"/>
                <a:gd name="connsiteY90" fmla="*/ 2695415 h 4000691"/>
                <a:gd name="connsiteX91" fmla="*/ 1426183 w 2750305"/>
                <a:gd name="connsiteY91" fmla="*/ 2797098 h 4000691"/>
                <a:gd name="connsiteX92" fmla="*/ 1419162 w 2750305"/>
                <a:gd name="connsiteY92" fmla="*/ 2800980 h 4000691"/>
                <a:gd name="connsiteX93" fmla="*/ 1367783 w 2750305"/>
                <a:gd name="connsiteY93" fmla="*/ 2778843 h 4000691"/>
                <a:gd name="connsiteX94" fmla="*/ 1361175 w 2750305"/>
                <a:gd name="connsiteY94" fmla="*/ 2777356 h 4000691"/>
                <a:gd name="connsiteX95" fmla="*/ 1361671 w 2750305"/>
                <a:gd name="connsiteY95" fmla="*/ 2778925 h 4000691"/>
                <a:gd name="connsiteX96" fmla="*/ 1456745 w 2750305"/>
                <a:gd name="connsiteY96" fmla="*/ 2916953 h 4000691"/>
                <a:gd name="connsiteX97" fmla="*/ 1463684 w 2750305"/>
                <a:gd name="connsiteY97" fmla="*/ 2915714 h 4000691"/>
                <a:gd name="connsiteX98" fmla="*/ 1551820 w 2750305"/>
                <a:gd name="connsiteY98" fmla="*/ 2782725 h 4000691"/>
                <a:gd name="connsiteX99" fmla="*/ 1553472 w 2750305"/>
                <a:gd name="connsiteY99" fmla="*/ 2775126 h 4000691"/>
                <a:gd name="connsiteX100" fmla="*/ 1499368 w 2750305"/>
                <a:gd name="connsiteY100" fmla="*/ 2799658 h 4000691"/>
                <a:gd name="connsiteX101" fmla="*/ 1491190 w 2750305"/>
                <a:gd name="connsiteY101" fmla="*/ 2794702 h 4000691"/>
                <a:gd name="connsiteX102" fmla="*/ 1480535 w 2750305"/>
                <a:gd name="connsiteY102" fmla="*/ 2695580 h 4000691"/>
                <a:gd name="connsiteX103" fmla="*/ 1694803 w 2750305"/>
                <a:gd name="connsiteY103" fmla="*/ 2695580 h 4000691"/>
                <a:gd name="connsiteX104" fmla="*/ 1685882 w 2750305"/>
                <a:gd name="connsiteY104" fmla="*/ 2797263 h 4000691"/>
                <a:gd name="connsiteX105" fmla="*/ 1678861 w 2750305"/>
                <a:gd name="connsiteY105" fmla="*/ 2801145 h 4000691"/>
                <a:gd name="connsiteX106" fmla="*/ 1627483 w 2750305"/>
                <a:gd name="connsiteY106" fmla="*/ 2779008 h 4000691"/>
                <a:gd name="connsiteX107" fmla="*/ 1620875 w 2750305"/>
                <a:gd name="connsiteY107" fmla="*/ 2777521 h 4000691"/>
                <a:gd name="connsiteX108" fmla="*/ 1621370 w 2750305"/>
                <a:gd name="connsiteY108" fmla="*/ 2779091 h 4000691"/>
                <a:gd name="connsiteX109" fmla="*/ 1716445 w 2750305"/>
                <a:gd name="connsiteY109" fmla="*/ 2917118 h 4000691"/>
                <a:gd name="connsiteX110" fmla="*/ 1723383 w 2750305"/>
                <a:gd name="connsiteY110" fmla="*/ 2915879 h 4000691"/>
                <a:gd name="connsiteX111" fmla="*/ 1811519 w 2750305"/>
                <a:gd name="connsiteY111" fmla="*/ 2782890 h 4000691"/>
                <a:gd name="connsiteX112" fmla="*/ 1813171 w 2750305"/>
                <a:gd name="connsiteY112" fmla="*/ 2775291 h 4000691"/>
                <a:gd name="connsiteX113" fmla="*/ 1759067 w 2750305"/>
                <a:gd name="connsiteY113" fmla="*/ 2799823 h 4000691"/>
                <a:gd name="connsiteX114" fmla="*/ 1750890 w 2750305"/>
                <a:gd name="connsiteY114" fmla="*/ 2794868 h 4000691"/>
                <a:gd name="connsiteX115" fmla="*/ 1740234 w 2750305"/>
                <a:gd name="connsiteY115" fmla="*/ 2695746 h 4000691"/>
                <a:gd name="connsiteX116" fmla="*/ 1827131 w 2750305"/>
                <a:gd name="connsiteY116" fmla="*/ 2695746 h 4000691"/>
                <a:gd name="connsiteX117" fmla="*/ 1871901 w 2750305"/>
                <a:gd name="connsiteY117" fmla="*/ 3002363 h 4000691"/>
                <a:gd name="connsiteX118" fmla="*/ 1893625 w 2750305"/>
                <a:gd name="connsiteY118" fmla="*/ 3504085 h 4000691"/>
                <a:gd name="connsiteX119" fmla="*/ 2032727 w 2750305"/>
                <a:gd name="connsiteY119" fmla="*/ 3967811 h 4000691"/>
                <a:gd name="connsiteX120" fmla="*/ 2644970 w 2750305"/>
                <a:gd name="connsiteY120" fmla="*/ 3969049 h 4000691"/>
                <a:gd name="connsiteX121" fmla="*/ 2728480 w 2750305"/>
                <a:gd name="connsiteY121" fmla="*/ 3956164 h 4000691"/>
                <a:gd name="connsiteX122" fmla="*/ 2748552 w 2750305"/>
                <a:gd name="connsiteY122" fmla="*/ 3908750 h 4000691"/>
                <a:gd name="connsiteX123" fmla="*/ 670213 w 2750305"/>
                <a:gd name="connsiteY123" fmla="*/ 2118691 h 4000691"/>
                <a:gd name="connsiteX124" fmla="*/ 575303 w 2750305"/>
                <a:gd name="connsiteY124" fmla="*/ 2118691 h 4000691"/>
                <a:gd name="connsiteX125" fmla="*/ 489480 w 2750305"/>
                <a:gd name="connsiteY125" fmla="*/ 2032867 h 4000691"/>
                <a:gd name="connsiteX126" fmla="*/ 522521 w 2750305"/>
                <a:gd name="connsiteY126" fmla="*/ 1260377 h 4000691"/>
                <a:gd name="connsiteX127" fmla="*/ 622717 w 2750305"/>
                <a:gd name="connsiteY127" fmla="*/ 1127141 h 4000691"/>
                <a:gd name="connsiteX128" fmla="*/ 714652 w 2750305"/>
                <a:gd name="connsiteY128" fmla="*/ 1260377 h 4000691"/>
                <a:gd name="connsiteX129" fmla="*/ 755953 w 2750305"/>
                <a:gd name="connsiteY129" fmla="*/ 2032867 h 4000691"/>
                <a:gd name="connsiteX130" fmla="*/ 670213 w 2750305"/>
                <a:gd name="connsiteY130" fmla="*/ 2118691 h 4000691"/>
                <a:gd name="connsiteX131" fmla="*/ 1173504 w 2750305"/>
                <a:gd name="connsiteY131" fmla="*/ 2629003 h 4000691"/>
                <a:gd name="connsiteX132" fmla="*/ 1098420 w 2750305"/>
                <a:gd name="connsiteY132" fmla="*/ 2629003 h 4000691"/>
                <a:gd name="connsiteX133" fmla="*/ 1173504 w 2750305"/>
                <a:gd name="connsiteY133" fmla="*/ 2542850 h 4000691"/>
                <a:gd name="connsiteX134" fmla="*/ 1173504 w 2750305"/>
                <a:gd name="connsiteY134" fmla="*/ 2629003 h 4000691"/>
                <a:gd name="connsiteX135" fmla="*/ 1218935 w 2750305"/>
                <a:gd name="connsiteY135" fmla="*/ 2629003 h 4000691"/>
                <a:gd name="connsiteX136" fmla="*/ 1218935 w 2750305"/>
                <a:gd name="connsiteY136" fmla="*/ 2514270 h 4000691"/>
                <a:gd name="connsiteX137" fmla="*/ 1434113 w 2750305"/>
                <a:gd name="connsiteY137" fmla="*/ 2463552 h 4000691"/>
                <a:gd name="connsiteX138" fmla="*/ 1434113 w 2750305"/>
                <a:gd name="connsiteY138" fmla="*/ 2626443 h 4000691"/>
                <a:gd name="connsiteX139" fmla="*/ 1434360 w 2750305"/>
                <a:gd name="connsiteY139" fmla="*/ 2629086 h 4000691"/>
                <a:gd name="connsiteX140" fmla="*/ 1218935 w 2750305"/>
                <a:gd name="connsiteY140" fmla="*/ 2629086 h 4000691"/>
                <a:gd name="connsiteX141" fmla="*/ 1694638 w 2750305"/>
                <a:gd name="connsiteY141" fmla="*/ 2629003 h 4000691"/>
                <a:gd name="connsiteX142" fmla="*/ 1479213 w 2750305"/>
                <a:gd name="connsiteY142" fmla="*/ 2629003 h 4000691"/>
                <a:gd name="connsiteX143" fmla="*/ 1479461 w 2750305"/>
                <a:gd name="connsiteY143" fmla="*/ 2626360 h 4000691"/>
                <a:gd name="connsiteX144" fmla="*/ 1479461 w 2750305"/>
                <a:gd name="connsiteY144" fmla="*/ 2465204 h 4000691"/>
                <a:gd name="connsiteX145" fmla="*/ 1501350 w 2750305"/>
                <a:gd name="connsiteY145" fmla="*/ 2467269 h 4000691"/>
                <a:gd name="connsiteX146" fmla="*/ 1694638 w 2750305"/>
                <a:gd name="connsiteY146" fmla="*/ 2517078 h 4000691"/>
                <a:gd name="connsiteX147" fmla="*/ 1694638 w 2750305"/>
                <a:gd name="connsiteY147" fmla="*/ 2629003 h 4000691"/>
                <a:gd name="connsiteX148" fmla="*/ 1740069 w 2750305"/>
                <a:gd name="connsiteY148" fmla="*/ 2629003 h 4000691"/>
                <a:gd name="connsiteX149" fmla="*/ 1740069 w 2750305"/>
                <a:gd name="connsiteY149" fmla="*/ 2549954 h 4000691"/>
                <a:gd name="connsiteX150" fmla="*/ 1763115 w 2750305"/>
                <a:gd name="connsiteY150" fmla="*/ 2574486 h 4000691"/>
                <a:gd name="connsiteX151" fmla="*/ 1799047 w 2750305"/>
                <a:gd name="connsiteY151" fmla="*/ 2629086 h 4000691"/>
                <a:gd name="connsiteX152" fmla="*/ 1740069 w 2750305"/>
                <a:gd name="connsiteY152" fmla="*/ 2629086 h 4000691"/>
                <a:gd name="connsiteX153" fmla="*/ 2133005 w 2750305"/>
                <a:gd name="connsiteY153" fmla="*/ 1250960 h 4000691"/>
                <a:gd name="connsiteX154" fmla="*/ 2038096 w 2750305"/>
                <a:gd name="connsiteY154" fmla="*/ 1250960 h 4000691"/>
                <a:gd name="connsiteX155" fmla="*/ 1952273 w 2750305"/>
                <a:gd name="connsiteY155" fmla="*/ 1208090 h 4000691"/>
                <a:gd name="connsiteX156" fmla="*/ 1985313 w 2750305"/>
                <a:gd name="connsiteY156" fmla="*/ 879666 h 4000691"/>
                <a:gd name="connsiteX157" fmla="*/ 2078405 w 2750305"/>
                <a:gd name="connsiteY157" fmla="*/ 687287 h 4000691"/>
                <a:gd name="connsiteX158" fmla="*/ 2177445 w 2750305"/>
                <a:gd name="connsiteY158" fmla="*/ 879666 h 4000691"/>
                <a:gd name="connsiteX159" fmla="*/ 2218745 w 2750305"/>
                <a:gd name="connsiteY159" fmla="*/ 1208090 h 4000691"/>
                <a:gd name="connsiteX160" fmla="*/ 2133005 w 2750305"/>
                <a:gd name="connsiteY160" fmla="*/ 1250960 h 4000691"/>
                <a:gd name="connsiteX161" fmla="*/ 2446891 w 2750305"/>
                <a:gd name="connsiteY161" fmla="*/ 491191 h 4000691"/>
                <a:gd name="connsiteX162" fmla="*/ 2447717 w 2750305"/>
                <a:gd name="connsiteY162" fmla="*/ 490282 h 4000691"/>
                <a:gd name="connsiteX163" fmla="*/ 2448791 w 2750305"/>
                <a:gd name="connsiteY163" fmla="*/ 490943 h 4000691"/>
                <a:gd name="connsiteX164" fmla="*/ 2446891 w 2750305"/>
                <a:gd name="connsiteY164" fmla="*/ 491191 h 4000691"/>
                <a:gd name="connsiteX165" fmla="*/ 2551052 w 2750305"/>
                <a:gd name="connsiteY165" fmla="*/ 594360 h 4000691"/>
                <a:gd name="connsiteX166" fmla="*/ 2509008 w 2750305"/>
                <a:gd name="connsiteY166" fmla="*/ 594360 h 4000691"/>
                <a:gd name="connsiteX167" fmla="*/ 2471011 w 2750305"/>
                <a:gd name="connsiteY167" fmla="*/ 571727 h 4000691"/>
                <a:gd name="connsiteX168" fmla="*/ 2485631 w 2750305"/>
                <a:gd name="connsiteY168" fmla="*/ 367701 h 4000691"/>
                <a:gd name="connsiteX169" fmla="*/ 2529988 w 2750305"/>
                <a:gd name="connsiteY169" fmla="*/ 332513 h 4000691"/>
                <a:gd name="connsiteX170" fmla="*/ 2570711 w 2750305"/>
                <a:gd name="connsiteY170" fmla="*/ 367701 h 4000691"/>
                <a:gd name="connsiteX171" fmla="*/ 2588966 w 2750305"/>
                <a:gd name="connsiteY171" fmla="*/ 571727 h 4000691"/>
                <a:gd name="connsiteX172" fmla="*/ 2551052 w 2750305"/>
                <a:gd name="connsiteY172" fmla="*/ 594360 h 400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750305" h="4000691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aphic 3">
            <a:extLst>
              <a:ext uri="{FF2B5EF4-FFF2-40B4-BE49-F238E27FC236}">
                <a16:creationId xmlns:a16="http://schemas.microsoft.com/office/drawing/2014/main" id="{58C22343-B224-47A6-BC3F-BB201708AD69}"/>
              </a:ext>
            </a:extLst>
          </p:cNvPr>
          <p:cNvGrpSpPr/>
          <p:nvPr/>
        </p:nvGrpSpPr>
        <p:grpSpPr>
          <a:xfrm>
            <a:off x="8725059" y="5265884"/>
            <a:ext cx="297416" cy="417897"/>
            <a:chOff x="3763318" y="4209715"/>
            <a:chExt cx="1631710" cy="2292709"/>
          </a:xfrm>
          <a:solidFill>
            <a:schemeClr val="accent3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A23D46-89C9-4991-B771-65F622703FE9}"/>
                </a:ext>
              </a:extLst>
            </p:cNvPr>
            <p:cNvSpPr/>
            <p:nvPr/>
          </p:nvSpPr>
          <p:spPr>
            <a:xfrm>
              <a:off x="3967242" y="4209715"/>
              <a:ext cx="1228360" cy="1228322"/>
            </a:xfrm>
            <a:custGeom>
              <a:avLst/>
              <a:gdLst>
                <a:gd name="connsiteX0" fmla="*/ 166944 w 1228360"/>
                <a:gd name="connsiteY0" fmla="*/ 965647 h 1228322"/>
                <a:gd name="connsiteX1" fmla="*/ 229911 w 1228360"/>
                <a:gd name="connsiteY1" fmla="*/ 1200063 h 1228322"/>
                <a:gd name="connsiteX2" fmla="*/ 245842 w 1228360"/>
                <a:gd name="connsiteY2" fmla="*/ 1222063 h 1228322"/>
                <a:gd name="connsiteX3" fmla="*/ 327015 w 1228360"/>
                <a:gd name="connsiteY3" fmla="*/ 1219029 h 1228322"/>
                <a:gd name="connsiteX4" fmla="*/ 323981 w 1228360"/>
                <a:gd name="connsiteY4" fmla="*/ 1159856 h 1228322"/>
                <a:gd name="connsiteX5" fmla="*/ 393016 w 1228360"/>
                <a:gd name="connsiteY5" fmla="*/ 1163649 h 1228322"/>
                <a:gd name="connsiteX6" fmla="*/ 393016 w 1228360"/>
                <a:gd name="connsiteY6" fmla="*/ 1212960 h 1228322"/>
                <a:gd name="connsiteX7" fmla="*/ 468879 w 1228360"/>
                <a:gd name="connsiteY7" fmla="*/ 1212960 h 1228322"/>
                <a:gd name="connsiteX8" fmla="*/ 471913 w 1228360"/>
                <a:gd name="connsiteY8" fmla="*/ 1161373 h 1228322"/>
                <a:gd name="connsiteX9" fmla="*/ 517431 w 1228360"/>
                <a:gd name="connsiteY9" fmla="*/ 1161373 h 1228322"/>
                <a:gd name="connsiteX10" fmla="*/ 517431 w 1228360"/>
                <a:gd name="connsiteY10" fmla="*/ 1227374 h 1228322"/>
                <a:gd name="connsiteX11" fmla="*/ 590259 w 1228360"/>
                <a:gd name="connsiteY11" fmla="*/ 1227374 h 1228322"/>
                <a:gd name="connsiteX12" fmla="*/ 590259 w 1228360"/>
                <a:gd name="connsiteY12" fmla="*/ 1193994 h 1228322"/>
                <a:gd name="connsiteX13" fmla="*/ 590259 w 1228360"/>
                <a:gd name="connsiteY13" fmla="*/ 1164408 h 1228322"/>
                <a:gd name="connsiteX14" fmla="*/ 663846 w 1228360"/>
                <a:gd name="connsiteY14" fmla="*/ 1209167 h 1228322"/>
                <a:gd name="connsiteX15" fmla="*/ 664605 w 1228360"/>
                <a:gd name="connsiteY15" fmla="*/ 1214477 h 1228322"/>
                <a:gd name="connsiteX16" fmla="*/ 679019 w 1228360"/>
                <a:gd name="connsiteY16" fmla="*/ 1227374 h 1228322"/>
                <a:gd name="connsiteX17" fmla="*/ 737433 w 1228360"/>
                <a:gd name="connsiteY17" fmla="*/ 1228132 h 1228322"/>
                <a:gd name="connsiteX18" fmla="*/ 737433 w 1228360"/>
                <a:gd name="connsiteY18" fmla="*/ 1162890 h 1228322"/>
                <a:gd name="connsiteX19" fmla="*/ 791296 w 1228360"/>
                <a:gd name="connsiteY19" fmla="*/ 1162890 h 1228322"/>
                <a:gd name="connsiteX20" fmla="*/ 794330 w 1228360"/>
                <a:gd name="connsiteY20" fmla="*/ 1220546 h 1228322"/>
                <a:gd name="connsiteX21" fmla="*/ 850469 w 1228360"/>
                <a:gd name="connsiteY21" fmla="*/ 1220546 h 1228322"/>
                <a:gd name="connsiteX22" fmla="*/ 863365 w 1228360"/>
                <a:gd name="connsiteY22" fmla="*/ 1175028 h 1228322"/>
                <a:gd name="connsiteX23" fmla="*/ 905090 w 1228360"/>
                <a:gd name="connsiteY23" fmla="*/ 1159856 h 1228322"/>
                <a:gd name="connsiteX24" fmla="*/ 911918 w 1228360"/>
                <a:gd name="connsiteY24" fmla="*/ 1226615 h 1228322"/>
                <a:gd name="connsiteX25" fmla="*/ 947573 w 1228360"/>
                <a:gd name="connsiteY25" fmla="*/ 1224339 h 1228322"/>
                <a:gd name="connsiteX26" fmla="*/ 993091 w 1228360"/>
                <a:gd name="connsiteY26" fmla="*/ 1185649 h 1228322"/>
                <a:gd name="connsiteX27" fmla="*/ 1048471 w 1228360"/>
                <a:gd name="connsiteY27" fmla="*/ 961095 h 1228322"/>
                <a:gd name="connsiteX28" fmla="*/ 1073505 w 1228360"/>
                <a:gd name="connsiteY28" fmla="*/ 922405 h 1228322"/>
                <a:gd name="connsiteX29" fmla="*/ 1167575 w 1228360"/>
                <a:gd name="connsiteY29" fmla="*/ 807094 h 1228322"/>
                <a:gd name="connsiteX30" fmla="*/ 1175920 w 1228360"/>
                <a:gd name="connsiteY30" fmla="*/ 361779 h 1228322"/>
                <a:gd name="connsiteX31" fmla="*/ 677501 w 1228360"/>
                <a:gd name="connsiteY31" fmla="*/ 4465 h 1228322"/>
                <a:gd name="connsiteX32" fmla="*/ 24322 w 1228360"/>
                <a:gd name="connsiteY32" fmla="*/ 426262 h 1228322"/>
                <a:gd name="connsiteX33" fmla="*/ 148737 w 1228360"/>
                <a:gd name="connsiteY33" fmla="*/ 928474 h 1228322"/>
                <a:gd name="connsiteX34" fmla="*/ 166944 w 1228360"/>
                <a:gd name="connsiteY34" fmla="*/ 965647 h 1228322"/>
                <a:gd name="connsiteX35" fmla="*/ 848951 w 1228360"/>
                <a:gd name="connsiteY35" fmla="*/ 617436 h 1228322"/>
                <a:gd name="connsiteX36" fmla="*/ 993091 w 1228360"/>
                <a:gd name="connsiteY36" fmla="*/ 634885 h 1228322"/>
                <a:gd name="connsiteX37" fmla="*/ 965780 w 1228360"/>
                <a:gd name="connsiteY37" fmla="*/ 841232 h 1228322"/>
                <a:gd name="connsiteX38" fmla="*/ 833779 w 1228360"/>
                <a:gd name="connsiteY38" fmla="*/ 831370 h 1228322"/>
                <a:gd name="connsiteX39" fmla="*/ 801158 w 1228360"/>
                <a:gd name="connsiteY39" fmla="*/ 740334 h 1228322"/>
                <a:gd name="connsiteX40" fmla="*/ 848951 w 1228360"/>
                <a:gd name="connsiteY40" fmla="*/ 617436 h 1228322"/>
                <a:gd name="connsiteX41" fmla="*/ 670674 w 1228360"/>
                <a:gd name="connsiteY41" fmla="*/ 792680 h 1228322"/>
                <a:gd name="connsiteX42" fmla="*/ 735157 w 1228360"/>
                <a:gd name="connsiteY42" fmla="*/ 978544 h 1228322"/>
                <a:gd name="connsiteX43" fmla="*/ 670674 w 1228360"/>
                <a:gd name="connsiteY43" fmla="*/ 978544 h 1228322"/>
                <a:gd name="connsiteX44" fmla="*/ 670674 w 1228360"/>
                <a:gd name="connsiteY44" fmla="*/ 792680 h 1228322"/>
                <a:gd name="connsiteX45" fmla="*/ 563707 w 1228360"/>
                <a:gd name="connsiteY45" fmla="*/ 827577 h 1228322"/>
                <a:gd name="connsiteX46" fmla="*/ 613777 w 1228360"/>
                <a:gd name="connsiteY46" fmla="*/ 782059 h 1228322"/>
                <a:gd name="connsiteX47" fmla="*/ 613777 w 1228360"/>
                <a:gd name="connsiteY47" fmla="*/ 973233 h 1228322"/>
                <a:gd name="connsiteX48" fmla="*/ 547776 w 1228360"/>
                <a:gd name="connsiteY48" fmla="*/ 973233 h 1228322"/>
                <a:gd name="connsiteX49" fmla="*/ 563707 w 1228360"/>
                <a:gd name="connsiteY49" fmla="*/ 827577 h 1228322"/>
                <a:gd name="connsiteX50" fmla="*/ 245083 w 1228360"/>
                <a:gd name="connsiteY50" fmla="*/ 606057 h 1228322"/>
                <a:gd name="connsiteX51" fmla="*/ 378602 w 1228360"/>
                <a:gd name="connsiteY51" fmla="*/ 587850 h 1228322"/>
                <a:gd name="connsiteX52" fmla="*/ 449913 w 1228360"/>
                <a:gd name="connsiteY52" fmla="*/ 736541 h 1228322"/>
                <a:gd name="connsiteX53" fmla="*/ 457499 w 1228360"/>
                <a:gd name="connsiteY53" fmla="*/ 739576 h 1228322"/>
                <a:gd name="connsiteX54" fmla="*/ 418809 w 1228360"/>
                <a:gd name="connsiteY54" fmla="*/ 836680 h 1228322"/>
                <a:gd name="connsiteX55" fmla="*/ 278463 w 1228360"/>
                <a:gd name="connsiteY55" fmla="*/ 858680 h 1228322"/>
                <a:gd name="connsiteX56" fmla="*/ 245083 w 1228360"/>
                <a:gd name="connsiteY56" fmla="*/ 606057 h 122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28360" h="1228322">
                  <a:moveTo>
                    <a:pt x="166944" y="965647"/>
                  </a:moveTo>
                  <a:cubicBezTo>
                    <a:pt x="188186" y="1043786"/>
                    <a:pt x="208669" y="1121924"/>
                    <a:pt x="229911" y="1200063"/>
                  </a:cubicBezTo>
                  <a:cubicBezTo>
                    <a:pt x="232187" y="1208408"/>
                    <a:pt x="240532" y="1221305"/>
                    <a:pt x="245842" y="1222063"/>
                  </a:cubicBezTo>
                  <a:cubicBezTo>
                    <a:pt x="272394" y="1222822"/>
                    <a:pt x="299704" y="1220546"/>
                    <a:pt x="327015" y="1219029"/>
                  </a:cubicBezTo>
                  <a:cubicBezTo>
                    <a:pt x="326256" y="1197029"/>
                    <a:pt x="325498" y="1179580"/>
                    <a:pt x="323981" y="1159856"/>
                  </a:cubicBezTo>
                  <a:cubicBezTo>
                    <a:pt x="348257" y="1161373"/>
                    <a:pt x="369498" y="1162132"/>
                    <a:pt x="393016" y="1163649"/>
                  </a:cubicBezTo>
                  <a:cubicBezTo>
                    <a:pt x="393016" y="1181856"/>
                    <a:pt x="393016" y="1197787"/>
                    <a:pt x="393016" y="1212960"/>
                  </a:cubicBezTo>
                  <a:cubicBezTo>
                    <a:pt x="419568" y="1212960"/>
                    <a:pt x="443844" y="1212960"/>
                    <a:pt x="468879" y="1212960"/>
                  </a:cubicBezTo>
                  <a:cubicBezTo>
                    <a:pt x="469637" y="1194753"/>
                    <a:pt x="471155" y="1178063"/>
                    <a:pt x="471913" y="1161373"/>
                  </a:cubicBezTo>
                  <a:cubicBezTo>
                    <a:pt x="487844" y="1161373"/>
                    <a:pt x="501500" y="1161373"/>
                    <a:pt x="517431" y="1161373"/>
                  </a:cubicBezTo>
                  <a:cubicBezTo>
                    <a:pt x="517431" y="1184132"/>
                    <a:pt x="517431" y="1205373"/>
                    <a:pt x="517431" y="1227374"/>
                  </a:cubicBezTo>
                  <a:cubicBezTo>
                    <a:pt x="541707" y="1227374"/>
                    <a:pt x="564466" y="1227374"/>
                    <a:pt x="590259" y="1227374"/>
                  </a:cubicBezTo>
                  <a:cubicBezTo>
                    <a:pt x="590259" y="1214477"/>
                    <a:pt x="590259" y="1203856"/>
                    <a:pt x="590259" y="1193994"/>
                  </a:cubicBezTo>
                  <a:cubicBezTo>
                    <a:pt x="590259" y="1184132"/>
                    <a:pt x="590259" y="1174270"/>
                    <a:pt x="590259" y="1164408"/>
                  </a:cubicBezTo>
                  <a:cubicBezTo>
                    <a:pt x="652467" y="1155304"/>
                    <a:pt x="652467" y="1155304"/>
                    <a:pt x="663846" y="1209167"/>
                  </a:cubicBezTo>
                  <a:cubicBezTo>
                    <a:pt x="664605" y="1210684"/>
                    <a:pt x="663846" y="1213719"/>
                    <a:pt x="664605" y="1214477"/>
                  </a:cubicBezTo>
                  <a:cubicBezTo>
                    <a:pt x="669157" y="1219029"/>
                    <a:pt x="673708" y="1227374"/>
                    <a:pt x="679019" y="1227374"/>
                  </a:cubicBezTo>
                  <a:cubicBezTo>
                    <a:pt x="697226" y="1228891"/>
                    <a:pt x="716192" y="1228132"/>
                    <a:pt x="737433" y="1228132"/>
                  </a:cubicBezTo>
                  <a:cubicBezTo>
                    <a:pt x="737433" y="1203856"/>
                    <a:pt x="737433" y="1183374"/>
                    <a:pt x="737433" y="1162890"/>
                  </a:cubicBezTo>
                  <a:cubicBezTo>
                    <a:pt x="757157" y="1162890"/>
                    <a:pt x="773089" y="1162890"/>
                    <a:pt x="791296" y="1162890"/>
                  </a:cubicBezTo>
                  <a:cubicBezTo>
                    <a:pt x="792054" y="1182615"/>
                    <a:pt x="792813" y="1200822"/>
                    <a:pt x="794330" y="1220546"/>
                  </a:cubicBezTo>
                  <a:cubicBezTo>
                    <a:pt x="814055" y="1220546"/>
                    <a:pt x="831503" y="1220546"/>
                    <a:pt x="850469" y="1220546"/>
                  </a:cubicBezTo>
                  <a:cubicBezTo>
                    <a:pt x="854262" y="1204615"/>
                    <a:pt x="854262" y="1186408"/>
                    <a:pt x="863365" y="1175028"/>
                  </a:cubicBezTo>
                  <a:cubicBezTo>
                    <a:pt x="870952" y="1165925"/>
                    <a:pt x="889159" y="1165166"/>
                    <a:pt x="905090" y="1159856"/>
                  </a:cubicBezTo>
                  <a:cubicBezTo>
                    <a:pt x="908125" y="1185649"/>
                    <a:pt x="909642" y="1204615"/>
                    <a:pt x="911918" y="1226615"/>
                  </a:cubicBezTo>
                  <a:cubicBezTo>
                    <a:pt x="925573" y="1225857"/>
                    <a:pt x="936952" y="1223581"/>
                    <a:pt x="947573" y="1224339"/>
                  </a:cubicBezTo>
                  <a:cubicBezTo>
                    <a:pt x="977160" y="1227374"/>
                    <a:pt x="987022" y="1212960"/>
                    <a:pt x="993091" y="1185649"/>
                  </a:cubicBezTo>
                  <a:cubicBezTo>
                    <a:pt x="1009781" y="1110545"/>
                    <a:pt x="1028746" y="1035441"/>
                    <a:pt x="1048471" y="961095"/>
                  </a:cubicBezTo>
                  <a:cubicBezTo>
                    <a:pt x="1052264" y="946681"/>
                    <a:pt x="1063643" y="934543"/>
                    <a:pt x="1073505" y="922405"/>
                  </a:cubicBezTo>
                  <a:cubicBezTo>
                    <a:pt x="1104609" y="883715"/>
                    <a:pt x="1143299" y="849577"/>
                    <a:pt x="1167575" y="807094"/>
                  </a:cubicBezTo>
                  <a:cubicBezTo>
                    <a:pt x="1251783" y="661437"/>
                    <a:pt x="1242680" y="509711"/>
                    <a:pt x="1175920" y="361779"/>
                  </a:cubicBezTo>
                  <a:cubicBezTo>
                    <a:pt x="1079575" y="147846"/>
                    <a:pt x="908883" y="33293"/>
                    <a:pt x="677501" y="4465"/>
                  </a:cubicBezTo>
                  <a:cubicBezTo>
                    <a:pt x="389223" y="-31191"/>
                    <a:pt x="109289" y="150122"/>
                    <a:pt x="24322" y="426262"/>
                  </a:cubicBezTo>
                  <a:cubicBezTo>
                    <a:pt x="-34851" y="619712"/>
                    <a:pt x="16736" y="783576"/>
                    <a:pt x="148737" y="928474"/>
                  </a:cubicBezTo>
                  <a:cubicBezTo>
                    <a:pt x="156324" y="939095"/>
                    <a:pt x="163151" y="952750"/>
                    <a:pt x="166944" y="965647"/>
                  </a:cubicBezTo>
                  <a:close/>
                  <a:moveTo>
                    <a:pt x="848951" y="617436"/>
                  </a:moveTo>
                  <a:cubicBezTo>
                    <a:pt x="894469" y="562815"/>
                    <a:pt x="961228" y="571919"/>
                    <a:pt x="993091" y="634885"/>
                  </a:cubicBezTo>
                  <a:cubicBezTo>
                    <a:pt x="1026471" y="701644"/>
                    <a:pt x="1015091" y="785094"/>
                    <a:pt x="965780" y="841232"/>
                  </a:cubicBezTo>
                  <a:cubicBezTo>
                    <a:pt x="924814" y="887508"/>
                    <a:pt x="864883" y="884474"/>
                    <a:pt x="833779" y="831370"/>
                  </a:cubicBezTo>
                  <a:cubicBezTo>
                    <a:pt x="817848" y="804059"/>
                    <a:pt x="811779" y="770679"/>
                    <a:pt x="801158" y="740334"/>
                  </a:cubicBezTo>
                  <a:cubicBezTo>
                    <a:pt x="808744" y="693299"/>
                    <a:pt x="820124" y="651575"/>
                    <a:pt x="848951" y="617436"/>
                  </a:cubicBezTo>
                  <a:close/>
                  <a:moveTo>
                    <a:pt x="670674" y="792680"/>
                  </a:moveTo>
                  <a:cubicBezTo>
                    <a:pt x="740468" y="840473"/>
                    <a:pt x="716950" y="914819"/>
                    <a:pt x="735157" y="978544"/>
                  </a:cubicBezTo>
                  <a:cubicBezTo>
                    <a:pt x="710881" y="978544"/>
                    <a:pt x="691915" y="978544"/>
                    <a:pt x="670674" y="978544"/>
                  </a:cubicBezTo>
                  <a:cubicBezTo>
                    <a:pt x="670674" y="917095"/>
                    <a:pt x="670674" y="856404"/>
                    <a:pt x="670674" y="792680"/>
                  </a:cubicBezTo>
                  <a:close/>
                  <a:moveTo>
                    <a:pt x="563707" y="827577"/>
                  </a:moveTo>
                  <a:cubicBezTo>
                    <a:pt x="566742" y="811646"/>
                    <a:pt x="592535" y="800266"/>
                    <a:pt x="613777" y="782059"/>
                  </a:cubicBezTo>
                  <a:cubicBezTo>
                    <a:pt x="613777" y="851094"/>
                    <a:pt x="613777" y="910267"/>
                    <a:pt x="613777" y="973233"/>
                  </a:cubicBezTo>
                  <a:cubicBezTo>
                    <a:pt x="591776" y="973233"/>
                    <a:pt x="572811" y="973233"/>
                    <a:pt x="547776" y="973233"/>
                  </a:cubicBezTo>
                  <a:cubicBezTo>
                    <a:pt x="552328" y="923922"/>
                    <a:pt x="553845" y="874612"/>
                    <a:pt x="563707" y="827577"/>
                  </a:cubicBezTo>
                  <a:close/>
                  <a:moveTo>
                    <a:pt x="245083" y="606057"/>
                  </a:moveTo>
                  <a:cubicBezTo>
                    <a:pt x="279980" y="563574"/>
                    <a:pt x="333084" y="555988"/>
                    <a:pt x="378602" y="587850"/>
                  </a:cubicBezTo>
                  <a:cubicBezTo>
                    <a:pt x="429430" y="624264"/>
                    <a:pt x="448396" y="676609"/>
                    <a:pt x="449913" y="736541"/>
                  </a:cubicBezTo>
                  <a:cubicBezTo>
                    <a:pt x="452189" y="737300"/>
                    <a:pt x="455223" y="738817"/>
                    <a:pt x="457499" y="739576"/>
                  </a:cubicBezTo>
                  <a:cubicBezTo>
                    <a:pt x="444603" y="772197"/>
                    <a:pt x="437016" y="807852"/>
                    <a:pt x="418809" y="836680"/>
                  </a:cubicBezTo>
                  <a:cubicBezTo>
                    <a:pt x="386947" y="886750"/>
                    <a:pt x="326256" y="893577"/>
                    <a:pt x="278463" y="858680"/>
                  </a:cubicBezTo>
                  <a:cubicBezTo>
                    <a:pt x="203359" y="804059"/>
                    <a:pt x="187428" y="676609"/>
                    <a:pt x="245083" y="606057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E146365-B0FD-465C-9E0D-CC4573A4DAAE}"/>
                </a:ext>
              </a:extLst>
            </p:cNvPr>
            <p:cNvSpPr/>
            <p:nvPr/>
          </p:nvSpPr>
          <p:spPr>
            <a:xfrm>
              <a:off x="3763318" y="5644385"/>
              <a:ext cx="1631710" cy="858039"/>
            </a:xfrm>
            <a:custGeom>
              <a:avLst/>
              <a:gdLst>
                <a:gd name="connsiteX0" fmla="*/ 1608950 w 1631710"/>
                <a:gd name="connsiteY0" fmla="*/ 660574 h 858039"/>
                <a:gd name="connsiteX1" fmla="*/ 1626398 w 1631710"/>
                <a:gd name="connsiteY1" fmla="*/ 582435 h 858039"/>
                <a:gd name="connsiteX2" fmla="*/ 1559639 w 1631710"/>
                <a:gd name="connsiteY2" fmla="*/ 538435 h 858039"/>
                <a:gd name="connsiteX3" fmla="*/ 1437500 w 1631710"/>
                <a:gd name="connsiteY3" fmla="*/ 577884 h 858039"/>
                <a:gd name="connsiteX4" fmla="*/ 1394258 w 1631710"/>
                <a:gd name="connsiteY4" fmla="*/ 584711 h 858039"/>
                <a:gd name="connsiteX5" fmla="*/ 1056668 w 1631710"/>
                <a:gd name="connsiteY5" fmla="*/ 447400 h 858039"/>
                <a:gd name="connsiteX6" fmla="*/ 1039220 w 1631710"/>
                <a:gd name="connsiteY6" fmla="*/ 438296 h 858039"/>
                <a:gd name="connsiteX7" fmla="*/ 1049082 w 1631710"/>
                <a:gd name="connsiteY7" fmla="*/ 431469 h 858039"/>
                <a:gd name="connsiteX8" fmla="*/ 1406396 w 1631710"/>
                <a:gd name="connsiteY8" fmla="*/ 291122 h 858039"/>
                <a:gd name="connsiteX9" fmla="*/ 1450397 w 1631710"/>
                <a:gd name="connsiteY9" fmla="*/ 297191 h 858039"/>
                <a:gd name="connsiteX10" fmla="*/ 1578605 w 1631710"/>
                <a:gd name="connsiteY10" fmla="*/ 312364 h 858039"/>
                <a:gd name="connsiteX11" fmla="*/ 1609709 w 1631710"/>
                <a:gd name="connsiteY11" fmla="*/ 198570 h 858039"/>
                <a:gd name="connsiteX12" fmla="*/ 1554329 w 1631710"/>
                <a:gd name="connsiteY12" fmla="*/ 154569 h 858039"/>
                <a:gd name="connsiteX13" fmla="*/ 1574812 w 1631710"/>
                <a:gd name="connsiteY13" fmla="*/ 116638 h 858039"/>
                <a:gd name="connsiteX14" fmla="*/ 1495914 w 1631710"/>
                <a:gd name="connsiteY14" fmla="*/ 567 h 858039"/>
                <a:gd name="connsiteX15" fmla="*/ 1371499 w 1631710"/>
                <a:gd name="connsiteY15" fmla="*/ 98431 h 858039"/>
                <a:gd name="connsiteX16" fmla="*/ 1336602 w 1631710"/>
                <a:gd name="connsiteY16" fmla="*/ 137879 h 858039"/>
                <a:gd name="connsiteX17" fmla="*/ 841977 w 1631710"/>
                <a:gd name="connsiteY17" fmla="*/ 337398 h 858039"/>
                <a:gd name="connsiteX18" fmla="*/ 791149 w 1631710"/>
                <a:gd name="connsiteY18" fmla="*/ 337398 h 858039"/>
                <a:gd name="connsiteX19" fmla="*/ 293488 w 1631710"/>
                <a:gd name="connsiteY19" fmla="*/ 136362 h 858039"/>
                <a:gd name="connsiteX20" fmla="*/ 262385 w 1631710"/>
                <a:gd name="connsiteY20" fmla="*/ 100706 h 858039"/>
                <a:gd name="connsiteX21" fmla="*/ 119762 w 1631710"/>
                <a:gd name="connsiteY21" fmla="*/ 567 h 858039"/>
                <a:gd name="connsiteX22" fmla="*/ 52244 w 1631710"/>
                <a:gd name="connsiteY22" fmla="*/ 101465 h 858039"/>
                <a:gd name="connsiteX23" fmla="*/ 76521 w 1631710"/>
                <a:gd name="connsiteY23" fmla="*/ 156086 h 858039"/>
                <a:gd name="connsiteX24" fmla="*/ 34796 w 1631710"/>
                <a:gd name="connsiteY24" fmla="*/ 184155 h 858039"/>
                <a:gd name="connsiteX25" fmla="*/ 2175 w 1631710"/>
                <a:gd name="connsiteY25" fmla="*/ 263053 h 858039"/>
                <a:gd name="connsiteX26" fmla="*/ 71210 w 1631710"/>
                <a:gd name="connsiteY26" fmla="*/ 317674 h 858039"/>
                <a:gd name="connsiteX27" fmla="*/ 181970 w 1631710"/>
                <a:gd name="connsiteY27" fmla="*/ 294915 h 858039"/>
                <a:gd name="connsiteX28" fmla="*/ 229005 w 1631710"/>
                <a:gd name="connsiteY28" fmla="*/ 291122 h 858039"/>
                <a:gd name="connsiteX29" fmla="*/ 565077 w 1631710"/>
                <a:gd name="connsiteY29" fmla="*/ 423882 h 858039"/>
                <a:gd name="connsiteX30" fmla="*/ 593905 w 1631710"/>
                <a:gd name="connsiteY30" fmla="*/ 436779 h 858039"/>
                <a:gd name="connsiteX31" fmla="*/ 569629 w 1631710"/>
                <a:gd name="connsiteY31" fmla="*/ 447400 h 858039"/>
                <a:gd name="connsiteX32" fmla="*/ 242660 w 1631710"/>
                <a:gd name="connsiteY32" fmla="*/ 580160 h 858039"/>
                <a:gd name="connsiteX33" fmla="*/ 192591 w 1631710"/>
                <a:gd name="connsiteY33" fmla="*/ 573332 h 858039"/>
                <a:gd name="connsiteX34" fmla="*/ 66658 w 1631710"/>
                <a:gd name="connsiteY34" fmla="*/ 536918 h 858039"/>
                <a:gd name="connsiteX35" fmla="*/ 18865 w 1631710"/>
                <a:gd name="connsiteY35" fmla="*/ 651471 h 858039"/>
                <a:gd name="connsiteX36" fmla="*/ 63624 w 1631710"/>
                <a:gd name="connsiteY36" fmla="*/ 702299 h 858039"/>
                <a:gd name="connsiteX37" fmla="*/ 38589 w 1631710"/>
                <a:gd name="connsiteY37" fmla="*/ 740989 h 858039"/>
                <a:gd name="connsiteX38" fmla="*/ 102314 w 1631710"/>
                <a:gd name="connsiteY38" fmla="*/ 857059 h 858039"/>
                <a:gd name="connsiteX39" fmla="*/ 244177 w 1631710"/>
                <a:gd name="connsiteY39" fmla="*/ 771334 h 858039"/>
                <a:gd name="connsiteX40" fmla="*/ 284385 w 1631710"/>
                <a:gd name="connsiteY40" fmla="*/ 728851 h 858039"/>
                <a:gd name="connsiteX41" fmla="*/ 786597 w 1631710"/>
                <a:gd name="connsiteY41" fmla="*/ 533124 h 858039"/>
                <a:gd name="connsiteX42" fmla="*/ 842735 w 1631710"/>
                <a:gd name="connsiteY42" fmla="*/ 532366 h 858039"/>
                <a:gd name="connsiteX43" fmla="*/ 1347982 w 1631710"/>
                <a:gd name="connsiteY43" fmla="*/ 729609 h 858039"/>
                <a:gd name="connsiteX44" fmla="*/ 1386672 w 1631710"/>
                <a:gd name="connsiteY44" fmla="*/ 769817 h 858039"/>
                <a:gd name="connsiteX45" fmla="*/ 1543708 w 1631710"/>
                <a:gd name="connsiteY45" fmla="*/ 854024 h 858039"/>
                <a:gd name="connsiteX46" fmla="*/ 1596053 w 1631710"/>
                <a:gd name="connsiteY46" fmla="*/ 750851 h 858039"/>
                <a:gd name="connsiteX47" fmla="*/ 1565708 w 1631710"/>
                <a:gd name="connsiteY47" fmla="*/ 697747 h 858039"/>
                <a:gd name="connsiteX48" fmla="*/ 1608950 w 1631710"/>
                <a:gd name="connsiteY48" fmla="*/ 660574 h 8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31710" h="858039">
                  <a:moveTo>
                    <a:pt x="1608950" y="660574"/>
                  </a:moveTo>
                  <a:cubicBezTo>
                    <a:pt x="1628674" y="638574"/>
                    <a:pt x="1638536" y="612022"/>
                    <a:pt x="1626398" y="582435"/>
                  </a:cubicBezTo>
                  <a:cubicBezTo>
                    <a:pt x="1614260" y="552849"/>
                    <a:pt x="1589226" y="541470"/>
                    <a:pt x="1559639" y="538435"/>
                  </a:cubicBezTo>
                  <a:cubicBezTo>
                    <a:pt x="1513363" y="533883"/>
                    <a:pt x="1470121" y="544504"/>
                    <a:pt x="1437500" y="577884"/>
                  </a:cubicBezTo>
                  <a:cubicBezTo>
                    <a:pt x="1421569" y="593815"/>
                    <a:pt x="1410948" y="591539"/>
                    <a:pt x="1394258" y="584711"/>
                  </a:cubicBezTo>
                  <a:cubicBezTo>
                    <a:pt x="1281981" y="538435"/>
                    <a:pt x="1169704" y="492917"/>
                    <a:pt x="1056668" y="447400"/>
                  </a:cubicBezTo>
                  <a:cubicBezTo>
                    <a:pt x="1051358" y="445124"/>
                    <a:pt x="1046048" y="442089"/>
                    <a:pt x="1039220" y="438296"/>
                  </a:cubicBezTo>
                  <a:cubicBezTo>
                    <a:pt x="1044530" y="434503"/>
                    <a:pt x="1046806" y="432985"/>
                    <a:pt x="1049082" y="431469"/>
                  </a:cubicBezTo>
                  <a:cubicBezTo>
                    <a:pt x="1168187" y="384434"/>
                    <a:pt x="1287292" y="336640"/>
                    <a:pt x="1406396" y="291122"/>
                  </a:cubicBezTo>
                  <a:cubicBezTo>
                    <a:pt x="1418534" y="286570"/>
                    <a:pt x="1438259" y="290363"/>
                    <a:pt x="1450397" y="297191"/>
                  </a:cubicBezTo>
                  <a:cubicBezTo>
                    <a:pt x="1491363" y="319191"/>
                    <a:pt x="1533846" y="326777"/>
                    <a:pt x="1578605" y="312364"/>
                  </a:cubicBezTo>
                  <a:cubicBezTo>
                    <a:pt x="1633226" y="294157"/>
                    <a:pt x="1648399" y="241053"/>
                    <a:pt x="1609709" y="198570"/>
                  </a:cubicBezTo>
                  <a:cubicBezTo>
                    <a:pt x="1594536" y="181880"/>
                    <a:pt x="1573294" y="168983"/>
                    <a:pt x="1554329" y="154569"/>
                  </a:cubicBezTo>
                  <a:cubicBezTo>
                    <a:pt x="1560398" y="143190"/>
                    <a:pt x="1568743" y="130293"/>
                    <a:pt x="1574812" y="116638"/>
                  </a:cubicBezTo>
                  <a:cubicBezTo>
                    <a:pt x="1601364" y="53671"/>
                    <a:pt x="1563432" y="-1708"/>
                    <a:pt x="1495914" y="567"/>
                  </a:cubicBezTo>
                  <a:cubicBezTo>
                    <a:pt x="1438259" y="2844"/>
                    <a:pt x="1387430" y="40775"/>
                    <a:pt x="1371499" y="98431"/>
                  </a:cubicBezTo>
                  <a:cubicBezTo>
                    <a:pt x="1365430" y="118155"/>
                    <a:pt x="1356327" y="130293"/>
                    <a:pt x="1336602" y="137879"/>
                  </a:cubicBezTo>
                  <a:cubicBezTo>
                    <a:pt x="1171221" y="203880"/>
                    <a:pt x="1007358" y="271398"/>
                    <a:pt x="841977" y="337398"/>
                  </a:cubicBezTo>
                  <a:cubicBezTo>
                    <a:pt x="827563" y="343467"/>
                    <a:pt x="806321" y="343467"/>
                    <a:pt x="791149" y="337398"/>
                  </a:cubicBezTo>
                  <a:cubicBezTo>
                    <a:pt x="625009" y="271398"/>
                    <a:pt x="459628" y="203880"/>
                    <a:pt x="293488" y="136362"/>
                  </a:cubicBezTo>
                  <a:cubicBezTo>
                    <a:pt x="276040" y="129534"/>
                    <a:pt x="266936" y="119672"/>
                    <a:pt x="262385" y="100706"/>
                  </a:cubicBezTo>
                  <a:cubicBezTo>
                    <a:pt x="247212" y="37740"/>
                    <a:pt x="184246" y="-5502"/>
                    <a:pt x="119762" y="567"/>
                  </a:cubicBezTo>
                  <a:cubicBezTo>
                    <a:pt x="67417" y="5119"/>
                    <a:pt x="35555" y="51395"/>
                    <a:pt x="52244" y="101465"/>
                  </a:cubicBezTo>
                  <a:cubicBezTo>
                    <a:pt x="58313" y="119672"/>
                    <a:pt x="68176" y="137120"/>
                    <a:pt x="76521" y="156086"/>
                  </a:cubicBezTo>
                  <a:cubicBezTo>
                    <a:pt x="62865" y="165190"/>
                    <a:pt x="47693" y="173535"/>
                    <a:pt x="34796" y="184155"/>
                  </a:cubicBezTo>
                  <a:cubicBezTo>
                    <a:pt x="10520" y="204639"/>
                    <a:pt x="-6170" y="229673"/>
                    <a:pt x="2175" y="263053"/>
                  </a:cubicBezTo>
                  <a:cubicBezTo>
                    <a:pt x="11279" y="297950"/>
                    <a:pt x="39348" y="311605"/>
                    <a:pt x="71210" y="317674"/>
                  </a:cubicBezTo>
                  <a:cubicBezTo>
                    <a:pt x="110659" y="324502"/>
                    <a:pt x="148590" y="316915"/>
                    <a:pt x="181970" y="294915"/>
                  </a:cubicBezTo>
                  <a:cubicBezTo>
                    <a:pt x="198660" y="284294"/>
                    <a:pt x="211556" y="284294"/>
                    <a:pt x="229005" y="291122"/>
                  </a:cubicBezTo>
                  <a:cubicBezTo>
                    <a:pt x="340523" y="335881"/>
                    <a:pt x="452800" y="379881"/>
                    <a:pt x="565077" y="423882"/>
                  </a:cubicBezTo>
                  <a:cubicBezTo>
                    <a:pt x="573422" y="426917"/>
                    <a:pt x="581767" y="431469"/>
                    <a:pt x="593905" y="436779"/>
                  </a:cubicBezTo>
                  <a:cubicBezTo>
                    <a:pt x="582526" y="442089"/>
                    <a:pt x="575698" y="445124"/>
                    <a:pt x="569629" y="447400"/>
                  </a:cubicBezTo>
                  <a:cubicBezTo>
                    <a:pt x="460387" y="491400"/>
                    <a:pt x="351144" y="535400"/>
                    <a:pt x="242660" y="580160"/>
                  </a:cubicBezTo>
                  <a:cubicBezTo>
                    <a:pt x="222936" y="588504"/>
                    <a:pt x="209281" y="588504"/>
                    <a:pt x="192591" y="573332"/>
                  </a:cubicBezTo>
                  <a:cubicBezTo>
                    <a:pt x="156935" y="541470"/>
                    <a:pt x="114452" y="529331"/>
                    <a:pt x="66658" y="536918"/>
                  </a:cubicBezTo>
                  <a:cubicBezTo>
                    <a:pt x="3692" y="546780"/>
                    <a:pt x="-19067" y="600643"/>
                    <a:pt x="18865" y="651471"/>
                  </a:cubicBezTo>
                  <a:cubicBezTo>
                    <a:pt x="32520" y="669678"/>
                    <a:pt x="48451" y="684850"/>
                    <a:pt x="63624" y="702299"/>
                  </a:cubicBezTo>
                  <a:cubicBezTo>
                    <a:pt x="56796" y="712920"/>
                    <a:pt x="46175" y="725816"/>
                    <a:pt x="38589" y="740989"/>
                  </a:cubicBezTo>
                  <a:cubicBezTo>
                    <a:pt x="12037" y="797127"/>
                    <a:pt x="41624" y="849473"/>
                    <a:pt x="102314" y="857059"/>
                  </a:cubicBezTo>
                  <a:cubicBezTo>
                    <a:pt x="160728" y="864645"/>
                    <a:pt x="225212" y="827472"/>
                    <a:pt x="244177" y="771334"/>
                  </a:cubicBezTo>
                  <a:cubicBezTo>
                    <a:pt x="251764" y="749334"/>
                    <a:pt x="263902" y="737196"/>
                    <a:pt x="284385" y="728851"/>
                  </a:cubicBezTo>
                  <a:cubicBezTo>
                    <a:pt x="452042" y="663609"/>
                    <a:pt x="618940" y="596849"/>
                    <a:pt x="786597" y="533124"/>
                  </a:cubicBezTo>
                  <a:cubicBezTo>
                    <a:pt x="803287" y="527056"/>
                    <a:pt x="826045" y="526297"/>
                    <a:pt x="842735" y="532366"/>
                  </a:cubicBezTo>
                  <a:cubicBezTo>
                    <a:pt x="1011151" y="596849"/>
                    <a:pt x="1179566" y="663609"/>
                    <a:pt x="1347982" y="729609"/>
                  </a:cubicBezTo>
                  <a:cubicBezTo>
                    <a:pt x="1367706" y="737196"/>
                    <a:pt x="1379844" y="749334"/>
                    <a:pt x="1386672" y="769817"/>
                  </a:cubicBezTo>
                  <a:cubicBezTo>
                    <a:pt x="1408672" y="832783"/>
                    <a:pt x="1479983" y="870714"/>
                    <a:pt x="1543708" y="854024"/>
                  </a:cubicBezTo>
                  <a:cubicBezTo>
                    <a:pt x="1591501" y="841128"/>
                    <a:pt x="1615019" y="796369"/>
                    <a:pt x="1596053" y="750851"/>
                  </a:cubicBezTo>
                  <a:cubicBezTo>
                    <a:pt x="1587708" y="731885"/>
                    <a:pt x="1575570" y="715195"/>
                    <a:pt x="1565708" y="697747"/>
                  </a:cubicBezTo>
                  <a:cubicBezTo>
                    <a:pt x="1580122" y="687126"/>
                    <a:pt x="1596053" y="675747"/>
                    <a:pt x="1608950" y="66057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A69D88A-7EBA-4C89-900A-1C52D865828E}"/>
                </a:ext>
              </a:extLst>
            </p:cNvPr>
            <p:cNvSpPr/>
            <p:nvPr/>
          </p:nvSpPr>
          <p:spPr>
            <a:xfrm>
              <a:off x="4232808" y="5521296"/>
              <a:ext cx="692627" cy="213387"/>
            </a:xfrm>
            <a:custGeom>
              <a:avLst/>
              <a:gdLst>
                <a:gd name="connsiteX0" fmla="*/ 0 w 692627"/>
                <a:gd name="connsiteY0" fmla="*/ 9104 h 213387"/>
                <a:gd name="connsiteX1" fmla="*/ 49311 w 692627"/>
                <a:gd name="connsiteY1" fmla="*/ 201037 h 213387"/>
                <a:gd name="connsiteX2" fmla="*/ 70552 w 692627"/>
                <a:gd name="connsiteY2" fmla="*/ 213175 h 213387"/>
                <a:gd name="connsiteX3" fmla="*/ 152484 w 692627"/>
                <a:gd name="connsiteY3" fmla="*/ 212416 h 213387"/>
                <a:gd name="connsiteX4" fmla="*/ 618282 w 692627"/>
                <a:gd name="connsiteY4" fmla="*/ 205589 h 213387"/>
                <a:gd name="connsiteX5" fmla="*/ 644834 w 692627"/>
                <a:gd name="connsiteY5" fmla="*/ 194209 h 213387"/>
                <a:gd name="connsiteX6" fmla="*/ 692628 w 692627"/>
                <a:gd name="connsiteY6" fmla="*/ 8345 h 213387"/>
                <a:gd name="connsiteX7" fmla="*/ 619799 w 692627"/>
                <a:gd name="connsiteY7" fmla="*/ 15931 h 213387"/>
                <a:gd name="connsiteX8" fmla="*/ 606144 w 692627"/>
                <a:gd name="connsiteY8" fmla="*/ 58414 h 213387"/>
                <a:gd name="connsiteX9" fmla="*/ 569730 w 692627"/>
                <a:gd name="connsiteY9" fmla="*/ 74345 h 213387"/>
                <a:gd name="connsiteX10" fmla="*/ 563661 w 692627"/>
                <a:gd name="connsiteY10" fmla="*/ 10621 h 213387"/>
                <a:gd name="connsiteX11" fmla="*/ 487798 w 692627"/>
                <a:gd name="connsiteY11" fmla="*/ 10621 h 213387"/>
                <a:gd name="connsiteX12" fmla="*/ 481729 w 692627"/>
                <a:gd name="connsiteY12" fmla="*/ 74345 h 213387"/>
                <a:gd name="connsiteX13" fmla="*/ 440004 w 692627"/>
                <a:gd name="connsiteY13" fmla="*/ 74345 h 213387"/>
                <a:gd name="connsiteX14" fmla="*/ 440004 w 692627"/>
                <a:gd name="connsiteY14" fmla="*/ 8345 h 213387"/>
                <a:gd name="connsiteX15" fmla="*/ 379314 w 692627"/>
                <a:gd name="connsiteY15" fmla="*/ 5310 h 213387"/>
                <a:gd name="connsiteX16" fmla="*/ 370969 w 692627"/>
                <a:gd name="connsiteY16" fmla="*/ 73587 h 213387"/>
                <a:gd name="connsiteX17" fmla="*/ 326969 w 692627"/>
                <a:gd name="connsiteY17" fmla="*/ 73587 h 213387"/>
                <a:gd name="connsiteX18" fmla="*/ 326969 w 692627"/>
                <a:gd name="connsiteY18" fmla="*/ 0 h 213387"/>
                <a:gd name="connsiteX19" fmla="*/ 264003 w 692627"/>
                <a:gd name="connsiteY19" fmla="*/ 0 h 213387"/>
                <a:gd name="connsiteX20" fmla="*/ 259451 w 692627"/>
                <a:gd name="connsiteY20" fmla="*/ 72829 h 213387"/>
                <a:gd name="connsiteX21" fmla="*/ 216968 w 692627"/>
                <a:gd name="connsiteY21" fmla="*/ 72829 h 213387"/>
                <a:gd name="connsiteX22" fmla="*/ 208623 w 692627"/>
                <a:gd name="connsiteY22" fmla="*/ 13655 h 213387"/>
                <a:gd name="connsiteX23" fmla="*/ 135795 w 692627"/>
                <a:gd name="connsiteY23" fmla="*/ 13655 h 213387"/>
                <a:gd name="connsiteX24" fmla="*/ 140346 w 692627"/>
                <a:gd name="connsiteY24" fmla="*/ 72070 h 213387"/>
                <a:gd name="connsiteX25" fmla="*/ 78897 w 692627"/>
                <a:gd name="connsiteY25" fmla="*/ 72070 h 213387"/>
                <a:gd name="connsiteX26" fmla="*/ 78897 w 692627"/>
                <a:gd name="connsiteY26" fmla="*/ 9104 h 213387"/>
                <a:gd name="connsiteX27" fmla="*/ 0 w 692627"/>
                <a:gd name="connsiteY27" fmla="*/ 9104 h 21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2627" h="213387">
                  <a:moveTo>
                    <a:pt x="0" y="9104"/>
                  </a:moveTo>
                  <a:cubicBezTo>
                    <a:pt x="16690" y="75863"/>
                    <a:pt x="31862" y="138070"/>
                    <a:pt x="49311" y="201037"/>
                  </a:cubicBezTo>
                  <a:cubicBezTo>
                    <a:pt x="50828" y="206347"/>
                    <a:pt x="62966" y="212416"/>
                    <a:pt x="70552" y="213175"/>
                  </a:cubicBezTo>
                  <a:cubicBezTo>
                    <a:pt x="97863" y="213933"/>
                    <a:pt x="125174" y="212416"/>
                    <a:pt x="152484" y="212416"/>
                  </a:cubicBezTo>
                  <a:cubicBezTo>
                    <a:pt x="308003" y="210140"/>
                    <a:pt x="462763" y="208623"/>
                    <a:pt x="618282" y="205589"/>
                  </a:cubicBezTo>
                  <a:cubicBezTo>
                    <a:pt x="627386" y="205589"/>
                    <a:pt x="643317" y="200278"/>
                    <a:pt x="644834" y="194209"/>
                  </a:cubicBezTo>
                  <a:cubicBezTo>
                    <a:pt x="661524" y="135036"/>
                    <a:pt x="675938" y="75104"/>
                    <a:pt x="692628" y="8345"/>
                  </a:cubicBezTo>
                  <a:cubicBezTo>
                    <a:pt x="665317" y="10621"/>
                    <a:pt x="640282" y="8345"/>
                    <a:pt x="619799" y="15931"/>
                  </a:cubicBezTo>
                  <a:cubicBezTo>
                    <a:pt x="610696" y="18966"/>
                    <a:pt x="608420" y="43242"/>
                    <a:pt x="606144" y="58414"/>
                  </a:cubicBezTo>
                  <a:cubicBezTo>
                    <a:pt x="601592" y="81932"/>
                    <a:pt x="587937" y="79656"/>
                    <a:pt x="569730" y="74345"/>
                  </a:cubicBezTo>
                  <a:cubicBezTo>
                    <a:pt x="567454" y="52346"/>
                    <a:pt x="565178" y="31862"/>
                    <a:pt x="563661" y="10621"/>
                  </a:cubicBezTo>
                  <a:cubicBezTo>
                    <a:pt x="537109" y="10621"/>
                    <a:pt x="512833" y="10621"/>
                    <a:pt x="487798" y="10621"/>
                  </a:cubicBezTo>
                  <a:cubicBezTo>
                    <a:pt x="485522" y="32621"/>
                    <a:pt x="484005" y="53104"/>
                    <a:pt x="481729" y="74345"/>
                  </a:cubicBezTo>
                  <a:cubicBezTo>
                    <a:pt x="468074" y="74345"/>
                    <a:pt x="455177" y="74345"/>
                    <a:pt x="440004" y="74345"/>
                  </a:cubicBezTo>
                  <a:cubicBezTo>
                    <a:pt x="440004" y="51587"/>
                    <a:pt x="440004" y="31862"/>
                    <a:pt x="440004" y="8345"/>
                  </a:cubicBezTo>
                  <a:cubicBezTo>
                    <a:pt x="418004" y="7586"/>
                    <a:pt x="399039" y="6069"/>
                    <a:pt x="379314" y="5310"/>
                  </a:cubicBezTo>
                  <a:cubicBezTo>
                    <a:pt x="376280" y="31104"/>
                    <a:pt x="374004" y="52346"/>
                    <a:pt x="370969" y="73587"/>
                  </a:cubicBezTo>
                  <a:cubicBezTo>
                    <a:pt x="356555" y="73587"/>
                    <a:pt x="343659" y="73587"/>
                    <a:pt x="326969" y="73587"/>
                  </a:cubicBezTo>
                  <a:cubicBezTo>
                    <a:pt x="326969" y="47793"/>
                    <a:pt x="326969" y="24276"/>
                    <a:pt x="326969" y="0"/>
                  </a:cubicBezTo>
                  <a:cubicBezTo>
                    <a:pt x="304210" y="0"/>
                    <a:pt x="284486" y="0"/>
                    <a:pt x="264003" y="0"/>
                  </a:cubicBezTo>
                  <a:cubicBezTo>
                    <a:pt x="262485" y="25035"/>
                    <a:pt x="260968" y="48552"/>
                    <a:pt x="259451" y="72829"/>
                  </a:cubicBezTo>
                  <a:cubicBezTo>
                    <a:pt x="244278" y="72829"/>
                    <a:pt x="231382" y="72829"/>
                    <a:pt x="216968" y="72829"/>
                  </a:cubicBezTo>
                  <a:cubicBezTo>
                    <a:pt x="213933" y="52346"/>
                    <a:pt x="211657" y="33380"/>
                    <a:pt x="208623" y="13655"/>
                  </a:cubicBezTo>
                  <a:cubicBezTo>
                    <a:pt x="183588" y="13655"/>
                    <a:pt x="160829" y="13655"/>
                    <a:pt x="135795" y="13655"/>
                  </a:cubicBezTo>
                  <a:cubicBezTo>
                    <a:pt x="137312" y="33380"/>
                    <a:pt x="138829" y="51587"/>
                    <a:pt x="140346" y="72070"/>
                  </a:cubicBezTo>
                  <a:cubicBezTo>
                    <a:pt x="118346" y="72070"/>
                    <a:pt x="99380" y="72070"/>
                    <a:pt x="78897" y="72070"/>
                  </a:cubicBezTo>
                  <a:cubicBezTo>
                    <a:pt x="78897" y="50828"/>
                    <a:pt x="78897" y="30345"/>
                    <a:pt x="78897" y="9104"/>
                  </a:cubicBezTo>
                  <a:cubicBezTo>
                    <a:pt x="53863" y="9104"/>
                    <a:pt x="30345" y="9104"/>
                    <a:pt x="0" y="9104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3">
            <a:extLst>
              <a:ext uri="{FF2B5EF4-FFF2-40B4-BE49-F238E27FC236}">
                <a16:creationId xmlns:a16="http://schemas.microsoft.com/office/drawing/2014/main" id="{3759E5AE-E772-45AB-AB21-7A636AB38196}"/>
              </a:ext>
            </a:extLst>
          </p:cNvPr>
          <p:cNvGrpSpPr/>
          <p:nvPr/>
        </p:nvGrpSpPr>
        <p:grpSpPr>
          <a:xfrm>
            <a:off x="9242353" y="3999054"/>
            <a:ext cx="691669" cy="677624"/>
            <a:chOff x="3433217" y="1644297"/>
            <a:chExt cx="2293547" cy="2246977"/>
          </a:xfrm>
          <a:solidFill>
            <a:schemeClr val="accent3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AD10DD2-9AE8-4ADE-9CA4-CDD5306F2969}"/>
                </a:ext>
              </a:extLst>
            </p:cNvPr>
            <p:cNvSpPr/>
            <p:nvPr/>
          </p:nvSpPr>
          <p:spPr>
            <a:xfrm>
              <a:off x="3433217" y="1644297"/>
              <a:ext cx="2293547" cy="2246977"/>
            </a:xfrm>
            <a:custGeom>
              <a:avLst/>
              <a:gdLst>
                <a:gd name="connsiteX0" fmla="*/ 2266778 w 2293547"/>
                <a:gd name="connsiteY0" fmla="*/ 1861324 h 2246977"/>
                <a:gd name="connsiteX1" fmla="*/ 2199260 w 2293547"/>
                <a:gd name="connsiteY1" fmla="*/ 1855255 h 2246977"/>
                <a:gd name="connsiteX2" fmla="*/ 1939051 w 2293547"/>
                <a:gd name="connsiteY2" fmla="*/ 1852980 h 2246977"/>
                <a:gd name="connsiteX3" fmla="*/ 1902636 w 2293547"/>
                <a:gd name="connsiteY3" fmla="*/ 1824910 h 2246977"/>
                <a:gd name="connsiteX4" fmla="*/ 1873809 w 2293547"/>
                <a:gd name="connsiteY4" fmla="*/ 1724771 h 2246977"/>
                <a:gd name="connsiteX5" fmla="*/ 1838153 w 2293547"/>
                <a:gd name="connsiteY5" fmla="*/ 1606425 h 2246977"/>
                <a:gd name="connsiteX6" fmla="*/ 1766083 w 2293547"/>
                <a:gd name="connsiteY6" fmla="*/ 1646633 h 2246977"/>
                <a:gd name="connsiteX7" fmla="*/ 1745601 w 2293547"/>
                <a:gd name="connsiteY7" fmla="*/ 1611736 h 2246977"/>
                <a:gd name="connsiteX8" fmla="*/ 1558978 w 2293547"/>
                <a:gd name="connsiteY8" fmla="*/ 1276422 h 2246977"/>
                <a:gd name="connsiteX9" fmla="*/ 1518012 w 2293547"/>
                <a:gd name="connsiteY9" fmla="*/ 1219525 h 2246977"/>
                <a:gd name="connsiteX10" fmla="*/ 1183457 w 2293547"/>
                <a:gd name="connsiteY10" fmla="*/ 859176 h 2246977"/>
                <a:gd name="connsiteX11" fmla="*/ 1151595 w 2293547"/>
                <a:gd name="connsiteY11" fmla="*/ 800762 h 2246977"/>
                <a:gd name="connsiteX12" fmla="*/ 1072697 w 2293547"/>
                <a:gd name="connsiteY12" fmla="*/ 503380 h 2246977"/>
                <a:gd name="connsiteX13" fmla="*/ 1059042 w 2293547"/>
                <a:gd name="connsiteY13" fmla="*/ 437379 h 2246977"/>
                <a:gd name="connsiteX14" fmla="*/ 1077249 w 2293547"/>
                <a:gd name="connsiteY14" fmla="*/ 237860 h 2246977"/>
                <a:gd name="connsiteX15" fmla="*/ 1096215 w 2293547"/>
                <a:gd name="connsiteY15" fmla="*/ 215101 h 2246977"/>
                <a:gd name="connsiteX16" fmla="*/ 1176629 w 2293547"/>
                <a:gd name="connsiteY16" fmla="*/ 188549 h 2246977"/>
                <a:gd name="connsiteX17" fmla="*/ 1429252 w 2293547"/>
                <a:gd name="connsiteY17" fmla="*/ 107376 h 2246977"/>
                <a:gd name="connsiteX18" fmla="*/ 1415597 w 2293547"/>
                <a:gd name="connsiteY18" fmla="*/ 100548 h 2246977"/>
                <a:gd name="connsiteX19" fmla="*/ 1001386 w 2293547"/>
                <a:gd name="connsiteY19" fmla="*/ 409 h 2246977"/>
                <a:gd name="connsiteX20" fmla="*/ 965731 w 2293547"/>
                <a:gd name="connsiteY20" fmla="*/ 14064 h 2246977"/>
                <a:gd name="connsiteX21" fmla="*/ 704004 w 2293547"/>
                <a:gd name="connsiteY21" fmla="*/ 275791 h 2246977"/>
                <a:gd name="connsiteX22" fmla="*/ 676693 w 2293547"/>
                <a:gd name="connsiteY22" fmla="*/ 326619 h 2246977"/>
                <a:gd name="connsiteX23" fmla="*/ 544692 w 2293547"/>
                <a:gd name="connsiteY23" fmla="*/ 919108 h 2246977"/>
                <a:gd name="connsiteX24" fmla="*/ 550002 w 2293547"/>
                <a:gd name="connsiteY24" fmla="*/ 973729 h 2246977"/>
                <a:gd name="connsiteX25" fmla="*/ 650141 w 2293547"/>
                <a:gd name="connsiteY25" fmla="*/ 1237732 h 2246977"/>
                <a:gd name="connsiteX26" fmla="*/ 649383 w 2293547"/>
                <a:gd name="connsiteY26" fmla="*/ 1302974 h 2246977"/>
                <a:gd name="connsiteX27" fmla="*/ 516622 w 2293547"/>
                <a:gd name="connsiteY27" fmla="*/ 1617805 h 2246977"/>
                <a:gd name="connsiteX28" fmla="*/ 503726 w 2293547"/>
                <a:gd name="connsiteY28" fmla="*/ 1644357 h 2246977"/>
                <a:gd name="connsiteX29" fmla="*/ 455932 w 2293547"/>
                <a:gd name="connsiteY29" fmla="*/ 1623115 h 2246977"/>
                <a:gd name="connsiteX30" fmla="*/ 407380 w 2293547"/>
                <a:gd name="connsiteY30" fmla="*/ 1806703 h 2246977"/>
                <a:gd name="connsiteX31" fmla="*/ 367173 w 2293547"/>
                <a:gd name="connsiteY31" fmla="*/ 1835531 h 2246977"/>
                <a:gd name="connsiteX32" fmla="*/ 37169 w 2293547"/>
                <a:gd name="connsiteY32" fmla="*/ 1828703 h 2246977"/>
                <a:gd name="connsiteX33" fmla="*/ 9100 w 2293547"/>
                <a:gd name="connsiteY33" fmla="*/ 1871945 h 2246977"/>
                <a:gd name="connsiteX34" fmla="*/ 206343 w 2293547"/>
                <a:gd name="connsiteY34" fmla="*/ 2104844 h 2246977"/>
                <a:gd name="connsiteX35" fmla="*/ 407380 w 2293547"/>
                <a:gd name="connsiteY35" fmla="*/ 2189811 h 2246977"/>
                <a:gd name="connsiteX36" fmla="*/ 1107594 w 2293547"/>
                <a:gd name="connsiteY36" fmla="*/ 2246708 h 2246977"/>
                <a:gd name="connsiteX37" fmla="*/ 1931464 w 2293547"/>
                <a:gd name="connsiteY37" fmla="*/ 2183742 h 2246977"/>
                <a:gd name="connsiteX38" fmla="*/ 2285744 w 2293547"/>
                <a:gd name="connsiteY38" fmla="*/ 1897739 h 2246977"/>
                <a:gd name="connsiteX39" fmla="*/ 2266778 w 2293547"/>
                <a:gd name="connsiteY39" fmla="*/ 1861324 h 2246977"/>
                <a:gd name="connsiteX40" fmla="*/ 1846498 w 2293547"/>
                <a:gd name="connsiteY40" fmla="*/ 1903808 h 2246977"/>
                <a:gd name="connsiteX41" fmla="*/ 1657600 w 2293547"/>
                <a:gd name="connsiteY41" fmla="*/ 1958429 h 2246977"/>
                <a:gd name="connsiteX42" fmla="*/ 1448218 w 2293547"/>
                <a:gd name="connsiteY42" fmla="*/ 1988774 h 2246977"/>
                <a:gd name="connsiteX43" fmla="*/ 1461115 w 2293547"/>
                <a:gd name="connsiteY43" fmla="*/ 2124568 h 2246977"/>
                <a:gd name="connsiteX44" fmla="*/ 835246 w 2293547"/>
                <a:gd name="connsiteY44" fmla="*/ 2124568 h 2246977"/>
                <a:gd name="connsiteX45" fmla="*/ 842833 w 2293547"/>
                <a:gd name="connsiteY45" fmla="*/ 1986498 h 2246977"/>
                <a:gd name="connsiteX46" fmla="*/ 681245 w 2293547"/>
                <a:gd name="connsiteY46" fmla="*/ 1963739 h 2246977"/>
                <a:gd name="connsiteX47" fmla="*/ 466553 w 2293547"/>
                <a:gd name="connsiteY47" fmla="*/ 1906084 h 2246977"/>
                <a:gd name="connsiteX48" fmla="*/ 445311 w 2293547"/>
                <a:gd name="connsiteY48" fmla="*/ 1861324 h 2246977"/>
                <a:gd name="connsiteX49" fmla="*/ 490071 w 2293547"/>
                <a:gd name="connsiteY49" fmla="*/ 1695943 h 2246977"/>
                <a:gd name="connsiteX50" fmla="*/ 854971 w 2293547"/>
                <a:gd name="connsiteY50" fmla="*/ 1783186 h 2246977"/>
                <a:gd name="connsiteX51" fmla="*/ 868626 w 2293547"/>
                <a:gd name="connsiteY51" fmla="*/ 1614012 h 2246977"/>
                <a:gd name="connsiteX52" fmla="*/ 1037800 w 2293547"/>
                <a:gd name="connsiteY52" fmla="*/ 1614012 h 2246977"/>
                <a:gd name="connsiteX53" fmla="*/ 1385252 w 2293547"/>
                <a:gd name="connsiteY53" fmla="*/ 1623874 h 2246977"/>
                <a:gd name="connsiteX54" fmla="*/ 1412563 w 2293547"/>
                <a:gd name="connsiteY54" fmla="*/ 1649667 h 2246977"/>
                <a:gd name="connsiteX55" fmla="*/ 1426218 w 2293547"/>
                <a:gd name="connsiteY55" fmla="*/ 1780910 h 2246977"/>
                <a:gd name="connsiteX56" fmla="*/ 1808567 w 2293547"/>
                <a:gd name="connsiteY56" fmla="*/ 1683806 h 2246977"/>
                <a:gd name="connsiteX57" fmla="*/ 1865464 w 2293547"/>
                <a:gd name="connsiteY57" fmla="*/ 1880290 h 2246977"/>
                <a:gd name="connsiteX58" fmla="*/ 1846498 w 2293547"/>
                <a:gd name="connsiteY58" fmla="*/ 1903808 h 224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93547" h="2246977">
                  <a:moveTo>
                    <a:pt x="2266778" y="1861324"/>
                  </a:moveTo>
                  <a:cubicBezTo>
                    <a:pt x="2244778" y="1858290"/>
                    <a:pt x="2222019" y="1855255"/>
                    <a:pt x="2199260" y="1855255"/>
                  </a:cubicBezTo>
                  <a:cubicBezTo>
                    <a:pt x="2112777" y="1853738"/>
                    <a:pt x="2026293" y="1852221"/>
                    <a:pt x="1939051" y="1852980"/>
                  </a:cubicBezTo>
                  <a:cubicBezTo>
                    <a:pt x="1917051" y="1852980"/>
                    <a:pt x="1907947" y="1846152"/>
                    <a:pt x="1902636" y="1824910"/>
                  </a:cubicBezTo>
                  <a:cubicBezTo>
                    <a:pt x="1894292" y="1790772"/>
                    <a:pt x="1883671" y="1758151"/>
                    <a:pt x="1873809" y="1724771"/>
                  </a:cubicBezTo>
                  <a:cubicBezTo>
                    <a:pt x="1861671" y="1685323"/>
                    <a:pt x="1850291" y="1646633"/>
                    <a:pt x="1838153" y="1606425"/>
                  </a:cubicBezTo>
                  <a:cubicBezTo>
                    <a:pt x="1812360" y="1620839"/>
                    <a:pt x="1789601" y="1632977"/>
                    <a:pt x="1766083" y="1646633"/>
                  </a:cubicBezTo>
                  <a:cubicBezTo>
                    <a:pt x="1757739" y="1632977"/>
                    <a:pt x="1751669" y="1622357"/>
                    <a:pt x="1745601" y="1611736"/>
                  </a:cubicBezTo>
                  <a:cubicBezTo>
                    <a:pt x="1683393" y="1499459"/>
                    <a:pt x="1621944" y="1387940"/>
                    <a:pt x="1558978" y="1276422"/>
                  </a:cubicBezTo>
                  <a:cubicBezTo>
                    <a:pt x="1547598" y="1255939"/>
                    <a:pt x="1533943" y="1236973"/>
                    <a:pt x="1518012" y="1219525"/>
                  </a:cubicBezTo>
                  <a:cubicBezTo>
                    <a:pt x="1406494" y="1098903"/>
                    <a:pt x="1294217" y="979798"/>
                    <a:pt x="1183457" y="859176"/>
                  </a:cubicBezTo>
                  <a:cubicBezTo>
                    <a:pt x="1169043" y="843245"/>
                    <a:pt x="1157664" y="822004"/>
                    <a:pt x="1151595" y="800762"/>
                  </a:cubicBezTo>
                  <a:cubicBezTo>
                    <a:pt x="1123525" y="702140"/>
                    <a:pt x="1098491" y="602760"/>
                    <a:pt x="1072697" y="503380"/>
                  </a:cubicBezTo>
                  <a:cubicBezTo>
                    <a:pt x="1067387" y="481380"/>
                    <a:pt x="1057525" y="459379"/>
                    <a:pt x="1059042" y="437379"/>
                  </a:cubicBezTo>
                  <a:cubicBezTo>
                    <a:pt x="1062835" y="370620"/>
                    <a:pt x="1069663" y="303860"/>
                    <a:pt x="1077249" y="237860"/>
                  </a:cubicBezTo>
                  <a:cubicBezTo>
                    <a:pt x="1078008" y="229515"/>
                    <a:pt x="1087870" y="218135"/>
                    <a:pt x="1096215" y="215101"/>
                  </a:cubicBezTo>
                  <a:cubicBezTo>
                    <a:pt x="1122008" y="204480"/>
                    <a:pt x="1150077" y="197653"/>
                    <a:pt x="1176629" y="188549"/>
                  </a:cubicBezTo>
                  <a:cubicBezTo>
                    <a:pt x="1259320" y="161997"/>
                    <a:pt x="1342010" y="135445"/>
                    <a:pt x="1429252" y="107376"/>
                  </a:cubicBezTo>
                  <a:cubicBezTo>
                    <a:pt x="1422425" y="103583"/>
                    <a:pt x="1419390" y="101307"/>
                    <a:pt x="1415597" y="100548"/>
                  </a:cubicBezTo>
                  <a:cubicBezTo>
                    <a:pt x="1277527" y="66410"/>
                    <a:pt x="1139456" y="32272"/>
                    <a:pt x="1001386" y="409"/>
                  </a:cubicBezTo>
                  <a:cubicBezTo>
                    <a:pt x="990765" y="-1867"/>
                    <a:pt x="974075" y="5720"/>
                    <a:pt x="965731" y="14064"/>
                  </a:cubicBezTo>
                  <a:cubicBezTo>
                    <a:pt x="877730" y="100548"/>
                    <a:pt x="790487" y="187790"/>
                    <a:pt x="704004" y="275791"/>
                  </a:cubicBezTo>
                  <a:cubicBezTo>
                    <a:pt x="691107" y="288688"/>
                    <a:pt x="681245" y="308412"/>
                    <a:pt x="676693" y="326619"/>
                  </a:cubicBezTo>
                  <a:cubicBezTo>
                    <a:pt x="631934" y="523863"/>
                    <a:pt x="587934" y="721106"/>
                    <a:pt x="544692" y="919108"/>
                  </a:cubicBezTo>
                  <a:cubicBezTo>
                    <a:pt x="540899" y="936557"/>
                    <a:pt x="543933" y="957039"/>
                    <a:pt x="550002" y="973729"/>
                  </a:cubicBezTo>
                  <a:cubicBezTo>
                    <a:pt x="581865" y="1062489"/>
                    <a:pt x="616003" y="1149731"/>
                    <a:pt x="650141" y="1237732"/>
                  </a:cubicBezTo>
                  <a:cubicBezTo>
                    <a:pt x="659245" y="1260491"/>
                    <a:pt x="659245" y="1280215"/>
                    <a:pt x="649383" y="1302974"/>
                  </a:cubicBezTo>
                  <a:cubicBezTo>
                    <a:pt x="604623" y="1407665"/>
                    <a:pt x="560623" y="1512355"/>
                    <a:pt x="516622" y="1617805"/>
                  </a:cubicBezTo>
                  <a:cubicBezTo>
                    <a:pt x="512829" y="1626150"/>
                    <a:pt x="508278" y="1634495"/>
                    <a:pt x="503726" y="1644357"/>
                  </a:cubicBezTo>
                  <a:cubicBezTo>
                    <a:pt x="487795" y="1637529"/>
                    <a:pt x="473381" y="1630702"/>
                    <a:pt x="455932" y="1623115"/>
                  </a:cubicBezTo>
                  <a:cubicBezTo>
                    <a:pt x="439242" y="1685323"/>
                    <a:pt x="421794" y="1746013"/>
                    <a:pt x="407380" y="1806703"/>
                  </a:cubicBezTo>
                  <a:cubicBezTo>
                    <a:pt x="401311" y="1831738"/>
                    <a:pt x="390690" y="1836290"/>
                    <a:pt x="367173" y="1835531"/>
                  </a:cubicBezTo>
                  <a:cubicBezTo>
                    <a:pt x="257172" y="1831738"/>
                    <a:pt x="147170" y="1829462"/>
                    <a:pt x="37169" y="1828703"/>
                  </a:cubicBezTo>
                  <a:cubicBezTo>
                    <a:pt x="-3038" y="1827945"/>
                    <a:pt x="-7590" y="1836290"/>
                    <a:pt x="9100" y="1871945"/>
                  </a:cubicBezTo>
                  <a:cubicBezTo>
                    <a:pt x="53101" y="1967532"/>
                    <a:pt x="124412" y="2041119"/>
                    <a:pt x="206343" y="2104844"/>
                  </a:cubicBezTo>
                  <a:cubicBezTo>
                    <a:pt x="265517" y="2151120"/>
                    <a:pt x="333034" y="2177672"/>
                    <a:pt x="407380" y="2189811"/>
                  </a:cubicBezTo>
                  <a:cubicBezTo>
                    <a:pt x="639520" y="2228501"/>
                    <a:pt x="873178" y="2244432"/>
                    <a:pt x="1107594" y="2246708"/>
                  </a:cubicBezTo>
                  <a:cubicBezTo>
                    <a:pt x="1383735" y="2248984"/>
                    <a:pt x="1659875" y="2237604"/>
                    <a:pt x="1931464" y="2183742"/>
                  </a:cubicBezTo>
                  <a:cubicBezTo>
                    <a:pt x="2097604" y="2150362"/>
                    <a:pt x="2209123" y="2044154"/>
                    <a:pt x="2285744" y="1897739"/>
                  </a:cubicBezTo>
                  <a:cubicBezTo>
                    <a:pt x="2299399" y="1871187"/>
                    <a:pt x="2296365" y="1865876"/>
                    <a:pt x="2266778" y="1861324"/>
                  </a:cubicBezTo>
                  <a:close/>
                  <a:moveTo>
                    <a:pt x="1846498" y="1903808"/>
                  </a:moveTo>
                  <a:cubicBezTo>
                    <a:pt x="1783532" y="1923532"/>
                    <a:pt x="1721324" y="1944774"/>
                    <a:pt x="1657600" y="1958429"/>
                  </a:cubicBezTo>
                  <a:cubicBezTo>
                    <a:pt x="1590082" y="1972843"/>
                    <a:pt x="1520288" y="1978912"/>
                    <a:pt x="1448218" y="1988774"/>
                  </a:cubicBezTo>
                  <a:cubicBezTo>
                    <a:pt x="1452770" y="2035050"/>
                    <a:pt x="1456563" y="2078292"/>
                    <a:pt x="1461115" y="2124568"/>
                  </a:cubicBezTo>
                  <a:cubicBezTo>
                    <a:pt x="1252492" y="2124568"/>
                    <a:pt x="1046145" y="2124568"/>
                    <a:pt x="835246" y="2124568"/>
                  </a:cubicBezTo>
                  <a:cubicBezTo>
                    <a:pt x="837522" y="2079051"/>
                    <a:pt x="840557" y="2033533"/>
                    <a:pt x="842833" y="1986498"/>
                  </a:cubicBezTo>
                  <a:cubicBezTo>
                    <a:pt x="787453" y="1978912"/>
                    <a:pt x="733590" y="1975119"/>
                    <a:pt x="681245" y="1963739"/>
                  </a:cubicBezTo>
                  <a:cubicBezTo>
                    <a:pt x="609175" y="1947808"/>
                    <a:pt x="537864" y="1926567"/>
                    <a:pt x="466553" y="1906084"/>
                  </a:cubicBezTo>
                  <a:cubicBezTo>
                    <a:pt x="444553" y="1900015"/>
                    <a:pt x="436967" y="1886359"/>
                    <a:pt x="445311" y="1861324"/>
                  </a:cubicBezTo>
                  <a:cubicBezTo>
                    <a:pt x="462001" y="1808221"/>
                    <a:pt x="474898" y="1752841"/>
                    <a:pt x="490071" y="1695943"/>
                  </a:cubicBezTo>
                  <a:cubicBezTo>
                    <a:pt x="609175" y="1739185"/>
                    <a:pt x="728280" y="1772565"/>
                    <a:pt x="854971" y="1783186"/>
                  </a:cubicBezTo>
                  <a:cubicBezTo>
                    <a:pt x="859523" y="1724771"/>
                    <a:pt x="864074" y="1667874"/>
                    <a:pt x="868626" y="1614012"/>
                  </a:cubicBezTo>
                  <a:cubicBezTo>
                    <a:pt x="927040" y="1614012"/>
                    <a:pt x="982420" y="1613253"/>
                    <a:pt x="1037800" y="1614012"/>
                  </a:cubicBezTo>
                  <a:cubicBezTo>
                    <a:pt x="1153870" y="1617046"/>
                    <a:pt x="1269182" y="1621598"/>
                    <a:pt x="1385252" y="1623874"/>
                  </a:cubicBezTo>
                  <a:cubicBezTo>
                    <a:pt x="1404218" y="1624632"/>
                    <a:pt x="1411045" y="1630702"/>
                    <a:pt x="1412563" y="1649667"/>
                  </a:cubicBezTo>
                  <a:cubicBezTo>
                    <a:pt x="1415597" y="1692909"/>
                    <a:pt x="1420908" y="1735392"/>
                    <a:pt x="1426218" y="1780910"/>
                  </a:cubicBezTo>
                  <a:cubicBezTo>
                    <a:pt x="1558219" y="1764220"/>
                    <a:pt x="1685669" y="1739185"/>
                    <a:pt x="1808567" y="1683806"/>
                  </a:cubicBezTo>
                  <a:cubicBezTo>
                    <a:pt x="1828291" y="1750565"/>
                    <a:pt x="1848015" y="1815048"/>
                    <a:pt x="1865464" y="1880290"/>
                  </a:cubicBezTo>
                  <a:cubicBezTo>
                    <a:pt x="1866222" y="1887118"/>
                    <a:pt x="1854084" y="1900773"/>
                    <a:pt x="1846498" y="1903808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BE94731-CE35-4811-9978-BE309B5462C6}"/>
                </a:ext>
              </a:extLst>
            </p:cNvPr>
            <p:cNvSpPr/>
            <p:nvPr/>
          </p:nvSpPr>
          <p:spPr>
            <a:xfrm>
              <a:off x="4327637" y="3312171"/>
              <a:ext cx="504487" cy="398279"/>
            </a:xfrm>
            <a:custGeom>
              <a:avLst/>
              <a:gdLst>
                <a:gd name="connsiteX0" fmla="*/ 26552 w 504487"/>
                <a:gd name="connsiteY0" fmla="*/ 0 h 398279"/>
                <a:gd name="connsiteX1" fmla="*/ 0 w 504487"/>
                <a:gd name="connsiteY1" fmla="*/ 398280 h 398279"/>
                <a:gd name="connsiteX2" fmla="*/ 504488 w 504487"/>
                <a:gd name="connsiteY2" fmla="*/ 398280 h 398279"/>
                <a:gd name="connsiteX3" fmla="*/ 463522 w 504487"/>
                <a:gd name="connsiteY3" fmla="*/ 12897 h 398279"/>
                <a:gd name="connsiteX4" fmla="*/ 26552 w 504487"/>
                <a:gd name="connsiteY4" fmla="*/ 0 h 398279"/>
                <a:gd name="connsiteX5" fmla="*/ 117587 w 504487"/>
                <a:gd name="connsiteY5" fmla="*/ 323176 h 398279"/>
                <a:gd name="connsiteX6" fmla="*/ 117587 w 504487"/>
                <a:gd name="connsiteY6" fmla="*/ 74345 h 398279"/>
                <a:gd name="connsiteX7" fmla="*/ 388418 w 504487"/>
                <a:gd name="connsiteY7" fmla="*/ 94829 h 398279"/>
                <a:gd name="connsiteX8" fmla="*/ 402073 w 504487"/>
                <a:gd name="connsiteY8" fmla="*/ 323176 h 398279"/>
                <a:gd name="connsiteX9" fmla="*/ 117587 w 504487"/>
                <a:gd name="connsiteY9" fmla="*/ 323176 h 39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487" h="398279">
                  <a:moveTo>
                    <a:pt x="26552" y="0"/>
                  </a:moveTo>
                  <a:cubicBezTo>
                    <a:pt x="17448" y="136553"/>
                    <a:pt x="8345" y="267037"/>
                    <a:pt x="0" y="398280"/>
                  </a:cubicBezTo>
                  <a:cubicBezTo>
                    <a:pt x="169933" y="398280"/>
                    <a:pt x="336072" y="398280"/>
                    <a:pt x="504488" y="398280"/>
                  </a:cubicBezTo>
                  <a:cubicBezTo>
                    <a:pt x="490833" y="268554"/>
                    <a:pt x="477177" y="141863"/>
                    <a:pt x="463522" y="12897"/>
                  </a:cubicBezTo>
                  <a:cubicBezTo>
                    <a:pt x="316348" y="9103"/>
                    <a:pt x="171450" y="4552"/>
                    <a:pt x="26552" y="0"/>
                  </a:cubicBezTo>
                  <a:close/>
                  <a:moveTo>
                    <a:pt x="117587" y="323176"/>
                  </a:moveTo>
                  <a:cubicBezTo>
                    <a:pt x="117587" y="236692"/>
                    <a:pt x="117587" y="157795"/>
                    <a:pt x="117587" y="74345"/>
                  </a:cubicBezTo>
                  <a:cubicBezTo>
                    <a:pt x="208623" y="81173"/>
                    <a:pt x="297382" y="88001"/>
                    <a:pt x="388418" y="94829"/>
                  </a:cubicBezTo>
                  <a:cubicBezTo>
                    <a:pt x="392970" y="172208"/>
                    <a:pt x="397521" y="248071"/>
                    <a:pt x="402073" y="323176"/>
                  </a:cubicBezTo>
                  <a:cubicBezTo>
                    <a:pt x="306486" y="323176"/>
                    <a:pt x="213175" y="323176"/>
                    <a:pt x="117587" y="323176"/>
                  </a:cubicBezTo>
                  <a:close/>
                </a:path>
              </a:pathLst>
            </a:custGeom>
            <a:grpFill/>
            <a:ln w="7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DCBEF2-71F9-4785-8E0A-2AC88ACA78CA}"/>
              </a:ext>
            </a:extLst>
          </p:cNvPr>
          <p:cNvGrpSpPr/>
          <p:nvPr/>
        </p:nvGrpSpPr>
        <p:grpSpPr>
          <a:xfrm>
            <a:off x="4823807" y="2487453"/>
            <a:ext cx="1502160" cy="2081073"/>
            <a:chOff x="9380399" y="3193660"/>
            <a:chExt cx="2596141" cy="359666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3C5CEB-290C-455C-815D-EE0DA53848BC}"/>
                </a:ext>
              </a:extLst>
            </p:cNvPr>
            <p:cNvSpPr/>
            <p:nvPr/>
          </p:nvSpPr>
          <p:spPr>
            <a:xfrm>
              <a:off x="9380399" y="3193660"/>
              <a:ext cx="2596141" cy="3596660"/>
            </a:xfrm>
            <a:custGeom>
              <a:avLst/>
              <a:gdLst>
                <a:gd name="connsiteX0" fmla="*/ 738 w 4951523"/>
                <a:gd name="connsiteY0" fmla="*/ 3756029 h 6859778"/>
                <a:gd name="connsiteX1" fmla="*/ 138784 w 4951523"/>
                <a:gd name="connsiteY1" fmla="*/ 3700663 h 6859778"/>
                <a:gd name="connsiteX2" fmla="*/ 473933 w 4951523"/>
                <a:gd name="connsiteY2" fmla="*/ 3638653 h 6859778"/>
                <a:gd name="connsiteX3" fmla="*/ 614932 w 4951523"/>
                <a:gd name="connsiteY3" fmla="*/ 3581810 h 6859778"/>
                <a:gd name="connsiteX4" fmla="*/ 1043095 w 4951523"/>
                <a:gd name="connsiteY4" fmla="*/ 3394304 h 6859778"/>
                <a:gd name="connsiteX5" fmla="*/ 1129466 w 4951523"/>
                <a:gd name="connsiteY5" fmla="*/ 3369943 h 6859778"/>
                <a:gd name="connsiteX6" fmla="*/ 1168591 w 4951523"/>
                <a:gd name="connsiteY6" fmla="*/ 3341153 h 6859778"/>
                <a:gd name="connsiteX7" fmla="*/ 1218052 w 4951523"/>
                <a:gd name="connsiteY7" fmla="*/ 3220086 h 6859778"/>
                <a:gd name="connsiteX8" fmla="*/ 1239460 w 4951523"/>
                <a:gd name="connsiteY8" fmla="*/ 3194987 h 6859778"/>
                <a:gd name="connsiteX9" fmla="*/ 1376767 w 4951523"/>
                <a:gd name="connsiteY9" fmla="*/ 3107877 h 6859778"/>
                <a:gd name="connsiteX10" fmla="*/ 1403343 w 4951523"/>
                <a:gd name="connsiteY10" fmla="*/ 3071705 h 6859778"/>
                <a:gd name="connsiteX11" fmla="*/ 1508908 w 4951523"/>
                <a:gd name="connsiteY11" fmla="*/ 2952853 h 6859778"/>
                <a:gd name="connsiteX12" fmla="*/ 1643262 w 4951523"/>
                <a:gd name="connsiteY12" fmla="*/ 2926277 h 6859778"/>
                <a:gd name="connsiteX13" fmla="*/ 1762853 w 4951523"/>
                <a:gd name="connsiteY13" fmla="*/ 2935874 h 6859778"/>
                <a:gd name="connsiteX14" fmla="*/ 1782047 w 4951523"/>
                <a:gd name="connsiteY14" fmla="*/ 2927753 h 6859778"/>
                <a:gd name="connsiteX15" fmla="*/ 1909019 w 4951523"/>
                <a:gd name="connsiteY15" fmla="*/ 2901178 h 6859778"/>
                <a:gd name="connsiteX16" fmla="*/ 1979888 w 4951523"/>
                <a:gd name="connsiteY16" fmla="*/ 2934397 h 6859778"/>
                <a:gd name="connsiteX17" fmla="*/ 1987270 w 4951523"/>
                <a:gd name="connsiteY17" fmla="*/ 2862791 h 6859778"/>
                <a:gd name="connsiteX18" fmla="*/ 2060353 w 4951523"/>
                <a:gd name="connsiteY18" fmla="*/ 2326110 h 6859778"/>
                <a:gd name="connsiteX19" fmla="*/ 2141556 w 4951523"/>
                <a:gd name="connsiteY19" fmla="*/ 1877276 h 6859778"/>
                <a:gd name="connsiteX20" fmla="*/ 2200613 w 4951523"/>
                <a:gd name="connsiteY20" fmla="*/ 1265297 h 6859778"/>
                <a:gd name="connsiteX21" fmla="*/ 2223498 w 4951523"/>
                <a:gd name="connsiteY21" fmla="*/ 1055645 h 6859778"/>
                <a:gd name="connsiteX22" fmla="*/ 2241215 w 4951523"/>
                <a:gd name="connsiteY22" fmla="*/ 989206 h 6859778"/>
                <a:gd name="connsiteX23" fmla="*/ 2341612 w 4951523"/>
                <a:gd name="connsiteY23" fmla="*/ 716805 h 6859778"/>
                <a:gd name="connsiteX24" fmla="*/ 2804472 w 4951523"/>
                <a:gd name="connsiteY24" fmla="*/ 169789 h 6859778"/>
                <a:gd name="connsiteX25" fmla="*/ 3199416 w 4951523"/>
                <a:gd name="connsiteY25" fmla="*/ 11073 h 6859778"/>
                <a:gd name="connsiteX26" fmla="*/ 3225253 w 4951523"/>
                <a:gd name="connsiteY26" fmla="*/ 0 h 6859778"/>
                <a:gd name="connsiteX27" fmla="*/ 3450408 w 4951523"/>
                <a:gd name="connsiteY27" fmla="*/ 0 h 6859778"/>
                <a:gd name="connsiteX28" fmla="*/ 3534565 w 4951523"/>
                <a:gd name="connsiteY28" fmla="*/ 7382 h 6859778"/>
                <a:gd name="connsiteX29" fmla="*/ 3933200 w 4951523"/>
                <a:gd name="connsiteY29" fmla="*/ 145428 h 6859778"/>
                <a:gd name="connsiteX30" fmla="*/ 4367269 w 4951523"/>
                <a:gd name="connsiteY30" fmla="*/ 653319 h 6859778"/>
                <a:gd name="connsiteX31" fmla="*/ 4530414 w 4951523"/>
                <a:gd name="connsiteY31" fmla="*/ 1470521 h 6859778"/>
                <a:gd name="connsiteX32" fmla="*/ 4566587 w 4951523"/>
                <a:gd name="connsiteY32" fmla="*/ 1762115 h 6859778"/>
                <a:gd name="connsiteX33" fmla="*/ 4716444 w 4951523"/>
                <a:gd name="connsiteY33" fmla="*/ 2729912 h 6859778"/>
                <a:gd name="connsiteX34" fmla="*/ 4760737 w 4951523"/>
                <a:gd name="connsiteY34" fmla="*/ 3026674 h 6859778"/>
                <a:gd name="connsiteX35" fmla="*/ 4774763 w 4951523"/>
                <a:gd name="connsiteY35" fmla="*/ 3218609 h 6859778"/>
                <a:gd name="connsiteX36" fmla="*/ 4847108 w 4951523"/>
                <a:gd name="connsiteY36" fmla="*/ 3985613 h 6859778"/>
                <a:gd name="connsiteX37" fmla="*/ 4887709 w 4951523"/>
                <a:gd name="connsiteY37" fmla="*/ 4362840 h 6859778"/>
                <a:gd name="connsiteX38" fmla="*/ 4903212 w 4951523"/>
                <a:gd name="connsiteY38" fmla="*/ 5138702 h 6859778"/>
                <a:gd name="connsiteX39" fmla="*/ 4926834 w 4951523"/>
                <a:gd name="connsiteY39" fmla="*/ 5471636 h 6859778"/>
                <a:gd name="connsiteX40" fmla="*/ 4943813 w 4951523"/>
                <a:gd name="connsiteY40" fmla="*/ 5701220 h 6859778"/>
                <a:gd name="connsiteX41" fmla="*/ 4951195 w 4951523"/>
                <a:gd name="connsiteY41" fmla="*/ 6184750 h 6859778"/>
                <a:gd name="connsiteX42" fmla="*/ 4946766 w 4951523"/>
                <a:gd name="connsiteY42" fmla="*/ 6296958 h 6859778"/>
                <a:gd name="connsiteX43" fmla="*/ 4853752 w 4951523"/>
                <a:gd name="connsiteY43" fmla="*/ 6452721 h 6859778"/>
                <a:gd name="connsiteX44" fmla="*/ 4604235 w 4951523"/>
                <a:gd name="connsiteY44" fmla="*/ 6552380 h 6859778"/>
                <a:gd name="connsiteX45" fmla="*/ 4303783 w 4951523"/>
                <a:gd name="connsiteY45" fmla="*/ 6579694 h 6859778"/>
                <a:gd name="connsiteX46" fmla="*/ 4259490 w 4951523"/>
                <a:gd name="connsiteY46" fmla="*/ 6619557 h 6859778"/>
                <a:gd name="connsiteX47" fmla="*/ 4162784 w 4951523"/>
                <a:gd name="connsiteY47" fmla="*/ 6812231 h 6859778"/>
                <a:gd name="connsiteX48" fmla="*/ 4028429 w 4951523"/>
                <a:gd name="connsiteY48" fmla="*/ 6854309 h 6859778"/>
                <a:gd name="connsiteX49" fmla="*/ 3713950 w 4951523"/>
                <a:gd name="connsiteY49" fmla="*/ 6851357 h 6859778"/>
                <a:gd name="connsiteX50" fmla="*/ 3483628 w 4951523"/>
                <a:gd name="connsiteY50" fmla="*/ 6774582 h 6859778"/>
                <a:gd name="connsiteX51" fmla="*/ 3305719 w 4951523"/>
                <a:gd name="connsiteY51" fmla="*/ 6688950 h 6859778"/>
                <a:gd name="connsiteX52" fmla="*/ 3146264 w 4951523"/>
                <a:gd name="connsiteY52" fmla="*/ 6705928 h 6859778"/>
                <a:gd name="connsiteX53" fmla="*/ 3064323 w 4951523"/>
                <a:gd name="connsiteY53" fmla="*/ 6692641 h 6859778"/>
                <a:gd name="connsiteX54" fmla="*/ 3060632 w 4951523"/>
                <a:gd name="connsiteY54" fmla="*/ 6659421 h 6859778"/>
                <a:gd name="connsiteX55" fmla="*/ 3025936 w 4951523"/>
                <a:gd name="connsiteY55" fmla="*/ 6607008 h 6859778"/>
                <a:gd name="connsiteX56" fmla="*/ 3002313 w 4951523"/>
                <a:gd name="connsiteY56" fmla="*/ 6602579 h 6859778"/>
                <a:gd name="connsiteX57" fmla="*/ 2970570 w 4951523"/>
                <a:gd name="connsiteY57" fmla="*/ 6570836 h 6859778"/>
                <a:gd name="connsiteX58" fmla="*/ 2927015 w 4951523"/>
                <a:gd name="connsiteY58" fmla="*/ 6533186 h 6859778"/>
                <a:gd name="connsiteX59" fmla="*/ 2566029 w 4951523"/>
                <a:gd name="connsiteY59" fmla="*/ 6568621 h 6859778"/>
                <a:gd name="connsiteX60" fmla="*/ 2324633 w 4951523"/>
                <a:gd name="connsiteY60" fmla="*/ 6598888 h 6859778"/>
                <a:gd name="connsiteX61" fmla="*/ 2007940 w 4951523"/>
                <a:gd name="connsiteY61" fmla="*/ 6495538 h 6859778"/>
                <a:gd name="connsiteX62" fmla="*/ 1922307 w 4951523"/>
                <a:gd name="connsiteY62" fmla="*/ 6485941 h 6859778"/>
                <a:gd name="connsiteX63" fmla="*/ 1775403 w 4951523"/>
                <a:gd name="connsiteY63" fmla="*/ 6557547 h 6859778"/>
                <a:gd name="connsiteX64" fmla="*/ 1662456 w 4951523"/>
                <a:gd name="connsiteY64" fmla="*/ 6598149 h 6859778"/>
                <a:gd name="connsiteX65" fmla="*/ 1601184 w 4951523"/>
                <a:gd name="connsiteY65" fmla="*/ 6585600 h 6859778"/>
                <a:gd name="connsiteX66" fmla="*/ 1347239 w 4951523"/>
                <a:gd name="connsiteY66" fmla="*/ 6430575 h 6859778"/>
                <a:gd name="connsiteX67" fmla="*/ 1278585 w 4951523"/>
                <a:gd name="connsiteY67" fmla="*/ 6401047 h 6859778"/>
                <a:gd name="connsiteX68" fmla="*/ 1000279 w 4951523"/>
                <a:gd name="connsiteY68" fmla="*/ 6291791 h 6859778"/>
                <a:gd name="connsiteX69" fmla="*/ 476147 w 4951523"/>
                <a:gd name="connsiteY69" fmla="*/ 6035631 h 6859778"/>
                <a:gd name="connsiteX70" fmla="*/ 358033 w 4951523"/>
                <a:gd name="connsiteY70" fmla="*/ 5978788 h 6859778"/>
                <a:gd name="connsiteX71" fmla="*/ 327767 w 4951523"/>
                <a:gd name="connsiteY71" fmla="*/ 5918255 h 6859778"/>
                <a:gd name="connsiteX72" fmla="*/ 369107 w 4951523"/>
                <a:gd name="connsiteY72" fmla="*/ 5724843 h 6859778"/>
                <a:gd name="connsiteX73" fmla="*/ 410447 w 4951523"/>
                <a:gd name="connsiteY73" fmla="*/ 5366072 h 6859778"/>
                <a:gd name="connsiteX74" fmla="*/ 414876 w 4951523"/>
                <a:gd name="connsiteY74" fmla="*/ 5213999 h 6859778"/>
                <a:gd name="connsiteX75" fmla="*/ 332196 w 4951523"/>
                <a:gd name="connsiteY75" fmla="*/ 4750402 h 6859778"/>
                <a:gd name="connsiteX76" fmla="*/ 211129 w 4951523"/>
                <a:gd name="connsiteY76" fmla="*/ 4410086 h 6859778"/>
                <a:gd name="connsiteX77" fmla="*/ 196365 w 4951523"/>
                <a:gd name="connsiteY77" fmla="*/ 4325929 h 6859778"/>
                <a:gd name="connsiteX78" fmla="*/ 129926 w 4951523"/>
                <a:gd name="connsiteY78" fmla="*/ 4104465 h 6859778"/>
                <a:gd name="connsiteX79" fmla="*/ 34696 w 4951523"/>
                <a:gd name="connsiteY79" fmla="*/ 3909577 h 6859778"/>
                <a:gd name="connsiteX80" fmla="*/ 0 w 4951523"/>
                <a:gd name="connsiteY80" fmla="*/ 3792939 h 6859778"/>
                <a:gd name="connsiteX81" fmla="*/ 738 w 4951523"/>
                <a:gd name="connsiteY81" fmla="*/ 3756029 h 68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951523" h="6859778">
                  <a:moveTo>
                    <a:pt x="738" y="3756029"/>
                  </a:moveTo>
                  <a:cubicBezTo>
                    <a:pt x="33958" y="3706568"/>
                    <a:pt x="84156" y="3695495"/>
                    <a:pt x="138784" y="3700663"/>
                  </a:cubicBezTo>
                  <a:cubicBezTo>
                    <a:pt x="256160" y="3710998"/>
                    <a:pt x="366892" y="3684422"/>
                    <a:pt x="473933" y="3638653"/>
                  </a:cubicBezTo>
                  <a:cubicBezTo>
                    <a:pt x="520440" y="3618721"/>
                    <a:pt x="567686" y="3601004"/>
                    <a:pt x="614932" y="3581810"/>
                  </a:cubicBezTo>
                  <a:cubicBezTo>
                    <a:pt x="758883" y="3522753"/>
                    <a:pt x="900620" y="3457791"/>
                    <a:pt x="1043095" y="3394304"/>
                  </a:cubicBezTo>
                  <a:cubicBezTo>
                    <a:pt x="1071147" y="3381754"/>
                    <a:pt x="1098461" y="3369943"/>
                    <a:pt x="1129466" y="3369943"/>
                  </a:cubicBezTo>
                  <a:cubicBezTo>
                    <a:pt x="1149398" y="3369943"/>
                    <a:pt x="1161209" y="3361085"/>
                    <a:pt x="1168591" y="3341153"/>
                  </a:cubicBezTo>
                  <a:cubicBezTo>
                    <a:pt x="1184094" y="3300551"/>
                    <a:pt x="1201811" y="3260688"/>
                    <a:pt x="1218052" y="3220086"/>
                  </a:cubicBezTo>
                  <a:cubicBezTo>
                    <a:pt x="1222481" y="3209013"/>
                    <a:pt x="1227648" y="3200154"/>
                    <a:pt x="1239460" y="3194987"/>
                  </a:cubicBezTo>
                  <a:cubicBezTo>
                    <a:pt x="1288920" y="3172102"/>
                    <a:pt x="1332475" y="3138882"/>
                    <a:pt x="1376767" y="3107877"/>
                  </a:cubicBezTo>
                  <a:cubicBezTo>
                    <a:pt x="1390055" y="3098281"/>
                    <a:pt x="1395961" y="3084993"/>
                    <a:pt x="1403343" y="3071705"/>
                  </a:cubicBezTo>
                  <a:cubicBezTo>
                    <a:pt x="1429919" y="3024459"/>
                    <a:pt x="1462400" y="2982381"/>
                    <a:pt x="1508908" y="2952853"/>
                  </a:cubicBezTo>
                  <a:cubicBezTo>
                    <a:pt x="1549509" y="2927015"/>
                    <a:pt x="1592326" y="2912251"/>
                    <a:pt x="1643262" y="2926277"/>
                  </a:cubicBezTo>
                  <a:cubicBezTo>
                    <a:pt x="1681650" y="2936612"/>
                    <a:pt x="1722989" y="2936612"/>
                    <a:pt x="1762853" y="2935874"/>
                  </a:cubicBezTo>
                  <a:cubicBezTo>
                    <a:pt x="1770235" y="2935874"/>
                    <a:pt x="1776879" y="2934397"/>
                    <a:pt x="1782047" y="2927753"/>
                  </a:cubicBezTo>
                  <a:cubicBezTo>
                    <a:pt x="1816743" y="2883461"/>
                    <a:pt x="1862512" y="2890104"/>
                    <a:pt x="1909019" y="2901178"/>
                  </a:cubicBezTo>
                  <a:cubicBezTo>
                    <a:pt x="1933380" y="2907083"/>
                    <a:pt x="1954788" y="2919633"/>
                    <a:pt x="1979888" y="2934397"/>
                  </a:cubicBezTo>
                  <a:cubicBezTo>
                    <a:pt x="1982840" y="2909298"/>
                    <a:pt x="1985055" y="2885675"/>
                    <a:pt x="1987270" y="2862791"/>
                  </a:cubicBezTo>
                  <a:cubicBezTo>
                    <a:pt x="2002772" y="2682667"/>
                    <a:pt x="2027133" y="2504019"/>
                    <a:pt x="2060353" y="2326110"/>
                  </a:cubicBezTo>
                  <a:cubicBezTo>
                    <a:pt x="2087667" y="2176252"/>
                    <a:pt x="2117195" y="2027133"/>
                    <a:pt x="2141556" y="1877276"/>
                  </a:cubicBezTo>
                  <a:cubicBezTo>
                    <a:pt x="2152630" y="1807884"/>
                    <a:pt x="2186587" y="1399652"/>
                    <a:pt x="2200613" y="1265297"/>
                  </a:cubicBezTo>
                  <a:cubicBezTo>
                    <a:pt x="2207996" y="1195167"/>
                    <a:pt x="2216116" y="1125775"/>
                    <a:pt x="2223498" y="1055645"/>
                  </a:cubicBezTo>
                  <a:cubicBezTo>
                    <a:pt x="2225713" y="1032760"/>
                    <a:pt x="2229404" y="1009876"/>
                    <a:pt x="2241215" y="989206"/>
                  </a:cubicBezTo>
                  <a:cubicBezTo>
                    <a:pt x="2289937" y="904311"/>
                    <a:pt x="2306916" y="806867"/>
                    <a:pt x="2341612" y="716805"/>
                  </a:cubicBezTo>
                  <a:cubicBezTo>
                    <a:pt x="2432412" y="480577"/>
                    <a:pt x="2579317" y="293809"/>
                    <a:pt x="2804472" y="169789"/>
                  </a:cubicBezTo>
                  <a:cubicBezTo>
                    <a:pt x="2929968" y="101135"/>
                    <a:pt x="3059893" y="45031"/>
                    <a:pt x="3199416" y="11073"/>
                  </a:cubicBezTo>
                  <a:cubicBezTo>
                    <a:pt x="3208274" y="8859"/>
                    <a:pt x="3218609" y="9597"/>
                    <a:pt x="3225253" y="0"/>
                  </a:cubicBezTo>
                  <a:cubicBezTo>
                    <a:pt x="3300551" y="0"/>
                    <a:pt x="3375111" y="0"/>
                    <a:pt x="3450408" y="0"/>
                  </a:cubicBezTo>
                  <a:cubicBezTo>
                    <a:pt x="3478460" y="6644"/>
                    <a:pt x="3506512" y="5906"/>
                    <a:pt x="3534565" y="7382"/>
                  </a:cubicBezTo>
                  <a:cubicBezTo>
                    <a:pt x="3680731" y="16979"/>
                    <a:pt x="3810656" y="70868"/>
                    <a:pt x="3933200" y="145428"/>
                  </a:cubicBezTo>
                  <a:cubicBezTo>
                    <a:pt x="4128088" y="264280"/>
                    <a:pt x="4258014" y="456216"/>
                    <a:pt x="4367269" y="653319"/>
                  </a:cubicBezTo>
                  <a:cubicBezTo>
                    <a:pt x="4475786" y="888809"/>
                    <a:pt x="4524508" y="1387841"/>
                    <a:pt x="4530414" y="1470521"/>
                  </a:cubicBezTo>
                  <a:cubicBezTo>
                    <a:pt x="4537058" y="1568703"/>
                    <a:pt x="4551822" y="1665409"/>
                    <a:pt x="4566587" y="1762115"/>
                  </a:cubicBezTo>
                  <a:cubicBezTo>
                    <a:pt x="4616785" y="2084714"/>
                    <a:pt x="4667722" y="2407313"/>
                    <a:pt x="4716444" y="2729912"/>
                  </a:cubicBezTo>
                  <a:cubicBezTo>
                    <a:pt x="4731208" y="2828833"/>
                    <a:pt x="4750402" y="2927015"/>
                    <a:pt x="4760737" y="3026674"/>
                  </a:cubicBezTo>
                  <a:cubicBezTo>
                    <a:pt x="4767381" y="3090160"/>
                    <a:pt x="4771072" y="3154385"/>
                    <a:pt x="4774763" y="3218609"/>
                  </a:cubicBezTo>
                  <a:cubicBezTo>
                    <a:pt x="4779930" y="3296860"/>
                    <a:pt x="4836772" y="3895551"/>
                    <a:pt x="4847108" y="3985613"/>
                  </a:cubicBezTo>
                  <a:cubicBezTo>
                    <a:pt x="4861872" y="4111109"/>
                    <a:pt x="4875898" y="4237344"/>
                    <a:pt x="4887709" y="4362840"/>
                  </a:cubicBezTo>
                  <a:cubicBezTo>
                    <a:pt x="4911332" y="4621214"/>
                    <a:pt x="4901736" y="4879589"/>
                    <a:pt x="4903212" y="5138702"/>
                  </a:cubicBezTo>
                  <a:cubicBezTo>
                    <a:pt x="4903950" y="5250172"/>
                    <a:pt x="4913547" y="5360904"/>
                    <a:pt x="4926834" y="5471636"/>
                  </a:cubicBezTo>
                  <a:cubicBezTo>
                    <a:pt x="4936431" y="5547672"/>
                    <a:pt x="4941599" y="5624446"/>
                    <a:pt x="4943813" y="5701220"/>
                  </a:cubicBezTo>
                  <a:cubicBezTo>
                    <a:pt x="4948981" y="5862151"/>
                    <a:pt x="4952672" y="6023819"/>
                    <a:pt x="4951195" y="6184750"/>
                  </a:cubicBezTo>
                  <a:cubicBezTo>
                    <a:pt x="4950457" y="6221660"/>
                    <a:pt x="4948243" y="6259309"/>
                    <a:pt x="4946766" y="6296958"/>
                  </a:cubicBezTo>
                  <a:cubicBezTo>
                    <a:pt x="4944552" y="6367088"/>
                    <a:pt x="4905427" y="6413596"/>
                    <a:pt x="4853752" y="6452721"/>
                  </a:cubicBezTo>
                  <a:cubicBezTo>
                    <a:pt x="4779930" y="6508087"/>
                    <a:pt x="4692821" y="6531710"/>
                    <a:pt x="4604235" y="6552380"/>
                  </a:cubicBezTo>
                  <a:cubicBezTo>
                    <a:pt x="4505315" y="6576003"/>
                    <a:pt x="4404918" y="6582647"/>
                    <a:pt x="4303783" y="6579694"/>
                  </a:cubicBezTo>
                  <a:cubicBezTo>
                    <a:pt x="4265396" y="6578956"/>
                    <a:pt x="4263919" y="6581909"/>
                    <a:pt x="4259490" y="6619557"/>
                  </a:cubicBezTo>
                  <a:cubicBezTo>
                    <a:pt x="4250631" y="6694855"/>
                    <a:pt x="4227747" y="6762771"/>
                    <a:pt x="4162784" y="6812231"/>
                  </a:cubicBezTo>
                  <a:cubicBezTo>
                    <a:pt x="4122182" y="6843236"/>
                    <a:pt x="4076413" y="6850618"/>
                    <a:pt x="4028429" y="6854309"/>
                  </a:cubicBezTo>
                  <a:cubicBezTo>
                    <a:pt x="3923603" y="6861691"/>
                    <a:pt x="3818038" y="6862430"/>
                    <a:pt x="3713950" y="6851357"/>
                  </a:cubicBezTo>
                  <a:cubicBezTo>
                    <a:pt x="3632009" y="6842498"/>
                    <a:pt x="3553020" y="6821090"/>
                    <a:pt x="3483628" y="6774582"/>
                  </a:cubicBezTo>
                  <a:cubicBezTo>
                    <a:pt x="3428262" y="6737672"/>
                    <a:pt x="3369205" y="6708881"/>
                    <a:pt x="3305719" y="6688950"/>
                  </a:cubicBezTo>
                  <a:cubicBezTo>
                    <a:pt x="3249614" y="6671232"/>
                    <a:pt x="3196463" y="6675661"/>
                    <a:pt x="3146264" y="6705928"/>
                  </a:cubicBezTo>
                  <a:cubicBezTo>
                    <a:pt x="3120427" y="6721431"/>
                    <a:pt x="3083516" y="6714787"/>
                    <a:pt x="3064323" y="6692641"/>
                  </a:cubicBezTo>
                  <a:cubicBezTo>
                    <a:pt x="3055464" y="6682306"/>
                    <a:pt x="3058417" y="6671232"/>
                    <a:pt x="3060632" y="6659421"/>
                  </a:cubicBezTo>
                  <a:cubicBezTo>
                    <a:pt x="3067276" y="6624725"/>
                    <a:pt x="3060632" y="6614390"/>
                    <a:pt x="3025936" y="6607008"/>
                  </a:cubicBezTo>
                  <a:cubicBezTo>
                    <a:pt x="3017815" y="6605531"/>
                    <a:pt x="3010433" y="6603317"/>
                    <a:pt x="3002313" y="6602579"/>
                  </a:cubicBezTo>
                  <a:cubicBezTo>
                    <a:pt x="2982381" y="6601102"/>
                    <a:pt x="2972784" y="6591505"/>
                    <a:pt x="2970570" y="6570836"/>
                  </a:cubicBezTo>
                  <a:cubicBezTo>
                    <a:pt x="2966879" y="6539092"/>
                    <a:pt x="2959496" y="6534663"/>
                    <a:pt x="2927015" y="6533186"/>
                  </a:cubicBezTo>
                  <a:cubicBezTo>
                    <a:pt x="2804472" y="6526543"/>
                    <a:pt x="2684881" y="6544998"/>
                    <a:pt x="2566029" y="6568621"/>
                  </a:cubicBezTo>
                  <a:cubicBezTo>
                    <a:pt x="2486302" y="6584123"/>
                    <a:pt x="2406575" y="6595934"/>
                    <a:pt x="2324633" y="6598888"/>
                  </a:cubicBezTo>
                  <a:cubicBezTo>
                    <a:pt x="2205043" y="6603317"/>
                    <a:pt x="2102431" y="6563453"/>
                    <a:pt x="2007940" y="6495538"/>
                  </a:cubicBezTo>
                  <a:cubicBezTo>
                    <a:pt x="1979149" y="6474868"/>
                    <a:pt x="1954788" y="6470438"/>
                    <a:pt x="1922307" y="6485941"/>
                  </a:cubicBezTo>
                  <a:cubicBezTo>
                    <a:pt x="1872847" y="6509563"/>
                    <a:pt x="1824863" y="6534663"/>
                    <a:pt x="1775403" y="6557547"/>
                  </a:cubicBezTo>
                  <a:cubicBezTo>
                    <a:pt x="1739230" y="6574527"/>
                    <a:pt x="1702320" y="6590029"/>
                    <a:pt x="1662456" y="6598149"/>
                  </a:cubicBezTo>
                  <a:cubicBezTo>
                    <a:pt x="1640310" y="6602579"/>
                    <a:pt x="1620378" y="6598149"/>
                    <a:pt x="1601184" y="6585600"/>
                  </a:cubicBezTo>
                  <a:cubicBezTo>
                    <a:pt x="1517766" y="6532448"/>
                    <a:pt x="1432872" y="6481511"/>
                    <a:pt x="1347239" y="6430575"/>
                  </a:cubicBezTo>
                  <a:cubicBezTo>
                    <a:pt x="1325831" y="6418025"/>
                    <a:pt x="1302946" y="6408429"/>
                    <a:pt x="1278585" y="6401047"/>
                  </a:cubicBezTo>
                  <a:cubicBezTo>
                    <a:pt x="1183356" y="6371518"/>
                    <a:pt x="1089603" y="6338298"/>
                    <a:pt x="1000279" y="6291791"/>
                  </a:cubicBezTo>
                  <a:cubicBezTo>
                    <a:pt x="827537" y="6201729"/>
                    <a:pt x="651842" y="6119049"/>
                    <a:pt x="476147" y="6035631"/>
                  </a:cubicBezTo>
                  <a:cubicBezTo>
                    <a:pt x="436284" y="6017176"/>
                    <a:pt x="398635" y="5995767"/>
                    <a:pt x="358033" y="5978788"/>
                  </a:cubicBezTo>
                  <a:cubicBezTo>
                    <a:pt x="324076" y="5964024"/>
                    <a:pt x="319646" y="5953689"/>
                    <a:pt x="327767" y="5918255"/>
                  </a:cubicBezTo>
                  <a:cubicBezTo>
                    <a:pt x="343269" y="5854030"/>
                    <a:pt x="357295" y="5789806"/>
                    <a:pt x="369107" y="5724843"/>
                  </a:cubicBezTo>
                  <a:cubicBezTo>
                    <a:pt x="389777" y="5605991"/>
                    <a:pt x="406017" y="5487138"/>
                    <a:pt x="410447" y="5366072"/>
                  </a:cubicBezTo>
                  <a:cubicBezTo>
                    <a:pt x="412661" y="5315135"/>
                    <a:pt x="414876" y="5264198"/>
                    <a:pt x="414876" y="5213999"/>
                  </a:cubicBezTo>
                  <a:cubicBezTo>
                    <a:pt x="414876" y="5054546"/>
                    <a:pt x="390515" y="4900259"/>
                    <a:pt x="332196" y="4750402"/>
                  </a:cubicBezTo>
                  <a:cubicBezTo>
                    <a:pt x="288641" y="4638193"/>
                    <a:pt x="252469" y="4523032"/>
                    <a:pt x="211129" y="4410086"/>
                  </a:cubicBezTo>
                  <a:cubicBezTo>
                    <a:pt x="200794" y="4382772"/>
                    <a:pt x="200056" y="4353981"/>
                    <a:pt x="196365" y="4325929"/>
                  </a:cubicBezTo>
                  <a:cubicBezTo>
                    <a:pt x="186030" y="4248417"/>
                    <a:pt x="166098" y="4173857"/>
                    <a:pt x="129926" y="4104465"/>
                  </a:cubicBezTo>
                  <a:cubicBezTo>
                    <a:pt x="96706" y="4040240"/>
                    <a:pt x="65701" y="3974540"/>
                    <a:pt x="34696" y="3909577"/>
                  </a:cubicBezTo>
                  <a:cubicBezTo>
                    <a:pt x="16979" y="3871928"/>
                    <a:pt x="8859" y="3832803"/>
                    <a:pt x="0" y="3792939"/>
                  </a:cubicBezTo>
                  <a:cubicBezTo>
                    <a:pt x="738" y="3781128"/>
                    <a:pt x="738" y="3768578"/>
                    <a:pt x="738" y="3756029"/>
                  </a:cubicBezTo>
                  <a:close/>
                </a:path>
              </a:pathLst>
            </a:custGeom>
            <a:solidFill>
              <a:srgbClr val="000000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4F4D4E6-6D70-45F6-854B-7FDA422BF111}"/>
                </a:ext>
              </a:extLst>
            </p:cNvPr>
            <p:cNvSpPr/>
            <p:nvPr/>
          </p:nvSpPr>
          <p:spPr>
            <a:xfrm>
              <a:off x="9463713" y="4977081"/>
              <a:ext cx="1408004" cy="1586175"/>
            </a:xfrm>
            <a:custGeom>
              <a:avLst/>
              <a:gdLst>
                <a:gd name="connsiteX0" fmla="*/ 1080508 w 1408004"/>
                <a:gd name="connsiteY0" fmla="*/ 1057553 h 1586175"/>
                <a:gd name="connsiteX1" fmla="*/ 1098360 w 1408004"/>
                <a:gd name="connsiteY1" fmla="*/ 1069939 h 1586175"/>
                <a:gd name="connsiteX2" fmla="*/ 1308531 w 1408004"/>
                <a:gd name="connsiteY2" fmla="*/ 1264239 h 1586175"/>
                <a:gd name="connsiteX3" fmla="*/ 1408004 w 1408004"/>
                <a:gd name="connsiteY3" fmla="*/ 1337005 h 1586175"/>
                <a:gd name="connsiteX4" fmla="*/ 893221 w 1408004"/>
                <a:gd name="connsiteY4" fmla="*/ 1558787 h 1586175"/>
                <a:gd name="connsiteX5" fmla="*/ 889351 w 1408004"/>
                <a:gd name="connsiteY5" fmla="*/ 1555303 h 1586175"/>
                <a:gd name="connsiteX6" fmla="*/ 939281 w 1408004"/>
                <a:gd name="connsiteY6" fmla="*/ 1415577 h 1586175"/>
                <a:gd name="connsiteX7" fmla="*/ 1069331 w 1408004"/>
                <a:gd name="connsiteY7" fmla="*/ 1076518 h 1586175"/>
                <a:gd name="connsiteX8" fmla="*/ 1080508 w 1408004"/>
                <a:gd name="connsiteY8" fmla="*/ 1057553 h 1586175"/>
                <a:gd name="connsiteX9" fmla="*/ 945860 w 1408004"/>
                <a:gd name="connsiteY9" fmla="*/ 256932 h 1586175"/>
                <a:gd name="connsiteX10" fmla="*/ 950117 w 1408004"/>
                <a:gd name="connsiteY10" fmla="*/ 266801 h 1586175"/>
                <a:gd name="connsiteX11" fmla="*/ 1018239 w 1408004"/>
                <a:gd name="connsiteY11" fmla="*/ 707656 h 1586175"/>
                <a:gd name="connsiteX12" fmla="*/ 1047655 w 1408004"/>
                <a:gd name="connsiteY12" fmla="*/ 962724 h 1586175"/>
                <a:gd name="connsiteX13" fmla="*/ 1038752 w 1408004"/>
                <a:gd name="connsiteY13" fmla="*/ 1031232 h 1586175"/>
                <a:gd name="connsiteX14" fmla="*/ 969857 w 1408004"/>
                <a:gd name="connsiteY14" fmla="*/ 1186441 h 1586175"/>
                <a:gd name="connsiteX15" fmla="*/ 913734 w 1408004"/>
                <a:gd name="connsiteY15" fmla="*/ 1336231 h 1586175"/>
                <a:gd name="connsiteX16" fmla="*/ 847161 w 1408004"/>
                <a:gd name="connsiteY16" fmla="*/ 1518146 h 1586175"/>
                <a:gd name="connsiteX17" fmla="*/ 842129 w 1408004"/>
                <a:gd name="connsiteY17" fmla="*/ 1529757 h 1586175"/>
                <a:gd name="connsiteX18" fmla="*/ 835936 w 1408004"/>
                <a:gd name="connsiteY18" fmla="*/ 1480214 h 1586175"/>
                <a:gd name="connsiteX19" fmla="*/ 820841 w 1408004"/>
                <a:gd name="connsiteY19" fmla="*/ 1199988 h 1586175"/>
                <a:gd name="connsiteX20" fmla="*/ 804198 w 1408004"/>
                <a:gd name="connsiteY20" fmla="*/ 848156 h 1586175"/>
                <a:gd name="connsiteX21" fmla="*/ 769750 w 1408004"/>
                <a:gd name="connsiteY21" fmla="*/ 555930 h 1586175"/>
                <a:gd name="connsiteX22" fmla="*/ 737625 w 1408004"/>
                <a:gd name="connsiteY22" fmla="*/ 338019 h 1586175"/>
                <a:gd name="connsiteX23" fmla="*/ 748462 w 1408004"/>
                <a:gd name="connsiteY23" fmla="*/ 319441 h 1586175"/>
                <a:gd name="connsiteX24" fmla="*/ 934635 w 1408004"/>
                <a:gd name="connsiteY24" fmla="*/ 257512 h 1586175"/>
                <a:gd name="connsiteX25" fmla="*/ 945860 w 1408004"/>
                <a:gd name="connsiteY25" fmla="*/ 256932 h 1586175"/>
                <a:gd name="connsiteX26" fmla="*/ 5900 w 1408004"/>
                <a:gd name="connsiteY26" fmla="*/ 228386 h 1586175"/>
                <a:gd name="connsiteX27" fmla="*/ 12287 w 1408004"/>
                <a:gd name="connsiteY27" fmla="*/ 228870 h 1586175"/>
                <a:gd name="connsiteX28" fmla="*/ 136918 w 1408004"/>
                <a:gd name="connsiteY28" fmla="*/ 237385 h 1586175"/>
                <a:gd name="connsiteX29" fmla="*/ 246454 w 1408004"/>
                <a:gd name="connsiteY29" fmla="*/ 241642 h 1586175"/>
                <a:gd name="connsiteX30" fmla="*/ 265807 w 1408004"/>
                <a:gd name="connsiteY30" fmla="*/ 255189 h 1586175"/>
                <a:gd name="connsiteX31" fmla="*/ 287482 w 1408004"/>
                <a:gd name="connsiteY31" fmla="*/ 300475 h 1586175"/>
                <a:gd name="connsiteX32" fmla="*/ 391599 w 1408004"/>
                <a:gd name="connsiteY32" fmla="*/ 335697 h 1586175"/>
                <a:gd name="connsiteX33" fmla="*/ 439981 w 1408004"/>
                <a:gd name="connsiteY33" fmla="*/ 310152 h 1586175"/>
                <a:gd name="connsiteX34" fmla="*/ 537131 w 1408004"/>
                <a:gd name="connsiteY34" fmla="*/ 290411 h 1586175"/>
                <a:gd name="connsiteX35" fmla="*/ 662537 w 1408004"/>
                <a:gd name="connsiteY35" fmla="*/ 320989 h 1586175"/>
                <a:gd name="connsiteX36" fmla="*/ 675310 w 1408004"/>
                <a:gd name="connsiteY36" fmla="*/ 339954 h 1586175"/>
                <a:gd name="connsiteX37" fmla="*/ 695824 w 1408004"/>
                <a:gd name="connsiteY37" fmla="*/ 505613 h 1586175"/>
                <a:gd name="connsiteX38" fmla="*/ 716337 w 1408004"/>
                <a:gd name="connsiteY38" fmla="*/ 644178 h 1586175"/>
                <a:gd name="connsiteX39" fmla="*/ 736852 w 1408004"/>
                <a:gd name="connsiteY39" fmla="*/ 700688 h 1586175"/>
                <a:gd name="connsiteX40" fmla="*/ 751172 w 1408004"/>
                <a:gd name="connsiteY40" fmla="*/ 764165 h 1586175"/>
                <a:gd name="connsiteX41" fmla="*/ 753107 w 1408004"/>
                <a:gd name="connsiteY41" fmla="*/ 911245 h 1586175"/>
                <a:gd name="connsiteX42" fmla="*/ 769364 w 1408004"/>
                <a:gd name="connsiteY42" fmla="*/ 1088903 h 1586175"/>
                <a:gd name="connsiteX43" fmla="*/ 781750 w 1408004"/>
                <a:gd name="connsiteY43" fmla="*/ 1270819 h 1586175"/>
                <a:gd name="connsiteX44" fmla="*/ 788330 w 1408004"/>
                <a:gd name="connsiteY44" fmla="*/ 1568462 h 1586175"/>
                <a:gd name="connsiteX45" fmla="*/ 770138 w 1408004"/>
                <a:gd name="connsiteY45" fmla="*/ 1581235 h 1586175"/>
                <a:gd name="connsiteX46" fmla="*/ 198460 w 1408004"/>
                <a:gd name="connsiteY46" fmla="*/ 1333521 h 1586175"/>
                <a:gd name="connsiteX47" fmla="*/ 172140 w 1408004"/>
                <a:gd name="connsiteY47" fmla="*/ 1278946 h 1586175"/>
                <a:gd name="connsiteX48" fmla="*/ 206201 w 1408004"/>
                <a:gd name="connsiteY48" fmla="*/ 1077292 h 1586175"/>
                <a:gd name="connsiteX49" fmla="*/ 214716 w 1408004"/>
                <a:gd name="connsiteY49" fmla="*/ 961175 h 1586175"/>
                <a:gd name="connsiteX50" fmla="*/ 199621 w 1408004"/>
                <a:gd name="connsiteY50" fmla="*/ 853575 h 1586175"/>
                <a:gd name="connsiteX51" fmla="*/ 54089 w 1408004"/>
                <a:gd name="connsiteY51" fmla="*/ 362403 h 1586175"/>
                <a:gd name="connsiteX52" fmla="*/ 4546 w 1408004"/>
                <a:gd name="connsiteY52" fmla="*/ 242029 h 1586175"/>
                <a:gd name="connsiteX53" fmla="*/ 675 w 1408004"/>
                <a:gd name="connsiteY53" fmla="*/ 230805 h 1586175"/>
                <a:gd name="connsiteX54" fmla="*/ 5900 w 1408004"/>
                <a:gd name="connsiteY54" fmla="*/ 228386 h 1586175"/>
                <a:gd name="connsiteX55" fmla="*/ 1246020 w 1408004"/>
                <a:gd name="connsiteY55" fmla="*/ 137042 h 1586175"/>
                <a:gd name="connsiteX56" fmla="*/ 1249310 w 1408004"/>
                <a:gd name="connsiteY56" fmla="*/ 146815 h 1586175"/>
                <a:gd name="connsiteX57" fmla="*/ 1249310 w 1408004"/>
                <a:gd name="connsiteY57" fmla="*/ 312474 h 1586175"/>
                <a:gd name="connsiteX58" fmla="*/ 1245440 w 1408004"/>
                <a:gd name="connsiteY58" fmla="*/ 389498 h 1586175"/>
                <a:gd name="connsiteX59" fmla="*/ 1243891 w 1408004"/>
                <a:gd name="connsiteY59" fmla="*/ 392207 h 1586175"/>
                <a:gd name="connsiteX60" fmla="*/ 1243891 w 1408004"/>
                <a:gd name="connsiteY60" fmla="*/ 516064 h 1586175"/>
                <a:gd name="connsiteX61" fmla="*/ 1243891 w 1408004"/>
                <a:gd name="connsiteY61" fmla="*/ 517612 h 1586175"/>
                <a:gd name="connsiteX62" fmla="*/ 1245827 w 1408004"/>
                <a:gd name="connsiteY62" fmla="*/ 516838 h 1586175"/>
                <a:gd name="connsiteX63" fmla="*/ 1249310 w 1408004"/>
                <a:gd name="connsiteY63" fmla="*/ 567155 h 1586175"/>
                <a:gd name="connsiteX64" fmla="*/ 1288015 w 1408004"/>
                <a:gd name="connsiteY64" fmla="*/ 776551 h 1586175"/>
                <a:gd name="connsiteX65" fmla="*/ 1392133 w 1408004"/>
                <a:gd name="connsiteY65" fmla="*/ 1211986 h 1586175"/>
                <a:gd name="connsiteX66" fmla="*/ 1408002 w 1408004"/>
                <a:gd name="connsiteY66" fmla="*/ 1265787 h 1586175"/>
                <a:gd name="connsiteX67" fmla="*/ 1392907 w 1408004"/>
                <a:gd name="connsiteY67" fmla="*/ 1260368 h 1586175"/>
                <a:gd name="connsiteX68" fmla="*/ 1247762 w 1408004"/>
                <a:gd name="connsiteY68" fmla="*/ 1146574 h 1586175"/>
                <a:gd name="connsiteX69" fmla="*/ 1137064 w 1408004"/>
                <a:gd name="connsiteY69" fmla="*/ 1032781 h 1586175"/>
                <a:gd name="connsiteX70" fmla="*/ 1104939 w 1408004"/>
                <a:gd name="connsiteY70" fmla="*/ 965047 h 1586175"/>
                <a:gd name="connsiteX71" fmla="*/ 1084038 w 1408004"/>
                <a:gd name="connsiteY71" fmla="*/ 778487 h 1586175"/>
                <a:gd name="connsiteX72" fmla="*/ 1058493 w 1408004"/>
                <a:gd name="connsiteY72" fmla="*/ 637986 h 1586175"/>
                <a:gd name="connsiteX73" fmla="*/ 1007401 w 1408004"/>
                <a:gd name="connsiteY73" fmla="*/ 298153 h 1586175"/>
                <a:gd name="connsiteX74" fmla="*/ 1004305 w 1408004"/>
                <a:gd name="connsiteY74" fmla="*/ 250545 h 1586175"/>
                <a:gd name="connsiteX75" fmla="*/ 1014368 w 1408004"/>
                <a:gd name="connsiteY75" fmla="*/ 234289 h 1586175"/>
                <a:gd name="connsiteX76" fmla="*/ 1235763 w 1408004"/>
                <a:gd name="connsiteY76" fmla="*/ 138299 h 1586175"/>
                <a:gd name="connsiteX77" fmla="*/ 1246020 w 1408004"/>
                <a:gd name="connsiteY77" fmla="*/ 137042 h 1586175"/>
                <a:gd name="connsiteX78" fmla="*/ 534954 w 1408004"/>
                <a:gd name="connsiteY78" fmla="*/ 30940 h 1586175"/>
                <a:gd name="connsiteX79" fmla="*/ 540615 w 1408004"/>
                <a:gd name="connsiteY79" fmla="*/ 41923 h 1586175"/>
                <a:gd name="connsiteX80" fmla="*/ 554549 w 1408004"/>
                <a:gd name="connsiteY80" fmla="*/ 90304 h 1586175"/>
                <a:gd name="connsiteX81" fmla="*/ 620348 w 1408004"/>
                <a:gd name="connsiteY81" fmla="*/ 129397 h 1586175"/>
                <a:gd name="connsiteX82" fmla="*/ 657892 w 1408004"/>
                <a:gd name="connsiteY82" fmla="*/ 125913 h 1586175"/>
                <a:gd name="connsiteX83" fmla="*/ 679954 w 1408004"/>
                <a:gd name="connsiteY83" fmla="*/ 111592 h 1586175"/>
                <a:gd name="connsiteX84" fmla="*/ 690404 w 1408004"/>
                <a:gd name="connsiteY84" fmla="*/ 110044 h 1586175"/>
                <a:gd name="connsiteX85" fmla="*/ 719433 w 1408004"/>
                <a:gd name="connsiteY85" fmla="*/ 158813 h 1586175"/>
                <a:gd name="connsiteX86" fmla="*/ 742657 w 1408004"/>
                <a:gd name="connsiteY86" fmla="*/ 243965 h 1586175"/>
                <a:gd name="connsiteX87" fmla="*/ 733368 w 1408004"/>
                <a:gd name="connsiteY87" fmla="*/ 257125 h 1586175"/>
                <a:gd name="connsiteX88" fmla="*/ 621896 w 1408004"/>
                <a:gd name="connsiteY88" fmla="*/ 249383 h 1586175"/>
                <a:gd name="connsiteX89" fmla="*/ 447722 w 1408004"/>
                <a:gd name="connsiteY89" fmla="*/ 220354 h 1586175"/>
                <a:gd name="connsiteX90" fmla="*/ 426047 w 1408004"/>
                <a:gd name="connsiteY90" fmla="*/ 231966 h 1586175"/>
                <a:gd name="connsiteX91" fmla="*/ 396631 w 1408004"/>
                <a:gd name="connsiteY91" fmla="*/ 277639 h 1586175"/>
                <a:gd name="connsiteX92" fmla="*/ 331219 w 1408004"/>
                <a:gd name="connsiteY92" fmla="*/ 265253 h 1586175"/>
                <a:gd name="connsiteX93" fmla="*/ 321542 w 1408004"/>
                <a:gd name="connsiteY93" fmla="*/ 211839 h 1586175"/>
                <a:gd name="connsiteX94" fmla="*/ 307221 w 1408004"/>
                <a:gd name="connsiteY94" fmla="*/ 195583 h 1586175"/>
                <a:gd name="connsiteX95" fmla="*/ 201943 w 1408004"/>
                <a:gd name="connsiteY95" fmla="*/ 180488 h 1586175"/>
                <a:gd name="connsiteX96" fmla="*/ 186848 w 1408004"/>
                <a:gd name="connsiteY96" fmla="*/ 175456 h 1586175"/>
                <a:gd name="connsiteX97" fmla="*/ 321542 w 1408004"/>
                <a:gd name="connsiteY97" fmla="*/ 130558 h 1586175"/>
                <a:gd name="connsiteX98" fmla="*/ 511973 w 1408004"/>
                <a:gd name="connsiteY98" fmla="*/ 37665 h 1586175"/>
                <a:gd name="connsiteX99" fmla="*/ 523197 w 1408004"/>
                <a:gd name="connsiteY99" fmla="*/ 31859 h 1586175"/>
                <a:gd name="connsiteX100" fmla="*/ 534954 w 1408004"/>
                <a:gd name="connsiteY100" fmla="*/ 30940 h 1586175"/>
                <a:gd name="connsiteX101" fmla="*/ 770912 w 1408004"/>
                <a:gd name="connsiteY101" fmla="*/ 121 h 1586175"/>
                <a:gd name="connsiteX102" fmla="*/ 802263 w 1408004"/>
                <a:gd name="connsiteY102" fmla="*/ 121 h 1586175"/>
                <a:gd name="connsiteX103" fmla="*/ 984952 w 1408004"/>
                <a:gd name="connsiteY103" fmla="*/ 15603 h 1586175"/>
                <a:gd name="connsiteX104" fmla="*/ 1061589 w 1408004"/>
                <a:gd name="connsiteY104" fmla="*/ 22957 h 1586175"/>
                <a:gd name="connsiteX105" fmla="*/ 1074362 w 1408004"/>
                <a:gd name="connsiteY105" fmla="*/ 37278 h 1586175"/>
                <a:gd name="connsiteX106" fmla="*/ 1068169 w 1408004"/>
                <a:gd name="connsiteY106" fmla="*/ 122430 h 1586175"/>
                <a:gd name="connsiteX107" fmla="*/ 1056945 w 1408004"/>
                <a:gd name="connsiteY107" fmla="*/ 139073 h 1586175"/>
                <a:gd name="connsiteX108" fmla="*/ 1020949 w 1408004"/>
                <a:gd name="connsiteY108" fmla="*/ 157652 h 1586175"/>
                <a:gd name="connsiteX109" fmla="*/ 814649 w 1408004"/>
                <a:gd name="connsiteY109" fmla="*/ 238546 h 1586175"/>
                <a:gd name="connsiteX110" fmla="*/ 794135 w 1408004"/>
                <a:gd name="connsiteY110" fmla="*/ 228096 h 1586175"/>
                <a:gd name="connsiteX111" fmla="*/ 740334 w 1408004"/>
                <a:gd name="connsiteY111" fmla="*/ 40762 h 1586175"/>
                <a:gd name="connsiteX112" fmla="*/ 746528 w 1408004"/>
                <a:gd name="connsiteY112" fmla="*/ 24892 h 1586175"/>
                <a:gd name="connsiteX113" fmla="*/ 752720 w 1408004"/>
                <a:gd name="connsiteY113" fmla="*/ 14829 h 1586175"/>
                <a:gd name="connsiteX114" fmla="*/ 770912 w 1408004"/>
                <a:gd name="connsiteY114" fmla="*/ 121 h 15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408004" h="1586175">
                  <a:moveTo>
                    <a:pt x="1080508" y="1057553"/>
                  </a:moveTo>
                  <a:cubicBezTo>
                    <a:pt x="1084136" y="1056779"/>
                    <a:pt x="1088878" y="1061230"/>
                    <a:pt x="1098360" y="1069939"/>
                  </a:cubicBezTo>
                  <a:cubicBezTo>
                    <a:pt x="1168417" y="1134576"/>
                    <a:pt x="1234990" y="1203085"/>
                    <a:pt x="1308531" y="1264239"/>
                  </a:cubicBezTo>
                  <a:cubicBezTo>
                    <a:pt x="1339108" y="1289785"/>
                    <a:pt x="1371233" y="1312621"/>
                    <a:pt x="1408004" y="1337005"/>
                  </a:cubicBezTo>
                  <a:cubicBezTo>
                    <a:pt x="1234216" y="1411320"/>
                    <a:pt x="1066622" y="1491826"/>
                    <a:pt x="893221" y="1558787"/>
                  </a:cubicBezTo>
                  <a:cubicBezTo>
                    <a:pt x="891286" y="1557625"/>
                    <a:pt x="890512" y="1556465"/>
                    <a:pt x="889351" y="1555303"/>
                  </a:cubicBezTo>
                  <a:cubicBezTo>
                    <a:pt x="905994" y="1508857"/>
                    <a:pt x="922251" y="1462023"/>
                    <a:pt x="939281" y="1415577"/>
                  </a:cubicBezTo>
                  <a:cubicBezTo>
                    <a:pt x="980696" y="1301783"/>
                    <a:pt x="1022497" y="1188377"/>
                    <a:pt x="1069331" y="1076518"/>
                  </a:cubicBezTo>
                  <a:cubicBezTo>
                    <a:pt x="1074363" y="1064326"/>
                    <a:pt x="1076879" y="1058327"/>
                    <a:pt x="1080508" y="1057553"/>
                  </a:cubicBezTo>
                  <a:close/>
                  <a:moveTo>
                    <a:pt x="945860" y="256932"/>
                  </a:moveTo>
                  <a:cubicBezTo>
                    <a:pt x="948182" y="258383"/>
                    <a:pt x="949343" y="261576"/>
                    <a:pt x="950117" y="266801"/>
                  </a:cubicBezTo>
                  <a:cubicBezTo>
                    <a:pt x="973727" y="413495"/>
                    <a:pt x="997725" y="560188"/>
                    <a:pt x="1018239" y="707656"/>
                  </a:cubicBezTo>
                  <a:cubicBezTo>
                    <a:pt x="1029850" y="792420"/>
                    <a:pt x="1041074" y="877185"/>
                    <a:pt x="1047655" y="962724"/>
                  </a:cubicBezTo>
                  <a:cubicBezTo>
                    <a:pt x="1049590" y="986334"/>
                    <a:pt x="1048428" y="1008396"/>
                    <a:pt x="1038752" y="1031232"/>
                  </a:cubicBezTo>
                  <a:cubicBezTo>
                    <a:pt x="1016303" y="1083098"/>
                    <a:pt x="993854" y="1134963"/>
                    <a:pt x="969857" y="1186441"/>
                  </a:cubicBezTo>
                  <a:cubicBezTo>
                    <a:pt x="947408" y="1234823"/>
                    <a:pt x="932312" y="1286301"/>
                    <a:pt x="913734" y="1336231"/>
                  </a:cubicBezTo>
                  <a:cubicBezTo>
                    <a:pt x="891285" y="1396611"/>
                    <a:pt x="869223" y="1457378"/>
                    <a:pt x="847161" y="1518146"/>
                  </a:cubicBezTo>
                  <a:cubicBezTo>
                    <a:pt x="846000" y="1520855"/>
                    <a:pt x="844452" y="1524339"/>
                    <a:pt x="842129" y="1529757"/>
                  </a:cubicBezTo>
                  <a:cubicBezTo>
                    <a:pt x="836711" y="1511953"/>
                    <a:pt x="837098" y="1496084"/>
                    <a:pt x="835936" y="1480214"/>
                  </a:cubicBezTo>
                  <a:cubicBezTo>
                    <a:pt x="830131" y="1386935"/>
                    <a:pt x="824712" y="1293655"/>
                    <a:pt x="820841" y="1199988"/>
                  </a:cubicBezTo>
                  <a:cubicBezTo>
                    <a:pt x="815810" y="1082710"/>
                    <a:pt x="813100" y="965433"/>
                    <a:pt x="804198" y="848156"/>
                  </a:cubicBezTo>
                  <a:cubicBezTo>
                    <a:pt x="796844" y="750231"/>
                    <a:pt x="785233" y="652694"/>
                    <a:pt x="769750" y="555930"/>
                  </a:cubicBezTo>
                  <a:cubicBezTo>
                    <a:pt x="758139" y="483551"/>
                    <a:pt x="748462" y="410785"/>
                    <a:pt x="737625" y="338019"/>
                  </a:cubicBezTo>
                  <a:cubicBezTo>
                    <a:pt x="736077" y="328343"/>
                    <a:pt x="738012" y="322924"/>
                    <a:pt x="748462" y="319441"/>
                  </a:cubicBezTo>
                  <a:cubicBezTo>
                    <a:pt x="810778" y="299314"/>
                    <a:pt x="872707" y="278413"/>
                    <a:pt x="934635" y="257512"/>
                  </a:cubicBezTo>
                  <a:cubicBezTo>
                    <a:pt x="940054" y="255770"/>
                    <a:pt x="943537" y="255480"/>
                    <a:pt x="945860" y="256932"/>
                  </a:cubicBezTo>
                  <a:close/>
                  <a:moveTo>
                    <a:pt x="5900" y="228386"/>
                  </a:moveTo>
                  <a:cubicBezTo>
                    <a:pt x="8029" y="228386"/>
                    <a:pt x="10352" y="228870"/>
                    <a:pt x="12287" y="228870"/>
                  </a:cubicBezTo>
                  <a:cubicBezTo>
                    <a:pt x="53702" y="231579"/>
                    <a:pt x="95116" y="235062"/>
                    <a:pt x="136918" y="237385"/>
                  </a:cubicBezTo>
                  <a:cubicBezTo>
                    <a:pt x="173301" y="239320"/>
                    <a:pt x="209684" y="240868"/>
                    <a:pt x="246454" y="241642"/>
                  </a:cubicBezTo>
                  <a:cubicBezTo>
                    <a:pt x="256905" y="242029"/>
                    <a:pt x="262324" y="244739"/>
                    <a:pt x="265807" y="255189"/>
                  </a:cubicBezTo>
                  <a:cubicBezTo>
                    <a:pt x="270839" y="271446"/>
                    <a:pt x="277806" y="286541"/>
                    <a:pt x="287482" y="300475"/>
                  </a:cubicBezTo>
                  <a:cubicBezTo>
                    <a:pt x="313415" y="338019"/>
                    <a:pt x="347862" y="349631"/>
                    <a:pt x="391599" y="335697"/>
                  </a:cubicBezTo>
                  <a:cubicBezTo>
                    <a:pt x="409404" y="329891"/>
                    <a:pt x="425660" y="321376"/>
                    <a:pt x="439981" y="310152"/>
                  </a:cubicBezTo>
                  <a:cubicBezTo>
                    <a:pt x="469397" y="286928"/>
                    <a:pt x="502297" y="285380"/>
                    <a:pt x="537131" y="290411"/>
                  </a:cubicBezTo>
                  <a:cubicBezTo>
                    <a:pt x="579708" y="296604"/>
                    <a:pt x="621122" y="308216"/>
                    <a:pt x="662537" y="320989"/>
                  </a:cubicBezTo>
                  <a:cubicBezTo>
                    <a:pt x="673374" y="324473"/>
                    <a:pt x="674149" y="331439"/>
                    <a:pt x="675310" y="339954"/>
                  </a:cubicBezTo>
                  <a:cubicBezTo>
                    <a:pt x="682277" y="395303"/>
                    <a:pt x="688470" y="450265"/>
                    <a:pt x="695824" y="505613"/>
                  </a:cubicBezTo>
                  <a:cubicBezTo>
                    <a:pt x="702016" y="552060"/>
                    <a:pt x="708983" y="598119"/>
                    <a:pt x="716337" y="644178"/>
                  </a:cubicBezTo>
                  <a:cubicBezTo>
                    <a:pt x="719434" y="664306"/>
                    <a:pt x="727949" y="682884"/>
                    <a:pt x="736852" y="700688"/>
                  </a:cubicBezTo>
                  <a:cubicBezTo>
                    <a:pt x="746915" y="721202"/>
                    <a:pt x="750785" y="742103"/>
                    <a:pt x="751172" y="764165"/>
                  </a:cubicBezTo>
                  <a:cubicBezTo>
                    <a:pt x="751560" y="806741"/>
                    <a:pt x="755430" y="849317"/>
                    <a:pt x="753107" y="911245"/>
                  </a:cubicBezTo>
                  <a:cubicBezTo>
                    <a:pt x="748076" y="958466"/>
                    <a:pt x="763945" y="1023104"/>
                    <a:pt x="769364" y="1088903"/>
                  </a:cubicBezTo>
                  <a:cubicBezTo>
                    <a:pt x="774396" y="1149671"/>
                    <a:pt x="779040" y="1210051"/>
                    <a:pt x="781750" y="1270819"/>
                  </a:cubicBezTo>
                  <a:cubicBezTo>
                    <a:pt x="786394" y="1369904"/>
                    <a:pt x="788716" y="1468989"/>
                    <a:pt x="788330" y="1568462"/>
                  </a:cubicBezTo>
                  <a:cubicBezTo>
                    <a:pt x="788330" y="1588977"/>
                    <a:pt x="788330" y="1589364"/>
                    <a:pt x="770138" y="1581235"/>
                  </a:cubicBezTo>
                  <a:cubicBezTo>
                    <a:pt x="581643" y="1494148"/>
                    <a:pt x="388890" y="1416738"/>
                    <a:pt x="198460" y="1333521"/>
                  </a:cubicBezTo>
                  <a:cubicBezTo>
                    <a:pt x="171366" y="1321909"/>
                    <a:pt x="163238" y="1306427"/>
                    <a:pt x="172140" y="1278946"/>
                  </a:cubicBezTo>
                  <a:cubicBezTo>
                    <a:pt x="193041" y="1213148"/>
                    <a:pt x="197686" y="1145026"/>
                    <a:pt x="206201" y="1077292"/>
                  </a:cubicBezTo>
                  <a:cubicBezTo>
                    <a:pt x="210846" y="1038586"/>
                    <a:pt x="213555" y="999881"/>
                    <a:pt x="214716" y="961175"/>
                  </a:cubicBezTo>
                  <a:cubicBezTo>
                    <a:pt x="215877" y="924406"/>
                    <a:pt x="210071" y="888796"/>
                    <a:pt x="199621" y="853575"/>
                  </a:cubicBezTo>
                  <a:cubicBezTo>
                    <a:pt x="150852" y="689851"/>
                    <a:pt x="102857" y="526127"/>
                    <a:pt x="54089" y="362403"/>
                  </a:cubicBezTo>
                  <a:cubicBezTo>
                    <a:pt x="41703" y="320602"/>
                    <a:pt x="25834" y="279961"/>
                    <a:pt x="4546" y="242029"/>
                  </a:cubicBezTo>
                  <a:cubicBezTo>
                    <a:pt x="2611" y="238546"/>
                    <a:pt x="-1647" y="234675"/>
                    <a:pt x="675" y="230805"/>
                  </a:cubicBezTo>
                  <a:cubicBezTo>
                    <a:pt x="1836" y="228870"/>
                    <a:pt x="3771" y="228386"/>
                    <a:pt x="5900" y="228386"/>
                  </a:cubicBezTo>
                  <a:close/>
                  <a:moveTo>
                    <a:pt x="1246020" y="137042"/>
                  </a:moveTo>
                  <a:cubicBezTo>
                    <a:pt x="1248052" y="138396"/>
                    <a:pt x="1248923" y="141590"/>
                    <a:pt x="1249310" y="146815"/>
                  </a:cubicBezTo>
                  <a:cubicBezTo>
                    <a:pt x="1252407" y="202163"/>
                    <a:pt x="1252019" y="257126"/>
                    <a:pt x="1249310" y="312474"/>
                  </a:cubicBezTo>
                  <a:cubicBezTo>
                    <a:pt x="1248149" y="338019"/>
                    <a:pt x="1250471" y="363952"/>
                    <a:pt x="1245440" y="389498"/>
                  </a:cubicBezTo>
                  <a:cubicBezTo>
                    <a:pt x="1241956" y="388724"/>
                    <a:pt x="1243891" y="391433"/>
                    <a:pt x="1243891" y="392207"/>
                  </a:cubicBezTo>
                  <a:cubicBezTo>
                    <a:pt x="1243891" y="433622"/>
                    <a:pt x="1243891" y="474649"/>
                    <a:pt x="1243891" y="516064"/>
                  </a:cubicBezTo>
                  <a:cubicBezTo>
                    <a:pt x="1243891" y="517999"/>
                    <a:pt x="1243504" y="515677"/>
                    <a:pt x="1243891" y="517612"/>
                  </a:cubicBezTo>
                  <a:cubicBezTo>
                    <a:pt x="1243891" y="517612"/>
                    <a:pt x="1244665" y="517612"/>
                    <a:pt x="1245827" y="516838"/>
                  </a:cubicBezTo>
                  <a:cubicBezTo>
                    <a:pt x="1250084" y="533482"/>
                    <a:pt x="1248149" y="550512"/>
                    <a:pt x="1249310" y="567155"/>
                  </a:cubicBezTo>
                  <a:cubicBezTo>
                    <a:pt x="1253181" y="638760"/>
                    <a:pt x="1272146" y="707268"/>
                    <a:pt x="1288015" y="776551"/>
                  </a:cubicBezTo>
                  <a:cubicBezTo>
                    <a:pt x="1321302" y="922084"/>
                    <a:pt x="1353814" y="1067616"/>
                    <a:pt x="1392133" y="1211986"/>
                  </a:cubicBezTo>
                  <a:cubicBezTo>
                    <a:pt x="1396778" y="1229791"/>
                    <a:pt x="1402583" y="1247596"/>
                    <a:pt x="1408002" y="1265787"/>
                  </a:cubicBezTo>
                  <a:cubicBezTo>
                    <a:pt x="1401035" y="1266561"/>
                    <a:pt x="1397164" y="1262690"/>
                    <a:pt x="1392907" y="1260368"/>
                  </a:cubicBezTo>
                  <a:cubicBezTo>
                    <a:pt x="1339106" y="1229404"/>
                    <a:pt x="1290338" y="1191860"/>
                    <a:pt x="1247762" y="1146574"/>
                  </a:cubicBezTo>
                  <a:cubicBezTo>
                    <a:pt x="1211379" y="1108256"/>
                    <a:pt x="1174221" y="1070712"/>
                    <a:pt x="1137064" y="1032781"/>
                  </a:cubicBezTo>
                  <a:cubicBezTo>
                    <a:pt x="1118098" y="1013041"/>
                    <a:pt x="1108809" y="991753"/>
                    <a:pt x="1104939" y="965047"/>
                  </a:cubicBezTo>
                  <a:cubicBezTo>
                    <a:pt x="1096424" y="903118"/>
                    <a:pt x="1089069" y="840802"/>
                    <a:pt x="1084038" y="778487"/>
                  </a:cubicBezTo>
                  <a:cubicBezTo>
                    <a:pt x="1080168" y="731266"/>
                    <a:pt x="1067007" y="684820"/>
                    <a:pt x="1058493" y="637986"/>
                  </a:cubicBezTo>
                  <a:cubicBezTo>
                    <a:pt x="1037591" y="525353"/>
                    <a:pt x="1018239" y="412334"/>
                    <a:pt x="1007401" y="298153"/>
                  </a:cubicBezTo>
                  <a:cubicBezTo>
                    <a:pt x="1005853" y="282284"/>
                    <a:pt x="1005466" y="266415"/>
                    <a:pt x="1004305" y="250545"/>
                  </a:cubicBezTo>
                  <a:cubicBezTo>
                    <a:pt x="1003531" y="242417"/>
                    <a:pt x="1007014" y="237772"/>
                    <a:pt x="1014368" y="234289"/>
                  </a:cubicBezTo>
                  <a:cubicBezTo>
                    <a:pt x="1088295" y="202163"/>
                    <a:pt x="1161449" y="168877"/>
                    <a:pt x="1235763" y="138299"/>
                  </a:cubicBezTo>
                  <a:cubicBezTo>
                    <a:pt x="1240795" y="136171"/>
                    <a:pt x="1243988" y="135687"/>
                    <a:pt x="1246020" y="137042"/>
                  </a:cubicBezTo>
                  <a:close/>
                  <a:moveTo>
                    <a:pt x="534954" y="30940"/>
                  </a:moveTo>
                  <a:cubicBezTo>
                    <a:pt x="537906" y="32343"/>
                    <a:pt x="539841" y="35730"/>
                    <a:pt x="540615" y="41923"/>
                  </a:cubicBezTo>
                  <a:cubicBezTo>
                    <a:pt x="542550" y="58566"/>
                    <a:pt x="547195" y="74822"/>
                    <a:pt x="554549" y="90304"/>
                  </a:cubicBezTo>
                  <a:cubicBezTo>
                    <a:pt x="568870" y="120495"/>
                    <a:pt x="587449" y="131332"/>
                    <a:pt x="620348" y="129397"/>
                  </a:cubicBezTo>
                  <a:cubicBezTo>
                    <a:pt x="633121" y="128623"/>
                    <a:pt x="645507" y="127462"/>
                    <a:pt x="657892" y="125913"/>
                  </a:cubicBezTo>
                  <a:cubicBezTo>
                    <a:pt x="667569" y="125140"/>
                    <a:pt x="676083" y="122043"/>
                    <a:pt x="679954" y="111592"/>
                  </a:cubicBezTo>
                  <a:cubicBezTo>
                    <a:pt x="682276" y="104625"/>
                    <a:pt x="685760" y="104238"/>
                    <a:pt x="690404" y="110044"/>
                  </a:cubicBezTo>
                  <a:cubicBezTo>
                    <a:pt x="702403" y="124752"/>
                    <a:pt x="714789" y="138686"/>
                    <a:pt x="719433" y="158813"/>
                  </a:cubicBezTo>
                  <a:cubicBezTo>
                    <a:pt x="726014" y="187455"/>
                    <a:pt x="734529" y="215710"/>
                    <a:pt x="742657" y="243965"/>
                  </a:cubicBezTo>
                  <a:cubicBezTo>
                    <a:pt x="745366" y="253254"/>
                    <a:pt x="743044" y="256351"/>
                    <a:pt x="733368" y="257125"/>
                  </a:cubicBezTo>
                  <a:cubicBezTo>
                    <a:pt x="695823" y="259835"/>
                    <a:pt x="658666" y="255189"/>
                    <a:pt x="621896" y="249383"/>
                  </a:cubicBezTo>
                  <a:cubicBezTo>
                    <a:pt x="563838" y="240094"/>
                    <a:pt x="505780" y="230418"/>
                    <a:pt x="447722" y="220354"/>
                  </a:cubicBezTo>
                  <a:cubicBezTo>
                    <a:pt x="436885" y="218419"/>
                    <a:pt x="430692" y="221129"/>
                    <a:pt x="426047" y="231966"/>
                  </a:cubicBezTo>
                  <a:cubicBezTo>
                    <a:pt x="419080" y="248997"/>
                    <a:pt x="410178" y="264866"/>
                    <a:pt x="396631" y="277639"/>
                  </a:cubicBezTo>
                  <a:cubicBezTo>
                    <a:pt x="374569" y="299314"/>
                    <a:pt x="343604" y="293508"/>
                    <a:pt x="331219" y="265253"/>
                  </a:cubicBezTo>
                  <a:cubicBezTo>
                    <a:pt x="323865" y="248223"/>
                    <a:pt x="321156" y="230031"/>
                    <a:pt x="321542" y="211839"/>
                  </a:cubicBezTo>
                  <a:cubicBezTo>
                    <a:pt x="321929" y="201002"/>
                    <a:pt x="317672" y="197131"/>
                    <a:pt x="307221" y="195583"/>
                  </a:cubicBezTo>
                  <a:cubicBezTo>
                    <a:pt x="272000" y="190938"/>
                    <a:pt x="236778" y="185520"/>
                    <a:pt x="201943" y="180488"/>
                  </a:cubicBezTo>
                  <a:cubicBezTo>
                    <a:pt x="197299" y="179714"/>
                    <a:pt x="191880" y="180488"/>
                    <a:pt x="186848" y="175456"/>
                  </a:cubicBezTo>
                  <a:cubicBezTo>
                    <a:pt x="233295" y="163458"/>
                    <a:pt x="277806" y="148362"/>
                    <a:pt x="321542" y="130558"/>
                  </a:cubicBezTo>
                  <a:cubicBezTo>
                    <a:pt x="386955" y="103851"/>
                    <a:pt x="450044" y="72113"/>
                    <a:pt x="511973" y="37665"/>
                  </a:cubicBezTo>
                  <a:cubicBezTo>
                    <a:pt x="515456" y="35730"/>
                    <a:pt x="519327" y="33021"/>
                    <a:pt x="523197" y="31859"/>
                  </a:cubicBezTo>
                  <a:cubicBezTo>
                    <a:pt x="528036" y="30118"/>
                    <a:pt x="532003" y="29537"/>
                    <a:pt x="534954" y="30940"/>
                  </a:cubicBezTo>
                  <a:close/>
                  <a:moveTo>
                    <a:pt x="770912" y="121"/>
                  </a:moveTo>
                  <a:cubicBezTo>
                    <a:pt x="780201" y="895"/>
                    <a:pt x="789103" y="121"/>
                    <a:pt x="802263" y="121"/>
                  </a:cubicBezTo>
                  <a:cubicBezTo>
                    <a:pt x="860708" y="2443"/>
                    <a:pt x="923024" y="9797"/>
                    <a:pt x="984952" y="15603"/>
                  </a:cubicBezTo>
                  <a:cubicBezTo>
                    <a:pt x="1010498" y="17925"/>
                    <a:pt x="1036044" y="21022"/>
                    <a:pt x="1061589" y="22957"/>
                  </a:cubicBezTo>
                  <a:cubicBezTo>
                    <a:pt x="1071653" y="23731"/>
                    <a:pt x="1075523" y="26441"/>
                    <a:pt x="1074362" y="37278"/>
                  </a:cubicBezTo>
                  <a:cubicBezTo>
                    <a:pt x="1071653" y="65533"/>
                    <a:pt x="1069717" y="94175"/>
                    <a:pt x="1068169" y="122430"/>
                  </a:cubicBezTo>
                  <a:cubicBezTo>
                    <a:pt x="1067782" y="130558"/>
                    <a:pt x="1063137" y="135590"/>
                    <a:pt x="1056945" y="139073"/>
                  </a:cubicBezTo>
                  <a:cubicBezTo>
                    <a:pt x="1044946" y="145653"/>
                    <a:pt x="1033334" y="152233"/>
                    <a:pt x="1020949" y="157652"/>
                  </a:cubicBezTo>
                  <a:cubicBezTo>
                    <a:pt x="953214" y="187068"/>
                    <a:pt x="884706" y="214162"/>
                    <a:pt x="814649" y="238546"/>
                  </a:cubicBezTo>
                  <a:cubicBezTo>
                    <a:pt x="802263" y="242804"/>
                    <a:pt x="797619" y="240482"/>
                    <a:pt x="794135" y="228096"/>
                  </a:cubicBezTo>
                  <a:cubicBezTo>
                    <a:pt x="776717" y="165393"/>
                    <a:pt x="758139" y="103077"/>
                    <a:pt x="740334" y="40762"/>
                  </a:cubicBezTo>
                  <a:cubicBezTo>
                    <a:pt x="738399" y="33795"/>
                    <a:pt x="735690" y="27215"/>
                    <a:pt x="746528" y="24892"/>
                  </a:cubicBezTo>
                  <a:cubicBezTo>
                    <a:pt x="751172" y="24118"/>
                    <a:pt x="752720" y="18699"/>
                    <a:pt x="752720" y="14829"/>
                  </a:cubicBezTo>
                  <a:cubicBezTo>
                    <a:pt x="752720" y="2056"/>
                    <a:pt x="760074" y="-653"/>
                    <a:pt x="770912" y="121"/>
                  </a:cubicBezTo>
                  <a:close/>
                </a:path>
              </a:pathLst>
            </a:custGeom>
            <a:solidFill>
              <a:schemeClr val="accent1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4F37893-CDE7-4DCC-8314-552DD2C3F380}"/>
                </a:ext>
              </a:extLst>
            </p:cNvPr>
            <p:cNvSpPr/>
            <p:nvPr/>
          </p:nvSpPr>
          <p:spPr>
            <a:xfrm>
              <a:off x="10594973" y="4922898"/>
              <a:ext cx="315835" cy="466250"/>
            </a:xfrm>
            <a:custGeom>
              <a:avLst/>
              <a:gdLst>
                <a:gd name="connsiteX0" fmla="*/ 602382 w 602381"/>
                <a:gd name="connsiteY0" fmla="*/ 559789 h 889262"/>
                <a:gd name="connsiteX1" fmla="*/ 588356 w 602381"/>
                <a:gd name="connsiteY1" fmla="*/ 684547 h 889262"/>
                <a:gd name="connsiteX2" fmla="*/ 584665 w 602381"/>
                <a:gd name="connsiteY2" fmla="*/ 753939 h 889262"/>
                <a:gd name="connsiteX3" fmla="*/ 582450 w 602381"/>
                <a:gd name="connsiteY3" fmla="*/ 787896 h 889262"/>
                <a:gd name="connsiteX4" fmla="*/ 404541 w 602381"/>
                <a:gd name="connsiteY4" fmla="*/ 886817 h 889262"/>
                <a:gd name="connsiteX5" fmla="*/ 369107 w 602381"/>
                <a:gd name="connsiteY5" fmla="*/ 838833 h 889262"/>
                <a:gd name="connsiteX6" fmla="*/ 428164 w 602381"/>
                <a:gd name="connsiteY6" fmla="*/ 713337 h 889262"/>
                <a:gd name="connsiteX7" fmla="*/ 445142 w 602381"/>
                <a:gd name="connsiteY7" fmla="*/ 594484 h 889262"/>
                <a:gd name="connsiteX8" fmla="*/ 321123 w 602381"/>
                <a:gd name="connsiteY8" fmla="*/ 264503 h 889262"/>
                <a:gd name="connsiteX9" fmla="*/ 245087 w 602381"/>
                <a:gd name="connsiteY9" fmla="*/ 232760 h 889262"/>
                <a:gd name="connsiteX10" fmla="*/ 0 w 602381"/>
                <a:gd name="connsiteY10" fmla="*/ 331681 h 889262"/>
                <a:gd name="connsiteX11" fmla="*/ 19932 w 602381"/>
                <a:gd name="connsiteY11" fmla="*/ 202493 h 889262"/>
                <a:gd name="connsiteX12" fmla="*/ 45031 w 602381"/>
                <a:gd name="connsiteY12" fmla="*/ 43778 h 889262"/>
                <a:gd name="connsiteX13" fmla="*/ 66439 w 602381"/>
                <a:gd name="connsiteY13" fmla="*/ 17940 h 889262"/>
                <a:gd name="connsiteX14" fmla="*/ 120329 w 602381"/>
                <a:gd name="connsiteY14" fmla="*/ 3176 h 889262"/>
                <a:gd name="connsiteX15" fmla="*/ 194888 w 602381"/>
                <a:gd name="connsiteY15" fmla="*/ 11296 h 889262"/>
                <a:gd name="connsiteX16" fmla="*/ 455477 w 602381"/>
                <a:gd name="connsiteY16" fmla="*/ 81427 h 889262"/>
                <a:gd name="connsiteX17" fmla="*/ 516749 w 602381"/>
                <a:gd name="connsiteY17" fmla="*/ 144913 h 889262"/>
                <a:gd name="connsiteX18" fmla="*/ 532990 w 602381"/>
                <a:gd name="connsiteY18" fmla="*/ 184038 h 889262"/>
                <a:gd name="connsiteX19" fmla="*/ 602382 w 602381"/>
                <a:gd name="connsiteY19" fmla="*/ 437245 h 889262"/>
                <a:gd name="connsiteX20" fmla="*/ 602382 w 602381"/>
                <a:gd name="connsiteY20" fmla="*/ 559789 h 88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381" h="889262">
                  <a:moveTo>
                    <a:pt x="602382" y="559789"/>
                  </a:moveTo>
                  <a:cubicBezTo>
                    <a:pt x="602382" y="601867"/>
                    <a:pt x="597953" y="643945"/>
                    <a:pt x="588356" y="684547"/>
                  </a:cubicBezTo>
                  <a:cubicBezTo>
                    <a:pt x="580235" y="707431"/>
                    <a:pt x="586879" y="731054"/>
                    <a:pt x="584665" y="753939"/>
                  </a:cubicBezTo>
                  <a:cubicBezTo>
                    <a:pt x="583926" y="765012"/>
                    <a:pt x="586141" y="776823"/>
                    <a:pt x="582450" y="787896"/>
                  </a:cubicBezTo>
                  <a:cubicBezTo>
                    <a:pt x="532990" y="838095"/>
                    <a:pt x="471718" y="867623"/>
                    <a:pt x="404541" y="886817"/>
                  </a:cubicBezTo>
                  <a:cubicBezTo>
                    <a:pt x="371321" y="896414"/>
                    <a:pt x="357295" y="877220"/>
                    <a:pt x="369107" y="838833"/>
                  </a:cubicBezTo>
                  <a:cubicBezTo>
                    <a:pt x="382394" y="794540"/>
                    <a:pt x="400850" y="750248"/>
                    <a:pt x="428164" y="713337"/>
                  </a:cubicBezTo>
                  <a:cubicBezTo>
                    <a:pt x="456216" y="674950"/>
                    <a:pt x="454739" y="636563"/>
                    <a:pt x="445142" y="594484"/>
                  </a:cubicBezTo>
                  <a:cubicBezTo>
                    <a:pt x="418567" y="479323"/>
                    <a:pt x="369845" y="371544"/>
                    <a:pt x="321123" y="264503"/>
                  </a:cubicBezTo>
                  <a:cubicBezTo>
                    <a:pt x="297500" y="212828"/>
                    <a:pt x="297500" y="212828"/>
                    <a:pt x="245087" y="232760"/>
                  </a:cubicBezTo>
                  <a:cubicBezTo>
                    <a:pt x="164621" y="263765"/>
                    <a:pt x="83418" y="294032"/>
                    <a:pt x="0" y="331681"/>
                  </a:cubicBezTo>
                  <a:cubicBezTo>
                    <a:pt x="7382" y="285911"/>
                    <a:pt x="13288" y="243833"/>
                    <a:pt x="19932" y="202493"/>
                  </a:cubicBezTo>
                  <a:cubicBezTo>
                    <a:pt x="28052" y="149342"/>
                    <a:pt x="37649" y="96929"/>
                    <a:pt x="45031" y="43778"/>
                  </a:cubicBezTo>
                  <a:cubicBezTo>
                    <a:pt x="47246" y="29013"/>
                    <a:pt x="51675" y="20893"/>
                    <a:pt x="66439" y="17940"/>
                  </a:cubicBezTo>
                  <a:cubicBezTo>
                    <a:pt x="84895" y="14249"/>
                    <a:pt x="102612" y="8343"/>
                    <a:pt x="120329" y="3176"/>
                  </a:cubicBezTo>
                  <a:cubicBezTo>
                    <a:pt x="146166" y="-4206"/>
                    <a:pt x="169789" y="2438"/>
                    <a:pt x="194888" y="11296"/>
                  </a:cubicBezTo>
                  <a:cubicBezTo>
                    <a:pt x="279783" y="40825"/>
                    <a:pt x="367630" y="62233"/>
                    <a:pt x="455477" y="81427"/>
                  </a:cubicBezTo>
                  <a:cubicBezTo>
                    <a:pt x="493865" y="89547"/>
                    <a:pt x="510105" y="110955"/>
                    <a:pt x="516749" y="144913"/>
                  </a:cubicBezTo>
                  <a:cubicBezTo>
                    <a:pt x="519702" y="159677"/>
                    <a:pt x="526346" y="171488"/>
                    <a:pt x="532990" y="184038"/>
                  </a:cubicBezTo>
                  <a:cubicBezTo>
                    <a:pt x="575806" y="263027"/>
                    <a:pt x="598691" y="347183"/>
                    <a:pt x="602382" y="437245"/>
                  </a:cubicBezTo>
                  <a:cubicBezTo>
                    <a:pt x="599429" y="477847"/>
                    <a:pt x="599429" y="518449"/>
                    <a:pt x="602382" y="559789"/>
                  </a:cubicBezTo>
                  <a:close/>
                </a:path>
              </a:pathLst>
            </a:custGeom>
            <a:solidFill>
              <a:schemeClr val="accent4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86B75B2-6C98-4BD8-86A6-83CD36C02622}"/>
                </a:ext>
              </a:extLst>
            </p:cNvPr>
            <p:cNvSpPr/>
            <p:nvPr/>
          </p:nvSpPr>
          <p:spPr>
            <a:xfrm>
              <a:off x="10047773" y="4883864"/>
              <a:ext cx="118796" cy="178878"/>
            </a:xfrm>
            <a:custGeom>
              <a:avLst/>
              <a:gdLst>
                <a:gd name="connsiteX0" fmla="*/ 560 w 226575"/>
                <a:gd name="connsiteY0" fmla="*/ 143326 h 341167"/>
                <a:gd name="connsiteX1" fmla="*/ 24182 w 226575"/>
                <a:gd name="connsiteY1" fmla="*/ 95342 h 341167"/>
                <a:gd name="connsiteX2" fmla="*/ 115721 w 226575"/>
                <a:gd name="connsiteY2" fmla="*/ 9709 h 341167"/>
                <a:gd name="connsiteX3" fmla="*/ 151893 w 226575"/>
                <a:gd name="connsiteY3" fmla="*/ 7495 h 341167"/>
                <a:gd name="connsiteX4" fmla="*/ 190280 w 226575"/>
                <a:gd name="connsiteY4" fmla="*/ 31117 h 341167"/>
                <a:gd name="connsiteX5" fmla="*/ 226453 w 226575"/>
                <a:gd name="connsiteY5" fmla="*/ 90174 h 341167"/>
                <a:gd name="connsiteX6" fmla="*/ 165181 w 226575"/>
                <a:gd name="connsiteY6" fmla="*/ 242984 h 341167"/>
                <a:gd name="connsiteX7" fmla="*/ 72166 w 226575"/>
                <a:gd name="connsiteY7" fmla="*/ 334523 h 341167"/>
                <a:gd name="connsiteX8" fmla="*/ 42638 w 226575"/>
                <a:gd name="connsiteY8" fmla="*/ 327141 h 341167"/>
                <a:gd name="connsiteX9" fmla="*/ 560 w 226575"/>
                <a:gd name="connsiteY9" fmla="*/ 143326 h 3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575" h="341167">
                  <a:moveTo>
                    <a:pt x="560" y="143326"/>
                  </a:moveTo>
                  <a:cubicBezTo>
                    <a:pt x="-2393" y="127823"/>
                    <a:pt x="6465" y="110844"/>
                    <a:pt x="24182" y="95342"/>
                  </a:cubicBezTo>
                  <a:cubicBezTo>
                    <a:pt x="55926" y="68028"/>
                    <a:pt x="86192" y="39238"/>
                    <a:pt x="115721" y="9709"/>
                  </a:cubicBezTo>
                  <a:cubicBezTo>
                    <a:pt x="128270" y="-2840"/>
                    <a:pt x="138606" y="-2840"/>
                    <a:pt x="151893" y="7495"/>
                  </a:cubicBezTo>
                  <a:cubicBezTo>
                    <a:pt x="163705" y="17091"/>
                    <a:pt x="176993" y="25950"/>
                    <a:pt x="190280" y="31117"/>
                  </a:cubicBezTo>
                  <a:cubicBezTo>
                    <a:pt x="219071" y="41452"/>
                    <a:pt x="224976" y="64337"/>
                    <a:pt x="226453" y="90174"/>
                  </a:cubicBezTo>
                  <a:cubicBezTo>
                    <a:pt x="228667" y="149970"/>
                    <a:pt x="200615" y="197953"/>
                    <a:pt x="165181" y="242984"/>
                  </a:cubicBezTo>
                  <a:cubicBezTo>
                    <a:pt x="137867" y="277681"/>
                    <a:pt x="101695" y="302780"/>
                    <a:pt x="72166" y="334523"/>
                  </a:cubicBezTo>
                  <a:cubicBezTo>
                    <a:pt x="64046" y="343381"/>
                    <a:pt x="48543" y="345596"/>
                    <a:pt x="42638" y="327141"/>
                  </a:cubicBezTo>
                  <a:cubicBezTo>
                    <a:pt x="24921" y="269560"/>
                    <a:pt x="4989" y="212718"/>
                    <a:pt x="560" y="143326"/>
                  </a:cubicBezTo>
                  <a:close/>
                </a:path>
              </a:pathLst>
            </a:custGeom>
            <a:solidFill>
              <a:schemeClr val="accent4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6848BAB-07F2-445A-8950-F971DAFFE91F}"/>
                </a:ext>
              </a:extLst>
            </p:cNvPr>
            <p:cNvSpPr/>
            <p:nvPr/>
          </p:nvSpPr>
          <p:spPr>
            <a:xfrm>
              <a:off x="10149861" y="3267681"/>
              <a:ext cx="1735316" cy="3475373"/>
            </a:xfrm>
            <a:custGeom>
              <a:avLst/>
              <a:gdLst>
                <a:gd name="connsiteX0" fmla="*/ 773720 w 1735316"/>
                <a:gd name="connsiteY0" fmla="*/ 3059469 h 3475373"/>
                <a:gd name="connsiteX1" fmla="*/ 778752 w 1735316"/>
                <a:gd name="connsiteY1" fmla="*/ 3069243 h 3475373"/>
                <a:gd name="connsiteX2" fmla="*/ 794622 w 1735316"/>
                <a:gd name="connsiteY2" fmla="*/ 3239159 h 3475373"/>
                <a:gd name="connsiteX3" fmla="*/ 794622 w 1735316"/>
                <a:gd name="connsiteY3" fmla="*/ 3285605 h 3475373"/>
                <a:gd name="connsiteX4" fmla="*/ 786106 w 1735316"/>
                <a:gd name="connsiteY4" fmla="*/ 3294508 h 3475373"/>
                <a:gd name="connsiteX5" fmla="*/ 544198 w 1735316"/>
                <a:gd name="connsiteY5" fmla="*/ 3323924 h 3475373"/>
                <a:gd name="connsiteX6" fmla="*/ 366927 w 1735316"/>
                <a:gd name="connsiteY6" fmla="*/ 3322762 h 3475373"/>
                <a:gd name="connsiteX7" fmla="*/ 332479 w 1735316"/>
                <a:gd name="connsiteY7" fmla="*/ 3310764 h 3475373"/>
                <a:gd name="connsiteX8" fmla="*/ 312352 w 1735316"/>
                <a:gd name="connsiteY8" fmla="*/ 3291798 h 3475373"/>
                <a:gd name="connsiteX9" fmla="*/ 319706 w 1735316"/>
                <a:gd name="connsiteY9" fmla="*/ 3271671 h 3475373"/>
                <a:gd name="connsiteX10" fmla="*/ 529877 w 1735316"/>
                <a:gd name="connsiteY10" fmla="*/ 3179940 h 3475373"/>
                <a:gd name="connsiteX11" fmla="*/ 764044 w 1735316"/>
                <a:gd name="connsiteY11" fmla="*/ 3063050 h 3475373"/>
                <a:gd name="connsiteX12" fmla="*/ 773720 w 1735316"/>
                <a:gd name="connsiteY12" fmla="*/ 3059469 h 3475373"/>
                <a:gd name="connsiteX13" fmla="*/ 739175 w 1735316"/>
                <a:gd name="connsiteY13" fmla="*/ 2129863 h 3475373"/>
                <a:gd name="connsiteX14" fmla="*/ 741594 w 1735316"/>
                <a:gd name="connsiteY14" fmla="*/ 2138379 h 3475373"/>
                <a:gd name="connsiteX15" fmla="*/ 767527 w 1735316"/>
                <a:gd name="connsiteY15" fmla="*/ 2480921 h 3475373"/>
                <a:gd name="connsiteX16" fmla="*/ 780687 w 1735316"/>
                <a:gd name="connsiteY16" fmla="*/ 2978672 h 3475373"/>
                <a:gd name="connsiteX17" fmla="*/ 780687 w 1735316"/>
                <a:gd name="connsiteY17" fmla="*/ 2984865 h 3475373"/>
                <a:gd name="connsiteX18" fmla="*/ 711017 w 1735316"/>
                <a:gd name="connsiteY18" fmla="*/ 2720894 h 3475373"/>
                <a:gd name="connsiteX19" fmla="*/ 658765 w 1735316"/>
                <a:gd name="connsiteY19" fmla="*/ 2458859 h 3475373"/>
                <a:gd name="connsiteX20" fmla="*/ 627801 w 1735316"/>
                <a:gd name="connsiteY20" fmla="*/ 2199146 h 3475373"/>
                <a:gd name="connsiteX21" fmla="*/ 639413 w 1735316"/>
                <a:gd name="connsiteY21" fmla="*/ 2178632 h 3475373"/>
                <a:gd name="connsiteX22" fmla="*/ 730370 w 1735316"/>
                <a:gd name="connsiteY22" fmla="*/ 2131799 h 3475373"/>
                <a:gd name="connsiteX23" fmla="*/ 739175 w 1735316"/>
                <a:gd name="connsiteY23" fmla="*/ 2129863 h 3475373"/>
                <a:gd name="connsiteX24" fmla="*/ 65364 w 1735316"/>
                <a:gd name="connsiteY24" fmla="*/ 1524365 h 3475373"/>
                <a:gd name="connsiteX25" fmla="*/ 97538 w 1735316"/>
                <a:gd name="connsiteY25" fmla="*/ 1526833 h 3475373"/>
                <a:gd name="connsiteX26" fmla="*/ 144758 w 1735316"/>
                <a:gd name="connsiteY26" fmla="*/ 1555862 h 3475373"/>
                <a:gd name="connsiteX27" fmla="*/ 232619 w 1735316"/>
                <a:gd name="connsiteY27" fmla="*/ 1689395 h 3475373"/>
                <a:gd name="connsiteX28" fmla="*/ 171464 w 1735316"/>
                <a:gd name="connsiteY28" fmla="*/ 1676235 h 3475373"/>
                <a:gd name="connsiteX29" fmla="*/ 122309 w 1735316"/>
                <a:gd name="connsiteY29" fmla="*/ 1622048 h 3475373"/>
                <a:gd name="connsiteX30" fmla="*/ 111859 w 1735316"/>
                <a:gd name="connsiteY30" fmla="*/ 1613532 h 3475373"/>
                <a:gd name="connsiteX31" fmla="*/ 4645 w 1735316"/>
                <a:gd name="connsiteY31" fmla="*/ 1555862 h 3475373"/>
                <a:gd name="connsiteX32" fmla="*/ 0 w 1735316"/>
                <a:gd name="connsiteY32" fmla="*/ 1550056 h 3475373"/>
                <a:gd name="connsiteX33" fmla="*/ 36383 w 1735316"/>
                <a:gd name="connsiteY33" fmla="*/ 1537283 h 3475373"/>
                <a:gd name="connsiteX34" fmla="*/ 65364 w 1735316"/>
                <a:gd name="connsiteY34" fmla="*/ 1524365 h 3475373"/>
                <a:gd name="connsiteX35" fmla="*/ 208235 w 1735316"/>
                <a:gd name="connsiteY35" fmla="*/ 1519091 h 3475373"/>
                <a:gd name="connsiteX36" fmla="*/ 372734 w 1735316"/>
                <a:gd name="connsiteY36" fmla="*/ 1694427 h 3475373"/>
                <a:gd name="connsiteX37" fmla="*/ 293000 w 1735316"/>
                <a:gd name="connsiteY37" fmla="*/ 1690556 h 3475373"/>
                <a:gd name="connsiteX38" fmla="*/ 283711 w 1735316"/>
                <a:gd name="connsiteY38" fmla="*/ 1683976 h 3475373"/>
                <a:gd name="connsiteX39" fmla="*/ 208622 w 1735316"/>
                <a:gd name="connsiteY39" fmla="*/ 1524897 h 3475373"/>
                <a:gd name="connsiteX40" fmla="*/ 208235 w 1735316"/>
                <a:gd name="connsiteY40" fmla="*/ 1519091 h 3475373"/>
                <a:gd name="connsiteX41" fmla="*/ 1335335 w 1735316"/>
                <a:gd name="connsiteY41" fmla="*/ 881615 h 3475373"/>
                <a:gd name="connsiteX42" fmla="*/ 1328755 w 1735316"/>
                <a:gd name="connsiteY42" fmla="*/ 894775 h 3475373"/>
                <a:gd name="connsiteX43" fmla="*/ 1331465 w 1735316"/>
                <a:gd name="connsiteY43" fmla="*/ 991538 h 3475373"/>
                <a:gd name="connsiteX44" fmla="*/ 1343463 w 1735316"/>
                <a:gd name="connsiteY44" fmla="*/ 1200160 h 3475373"/>
                <a:gd name="connsiteX45" fmla="*/ 1357010 w 1735316"/>
                <a:gd name="connsiteY45" fmla="*/ 1385946 h 3475373"/>
                <a:gd name="connsiteX46" fmla="*/ 1359719 w 1735316"/>
                <a:gd name="connsiteY46" fmla="*/ 1479226 h 3475373"/>
                <a:gd name="connsiteX47" fmla="*/ 1384878 w 1735316"/>
                <a:gd name="connsiteY47" fmla="*/ 1443230 h 3475373"/>
                <a:gd name="connsiteX48" fmla="*/ 1390683 w 1735316"/>
                <a:gd name="connsiteY48" fmla="*/ 1387494 h 3475373"/>
                <a:gd name="connsiteX49" fmla="*/ 1373266 w 1735316"/>
                <a:gd name="connsiteY49" fmla="*/ 1022502 h 3475373"/>
                <a:gd name="connsiteX50" fmla="*/ 1353526 w 1735316"/>
                <a:gd name="connsiteY50" fmla="*/ 892452 h 3475373"/>
                <a:gd name="connsiteX51" fmla="*/ 1335335 w 1735316"/>
                <a:gd name="connsiteY51" fmla="*/ 881615 h 3475373"/>
                <a:gd name="connsiteX52" fmla="*/ 870919 w 1735316"/>
                <a:gd name="connsiteY52" fmla="*/ 493787 h 3475373"/>
                <a:gd name="connsiteX53" fmla="*/ 801201 w 1735316"/>
                <a:gd name="connsiteY53" fmla="*/ 553007 h 3475373"/>
                <a:gd name="connsiteX54" fmla="*/ 794621 w 1735316"/>
                <a:gd name="connsiteY54" fmla="*/ 571585 h 3475373"/>
                <a:gd name="connsiteX55" fmla="*/ 776042 w 1735316"/>
                <a:gd name="connsiteY55" fmla="*/ 721375 h 3475373"/>
                <a:gd name="connsiteX56" fmla="*/ 819005 w 1735316"/>
                <a:gd name="connsiteY56" fmla="*/ 1032566 h 3475373"/>
                <a:gd name="connsiteX57" fmla="*/ 868161 w 1735316"/>
                <a:gd name="connsiteY57" fmla="*/ 1133974 h 3475373"/>
                <a:gd name="connsiteX58" fmla="*/ 971892 w 1735316"/>
                <a:gd name="connsiteY58" fmla="*/ 1131264 h 3475373"/>
                <a:gd name="connsiteX59" fmla="*/ 1005952 w 1735316"/>
                <a:gd name="connsiteY59" fmla="*/ 1055015 h 3475373"/>
                <a:gd name="connsiteX60" fmla="*/ 1028014 w 1735316"/>
                <a:gd name="connsiteY60" fmla="*/ 828201 h 3475373"/>
                <a:gd name="connsiteX61" fmla="*/ 1005565 w 1735316"/>
                <a:gd name="connsiteY61" fmla="*/ 612612 h 3475373"/>
                <a:gd name="connsiteX62" fmla="*/ 958344 w 1735316"/>
                <a:gd name="connsiteY62" fmla="*/ 521655 h 3475373"/>
                <a:gd name="connsiteX63" fmla="*/ 870919 w 1735316"/>
                <a:gd name="connsiteY63" fmla="*/ 493787 h 3475373"/>
                <a:gd name="connsiteX64" fmla="*/ 608448 w 1735316"/>
                <a:gd name="connsiteY64" fmla="*/ 489142 h 3475373"/>
                <a:gd name="connsiteX65" fmla="*/ 526005 w 1735316"/>
                <a:gd name="connsiteY65" fmla="*/ 526300 h 3475373"/>
                <a:gd name="connsiteX66" fmla="*/ 486526 w 1735316"/>
                <a:gd name="connsiteY66" fmla="*/ 661381 h 3475373"/>
                <a:gd name="connsiteX67" fmla="*/ 466786 w 1735316"/>
                <a:gd name="connsiteY67" fmla="*/ 931545 h 3475373"/>
                <a:gd name="connsiteX68" fmla="*/ 467174 w 1735316"/>
                <a:gd name="connsiteY68" fmla="*/ 1060047 h 3475373"/>
                <a:gd name="connsiteX69" fmla="*/ 480333 w 1735316"/>
                <a:gd name="connsiteY69" fmla="*/ 1119266 h 3475373"/>
                <a:gd name="connsiteX70" fmla="*/ 519813 w 1735316"/>
                <a:gd name="connsiteY70" fmla="*/ 1132813 h 3475373"/>
                <a:gd name="connsiteX71" fmla="*/ 568969 w 1735316"/>
                <a:gd name="connsiteY71" fmla="*/ 1088689 h 3475373"/>
                <a:gd name="connsiteX72" fmla="*/ 598772 w 1735316"/>
                <a:gd name="connsiteY72" fmla="*/ 1020954 h 3475373"/>
                <a:gd name="connsiteX73" fmla="*/ 649089 w 1735316"/>
                <a:gd name="connsiteY73" fmla="*/ 813106 h 3475373"/>
                <a:gd name="connsiteX74" fmla="*/ 668054 w 1735316"/>
                <a:gd name="connsiteY74" fmla="*/ 631578 h 3475373"/>
                <a:gd name="connsiteX75" fmla="*/ 651798 w 1735316"/>
                <a:gd name="connsiteY75" fmla="*/ 534041 h 3475373"/>
                <a:gd name="connsiteX76" fmla="*/ 608448 w 1735316"/>
                <a:gd name="connsiteY76" fmla="*/ 489142 h 3475373"/>
                <a:gd name="connsiteX77" fmla="*/ 1019838 w 1735316"/>
                <a:gd name="connsiteY77" fmla="*/ 2858 h 3475373"/>
                <a:gd name="connsiteX78" fmla="*/ 1151485 w 1735316"/>
                <a:gd name="connsiteY78" fmla="*/ 29323 h 3475373"/>
                <a:gd name="connsiteX79" fmla="*/ 1291985 w 1735316"/>
                <a:gd name="connsiteY79" fmla="*/ 98605 h 3475373"/>
                <a:gd name="connsiteX80" fmla="*/ 1500994 w 1735316"/>
                <a:gd name="connsiteY80" fmla="*/ 419086 h 3475373"/>
                <a:gd name="connsiteX81" fmla="*/ 1529636 w 1735316"/>
                <a:gd name="connsiteY81" fmla="*/ 600227 h 3475373"/>
                <a:gd name="connsiteX82" fmla="*/ 1536215 w 1735316"/>
                <a:gd name="connsiteY82" fmla="*/ 717891 h 3475373"/>
                <a:gd name="connsiteX83" fmla="*/ 1548989 w 1735316"/>
                <a:gd name="connsiteY83" fmla="*/ 865746 h 3475373"/>
                <a:gd name="connsiteX84" fmla="*/ 1567180 w 1735316"/>
                <a:gd name="connsiteY84" fmla="*/ 1022889 h 3475373"/>
                <a:gd name="connsiteX85" fmla="*/ 1588468 w 1735316"/>
                <a:gd name="connsiteY85" fmla="*/ 1237704 h 3475373"/>
                <a:gd name="connsiteX86" fmla="*/ 1598144 w 1735316"/>
                <a:gd name="connsiteY86" fmla="*/ 1418458 h 3475373"/>
                <a:gd name="connsiteX87" fmla="*/ 1610917 w 1735316"/>
                <a:gd name="connsiteY87" fmla="*/ 1564765 h 3475373"/>
                <a:gd name="connsiteX88" fmla="*/ 1634528 w 1735316"/>
                <a:gd name="connsiteY88" fmla="*/ 1765258 h 3475373"/>
                <a:gd name="connsiteX89" fmla="*/ 1658137 w 1735316"/>
                <a:gd name="connsiteY89" fmla="*/ 1971171 h 3475373"/>
                <a:gd name="connsiteX90" fmla="*/ 1679425 w 1735316"/>
                <a:gd name="connsiteY90" fmla="*/ 2163537 h 3475373"/>
                <a:gd name="connsiteX91" fmla="*/ 1701487 w 1735316"/>
                <a:gd name="connsiteY91" fmla="*/ 2368287 h 3475373"/>
                <a:gd name="connsiteX92" fmla="*/ 1708455 w 1735316"/>
                <a:gd name="connsiteY92" fmla="*/ 2592392 h 3475373"/>
                <a:gd name="connsiteX93" fmla="*/ 1704584 w 1735316"/>
                <a:gd name="connsiteY93" fmla="*/ 2829268 h 3475373"/>
                <a:gd name="connsiteX94" fmla="*/ 1719292 w 1735316"/>
                <a:gd name="connsiteY94" fmla="*/ 2944611 h 3475373"/>
                <a:gd name="connsiteX95" fmla="*/ 1732839 w 1735316"/>
                <a:gd name="connsiteY95" fmla="*/ 3196582 h 3475373"/>
                <a:gd name="connsiteX96" fmla="*/ 1734774 w 1735316"/>
                <a:gd name="connsiteY96" fmla="*/ 3234513 h 3475373"/>
                <a:gd name="connsiteX97" fmla="*/ 1722389 w 1735316"/>
                <a:gd name="connsiteY97" fmla="*/ 3254640 h 3475373"/>
                <a:gd name="connsiteX98" fmla="*/ 1617884 w 1735316"/>
                <a:gd name="connsiteY98" fmla="*/ 3292571 h 3475373"/>
                <a:gd name="connsiteX99" fmla="*/ 1471191 w 1735316"/>
                <a:gd name="connsiteY99" fmla="*/ 3304570 h 3475373"/>
                <a:gd name="connsiteX100" fmla="*/ 1458031 w 1735316"/>
                <a:gd name="connsiteY100" fmla="*/ 3291023 h 3475373"/>
                <a:gd name="connsiteX101" fmla="*/ 1456870 w 1735316"/>
                <a:gd name="connsiteY101" fmla="*/ 3013119 h 3475373"/>
                <a:gd name="connsiteX102" fmla="*/ 1445645 w 1735316"/>
                <a:gd name="connsiteY102" fmla="*/ 2698831 h 3475373"/>
                <a:gd name="connsiteX103" fmla="*/ 1429002 w 1735316"/>
                <a:gd name="connsiteY103" fmla="*/ 2541301 h 3475373"/>
                <a:gd name="connsiteX104" fmla="*/ 1422422 w 1735316"/>
                <a:gd name="connsiteY104" fmla="*/ 2365965 h 3475373"/>
                <a:gd name="connsiteX105" fmla="*/ 1426679 w 1735316"/>
                <a:gd name="connsiteY105" fmla="*/ 2106252 h 3475373"/>
                <a:gd name="connsiteX106" fmla="*/ 1406553 w 1735316"/>
                <a:gd name="connsiteY106" fmla="*/ 1856216 h 3475373"/>
                <a:gd name="connsiteX107" fmla="*/ 1387974 w 1735316"/>
                <a:gd name="connsiteY107" fmla="*/ 1646820 h 3475373"/>
                <a:gd name="connsiteX108" fmla="*/ 1374040 w 1735316"/>
                <a:gd name="connsiteY108" fmla="*/ 1638304 h 3475373"/>
                <a:gd name="connsiteX109" fmla="*/ 1350817 w 1735316"/>
                <a:gd name="connsiteY109" fmla="*/ 1675075 h 3475373"/>
                <a:gd name="connsiteX110" fmla="*/ 1350817 w 1735316"/>
                <a:gd name="connsiteY110" fmla="*/ 1804351 h 3475373"/>
                <a:gd name="connsiteX111" fmla="*/ 1363590 w 1735316"/>
                <a:gd name="connsiteY111" fmla="*/ 1883696 h 3475373"/>
                <a:gd name="connsiteX112" fmla="*/ 1391070 w 1735316"/>
                <a:gd name="connsiteY112" fmla="*/ 2041227 h 3475373"/>
                <a:gd name="connsiteX113" fmla="*/ 1382555 w 1735316"/>
                <a:gd name="connsiteY113" fmla="*/ 2401961 h 3475373"/>
                <a:gd name="connsiteX114" fmla="*/ 1384104 w 1735316"/>
                <a:gd name="connsiteY114" fmla="*/ 2564911 h 3475373"/>
                <a:gd name="connsiteX115" fmla="*/ 1391070 w 1735316"/>
                <a:gd name="connsiteY115" fmla="*/ 3080079 h 3475373"/>
                <a:gd name="connsiteX116" fmla="*/ 1376750 w 1735316"/>
                <a:gd name="connsiteY116" fmla="*/ 3388174 h 3475373"/>
                <a:gd name="connsiteX117" fmla="*/ 1375975 w 1735316"/>
                <a:gd name="connsiteY117" fmla="*/ 3407914 h 3475373"/>
                <a:gd name="connsiteX118" fmla="*/ 1349269 w 1735316"/>
                <a:gd name="connsiteY118" fmla="*/ 3447393 h 3475373"/>
                <a:gd name="connsiteX119" fmla="*/ 1164257 w 1735316"/>
                <a:gd name="connsiteY119" fmla="*/ 3465197 h 3475373"/>
                <a:gd name="connsiteX120" fmla="*/ 1077557 w 1735316"/>
                <a:gd name="connsiteY120" fmla="*/ 3430363 h 3475373"/>
                <a:gd name="connsiteX121" fmla="*/ 916156 w 1735316"/>
                <a:gd name="connsiteY121" fmla="*/ 3385852 h 3475373"/>
                <a:gd name="connsiteX122" fmla="*/ 901835 w 1735316"/>
                <a:gd name="connsiteY122" fmla="*/ 3370756 h 3475373"/>
                <a:gd name="connsiteX123" fmla="*/ 884805 w 1735316"/>
                <a:gd name="connsiteY123" fmla="*/ 3052985 h 3475373"/>
                <a:gd name="connsiteX124" fmla="*/ 853066 w 1735316"/>
                <a:gd name="connsiteY124" fmla="*/ 2801401 h 3475373"/>
                <a:gd name="connsiteX125" fmla="*/ 844550 w 1735316"/>
                <a:gd name="connsiteY125" fmla="*/ 2610970 h 3475373"/>
                <a:gd name="connsiteX126" fmla="*/ 865452 w 1735316"/>
                <a:gd name="connsiteY126" fmla="*/ 2232819 h 3475373"/>
                <a:gd name="connsiteX127" fmla="*/ 868161 w 1735316"/>
                <a:gd name="connsiteY127" fmla="*/ 1969235 h 3475373"/>
                <a:gd name="connsiteX128" fmla="*/ 823650 w 1735316"/>
                <a:gd name="connsiteY128" fmla="*/ 1765258 h 3475373"/>
                <a:gd name="connsiteX129" fmla="*/ 797330 w 1735316"/>
                <a:gd name="connsiteY129" fmla="*/ 1721521 h 3475373"/>
                <a:gd name="connsiteX130" fmla="*/ 924284 w 1735316"/>
                <a:gd name="connsiteY130" fmla="*/ 1937884 h 3475373"/>
                <a:gd name="connsiteX131" fmla="*/ 942863 w 1735316"/>
                <a:gd name="connsiteY131" fmla="*/ 1844217 h 3475373"/>
                <a:gd name="connsiteX132" fmla="*/ 851517 w 1735316"/>
                <a:gd name="connsiteY132" fmla="*/ 1703330 h 3475373"/>
                <a:gd name="connsiteX133" fmla="*/ 795008 w 1735316"/>
                <a:gd name="connsiteY133" fmla="*/ 1660754 h 3475373"/>
                <a:gd name="connsiteX134" fmla="*/ 916156 w 1735316"/>
                <a:gd name="connsiteY134" fmla="*/ 1653012 h 3475373"/>
                <a:gd name="connsiteX135" fmla="*/ 961441 w 1735316"/>
                <a:gd name="connsiteY135" fmla="*/ 1689395 h 3475373"/>
                <a:gd name="connsiteX136" fmla="*/ 985438 w 1735316"/>
                <a:gd name="connsiteY136" fmla="*/ 1703330 h 3475373"/>
                <a:gd name="connsiteX137" fmla="*/ 1003243 w 1735316"/>
                <a:gd name="connsiteY137" fmla="*/ 1717264 h 3475373"/>
                <a:gd name="connsiteX138" fmla="*/ 1033433 w 1735316"/>
                <a:gd name="connsiteY138" fmla="*/ 1774160 h 3475373"/>
                <a:gd name="connsiteX139" fmla="*/ 1045819 w 1735316"/>
                <a:gd name="connsiteY139" fmla="*/ 1778418 h 3475373"/>
                <a:gd name="connsiteX140" fmla="*/ 1058204 w 1735316"/>
                <a:gd name="connsiteY140" fmla="*/ 1771838 h 3475373"/>
                <a:gd name="connsiteX141" fmla="*/ 1062462 w 1735316"/>
                <a:gd name="connsiteY141" fmla="*/ 1747067 h 3475373"/>
                <a:gd name="connsiteX142" fmla="*/ 972279 w 1735316"/>
                <a:gd name="connsiteY142" fmla="*/ 1629015 h 3475373"/>
                <a:gd name="connsiteX143" fmla="*/ 967247 w 1735316"/>
                <a:gd name="connsiteY143" fmla="*/ 1620113 h 3475373"/>
                <a:gd name="connsiteX144" fmla="*/ 1070203 w 1735316"/>
                <a:gd name="connsiteY144" fmla="*/ 1585665 h 3475373"/>
                <a:gd name="connsiteX145" fmla="*/ 1113166 w 1735316"/>
                <a:gd name="connsiteY145" fmla="*/ 1565538 h 3475373"/>
                <a:gd name="connsiteX146" fmla="*/ 1140647 w 1735316"/>
                <a:gd name="connsiteY146" fmla="*/ 1557411 h 3475373"/>
                <a:gd name="connsiteX147" fmla="*/ 1149162 w 1735316"/>
                <a:gd name="connsiteY147" fmla="*/ 1541928 h 3475373"/>
                <a:gd name="connsiteX148" fmla="*/ 1139099 w 1735316"/>
                <a:gd name="connsiteY148" fmla="*/ 1536896 h 3475373"/>
                <a:gd name="connsiteX149" fmla="*/ 1040400 w 1735316"/>
                <a:gd name="connsiteY149" fmla="*/ 1551217 h 3475373"/>
                <a:gd name="connsiteX150" fmla="*/ 1125939 w 1735316"/>
                <a:gd name="connsiteY150" fmla="*/ 1449809 h 3475373"/>
                <a:gd name="connsiteX151" fmla="*/ 1089556 w 1735316"/>
                <a:gd name="connsiteY151" fmla="*/ 1454841 h 3475373"/>
                <a:gd name="connsiteX152" fmla="*/ 1043109 w 1735316"/>
                <a:gd name="connsiteY152" fmla="*/ 1480774 h 3475373"/>
                <a:gd name="connsiteX153" fmla="*/ 921961 w 1735316"/>
                <a:gd name="connsiteY153" fmla="*/ 1578311 h 3475373"/>
                <a:gd name="connsiteX154" fmla="*/ 904157 w 1735316"/>
                <a:gd name="connsiteY154" fmla="*/ 1581408 h 3475373"/>
                <a:gd name="connsiteX155" fmla="*/ 825198 w 1735316"/>
                <a:gd name="connsiteY155" fmla="*/ 1570957 h 3475373"/>
                <a:gd name="connsiteX156" fmla="*/ 769075 w 1735316"/>
                <a:gd name="connsiteY156" fmla="*/ 1602308 h 3475373"/>
                <a:gd name="connsiteX157" fmla="*/ 760173 w 1735316"/>
                <a:gd name="connsiteY157" fmla="*/ 1616629 h 3475373"/>
                <a:gd name="connsiteX158" fmla="*/ 723016 w 1735316"/>
                <a:gd name="connsiteY158" fmla="*/ 1632499 h 3475373"/>
                <a:gd name="connsiteX159" fmla="*/ 673473 w 1735316"/>
                <a:gd name="connsiteY159" fmla="*/ 1642562 h 3475373"/>
                <a:gd name="connsiteX160" fmla="*/ 640573 w 1735316"/>
                <a:gd name="connsiteY160" fmla="*/ 1637143 h 3475373"/>
                <a:gd name="connsiteX161" fmla="*/ 560840 w 1735316"/>
                <a:gd name="connsiteY161" fmla="*/ 1579473 h 3475373"/>
                <a:gd name="connsiteX162" fmla="*/ 423823 w 1735316"/>
                <a:gd name="connsiteY162" fmla="*/ 1630177 h 3475373"/>
                <a:gd name="connsiteX163" fmla="*/ 400600 w 1735316"/>
                <a:gd name="connsiteY163" fmla="*/ 1666172 h 3475373"/>
                <a:gd name="connsiteX164" fmla="*/ 394794 w 1735316"/>
                <a:gd name="connsiteY164" fmla="*/ 1659206 h 3475373"/>
                <a:gd name="connsiteX165" fmla="*/ 325899 w 1735316"/>
                <a:gd name="connsiteY165" fmla="*/ 1524898 h 3475373"/>
                <a:gd name="connsiteX166" fmla="*/ 322028 w 1735316"/>
                <a:gd name="connsiteY166" fmla="*/ 1496256 h 3475373"/>
                <a:gd name="connsiteX167" fmla="*/ 340220 w 1735316"/>
                <a:gd name="connsiteY167" fmla="*/ 1394461 h 3475373"/>
                <a:gd name="connsiteX168" fmla="*/ 367701 w 1735316"/>
                <a:gd name="connsiteY168" fmla="*/ 1230350 h 3475373"/>
                <a:gd name="connsiteX169" fmla="*/ 412212 w 1735316"/>
                <a:gd name="connsiteY169" fmla="*/ 925352 h 3475373"/>
                <a:gd name="connsiteX170" fmla="*/ 447434 w 1735316"/>
                <a:gd name="connsiteY170" fmla="*/ 664478 h 3475373"/>
                <a:gd name="connsiteX171" fmla="*/ 480720 w 1735316"/>
                <a:gd name="connsiteY171" fmla="*/ 391218 h 3475373"/>
                <a:gd name="connsiteX172" fmla="*/ 614254 w 1735316"/>
                <a:gd name="connsiteY172" fmla="*/ 157050 h 3475373"/>
                <a:gd name="connsiteX173" fmla="*/ 885578 w 1735316"/>
                <a:gd name="connsiteY173" fmla="*/ 5712 h 3475373"/>
                <a:gd name="connsiteX174" fmla="*/ 1019838 w 1735316"/>
                <a:gd name="connsiteY174" fmla="*/ 2858 h 347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735316" h="3475373">
                  <a:moveTo>
                    <a:pt x="773720" y="3059469"/>
                  </a:moveTo>
                  <a:cubicBezTo>
                    <a:pt x="776042" y="3059953"/>
                    <a:pt x="777591" y="3062662"/>
                    <a:pt x="778752" y="3069243"/>
                  </a:cubicBezTo>
                  <a:cubicBezTo>
                    <a:pt x="788041" y="3125365"/>
                    <a:pt x="791525" y="3182262"/>
                    <a:pt x="794622" y="3239159"/>
                  </a:cubicBezTo>
                  <a:cubicBezTo>
                    <a:pt x="794622" y="3254641"/>
                    <a:pt x="794234" y="3270123"/>
                    <a:pt x="794622" y="3285605"/>
                  </a:cubicBezTo>
                  <a:cubicBezTo>
                    <a:pt x="794622" y="3292185"/>
                    <a:pt x="792686" y="3294508"/>
                    <a:pt x="786106" y="3294508"/>
                  </a:cubicBezTo>
                  <a:cubicBezTo>
                    <a:pt x="704825" y="3297217"/>
                    <a:pt x="625092" y="3313473"/>
                    <a:pt x="544198" y="3323924"/>
                  </a:cubicBezTo>
                  <a:cubicBezTo>
                    <a:pt x="484978" y="3331278"/>
                    <a:pt x="426146" y="3334374"/>
                    <a:pt x="366927" y="3322762"/>
                  </a:cubicBezTo>
                  <a:cubicBezTo>
                    <a:pt x="354928" y="3320440"/>
                    <a:pt x="343317" y="3316570"/>
                    <a:pt x="332479" y="3310764"/>
                  </a:cubicBezTo>
                  <a:cubicBezTo>
                    <a:pt x="323964" y="3306119"/>
                    <a:pt x="316997" y="3300313"/>
                    <a:pt x="312352" y="3291798"/>
                  </a:cubicBezTo>
                  <a:cubicBezTo>
                    <a:pt x="307708" y="3282509"/>
                    <a:pt x="307321" y="3276703"/>
                    <a:pt x="319706" y="3271671"/>
                  </a:cubicBezTo>
                  <a:cubicBezTo>
                    <a:pt x="390537" y="3242642"/>
                    <a:pt x="460594" y="3212065"/>
                    <a:pt x="529877" y="3179940"/>
                  </a:cubicBezTo>
                  <a:cubicBezTo>
                    <a:pt x="609222" y="3143556"/>
                    <a:pt x="687795" y="3105626"/>
                    <a:pt x="764044" y="3063050"/>
                  </a:cubicBezTo>
                  <a:cubicBezTo>
                    <a:pt x="768302" y="3060728"/>
                    <a:pt x="771398" y="3058986"/>
                    <a:pt x="773720" y="3059469"/>
                  </a:cubicBezTo>
                  <a:close/>
                  <a:moveTo>
                    <a:pt x="739175" y="2129863"/>
                  </a:moveTo>
                  <a:cubicBezTo>
                    <a:pt x="740723" y="2131121"/>
                    <a:pt x="741207" y="2134121"/>
                    <a:pt x="741594" y="2138379"/>
                  </a:cubicBezTo>
                  <a:cubicBezTo>
                    <a:pt x="752432" y="2252172"/>
                    <a:pt x="761334" y="2366353"/>
                    <a:pt x="767527" y="2480921"/>
                  </a:cubicBezTo>
                  <a:cubicBezTo>
                    <a:pt x="776429" y="2646967"/>
                    <a:pt x="779139" y="2812626"/>
                    <a:pt x="780687" y="2978672"/>
                  </a:cubicBezTo>
                  <a:cubicBezTo>
                    <a:pt x="781074" y="2980607"/>
                    <a:pt x="781074" y="2982543"/>
                    <a:pt x="780687" y="2984865"/>
                  </a:cubicBezTo>
                  <a:cubicBezTo>
                    <a:pt x="747787" y="2898552"/>
                    <a:pt x="730757" y="2809142"/>
                    <a:pt x="711017" y="2720894"/>
                  </a:cubicBezTo>
                  <a:cubicBezTo>
                    <a:pt x="691664" y="2633807"/>
                    <a:pt x="673860" y="2546720"/>
                    <a:pt x="658765" y="2458859"/>
                  </a:cubicBezTo>
                  <a:cubicBezTo>
                    <a:pt x="644057" y="2372933"/>
                    <a:pt x="630510" y="2286620"/>
                    <a:pt x="627801" y="2199146"/>
                  </a:cubicBezTo>
                  <a:cubicBezTo>
                    <a:pt x="627414" y="2189083"/>
                    <a:pt x="629736" y="2183277"/>
                    <a:pt x="639413" y="2178632"/>
                  </a:cubicBezTo>
                  <a:cubicBezTo>
                    <a:pt x="670377" y="2164698"/>
                    <a:pt x="700954" y="2149603"/>
                    <a:pt x="730370" y="2131799"/>
                  </a:cubicBezTo>
                  <a:cubicBezTo>
                    <a:pt x="735015" y="2129089"/>
                    <a:pt x="737627" y="2128605"/>
                    <a:pt x="739175" y="2129863"/>
                  </a:cubicBezTo>
                  <a:close/>
                  <a:moveTo>
                    <a:pt x="65364" y="1524365"/>
                  </a:moveTo>
                  <a:cubicBezTo>
                    <a:pt x="75766" y="1523059"/>
                    <a:pt x="86701" y="1524317"/>
                    <a:pt x="97538" y="1526833"/>
                  </a:cubicBezTo>
                  <a:cubicBezTo>
                    <a:pt x="116503" y="1531090"/>
                    <a:pt x="131211" y="1542702"/>
                    <a:pt x="144758" y="1555862"/>
                  </a:cubicBezTo>
                  <a:cubicBezTo>
                    <a:pt x="183076" y="1593793"/>
                    <a:pt x="207847" y="1640626"/>
                    <a:pt x="232619" y="1689395"/>
                  </a:cubicBezTo>
                  <a:cubicBezTo>
                    <a:pt x="209783" y="1691330"/>
                    <a:pt x="189656" y="1692104"/>
                    <a:pt x="171464" y="1676235"/>
                  </a:cubicBezTo>
                  <a:cubicBezTo>
                    <a:pt x="152886" y="1659979"/>
                    <a:pt x="132372" y="1645658"/>
                    <a:pt x="122309" y="1622048"/>
                  </a:cubicBezTo>
                  <a:cubicBezTo>
                    <a:pt x="120373" y="1617016"/>
                    <a:pt x="115729" y="1615855"/>
                    <a:pt x="111859" y="1613532"/>
                  </a:cubicBezTo>
                  <a:cubicBezTo>
                    <a:pt x="76636" y="1593019"/>
                    <a:pt x="41415" y="1573279"/>
                    <a:pt x="4645" y="1555862"/>
                  </a:cubicBezTo>
                  <a:cubicBezTo>
                    <a:pt x="2322" y="1554701"/>
                    <a:pt x="387" y="1554701"/>
                    <a:pt x="0" y="1550056"/>
                  </a:cubicBezTo>
                  <a:cubicBezTo>
                    <a:pt x="15482" y="1554314"/>
                    <a:pt x="25545" y="1546960"/>
                    <a:pt x="36383" y="1537283"/>
                  </a:cubicBezTo>
                  <a:cubicBezTo>
                    <a:pt x="45092" y="1529542"/>
                    <a:pt x="54962" y="1525672"/>
                    <a:pt x="65364" y="1524365"/>
                  </a:cubicBezTo>
                  <a:close/>
                  <a:moveTo>
                    <a:pt x="208235" y="1519091"/>
                  </a:moveTo>
                  <a:cubicBezTo>
                    <a:pt x="301902" y="1540766"/>
                    <a:pt x="337124" y="1615855"/>
                    <a:pt x="372734" y="1694427"/>
                  </a:cubicBezTo>
                  <a:cubicBezTo>
                    <a:pt x="344091" y="1692878"/>
                    <a:pt x="318546" y="1691717"/>
                    <a:pt x="293000" y="1690556"/>
                  </a:cubicBezTo>
                  <a:cubicBezTo>
                    <a:pt x="287968" y="1690169"/>
                    <a:pt x="285646" y="1688234"/>
                    <a:pt x="283711" y="1683976"/>
                  </a:cubicBezTo>
                  <a:cubicBezTo>
                    <a:pt x="258939" y="1630950"/>
                    <a:pt x="233394" y="1577923"/>
                    <a:pt x="208622" y="1524897"/>
                  </a:cubicBezTo>
                  <a:cubicBezTo>
                    <a:pt x="208235" y="1523736"/>
                    <a:pt x="208235" y="1522188"/>
                    <a:pt x="208235" y="1519091"/>
                  </a:cubicBezTo>
                  <a:close/>
                  <a:moveTo>
                    <a:pt x="1335335" y="881615"/>
                  </a:moveTo>
                  <a:cubicBezTo>
                    <a:pt x="1324110" y="881615"/>
                    <a:pt x="1328755" y="890130"/>
                    <a:pt x="1328755" y="894775"/>
                  </a:cubicBezTo>
                  <a:cubicBezTo>
                    <a:pt x="1329529" y="926900"/>
                    <a:pt x="1329916" y="959412"/>
                    <a:pt x="1331465" y="991538"/>
                  </a:cubicBezTo>
                  <a:cubicBezTo>
                    <a:pt x="1334947" y="1061208"/>
                    <a:pt x="1338431" y="1130877"/>
                    <a:pt x="1343463" y="1200160"/>
                  </a:cubicBezTo>
                  <a:cubicBezTo>
                    <a:pt x="1348108" y="1262089"/>
                    <a:pt x="1354300" y="1324017"/>
                    <a:pt x="1357010" y="1385946"/>
                  </a:cubicBezTo>
                  <a:cubicBezTo>
                    <a:pt x="1358558" y="1416136"/>
                    <a:pt x="1360493" y="1446326"/>
                    <a:pt x="1359719" y="1479226"/>
                  </a:cubicBezTo>
                  <a:cubicBezTo>
                    <a:pt x="1374427" y="1468775"/>
                    <a:pt x="1382168" y="1457551"/>
                    <a:pt x="1384878" y="1443230"/>
                  </a:cubicBezTo>
                  <a:cubicBezTo>
                    <a:pt x="1388361" y="1424651"/>
                    <a:pt x="1390296" y="1406072"/>
                    <a:pt x="1390683" y="1387494"/>
                  </a:cubicBezTo>
                  <a:cubicBezTo>
                    <a:pt x="1393005" y="1265572"/>
                    <a:pt x="1387974" y="1143650"/>
                    <a:pt x="1373266" y="1022502"/>
                  </a:cubicBezTo>
                  <a:cubicBezTo>
                    <a:pt x="1367847" y="978765"/>
                    <a:pt x="1360493" y="935802"/>
                    <a:pt x="1353526" y="892452"/>
                  </a:cubicBezTo>
                  <a:cubicBezTo>
                    <a:pt x="1351204" y="879292"/>
                    <a:pt x="1343463" y="881615"/>
                    <a:pt x="1335335" y="881615"/>
                  </a:cubicBezTo>
                  <a:close/>
                  <a:moveTo>
                    <a:pt x="870919" y="493787"/>
                  </a:moveTo>
                  <a:cubicBezTo>
                    <a:pt x="841358" y="499690"/>
                    <a:pt x="814748" y="520107"/>
                    <a:pt x="801201" y="553007"/>
                  </a:cubicBezTo>
                  <a:cubicBezTo>
                    <a:pt x="798491" y="559199"/>
                    <a:pt x="796556" y="565392"/>
                    <a:pt x="794621" y="571585"/>
                  </a:cubicBezTo>
                  <a:cubicBezTo>
                    <a:pt x="779526" y="620354"/>
                    <a:pt x="776816" y="671058"/>
                    <a:pt x="776042" y="721375"/>
                  </a:cubicBezTo>
                  <a:cubicBezTo>
                    <a:pt x="774494" y="827040"/>
                    <a:pt x="790363" y="930770"/>
                    <a:pt x="819005" y="1032566"/>
                  </a:cubicBezTo>
                  <a:cubicBezTo>
                    <a:pt x="829456" y="1069336"/>
                    <a:pt x="842228" y="1104945"/>
                    <a:pt x="868161" y="1133974"/>
                  </a:cubicBezTo>
                  <a:cubicBezTo>
                    <a:pt x="899126" y="1168809"/>
                    <a:pt x="942476" y="1167647"/>
                    <a:pt x="971892" y="1131264"/>
                  </a:cubicBezTo>
                  <a:cubicBezTo>
                    <a:pt x="990083" y="1108816"/>
                    <a:pt x="998985" y="1082109"/>
                    <a:pt x="1005952" y="1055015"/>
                  </a:cubicBezTo>
                  <a:cubicBezTo>
                    <a:pt x="1024918" y="980701"/>
                    <a:pt x="1026079" y="904451"/>
                    <a:pt x="1028014" y="828201"/>
                  </a:cubicBezTo>
                  <a:cubicBezTo>
                    <a:pt x="1026853" y="755822"/>
                    <a:pt x="1024918" y="683056"/>
                    <a:pt x="1005565" y="612612"/>
                  </a:cubicBezTo>
                  <a:cubicBezTo>
                    <a:pt x="996276" y="578939"/>
                    <a:pt x="983890" y="546813"/>
                    <a:pt x="958344" y="521655"/>
                  </a:cubicBezTo>
                  <a:cubicBezTo>
                    <a:pt x="932992" y="496496"/>
                    <a:pt x="900480" y="487884"/>
                    <a:pt x="870919" y="493787"/>
                  </a:cubicBezTo>
                  <a:close/>
                  <a:moveTo>
                    <a:pt x="608448" y="489142"/>
                  </a:moveTo>
                  <a:cubicBezTo>
                    <a:pt x="574387" y="477918"/>
                    <a:pt x="544971" y="491078"/>
                    <a:pt x="526005" y="526300"/>
                  </a:cubicBezTo>
                  <a:cubicBezTo>
                    <a:pt x="503170" y="568488"/>
                    <a:pt x="493880" y="614935"/>
                    <a:pt x="486526" y="661381"/>
                  </a:cubicBezTo>
                  <a:cubicBezTo>
                    <a:pt x="471818" y="756209"/>
                    <a:pt x="468721" y="851812"/>
                    <a:pt x="466786" y="931545"/>
                  </a:cubicBezTo>
                  <a:cubicBezTo>
                    <a:pt x="466786" y="985345"/>
                    <a:pt x="466399" y="1022502"/>
                    <a:pt x="467174" y="1060047"/>
                  </a:cubicBezTo>
                  <a:cubicBezTo>
                    <a:pt x="467560" y="1080173"/>
                    <a:pt x="468334" y="1101074"/>
                    <a:pt x="480333" y="1119266"/>
                  </a:cubicBezTo>
                  <a:cubicBezTo>
                    <a:pt x="490009" y="1134361"/>
                    <a:pt x="502782" y="1139392"/>
                    <a:pt x="519813" y="1132813"/>
                  </a:cubicBezTo>
                  <a:cubicBezTo>
                    <a:pt x="541488" y="1124297"/>
                    <a:pt x="557357" y="1108816"/>
                    <a:pt x="568969" y="1088689"/>
                  </a:cubicBezTo>
                  <a:cubicBezTo>
                    <a:pt x="581354" y="1067014"/>
                    <a:pt x="590644" y="1044177"/>
                    <a:pt x="598772" y="1020954"/>
                  </a:cubicBezTo>
                  <a:cubicBezTo>
                    <a:pt x="621995" y="953220"/>
                    <a:pt x="635542" y="883163"/>
                    <a:pt x="649089" y="813106"/>
                  </a:cubicBezTo>
                  <a:cubicBezTo>
                    <a:pt x="660700" y="753113"/>
                    <a:pt x="669602" y="692345"/>
                    <a:pt x="668054" y="631578"/>
                  </a:cubicBezTo>
                  <a:cubicBezTo>
                    <a:pt x="667280" y="598291"/>
                    <a:pt x="664958" y="565392"/>
                    <a:pt x="651798" y="534041"/>
                  </a:cubicBezTo>
                  <a:cubicBezTo>
                    <a:pt x="643283" y="513527"/>
                    <a:pt x="630510" y="496496"/>
                    <a:pt x="608448" y="489142"/>
                  </a:cubicBezTo>
                  <a:close/>
                  <a:moveTo>
                    <a:pt x="1019838" y="2858"/>
                  </a:moveTo>
                  <a:cubicBezTo>
                    <a:pt x="1064107" y="7261"/>
                    <a:pt x="1107941" y="16550"/>
                    <a:pt x="1151485" y="29323"/>
                  </a:cubicBezTo>
                  <a:cubicBezTo>
                    <a:pt x="1202188" y="44418"/>
                    <a:pt x="1251731" y="62222"/>
                    <a:pt x="1291985" y="98605"/>
                  </a:cubicBezTo>
                  <a:cubicBezTo>
                    <a:pt x="1359719" y="150084"/>
                    <a:pt x="1466933" y="242589"/>
                    <a:pt x="1500994" y="419086"/>
                  </a:cubicBezTo>
                  <a:cubicBezTo>
                    <a:pt x="1516476" y="465145"/>
                    <a:pt x="1522282" y="552232"/>
                    <a:pt x="1529636" y="600227"/>
                  </a:cubicBezTo>
                  <a:cubicBezTo>
                    <a:pt x="1535829" y="638932"/>
                    <a:pt x="1538151" y="678412"/>
                    <a:pt x="1536215" y="717891"/>
                  </a:cubicBezTo>
                  <a:cubicBezTo>
                    <a:pt x="1533893" y="767821"/>
                    <a:pt x="1543957" y="816590"/>
                    <a:pt x="1548989" y="865746"/>
                  </a:cubicBezTo>
                  <a:cubicBezTo>
                    <a:pt x="1554407" y="917998"/>
                    <a:pt x="1561761" y="970250"/>
                    <a:pt x="1567180" y="1022889"/>
                  </a:cubicBezTo>
                  <a:cubicBezTo>
                    <a:pt x="1574534" y="1094494"/>
                    <a:pt x="1582275" y="1166099"/>
                    <a:pt x="1588468" y="1237704"/>
                  </a:cubicBezTo>
                  <a:cubicBezTo>
                    <a:pt x="1593887" y="1297698"/>
                    <a:pt x="1599692" y="1358078"/>
                    <a:pt x="1598144" y="1418458"/>
                  </a:cubicBezTo>
                  <a:cubicBezTo>
                    <a:pt x="1596983" y="1467614"/>
                    <a:pt x="1605499" y="1515996"/>
                    <a:pt x="1610917" y="1564765"/>
                  </a:cubicBezTo>
                  <a:cubicBezTo>
                    <a:pt x="1617884" y="1631725"/>
                    <a:pt x="1626786" y="1698298"/>
                    <a:pt x="1634528" y="1765258"/>
                  </a:cubicBezTo>
                  <a:cubicBezTo>
                    <a:pt x="1642655" y="1833767"/>
                    <a:pt x="1650396" y="1902662"/>
                    <a:pt x="1658137" y="1971171"/>
                  </a:cubicBezTo>
                  <a:cubicBezTo>
                    <a:pt x="1665105" y="2035422"/>
                    <a:pt x="1672458" y="2099285"/>
                    <a:pt x="1679425" y="2163537"/>
                  </a:cubicBezTo>
                  <a:cubicBezTo>
                    <a:pt x="1687166" y="2231658"/>
                    <a:pt x="1693747" y="2300166"/>
                    <a:pt x="1701487" y="2368287"/>
                  </a:cubicBezTo>
                  <a:cubicBezTo>
                    <a:pt x="1709616" y="2442989"/>
                    <a:pt x="1711938" y="2517303"/>
                    <a:pt x="1708455" y="2592392"/>
                  </a:cubicBezTo>
                  <a:cubicBezTo>
                    <a:pt x="1704971" y="2671350"/>
                    <a:pt x="1698391" y="2749923"/>
                    <a:pt x="1704584" y="2829268"/>
                  </a:cubicBezTo>
                  <a:cubicBezTo>
                    <a:pt x="1707681" y="2867974"/>
                    <a:pt x="1715035" y="2905905"/>
                    <a:pt x="1719292" y="2944611"/>
                  </a:cubicBezTo>
                  <a:cubicBezTo>
                    <a:pt x="1728969" y="3028214"/>
                    <a:pt x="1732839" y="3112205"/>
                    <a:pt x="1732839" y="3196582"/>
                  </a:cubicBezTo>
                  <a:cubicBezTo>
                    <a:pt x="1732839" y="3208581"/>
                    <a:pt x="1736710" y="3220580"/>
                    <a:pt x="1734774" y="3234513"/>
                  </a:cubicBezTo>
                  <a:cubicBezTo>
                    <a:pt x="1733613" y="3243416"/>
                    <a:pt x="1730129" y="3249609"/>
                    <a:pt x="1722389" y="3254640"/>
                  </a:cubicBezTo>
                  <a:cubicBezTo>
                    <a:pt x="1690650" y="3275928"/>
                    <a:pt x="1654654" y="3285992"/>
                    <a:pt x="1617884" y="3292571"/>
                  </a:cubicBezTo>
                  <a:cubicBezTo>
                    <a:pt x="1569503" y="3301474"/>
                    <a:pt x="1520347" y="3303796"/>
                    <a:pt x="1471191" y="3304570"/>
                  </a:cubicBezTo>
                  <a:cubicBezTo>
                    <a:pt x="1459966" y="3304570"/>
                    <a:pt x="1458031" y="3301087"/>
                    <a:pt x="1458031" y="3291023"/>
                  </a:cubicBezTo>
                  <a:cubicBezTo>
                    <a:pt x="1458031" y="3198517"/>
                    <a:pt x="1458418" y="3105624"/>
                    <a:pt x="1456870" y="3013119"/>
                  </a:cubicBezTo>
                  <a:cubicBezTo>
                    <a:pt x="1455321" y="2908227"/>
                    <a:pt x="1453386" y="2803336"/>
                    <a:pt x="1445645" y="2698831"/>
                  </a:cubicBezTo>
                  <a:cubicBezTo>
                    <a:pt x="1441775" y="2646192"/>
                    <a:pt x="1434420" y="2593940"/>
                    <a:pt x="1429002" y="2541301"/>
                  </a:cubicBezTo>
                  <a:cubicBezTo>
                    <a:pt x="1423196" y="2482856"/>
                    <a:pt x="1422035" y="2424410"/>
                    <a:pt x="1422422" y="2365965"/>
                  </a:cubicBezTo>
                  <a:cubicBezTo>
                    <a:pt x="1422809" y="2279265"/>
                    <a:pt x="1425518" y="2192952"/>
                    <a:pt x="1426679" y="2106252"/>
                  </a:cubicBezTo>
                  <a:cubicBezTo>
                    <a:pt x="1427841" y="2022262"/>
                    <a:pt x="1417390" y="1939045"/>
                    <a:pt x="1406553" y="1856216"/>
                  </a:cubicBezTo>
                  <a:cubicBezTo>
                    <a:pt x="1397263" y="1786546"/>
                    <a:pt x="1389135" y="1716876"/>
                    <a:pt x="1387974" y="1646820"/>
                  </a:cubicBezTo>
                  <a:cubicBezTo>
                    <a:pt x="1387974" y="1633273"/>
                    <a:pt x="1384104" y="1633660"/>
                    <a:pt x="1374040" y="1638304"/>
                  </a:cubicBezTo>
                  <a:cubicBezTo>
                    <a:pt x="1358171" y="1645658"/>
                    <a:pt x="1350043" y="1655722"/>
                    <a:pt x="1350817" y="1675075"/>
                  </a:cubicBezTo>
                  <a:cubicBezTo>
                    <a:pt x="1352365" y="1718038"/>
                    <a:pt x="1351978" y="1761388"/>
                    <a:pt x="1350817" y="1804351"/>
                  </a:cubicBezTo>
                  <a:cubicBezTo>
                    <a:pt x="1350043" y="1831831"/>
                    <a:pt x="1352752" y="1858538"/>
                    <a:pt x="1363590" y="1883696"/>
                  </a:cubicBezTo>
                  <a:cubicBezTo>
                    <a:pt x="1385265" y="1934013"/>
                    <a:pt x="1389523" y="1987427"/>
                    <a:pt x="1391070" y="2041227"/>
                  </a:cubicBezTo>
                  <a:cubicBezTo>
                    <a:pt x="1394167" y="2161601"/>
                    <a:pt x="1386039" y="2281975"/>
                    <a:pt x="1382555" y="2401961"/>
                  </a:cubicBezTo>
                  <a:cubicBezTo>
                    <a:pt x="1381007" y="2456149"/>
                    <a:pt x="1383716" y="2510723"/>
                    <a:pt x="1384104" y="2564911"/>
                  </a:cubicBezTo>
                  <a:cubicBezTo>
                    <a:pt x="1385652" y="2736762"/>
                    <a:pt x="1391070" y="2908227"/>
                    <a:pt x="1391070" y="3080079"/>
                  </a:cubicBezTo>
                  <a:cubicBezTo>
                    <a:pt x="1391070" y="3183035"/>
                    <a:pt x="1386426" y="3285604"/>
                    <a:pt x="1376750" y="3388174"/>
                  </a:cubicBezTo>
                  <a:cubicBezTo>
                    <a:pt x="1376362" y="3394753"/>
                    <a:pt x="1375589" y="3401333"/>
                    <a:pt x="1375975" y="3407914"/>
                  </a:cubicBezTo>
                  <a:cubicBezTo>
                    <a:pt x="1377137" y="3428040"/>
                    <a:pt x="1365525" y="3438878"/>
                    <a:pt x="1349269" y="3447393"/>
                  </a:cubicBezTo>
                  <a:cubicBezTo>
                    <a:pt x="1290050" y="3479518"/>
                    <a:pt x="1228121" y="3481840"/>
                    <a:pt x="1164257" y="3465197"/>
                  </a:cubicBezTo>
                  <a:cubicBezTo>
                    <a:pt x="1133680" y="3457069"/>
                    <a:pt x="1104651" y="3447006"/>
                    <a:pt x="1077557" y="3430363"/>
                  </a:cubicBezTo>
                  <a:cubicBezTo>
                    <a:pt x="1028401" y="3400560"/>
                    <a:pt x="973440" y="3387399"/>
                    <a:pt x="916156" y="3385852"/>
                  </a:cubicBezTo>
                  <a:cubicBezTo>
                    <a:pt x="904544" y="3385464"/>
                    <a:pt x="901835" y="3381981"/>
                    <a:pt x="901835" y="3370756"/>
                  </a:cubicBezTo>
                  <a:cubicBezTo>
                    <a:pt x="902609" y="3264704"/>
                    <a:pt x="894868" y="3158651"/>
                    <a:pt x="884805" y="3052985"/>
                  </a:cubicBezTo>
                  <a:cubicBezTo>
                    <a:pt x="876676" y="2968995"/>
                    <a:pt x="863903" y="2885391"/>
                    <a:pt x="853066" y="2801401"/>
                  </a:cubicBezTo>
                  <a:cubicBezTo>
                    <a:pt x="844938" y="2738311"/>
                    <a:pt x="843390" y="2674834"/>
                    <a:pt x="844550" y="2610970"/>
                  </a:cubicBezTo>
                  <a:cubicBezTo>
                    <a:pt x="847260" y="2484791"/>
                    <a:pt x="858485" y="2358998"/>
                    <a:pt x="865452" y="2232819"/>
                  </a:cubicBezTo>
                  <a:cubicBezTo>
                    <a:pt x="870097" y="2144958"/>
                    <a:pt x="875128" y="2057097"/>
                    <a:pt x="868161" y="1969235"/>
                  </a:cubicBezTo>
                  <a:cubicBezTo>
                    <a:pt x="862355" y="1899179"/>
                    <a:pt x="853840" y="1829896"/>
                    <a:pt x="823650" y="1765258"/>
                  </a:cubicBezTo>
                  <a:cubicBezTo>
                    <a:pt x="816683" y="1749776"/>
                    <a:pt x="807781" y="1735455"/>
                    <a:pt x="797330" y="1721521"/>
                  </a:cubicBezTo>
                  <a:cubicBezTo>
                    <a:pt x="871644" y="1774160"/>
                    <a:pt x="896803" y="1856216"/>
                    <a:pt x="924284" y="1937884"/>
                  </a:cubicBezTo>
                  <a:cubicBezTo>
                    <a:pt x="949442" y="1908855"/>
                    <a:pt x="950217" y="1877504"/>
                    <a:pt x="942863" y="1844217"/>
                  </a:cubicBezTo>
                  <a:cubicBezTo>
                    <a:pt x="930090" y="1785772"/>
                    <a:pt x="895255" y="1741648"/>
                    <a:pt x="851517" y="1703330"/>
                  </a:cubicBezTo>
                  <a:cubicBezTo>
                    <a:pt x="834487" y="1688235"/>
                    <a:pt x="815909" y="1675462"/>
                    <a:pt x="795008" y="1660754"/>
                  </a:cubicBezTo>
                  <a:cubicBezTo>
                    <a:pt x="837196" y="1650303"/>
                    <a:pt x="875902" y="1641401"/>
                    <a:pt x="916156" y="1653012"/>
                  </a:cubicBezTo>
                  <a:cubicBezTo>
                    <a:pt x="936282" y="1658818"/>
                    <a:pt x="952926" y="1669656"/>
                    <a:pt x="961441" y="1689395"/>
                  </a:cubicBezTo>
                  <a:cubicBezTo>
                    <a:pt x="966085" y="1700620"/>
                    <a:pt x="976536" y="1701007"/>
                    <a:pt x="985438" y="1703330"/>
                  </a:cubicBezTo>
                  <a:cubicBezTo>
                    <a:pt x="993954" y="1705652"/>
                    <a:pt x="999372" y="1709522"/>
                    <a:pt x="1003243" y="1717264"/>
                  </a:cubicBezTo>
                  <a:cubicBezTo>
                    <a:pt x="1012919" y="1736229"/>
                    <a:pt x="1024143" y="1754808"/>
                    <a:pt x="1033433" y="1774160"/>
                  </a:cubicBezTo>
                  <a:cubicBezTo>
                    <a:pt x="1036917" y="1781127"/>
                    <a:pt x="1040013" y="1781514"/>
                    <a:pt x="1045819" y="1778418"/>
                  </a:cubicBezTo>
                  <a:cubicBezTo>
                    <a:pt x="1050076" y="1776096"/>
                    <a:pt x="1054334" y="1774160"/>
                    <a:pt x="1058204" y="1771838"/>
                  </a:cubicBezTo>
                  <a:cubicBezTo>
                    <a:pt x="1070203" y="1764097"/>
                    <a:pt x="1071364" y="1758678"/>
                    <a:pt x="1062462" y="1747067"/>
                  </a:cubicBezTo>
                  <a:cubicBezTo>
                    <a:pt x="1032659" y="1707587"/>
                    <a:pt x="1002469" y="1668495"/>
                    <a:pt x="972279" y="1629015"/>
                  </a:cubicBezTo>
                  <a:cubicBezTo>
                    <a:pt x="970343" y="1626693"/>
                    <a:pt x="967247" y="1624758"/>
                    <a:pt x="967247" y="1620113"/>
                  </a:cubicBezTo>
                  <a:cubicBezTo>
                    <a:pt x="1001695" y="1609662"/>
                    <a:pt x="1036529" y="1599599"/>
                    <a:pt x="1070203" y="1585665"/>
                  </a:cubicBezTo>
                  <a:cubicBezTo>
                    <a:pt x="1084524" y="1579473"/>
                    <a:pt x="1099232" y="1572892"/>
                    <a:pt x="1113166" y="1565538"/>
                  </a:cubicBezTo>
                  <a:cubicBezTo>
                    <a:pt x="1122068" y="1560507"/>
                    <a:pt x="1130197" y="1556249"/>
                    <a:pt x="1140647" y="1557411"/>
                  </a:cubicBezTo>
                  <a:cubicBezTo>
                    <a:pt x="1154581" y="1558959"/>
                    <a:pt x="1148388" y="1547734"/>
                    <a:pt x="1149162" y="1541928"/>
                  </a:cubicBezTo>
                  <a:cubicBezTo>
                    <a:pt x="1150323" y="1532252"/>
                    <a:pt x="1143743" y="1536122"/>
                    <a:pt x="1139099" y="1536896"/>
                  </a:cubicBezTo>
                  <a:cubicBezTo>
                    <a:pt x="1106586" y="1542315"/>
                    <a:pt x="1072912" y="1541154"/>
                    <a:pt x="1040400" y="1551217"/>
                  </a:cubicBezTo>
                  <a:cubicBezTo>
                    <a:pt x="1064397" y="1514061"/>
                    <a:pt x="1091491" y="1480000"/>
                    <a:pt x="1125939" y="1449809"/>
                  </a:cubicBezTo>
                  <a:cubicBezTo>
                    <a:pt x="1112005" y="1446326"/>
                    <a:pt x="1100393" y="1450584"/>
                    <a:pt x="1089556" y="1454841"/>
                  </a:cubicBezTo>
                  <a:cubicBezTo>
                    <a:pt x="1072912" y="1461421"/>
                    <a:pt x="1057430" y="1470324"/>
                    <a:pt x="1043109" y="1480774"/>
                  </a:cubicBezTo>
                  <a:cubicBezTo>
                    <a:pt x="1001308" y="1511351"/>
                    <a:pt x="959506" y="1541928"/>
                    <a:pt x="921961" y="1578311"/>
                  </a:cubicBezTo>
                  <a:cubicBezTo>
                    <a:pt x="916156" y="1583730"/>
                    <a:pt x="910737" y="1582956"/>
                    <a:pt x="904157" y="1581408"/>
                  </a:cubicBezTo>
                  <a:cubicBezTo>
                    <a:pt x="878224" y="1574828"/>
                    <a:pt x="851905" y="1570183"/>
                    <a:pt x="825198" y="1570957"/>
                  </a:cubicBezTo>
                  <a:cubicBezTo>
                    <a:pt x="801201" y="1571344"/>
                    <a:pt x="780300" y="1578311"/>
                    <a:pt x="769075" y="1602308"/>
                  </a:cubicBezTo>
                  <a:cubicBezTo>
                    <a:pt x="766753" y="1607340"/>
                    <a:pt x="763270" y="1611985"/>
                    <a:pt x="760173" y="1616629"/>
                  </a:cubicBezTo>
                  <a:cubicBezTo>
                    <a:pt x="747787" y="1635982"/>
                    <a:pt x="744304" y="1639466"/>
                    <a:pt x="723016" y="1632499"/>
                  </a:cubicBezTo>
                  <a:cubicBezTo>
                    <a:pt x="702889" y="1625919"/>
                    <a:pt x="688568" y="1632499"/>
                    <a:pt x="673473" y="1642562"/>
                  </a:cubicBezTo>
                  <a:cubicBezTo>
                    <a:pt x="655281" y="1654561"/>
                    <a:pt x="655281" y="1654174"/>
                    <a:pt x="640573" y="1637143"/>
                  </a:cubicBezTo>
                  <a:cubicBezTo>
                    <a:pt x="618511" y="1611598"/>
                    <a:pt x="594127" y="1589149"/>
                    <a:pt x="560840" y="1579473"/>
                  </a:cubicBezTo>
                  <a:cubicBezTo>
                    <a:pt x="510136" y="1564765"/>
                    <a:pt x="458271" y="1584504"/>
                    <a:pt x="423823" y="1630177"/>
                  </a:cubicBezTo>
                  <a:cubicBezTo>
                    <a:pt x="415308" y="1641401"/>
                    <a:pt x="407180" y="1653787"/>
                    <a:pt x="400600" y="1666172"/>
                  </a:cubicBezTo>
                  <a:cubicBezTo>
                    <a:pt x="395181" y="1666172"/>
                    <a:pt x="395955" y="1661915"/>
                    <a:pt x="394794" y="1659206"/>
                  </a:cubicBezTo>
                  <a:cubicBezTo>
                    <a:pt x="374668" y="1613146"/>
                    <a:pt x="354541" y="1566700"/>
                    <a:pt x="325899" y="1524898"/>
                  </a:cubicBezTo>
                  <a:cubicBezTo>
                    <a:pt x="319706" y="1516383"/>
                    <a:pt x="321641" y="1505932"/>
                    <a:pt x="322028" y="1496256"/>
                  </a:cubicBezTo>
                  <a:cubicBezTo>
                    <a:pt x="323577" y="1461421"/>
                    <a:pt x="329382" y="1427360"/>
                    <a:pt x="340220" y="1394461"/>
                  </a:cubicBezTo>
                  <a:cubicBezTo>
                    <a:pt x="357637" y="1341047"/>
                    <a:pt x="360347" y="1285312"/>
                    <a:pt x="367701" y="1230350"/>
                  </a:cubicBezTo>
                  <a:cubicBezTo>
                    <a:pt x="381247" y="1128555"/>
                    <a:pt x="394020" y="1026373"/>
                    <a:pt x="412212" y="925352"/>
                  </a:cubicBezTo>
                  <a:cubicBezTo>
                    <a:pt x="428081" y="839039"/>
                    <a:pt x="438918" y="751952"/>
                    <a:pt x="447434" y="664478"/>
                  </a:cubicBezTo>
                  <a:cubicBezTo>
                    <a:pt x="455562" y="583583"/>
                    <a:pt x="476076" y="400894"/>
                    <a:pt x="480720" y="391218"/>
                  </a:cubicBezTo>
                  <a:cubicBezTo>
                    <a:pt x="518265" y="309162"/>
                    <a:pt x="556196" y="227494"/>
                    <a:pt x="614254" y="157050"/>
                  </a:cubicBezTo>
                  <a:cubicBezTo>
                    <a:pt x="684698" y="71125"/>
                    <a:pt x="776042" y="21969"/>
                    <a:pt x="885578" y="5712"/>
                  </a:cubicBezTo>
                  <a:cubicBezTo>
                    <a:pt x="930864" y="-1061"/>
                    <a:pt x="975568" y="-1545"/>
                    <a:pt x="1019838" y="28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75EB22-8AE0-45C1-BA3D-F23BC30E779B}"/>
                </a:ext>
              </a:extLst>
            </p:cNvPr>
            <p:cNvSpPr/>
            <p:nvPr/>
          </p:nvSpPr>
          <p:spPr>
            <a:xfrm>
              <a:off x="10707219" y="5349548"/>
              <a:ext cx="2322" cy="161014"/>
            </a:xfrm>
            <a:custGeom>
              <a:avLst/>
              <a:gdLst>
                <a:gd name="connsiteX0" fmla="*/ 4429 w 4429"/>
                <a:gd name="connsiteY0" fmla="*/ 275353 h 307096"/>
                <a:gd name="connsiteX1" fmla="*/ 3691 w 4429"/>
                <a:gd name="connsiteY1" fmla="*/ 291594 h 307096"/>
                <a:gd name="connsiteX2" fmla="*/ 0 w 4429"/>
                <a:gd name="connsiteY2" fmla="*/ 307097 h 307096"/>
                <a:gd name="connsiteX3" fmla="*/ 0 w 4429"/>
                <a:gd name="connsiteY3" fmla="*/ 738 h 307096"/>
                <a:gd name="connsiteX4" fmla="*/ 2215 w 4429"/>
                <a:gd name="connsiteY4" fmla="*/ 0 h 307096"/>
                <a:gd name="connsiteX5" fmla="*/ 4429 w 4429"/>
                <a:gd name="connsiteY5" fmla="*/ 31005 h 307096"/>
                <a:gd name="connsiteX6" fmla="*/ 4429 w 4429"/>
                <a:gd name="connsiteY6" fmla="*/ 275353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9" h="307096">
                  <a:moveTo>
                    <a:pt x="4429" y="275353"/>
                  </a:moveTo>
                  <a:cubicBezTo>
                    <a:pt x="4429" y="280521"/>
                    <a:pt x="3691" y="285689"/>
                    <a:pt x="3691" y="291594"/>
                  </a:cubicBezTo>
                  <a:cubicBezTo>
                    <a:pt x="3691" y="296762"/>
                    <a:pt x="3691" y="301929"/>
                    <a:pt x="0" y="307097"/>
                  </a:cubicBezTo>
                  <a:cubicBezTo>
                    <a:pt x="0" y="205223"/>
                    <a:pt x="0" y="102612"/>
                    <a:pt x="0" y="738"/>
                  </a:cubicBezTo>
                  <a:cubicBezTo>
                    <a:pt x="738" y="738"/>
                    <a:pt x="1476" y="738"/>
                    <a:pt x="2215" y="0"/>
                  </a:cubicBezTo>
                  <a:cubicBezTo>
                    <a:pt x="2953" y="10335"/>
                    <a:pt x="3691" y="20670"/>
                    <a:pt x="4429" y="31005"/>
                  </a:cubicBezTo>
                  <a:cubicBezTo>
                    <a:pt x="4429" y="112208"/>
                    <a:pt x="4429" y="194150"/>
                    <a:pt x="4429" y="275353"/>
                  </a:cubicBezTo>
                  <a:close/>
                </a:path>
              </a:pathLst>
            </a:custGeom>
            <a:solidFill>
              <a:srgbClr val="818181"/>
            </a:solidFill>
            <a:ln w="7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C4326A9-0DB3-4B43-AB09-351A12561F42}"/>
              </a:ext>
            </a:extLst>
          </p:cNvPr>
          <p:cNvSpPr/>
          <p:nvPr/>
        </p:nvSpPr>
        <p:spPr>
          <a:xfrm>
            <a:off x="7411994" y="3992473"/>
            <a:ext cx="849081" cy="690786"/>
          </a:xfrm>
          <a:custGeom>
            <a:avLst/>
            <a:gdLst>
              <a:gd name="connsiteX0" fmla="*/ 1905332 w 3210293"/>
              <a:gd name="connsiteY0" fmla="*/ 1431296 h 2611797"/>
              <a:gd name="connsiteX1" fmla="*/ 1807213 w 3210293"/>
              <a:gd name="connsiteY1" fmla="*/ 1481119 h 2611797"/>
              <a:gd name="connsiteX2" fmla="*/ 1710486 w 3210293"/>
              <a:gd name="connsiteY2" fmla="*/ 1745216 h 2611797"/>
              <a:gd name="connsiteX3" fmla="*/ 1928937 w 3210293"/>
              <a:gd name="connsiteY3" fmla="*/ 2027787 h 2611797"/>
              <a:gd name="connsiteX4" fmla="*/ 2238679 w 3210293"/>
              <a:gd name="connsiteY4" fmla="*/ 1816944 h 2611797"/>
              <a:gd name="connsiteX5" fmla="*/ 2306061 w 3210293"/>
              <a:gd name="connsiteY5" fmla="*/ 1700654 h 2611797"/>
              <a:gd name="connsiteX6" fmla="*/ 2166949 w 3210293"/>
              <a:gd name="connsiteY6" fmla="*/ 1744128 h 2611797"/>
              <a:gd name="connsiteX7" fmla="*/ 2018056 w 3210293"/>
              <a:gd name="connsiteY7" fmla="*/ 1890848 h 2611797"/>
              <a:gd name="connsiteX8" fmla="*/ 1850686 w 3210293"/>
              <a:gd name="connsiteY8" fmla="*/ 1899543 h 2611797"/>
              <a:gd name="connsiteX9" fmla="*/ 1884377 w 3210293"/>
              <a:gd name="connsiteY9" fmla="*/ 1538720 h 2611797"/>
              <a:gd name="connsiteX10" fmla="*/ 1934371 w 3210293"/>
              <a:gd name="connsiteY10" fmla="*/ 1450689 h 2611797"/>
              <a:gd name="connsiteX11" fmla="*/ 1905332 w 3210293"/>
              <a:gd name="connsiteY11" fmla="*/ 1431296 h 2611797"/>
              <a:gd name="connsiteX12" fmla="*/ 1359281 w 3210293"/>
              <a:gd name="connsiteY12" fmla="*/ 1202247 h 2611797"/>
              <a:gd name="connsiteX13" fmla="*/ 1263805 w 3210293"/>
              <a:gd name="connsiteY13" fmla="*/ 1206155 h 2611797"/>
              <a:gd name="connsiteX14" fmla="*/ 927979 w 3210293"/>
              <a:gd name="connsiteY14" fmla="*/ 1233324 h 2611797"/>
              <a:gd name="connsiteX15" fmla="*/ 914937 w 3210293"/>
              <a:gd name="connsiteY15" fmla="*/ 1325704 h 2611797"/>
              <a:gd name="connsiteX16" fmla="*/ 1160558 w 3210293"/>
              <a:gd name="connsiteY16" fmla="*/ 1740867 h 2611797"/>
              <a:gd name="connsiteX17" fmla="*/ 1443130 w 3210293"/>
              <a:gd name="connsiteY17" fmla="*/ 1464816 h 2611797"/>
              <a:gd name="connsiteX18" fmla="*/ 1359281 w 3210293"/>
              <a:gd name="connsiteY18" fmla="*/ 1202247 h 2611797"/>
              <a:gd name="connsiteX19" fmla="*/ 829809 w 3210293"/>
              <a:gd name="connsiteY19" fmla="*/ 781957 h 2611797"/>
              <a:gd name="connsiteX20" fmla="*/ 774739 w 3210293"/>
              <a:gd name="connsiteY20" fmla="*/ 801860 h 2611797"/>
              <a:gd name="connsiteX21" fmla="*/ 685620 w 3210293"/>
              <a:gd name="connsiteY21" fmla="*/ 1002920 h 2611797"/>
              <a:gd name="connsiteX22" fmla="*/ 877985 w 3210293"/>
              <a:gd name="connsiteY22" fmla="*/ 1070302 h 2611797"/>
              <a:gd name="connsiteX23" fmla="*/ 963845 w 3210293"/>
              <a:gd name="connsiteY23" fmla="*/ 858373 h 2611797"/>
              <a:gd name="connsiteX24" fmla="*/ 829809 w 3210293"/>
              <a:gd name="connsiteY24" fmla="*/ 781957 h 2611797"/>
              <a:gd name="connsiteX25" fmla="*/ 1661580 w 3210293"/>
              <a:gd name="connsiteY25" fmla="*/ 722250 h 2611797"/>
              <a:gd name="connsiteX26" fmla="*/ 1557246 w 3210293"/>
              <a:gd name="connsiteY26" fmla="*/ 773601 h 2611797"/>
              <a:gd name="connsiteX27" fmla="*/ 1535510 w 3210293"/>
              <a:gd name="connsiteY27" fmla="*/ 983358 h 2611797"/>
              <a:gd name="connsiteX28" fmla="*/ 1738743 w 3210293"/>
              <a:gd name="connsiteY28" fmla="*/ 965968 h 2611797"/>
              <a:gd name="connsiteX29" fmla="*/ 1756133 w 3210293"/>
              <a:gd name="connsiteY29" fmla="*/ 757300 h 2611797"/>
              <a:gd name="connsiteX30" fmla="*/ 1661580 w 3210293"/>
              <a:gd name="connsiteY30" fmla="*/ 722250 h 2611797"/>
              <a:gd name="connsiteX31" fmla="*/ 1480776 w 3210293"/>
              <a:gd name="connsiteY31" fmla="*/ 2109 h 2611797"/>
              <a:gd name="connsiteX32" fmla="*/ 2127824 w 3210293"/>
              <a:gd name="connsiteY32" fmla="*/ 248669 h 2611797"/>
              <a:gd name="connsiteX33" fmla="*/ 2592981 w 3210293"/>
              <a:gd name="connsiteY33" fmla="*/ 1410476 h 2611797"/>
              <a:gd name="connsiteX34" fmla="*/ 2553856 w 3210293"/>
              <a:gd name="connsiteY34" fmla="*/ 2012572 h 2611797"/>
              <a:gd name="connsiteX35" fmla="*/ 3210293 w 3210293"/>
              <a:gd name="connsiteY35" fmla="*/ 2411433 h 2611797"/>
              <a:gd name="connsiteX36" fmla="*/ 2796216 w 3210293"/>
              <a:gd name="connsiteY36" fmla="*/ 2602712 h 2611797"/>
              <a:gd name="connsiteX37" fmla="*/ 1113824 w 3210293"/>
              <a:gd name="connsiteY37" fmla="*/ 2562499 h 2611797"/>
              <a:gd name="connsiteX38" fmla="*/ 380224 w 3210293"/>
              <a:gd name="connsiteY38" fmla="*/ 1887587 h 2611797"/>
              <a:gd name="connsiteX39" fmla="*/ 373589 w 3210293"/>
              <a:gd name="connsiteY39" fmla="*/ 1861897 h 2611797"/>
              <a:gd name="connsiteX40" fmla="*/ 356966 w 3210293"/>
              <a:gd name="connsiteY40" fmla="*/ 1885293 h 2611797"/>
              <a:gd name="connsiteX41" fmla="*/ 202747 w 3210293"/>
              <a:gd name="connsiteY41" fmla="*/ 1987957 h 2611797"/>
              <a:gd name="connsiteX42" fmla="*/ 59285 w 3210293"/>
              <a:gd name="connsiteY42" fmla="*/ 1983455 h 2611797"/>
              <a:gd name="connsiteX43" fmla="*/ 133623 w 3210293"/>
              <a:gd name="connsiteY43" fmla="*/ 1494043 h 2611797"/>
              <a:gd name="connsiteX44" fmla="*/ 285701 w 3210293"/>
              <a:gd name="connsiteY44" fmla="*/ 1423794 h 2611797"/>
              <a:gd name="connsiteX45" fmla="*/ 292363 w 3210293"/>
              <a:gd name="connsiteY45" fmla="*/ 1424181 h 2611797"/>
              <a:gd name="connsiteX46" fmla="*/ 291103 w 3210293"/>
              <a:gd name="connsiteY46" fmla="*/ 1413212 h 2611797"/>
              <a:gd name="connsiteX47" fmla="*/ 439999 w 3210293"/>
              <a:gd name="connsiteY47" fmla="*/ 641011 h 2611797"/>
              <a:gd name="connsiteX48" fmla="*/ 1056223 w 3210293"/>
              <a:gd name="connsiteY48" fmla="*/ 54129 h 2611797"/>
              <a:gd name="connsiteX49" fmla="*/ 1480776 w 3210293"/>
              <a:gd name="connsiteY49" fmla="*/ 2109 h 261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210293" h="2611797">
                <a:moveTo>
                  <a:pt x="1905332" y="1431296"/>
                </a:moveTo>
                <a:cubicBezTo>
                  <a:pt x="1872626" y="1424673"/>
                  <a:pt x="1831667" y="1452591"/>
                  <a:pt x="1807213" y="1481119"/>
                </a:cubicBezTo>
                <a:cubicBezTo>
                  <a:pt x="1742004" y="1555022"/>
                  <a:pt x="1710486" y="1653922"/>
                  <a:pt x="1710486" y="1745216"/>
                </a:cubicBezTo>
                <a:cubicBezTo>
                  <a:pt x="1710486" y="1881067"/>
                  <a:pt x="1749612" y="2043002"/>
                  <a:pt x="1928937" y="2027787"/>
                </a:cubicBezTo>
                <a:cubicBezTo>
                  <a:pt x="2058268" y="2016919"/>
                  <a:pt x="2153907" y="1901716"/>
                  <a:pt x="2238679" y="1816944"/>
                </a:cubicBezTo>
                <a:cubicBezTo>
                  <a:pt x="2275631" y="1781080"/>
                  <a:pt x="2334320" y="1731086"/>
                  <a:pt x="2306061" y="1700654"/>
                </a:cubicBezTo>
                <a:cubicBezTo>
                  <a:pt x="2273458" y="1662617"/>
                  <a:pt x="2226725" y="1694135"/>
                  <a:pt x="2166949" y="1744128"/>
                </a:cubicBezTo>
                <a:cubicBezTo>
                  <a:pt x="2166949" y="1744128"/>
                  <a:pt x="2086525" y="1828900"/>
                  <a:pt x="2018056" y="1890848"/>
                </a:cubicBezTo>
                <a:cubicBezTo>
                  <a:pt x="1973496" y="1934322"/>
                  <a:pt x="1898507" y="1945188"/>
                  <a:pt x="1850686" y="1899543"/>
                </a:cubicBezTo>
                <a:cubicBezTo>
                  <a:pt x="1764828" y="1818032"/>
                  <a:pt x="1795258" y="1616970"/>
                  <a:pt x="1884377" y="1538720"/>
                </a:cubicBezTo>
                <a:cubicBezTo>
                  <a:pt x="1911548" y="1514810"/>
                  <a:pt x="1958281" y="1483292"/>
                  <a:pt x="1934371" y="1450689"/>
                </a:cubicBezTo>
                <a:cubicBezTo>
                  <a:pt x="1926220" y="1439549"/>
                  <a:pt x="1916235" y="1433503"/>
                  <a:pt x="1905332" y="1431296"/>
                </a:cubicBezTo>
                <a:close/>
                <a:moveTo>
                  <a:pt x="1359281" y="1202247"/>
                </a:moveTo>
                <a:cubicBezTo>
                  <a:pt x="1332257" y="1203048"/>
                  <a:pt x="1300621" y="1204525"/>
                  <a:pt x="1263805" y="1206155"/>
                </a:cubicBezTo>
                <a:cubicBezTo>
                  <a:pt x="1250763" y="1207241"/>
                  <a:pt x="1059484" y="1224631"/>
                  <a:pt x="927979" y="1233324"/>
                </a:cubicBezTo>
                <a:cubicBezTo>
                  <a:pt x="894288" y="1242019"/>
                  <a:pt x="894288" y="1285493"/>
                  <a:pt x="914937" y="1325704"/>
                </a:cubicBezTo>
                <a:cubicBezTo>
                  <a:pt x="987753" y="1469165"/>
                  <a:pt x="1036661" y="1606102"/>
                  <a:pt x="1160558" y="1740867"/>
                </a:cubicBezTo>
                <a:cubicBezTo>
                  <a:pt x="1262719" y="1852810"/>
                  <a:pt x="1377921" y="1684354"/>
                  <a:pt x="1443130" y="1464816"/>
                </a:cubicBezTo>
                <a:cubicBezTo>
                  <a:pt x="1511599" y="1224223"/>
                  <a:pt x="1548449" y="1196645"/>
                  <a:pt x="1359281" y="1202247"/>
                </a:cubicBezTo>
                <a:close/>
                <a:moveTo>
                  <a:pt x="829809" y="781957"/>
                </a:moveTo>
                <a:cubicBezTo>
                  <a:pt x="811350" y="785082"/>
                  <a:pt x="792671" y="791807"/>
                  <a:pt x="774739" y="801860"/>
                </a:cubicBezTo>
                <a:cubicBezTo>
                  <a:pt x="703008" y="842071"/>
                  <a:pt x="653015" y="919235"/>
                  <a:pt x="685620" y="1002920"/>
                </a:cubicBezTo>
                <a:cubicBezTo>
                  <a:pt x="719311" y="1087692"/>
                  <a:pt x="824732" y="1109429"/>
                  <a:pt x="877985" y="1070302"/>
                </a:cubicBezTo>
                <a:cubicBezTo>
                  <a:pt x="930152" y="1031176"/>
                  <a:pt x="997536" y="942058"/>
                  <a:pt x="963845" y="858373"/>
                </a:cubicBezTo>
                <a:cubicBezTo>
                  <a:pt x="938575" y="795610"/>
                  <a:pt x="885185" y="772583"/>
                  <a:pt x="829809" y="781957"/>
                </a:cubicBezTo>
                <a:close/>
                <a:moveTo>
                  <a:pt x="1661580" y="722250"/>
                </a:moveTo>
                <a:cubicBezTo>
                  <a:pt x="1627074" y="725239"/>
                  <a:pt x="1590937" y="742627"/>
                  <a:pt x="1557246" y="773601"/>
                </a:cubicBezTo>
                <a:cubicBezTo>
                  <a:pt x="1485516" y="839897"/>
                  <a:pt x="1473562" y="913801"/>
                  <a:pt x="1535510" y="983358"/>
                </a:cubicBezTo>
                <a:cubicBezTo>
                  <a:pt x="1594198" y="1035525"/>
                  <a:pt x="1670275" y="1036611"/>
                  <a:pt x="1738743" y="965968"/>
                </a:cubicBezTo>
                <a:cubicBezTo>
                  <a:pt x="1807213" y="897498"/>
                  <a:pt x="1818081" y="817075"/>
                  <a:pt x="1756133" y="757300"/>
                </a:cubicBezTo>
                <a:cubicBezTo>
                  <a:pt x="1728963" y="730673"/>
                  <a:pt x="1696087" y="719262"/>
                  <a:pt x="1661580" y="722250"/>
                </a:cubicBezTo>
                <a:close/>
                <a:moveTo>
                  <a:pt x="1480776" y="2109"/>
                </a:moveTo>
                <a:cubicBezTo>
                  <a:pt x="1708806" y="16193"/>
                  <a:pt x="1924047" y="100591"/>
                  <a:pt x="2127824" y="248669"/>
                </a:cubicBezTo>
                <a:cubicBezTo>
                  <a:pt x="2231072" y="341049"/>
                  <a:pt x="2719052" y="722522"/>
                  <a:pt x="2592981" y="1410476"/>
                </a:cubicBezTo>
                <a:cubicBezTo>
                  <a:pt x="2563637" y="1569152"/>
                  <a:pt x="2558204" y="1875633"/>
                  <a:pt x="2553856" y="2012572"/>
                </a:cubicBezTo>
                <a:cubicBezTo>
                  <a:pt x="2573420" y="2375569"/>
                  <a:pt x="2894030" y="2505986"/>
                  <a:pt x="3210293" y="2411433"/>
                </a:cubicBezTo>
                <a:cubicBezTo>
                  <a:pt x="3164646" y="2520115"/>
                  <a:pt x="2971193" y="2602712"/>
                  <a:pt x="2796216" y="2602712"/>
                </a:cubicBezTo>
                <a:cubicBezTo>
                  <a:pt x="2526685" y="2608146"/>
                  <a:pt x="1671361" y="2634230"/>
                  <a:pt x="1113824" y="2562499"/>
                </a:cubicBezTo>
                <a:cubicBezTo>
                  <a:pt x="809516" y="2523374"/>
                  <a:pt x="539986" y="2374481"/>
                  <a:pt x="380224" y="1887587"/>
                </a:cubicBezTo>
                <a:lnTo>
                  <a:pt x="373589" y="1861897"/>
                </a:lnTo>
                <a:lnTo>
                  <a:pt x="356966" y="1885293"/>
                </a:lnTo>
                <a:cubicBezTo>
                  <a:pt x="325013" y="1918764"/>
                  <a:pt x="272520" y="1939016"/>
                  <a:pt x="202747" y="1987957"/>
                </a:cubicBezTo>
                <a:cubicBezTo>
                  <a:pt x="145362" y="2028460"/>
                  <a:pt x="87977" y="2012709"/>
                  <a:pt x="59285" y="1983455"/>
                </a:cubicBezTo>
                <a:cubicBezTo>
                  <a:pt x="-38529" y="1872072"/>
                  <a:pt x="-16358" y="1617803"/>
                  <a:pt x="133623" y="1494043"/>
                </a:cubicBezTo>
                <a:cubicBezTo>
                  <a:pt x="134765" y="1493060"/>
                  <a:pt x="217785" y="1429192"/>
                  <a:pt x="285701" y="1423794"/>
                </a:cubicBezTo>
                <a:lnTo>
                  <a:pt x="292363" y="1424181"/>
                </a:lnTo>
                <a:lnTo>
                  <a:pt x="291103" y="1413212"/>
                </a:lnTo>
                <a:cubicBezTo>
                  <a:pt x="271713" y="1148842"/>
                  <a:pt x="309582" y="886224"/>
                  <a:pt x="439999" y="641011"/>
                </a:cubicBezTo>
                <a:cubicBezTo>
                  <a:pt x="466082" y="591017"/>
                  <a:pt x="675837" y="187807"/>
                  <a:pt x="1056223" y="54129"/>
                </a:cubicBezTo>
                <a:cubicBezTo>
                  <a:pt x="1202536" y="10522"/>
                  <a:pt x="1343958" y="-6341"/>
                  <a:pt x="1480776" y="2109"/>
                </a:cubicBezTo>
                <a:close/>
              </a:path>
            </a:pathLst>
          </a:custGeom>
          <a:solidFill>
            <a:schemeClr val="accent4"/>
          </a:solidFill>
          <a:ln w="55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10" name="Graphic 83">
            <a:extLst>
              <a:ext uri="{FF2B5EF4-FFF2-40B4-BE49-F238E27FC236}">
                <a16:creationId xmlns:a16="http://schemas.microsoft.com/office/drawing/2014/main" id="{074B8412-82D7-4727-8073-C1708876D917}"/>
              </a:ext>
            </a:extLst>
          </p:cNvPr>
          <p:cNvGrpSpPr/>
          <p:nvPr/>
        </p:nvGrpSpPr>
        <p:grpSpPr>
          <a:xfrm>
            <a:off x="11315777" y="2924270"/>
            <a:ext cx="591822" cy="803029"/>
            <a:chOff x="7088246" y="2858266"/>
            <a:chExt cx="1236916" cy="167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D41EFA4-EAC1-4950-902E-D9C4A8BD9788}"/>
                </a:ext>
              </a:extLst>
            </p:cNvPr>
            <p:cNvSpPr/>
            <p:nvPr/>
          </p:nvSpPr>
          <p:spPr>
            <a:xfrm>
              <a:off x="7088246" y="2874372"/>
              <a:ext cx="1236916" cy="1662106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rgbClr val="666666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57A353D-2259-4D5B-9C9E-837354375ABA}"/>
                </a:ext>
              </a:extLst>
            </p:cNvPr>
            <p:cNvSpPr/>
            <p:nvPr/>
          </p:nvSpPr>
          <p:spPr>
            <a:xfrm>
              <a:off x="7088246" y="2858266"/>
              <a:ext cx="1236916" cy="1662106"/>
            </a:xfrm>
            <a:custGeom>
              <a:avLst/>
              <a:gdLst>
                <a:gd name="connsiteX0" fmla="*/ 1229903 w 1236916"/>
                <a:gd name="connsiteY0" fmla="*/ 1483011 h 1662106"/>
                <a:gd name="connsiteX1" fmla="*/ 917453 w 1236916"/>
                <a:gd name="connsiteY1" fmla="*/ 391690 h 1662106"/>
                <a:gd name="connsiteX2" fmla="*/ 615954 w 1236916"/>
                <a:gd name="connsiteY2" fmla="*/ 0 h 1662106"/>
                <a:gd name="connsiteX3" fmla="*/ 300283 w 1236916"/>
                <a:gd name="connsiteY3" fmla="*/ 430988 h 1662106"/>
                <a:gd name="connsiteX4" fmla="*/ 11669 w 1236916"/>
                <a:gd name="connsiteY4" fmla="*/ 1493963 h 1662106"/>
                <a:gd name="connsiteX5" fmla="*/ 1229903 w 1236916"/>
                <a:gd name="connsiteY5" fmla="*/ 1483011 h 16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16" h="1662106">
                  <a:moveTo>
                    <a:pt x="1229903" y="1483011"/>
                  </a:moveTo>
                  <a:cubicBezTo>
                    <a:pt x="1279508" y="1283301"/>
                    <a:pt x="1085596" y="684814"/>
                    <a:pt x="917453" y="391690"/>
                  </a:cubicBezTo>
                  <a:cubicBezTo>
                    <a:pt x="859472" y="291191"/>
                    <a:pt x="710656" y="0"/>
                    <a:pt x="615954" y="0"/>
                  </a:cubicBezTo>
                  <a:cubicBezTo>
                    <a:pt x="510945" y="0"/>
                    <a:pt x="398206" y="255758"/>
                    <a:pt x="300283" y="430988"/>
                  </a:cubicBezTo>
                  <a:cubicBezTo>
                    <a:pt x="101861" y="784669"/>
                    <a:pt x="-43090" y="1361896"/>
                    <a:pt x="11669" y="1493963"/>
                  </a:cubicBezTo>
                  <a:cubicBezTo>
                    <a:pt x="119255" y="1751654"/>
                    <a:pt x="1179009" y="1689808"/>
                    <a:pt x="1229903" y="14830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8389FBE-D59E-434B-ABB1-434F2A6E7C7E}"/>
                </a:ext>
              </a:extLst>
            </p:cNvPr>
            <p:cNvSpPr/>
            <p:nvPr/>
          </p:nvSpPr>
          <p:spPr>
            <a:xfrm>
              <a:off x="7136567" y="3575217"/>
              <a:ext cx="1140282" cy="476728"/>
            </a:xfrm>
            <a:custGeom>
              <a:avLst/>
              <a:gdLst>
                <a:gd name="connsiteX0" fmla="*/ 1140351 w 1140281"/>
                <a:gd name="connsiteY0" fmla="*/ 403286 h 476728"/>
                <a:gd name="connsiteX1" fmla="*/ 542508 w 1140281"/>
                <a:gd name="connsiteY1" fmla="*/ 478661 h 476728"/>
                <a:gd name="connsiteX2" fmla="*/ 713 w 1140281"/>
                <a:gd name="connsiteY2" fmla="*/ 394267 h 476728"/>
                <a:gd name="connsiteX3" fmla="*/ 125693 w 1140281"/>
                <a:gd name="connsiteY3" fmla="*/ 5154 h 476728"/>
                <a:gd name="connsiteX4" fmla="*/ 563767 w 1140281"/>
                <a:gd name="connsiteY4" fmla="*/ 34788 h 476728"/>
                <a:gd name="connsiteX5" fmla="*/ 1007640 w 1140281"/>
                <a:gd name="connsiteY5" fmla="*/ 0 h 476728"/>
                <a:gd name="connsiteX6" fmla="*/ 1140351 w 1140281"/>
                <a:gd name="connsiteY6" fmla="*/ 403286 h 47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281" h="476728">
                  <a:moveTo>
                    <a:pt x="1140351" y="403286"/>
                  </a:moveTo>
                  <a:cubicBezTo>
                    <a:pt x="1142283" y="414238"/>
                    <a:pt x="735776" y="481238"/>
                    <a:pt x="542508" y="478661"/>
                  </a:cubicBezTo>
                  <a:cubicBezTo>
                    <a:pt x="418172" y="476728"/>
                    <a:pt x="12309" y="445805"/>
                    <a:pt x="713" y="394267"/>
                  </a:cubicBezTo>
                  <a:cubicBezTo>
                    <a:pt x="-9595" y="347883"/>
                    <a:pt x="94770" y="70865"/>
                    <a:pt x="125693" y="5154"/>
                  </a:cubicBezTo>
                  <a:cubicBezTo>
                    <a:pt x="132135" y="-8375"/>
                    <a:pt x="238433" y="27702"/>
                    <a:pt x="563767" y="34788"/>
                  </a:cubicBezTo>
                  <a:cubicBezTo>
                    <a:pt x="725468" y="38654"/>
                    <a:pt x="912939" y="15461"/>
                    <a:pt x="1007640" y="0"/>
                  </a:cubicBezTo>
                  <a:cubicBezTo>
                    <a:pt x="1055313" y="84394"/>
                    <a:pt x="1130043" y="353037"/>
                    <a:pt x="1140351" y="4032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5195A9-3C0C-44CF-950B-39AF3D6BCBA6}"/>
                </a:ext>
              </a:extLst>
            </p:cNvPr>
            <p:cNvSpPr/>
            <p:nvPr/>
          </p:nvSpPr>
          <p:spPr>
            <a:xfrm>
              <a:off x="7088879" y="3969687"/>
              <a:ext cx="1230474" cy="566920"/>
            </a:xfrm>
            <a:custGeom>
              <a:avLst/>
              <a:gdLst>
                <a:gd name="connsiteX0" fmla="*/ 1188684 w 1230473"/>
                <a:gd name="connsiteY0" fmla="*/ 9019 h 566919"/>
                <a:gd name="connsiteX1" fmla="*/ 590841 w 1230473"/>
                <a:gd name="connsiteY1" fmla="*/ 84394 h 566919"/>
                <a:gd name="connsiteX2" fmla="*/ 49046 w 1230473"/>
                <a:gd name="connsiteY2" fmla="*/ 0 h 566919"/>
                <a:gd name="connsiteX3" fmla="*/ 49046 w 1230473"/>
                <a:gd name="connsiteY3" fmla="*/ 0 h 566919"/>
                <a:gd name="connsiteX4" fmla="*/ 11681 w 1230473"/>
                <a:gd name="connsiteY4" fmla="*/ 401354 h 566919"/>
                <a:gd name="connsiteX5" fmla="*/ 1229914 w 1230473"/>
                <a:gd name="connsiteY5" fmla="*/ 390402 h 566919"/>
                <a:gd name="connsiteX6" fmla="*/ 1188684 w 1230473"/>
                <a:gd name="connsiteY6" fmla="*/ 9019 h 5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473" h="566919">
                  <a:moveTo>
                    <a:pt x="1188684" y="9019"/>
                  </a:moveTo>
                  <a:cubicBezTo>
                    <a:pt x="1190616" y="19971"/>
                    <a:pt x="784109" y="86971"/>
                    <a:pt x="590841" y="84394"/>
                  </a:cubicBezTo>
                  <a:cubicBezTo>
                    <a:pt x="466505" y="82461"/>
                    <a:pt x="60642" y="51538"/>
                    <a:pt x="49046" y="0"/>
                  </a:cubicBezTo>
                  <a:cubicBezTo>
                    <a:pt x="49046" y="0"/>
                    <a:pt x="49046" y="0"/>
                    <a:pt x="49046" y="0"/>
                  </a:cubicBezTo>
                  <a:cubicBezTo>
                    <a:pt x="3306" y="184893"/>
                    <a:pt x="-13444" y="340796"/>
                    <a:pt x="11681" y="401354"/>
                  </a:cubicBezTo>
                  <a:cubicBezTo>
                    <a:pt x="119267" y="659044"/>
                    <a:pt x="1179020" y="597199"/>
                    <a:pt x="1229914" y="390402"/>
                  </a:cubicBezTo>
                  <a:cubicBezTo>
                    <a:pt x="1258904" y="276373"/>
                    <a:pt x="1182886" y="-19971"/>
                    <a:pt x="1188684" y="9019"/>
                  </a:cubicBezTo>
                  <a:close/>
                </a:path>
              </a:pathLst>
            </a:custGeom>
            <a:solidFill>
              <a:schemeClr val="accent1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14586FF-410F-4FC9-AA34-3BDB7A1FED86}"/>
                </a:ext>
              </a:extLst>
            </p:cNvPr>
            <p:cNvSpPr/>
            <p:nvPr/>
          </p:nvSpPr>
          <p:spPr>
            <a:xfrm>
              <a:off x="7184348" y="3157832"/>
              <a:ext cx="450959" cy="1166051"/>
            </a:xfrm>
            <a:custGeom>
              <a:avLst/>
              <a:gdLst>
                <a:gd name="connsiteX0" fmla="*/ 418708 w 450958"/>
                <a:gd name="connsiteY0" fmla="*/ 0 h 1166051"/>
                <a:gd name="connsiteX1" fmla="*/ 373612 w 450958"/>
                <a:gd name="connsiteY1" fmla="*/ 23192 h 1166051"/>
                <a:gd name="connsiteX2" fmla="*/ 207402 w 450958"/>
                <a:gd name="connsiteY2" fmla="*/ 389113 h 1166051"/>
                <a:gd name="connsiteX3" fmla="*/ 35393 w 450958"/>
                <a:gd name="connsiteY3" fmla="*/ 930264 h 1166051"/>
                <a:gd name="connsiteX4" fmla="*/ 605 w 450958"/>
                <a:gd name="connsiteY4" fmla="*/ 1075859 h 1166051"/>
                <a:gd name="connsiteX5" fmla="*/ 40547 w 450958"/>
                <a:gd name="connsiteY5" fmla="*/ 1156388 h 1166051"/>
                <a:gd name="connsiteX6" fmla="*/ 133960 w 450958"/>
                <a:gd name="connsiteY6" fmla="*/ 1162830 h 1166051"/>
                <a:gd name="connsiteX7" fmla="*/ 186142 w 450958"/>
                <a:gd name="connsiteY7" fmla="*/ 1097119 h 1166051"/>
                <a:gd name="connsiteX8" fmla="*/ 205469 w 450958"/>
                <a:gd name="connsiteY8" fmla="*/ 954101 h 1166051"/>
                <a:gd name="connsiteX9" fmla="*/ 342045 w 450958"/>
                <a:gd name="connsiteY9" fmla="*/ 395556 h 1166051"/>
                <a:gd name="connsiteX10" fmla="*/ 450275 w 450958"/>
                <a:gd name="connsiteY10" fmla="*/ 42519 h 1166051"/>
                <a:gd name="connsiteX11" fmla="*/ 418708 w 450958"/>
                <a:gd name="connsiteY11" fmla="*/ 0 h 116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58" h="1166051">
                  <a:moveTo>
                    <a:pt x="418708" y="0"/>
                  </a:moveTo>
                  <a:cubicBezTo>
                    <a:pt x="400026" y="0"/>
                    <a:pt x="383920" y="7086"/>
                    <a:pt x="373612" y="23192"/>
                  </a:cubicBezTo>
                  <a:cubicBezTo>
                    <a:pt x="359439" y="44452"/>
                    <a:pt x="244123" y="287325"/>
                    <a:pt x="207402" y="389113"/>
                  </a:cubicBezTo>
                  <a:cubicBezTo>
                    <a:pt x="204181" y="398777"/>
                    <a:pt x="44412" y="896764"/>
                    <a:pt x="35393" y="930264"/>
                  </a:cubicBezTo>
                  <a:cubicBezTo>
                    <a:pt x="22509" y="978581"/>
                    <a:pt x="6403" y="1026254"/>
                    <a:pt x="605" y="1075859"/>
                  </a:cubicBezTo>
                  <a:cubicBezTo>
                    <a:pt x="-3260" y="1110004"/>
                    <a:pt x="11557" y="1142215"/>
                    <a:pt x="40547" y="1156388"/>
                  </a:cubicBezTo>
                  <a:cubicBezTo>
                    <a:pt x="70181" y="1171205"/>
                    <a:pt x="102393" y="1173138"/>
                    <a:pt x="133960" y="1162830"/>
                  </a:cubicBezTo>
                  <a:cubicBezTo>
                    <a:pt x="164883" y="1152522"/>
                    <a:pt x="183565" y="1131907"/>
                    <a:pt x="186142" y="1097119"/>
                  </a:cubicBezTo>
                  <a:cubicBezTo>
                    <a:pt x="189363" y="1048802"/>
                    <a:pt x="197094" y="1001773"/>
                    <a:pt x="205469" y="954101"/>
                  </a:cubicBezTo>
                  <a:cubicBezTo>
                    <a:pt x="211267" y="919956"/>
                    <a:pt x="339468" y="403286"/>
                    <a:pt x="342045" y="395556"/>
                  </a:cubicBezTo>
                  <a:cubicBezTo>
                    <a:pt x="354286" y="354325"/>
                    <a:pt x="426439" y="118538"/>
                    <a:pt x="450275" y="42519"/>
                  </a:cubicBezTo>
                  <a:cubicBezTo>
                    <a:pt x="457362" y="18038"/>
                    <a:pt x="444477" y="0"/>
                    <a:pt x="418708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ED34E38-3BD9-439F-8276-EA8EE8F3063E}"/>
              </a:ext>
            </a:extLst>
          </p:cNvPr>
          <p:cNvGrpSpPr/>
          <p:nvPr/>
        </p:nvGrpSpPr>
        <p:grpSpPr>
          <a:xfrm>
            <a:off x="10830332" y="5215432"/>
            <a:ext cx="1113547" cy="1355915"/>
            <a:chOff x="183552" y="5547606"/>
            <a:chExt cx="861183" cy="1048623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A5C5C1D-11BB-4D48-8B77-181214C5C682}"/>
                </a:ext>
              </a:extLst>
            </p:cNvPr>
            <p:cNvSpPr/>
            <p:nvPr/>
          </p:nvSpPr>
          <p:spPr>
            <a:xfrm>
              <a:off x="183552" y="5547606"/>
              <a:ext cx="861183" cy="1048623"/>
            </a:xfrm>
            <a:custGeom>
              <a:avLst/>
              <a:gdLst>
                <a:gd name="connsiteX0" fmla="*/ 2653871 w 2686104"/>
                <a:gd name="connsiteY0" fmla="*/ 526827 h 3270746"/>
                <a:gd name="connsiteX1" fmla="*/ 2584039 w 2686104"/>
                <a:gd name="connsiteY1" fmla="*/ 446277 h 3270746"/>
                <a:gd name="connsiteX2" fmla="*/ 2394680 w 2686104"/>
                <a:gd name="connsiteY2" fmla="*/ 380017 h 3270746"/>
                <a:gd name="connsiteX3" fmla="*/ 2068580 w 2686104"/>
                <a:gd name="connsiteY3" fmla="*/ 448550 h 3270746"/>
                <a:gd name="connsiteX4" fmla="*/ 1895136 w 2686104"/>
                <a:gd name="connsiteY4" fmla="*/ 583343 h 3270746"/>
                <a:gd name="connsiteX5" fmla="*/ 1795747 w 2686104"/>
                <a:gd name="connsiteY5" fmla="*/ 751590 h 3270746"/>
                <a:gd name="connsiteX6" fmla="*/ 1764566 w 2686104"/>
                <a:gd name="connsiteY6" fmla="*/ 773351 h 3270746"/>
                <a:gd name="connsiteX7" fmla="*/ 1543701 w 2686104"/>
                <a:gd name="connsiteY7" fmla="*/ 768155 h 3270746"/>
                <a:gd name="connsiteX8" fmla="*/ 1526487 w 2686104"/>
                <a:gd name="connsiteY8" fmla="*/ 746393 h 3270746"/>
                <a:gd name="connsiteX9" fmla="*/ 1536555 w 2686104"/>
                <a:gd name="connsiteY9" fmla="*/ 665517 h 3270746"/>
                <a:gd name="connsiteX10" fmla="*/ 1500827 w 2686104"/>
                <a:gd name="connsiteY10" fmla="*/ 481355 h 3270746"/>
                <a:gd name="connsiteX11" fmla="*/ 1506024 w 2686104"/>
                <a:gd name="connsiteY11" fmla="*/ 441080 h 3270746"/>
                <a:gd name="connsiteX12" fmla="*/ 1580079 w 2686104"/>
                <a:gd name="connsiteY12" fmla="*/ 311809 h 3270746"/>
                <a:gd name="connsiteX13" fmla="*/ 1620679 w 2686104"/>
                <a:gd name="connsiteY13" fmla="*/ 16565 h 3270746"/>
                <a:gd name="connsiteX14" fmla="*/ 1612234 w 2686104"/>
                <a:gd name="connsiteY14" fmla="*/ 0 h 3270746"/>
                <a:gd name="connsiteX15" fmla="*/ 1567736 w 2686104"/>
                <a:gd name="connsiteY15" fmla="*/ 7470 h 3270746"/>
                <a:gd name="connsiteX16" fmla="*/ 1335179 w 2686104"/>
                <a:gd name="connsiteY16" fmla="*/ 133168 h 3270746"/>
                <a:gd name="connsiteX17" fmla="*/ 1270219 w 2686104"/>
                <a:gd name="connsiteY17" fmla="*/ 180589 h 3270746"/>
                <a:gd name="connsiteX18" fmla="*/ 1204284 w 2686104"/>
                <a:gd name="connsiteY18" fmla="*/ 190983 h 3270746"/>
                <a:gd name="connsiteX19" fmla="*/ 815172 w 2686104"/>
                <a:gd name="connsiteY19" fmla="*/ 184162 h 3270746"/>
                <a:gd name="connsiteX20" fmla="*/ 735271 w 2686104"/>
                <a:gd name="connsiteY20" fmla="*/ 168247 h 3270746"/>
                <a:gd name="connsiteX21" fmla="*/ 512133 w 2686104"/>
                <a:gd name="connsiteY21" fmla="*/ 52618 h 3270746"/>
                <a:gd name="connsiteX22" fmla="*/ 407547 w 2686104"/>
                <a:gd name="connsiteY22" fmla="*/ 19488 h 3270746"/>
                <a:gd name="connsiteX23" fmla="*/ 391632 w 2686104"/>
                <a:gd name="connsiteY23" fmla="*/ 31506 h 3270746"/>
                <a:gd name="connsiteX24" fmla="*/ 398777 w 2686104"/>
                <a:gd name="connsiteY24" fmla="*/ 111732 h 3270746"/>
                <a:gd name="connsiteX25" fmla="*/ 493944 w 2686104"/>
                <a:gd name="connsiteY25" fmla="*/ 418019 h 3270746"/>
                <a:gd name="connsiteX26" fmla="*/ 496217 w 2686104"/>
                <a:gd name="connsiteY26" fmla="*/ 447251 h 3270746"/>
                <a:gd name="connsiteX27" fmla="*/ 484525 w 2686104"/>
                <a:gd name="connsiteY27" fmla="*/ 483629 h 3270746"/>
                <a:gd name="connsiteX28" fmla="*/ 470558 w 2686104"/>
                <a:gd name="connsiteY28" fmla="*/ 743470 h 3270746"/>
                <a:gd name="connsiteX29" fmla="*/ 450096 w 2686104"/>
                <a:gd name="connsiteY29" fmla="*/ 771403 h 3270746"/>
                <a:gd name="connsiteX30" fmla="*/ 10640 w 2686104"/>
                <a:gd name="connsiteY30" fmla="*/ 796737 h 3270746"/>
                <a:gd name="connsiteX31" fmla="*/ 246 w 2686104"/>
                <a:gd name="connsiteY31" fmla="*/ 806156 h 3270746"/>
                <a:gd name="connsiteX32" fmla="*/ 12913 w 2686104"/>
                <a:gd name="connsiteY32" fmla="*/ 814276 h 3270746"/>
                <a:gd name="connsiteX33" fmla="*/ 468934 w 2686104"/>
                <a:gd name="connsiteY33" fmla="*/ 790891 h 3270746"/>
                <a:gd name="connsiteX34" fmla="*/ 490371 w 2686104"/>
                <a:gd name="connsiteY34" fmla="*/ 806156 h 3270746"/>
                <a:gd name="connsiteX35" fmla="*/ 505961 w 2686104"/>
                <a:gd name="connsiteY35" fmla="*/ 839611 h 3270746"/>
                <a:gd name="connsiteX36" fmla="*/ 491345 w 2686104"/>
                <a:gd name="connsiteY36" fmla="*/ 870142 h 3270746"/>
                <a:gd name="connsiteX37" fmla="*/ 35000 w 2686104"/>
                <a:gd name="connsiteY37" fmla="*/ 972779 h 3270746"/>
                <a:gd name="connsiteX38" fmla="*/ 30128 w 2686104"/>
                <a:gd name="connsiteY38" fmla="*/ 983823 h 3270746"/>
                <a:gd name="connsiteX39" fmla="*/ 42795 w 2686104"/>
                <a:gd name="connsiteY39" fmla="*/ 988045 h 3270746"/>
                <a:gd name="connsiteX40" fmla="*/ 512782 w 2686104"/>
                <a:gd name="connsiteY40" fmla="*/ 885733 h 3270746"/>
                <a:gd name="connsiteX41" fmla="*/ 543638 w 2686104"/>
                <a:gd name="connsiteY41" fmla="*/ 898725 h 3270746"/>
                <a:gd name="connsiteX42" fmla="*/ 571247 w 2686104"/>
                <a:gd name="connsiteY42" fmla="*/ 932179 h 3270746"/>
                <a:gd name="connsiteX43" fmla="*/ 565075 w 2686104"/>
                <a:gd name="connsiteY43" fmla="*/ 960437 h 3270746"/>
                <a:gd name="connsiteX44" fmla="*/ 249044 w 2686104"/>
                <a:gd name="connsiteY44" fmla="*/ 1126085 h 3270746"/>
                <a:gd name="connsiteX45" fmla="*/ 245796 w 2686104"/>
                <a:gd name="connsiteY45" fmla="*/ 1138428 h 3270746"/>
                <a:gd name="connsiteX46" fmla="*/ 260737 w 2686104"/>
                <a:gd name="connsiteY46" fmla="*/ 1140052 h 3270746"/>
                <a:gd name="connsiteX47" fmla="*/ 587162 w 2686104"/>
                <a:gd name="connsiteY47" fmla="*/ 972454 h 3270746"/>
                <a:gd name="connsiteX48" fmla="*/ 617043 w 2686104"/>
                <a:gd name="connsiteY48" fmla="*/ 977002 h 3270746"/>
                <a:gd name="connsiteX49" fmla="*/ 645301 w 2686104"/>
                <a:gd name="connsiteY49" fmla="*/ 1006559 h 3270746"/>
                <a:gd name="connsiteX50" fmla="*/ 698569 w 2686104"/>
                <a:gd name="connsiteY50" fmla="*/ 1142326 h 3270746"/>
                <a:gd name="connsiteX51" fmla="*/ 676482 w 2686104"/>
                <a:gd name="connsiteY51" fmla="*/ 1307974 h 3270746"/>
                <a:gd name="connsiteX52" fmla="*/ 620291 w 2686104"/>
                <a:gd name="connsiteY52" fmla="*/ 1525916 h 3270746"/>
                <a:gd name="connsiteX53" fmla="*/ 582939 w 2686104"/>
                <a:gd name="connsiteY53" fmla="*/ 1828305 h 3270746"/>
                <a:gd name="connsiteX54" fmla="*/ 618018 w 2686104"/>
                <a:gd name="connsiteY54" fmla="*/ 2103737 h 3270746"/>
                <a:gd name="connsiteX55" fmla="*/ 737220 w 2686104"/>
                <a:gd name="connsiteY55" fmla="*/ 2424316 h 3270746"/>
                <a:gd name="connsiteX56" fmla="*/ 797958 w 2686104"/>
                <a:gd name="connsiteY56" fmla="*/ 2580220 h 3270746"/>
                <a:gd name="connsiteX57" fmla="*/ 825566 w 2686104"/>
                <a:gd name="connsiteY57" fmla="*/ 3029095 h 3270746"/>
                <a:gd name="connsiteX58" fmla="*/ 806727 w 2686104"/>
                <a:gd name="connsiteY58" fmla="*/ 3048258 h 3270746"/>
                <a:gd name="connsiteX59" fmla="*/ 765153 w 2686104"/>
                <a:gd name="connsiteY59" fmla="*/ 3054105 h 3270746"/>
                <a:gd name="connsiteX60" fmla="*/ 711561 w 2686104"/>
                <a:gd name="connsiteY60" fmla="*/ 3076516 h 3270746"/>
                <a:gd name="connsiteX61" fmla="*/ 684277 w 2686104"/>
                <a:gd name="connsiteY61" fmla="*/ 3166811 h 3270746"/>
                <a:gd name="connsiteX62" fmla="*/ 707013 w 2686104"/>
                <a:gd name="connsiteY62" fmla="*/ 3204163 h 3270746"/>
                <a:gd name="connsiteX63" fmla="*/ 777820 w 2686104"/>
                <a:gd name="connsiteY63" fmla="*/ 3235344 h 3270746"/>
                <a:gd name="connsiteX64" fmla="*/ 899296 w 2686104"/>
                <a:gd name="connsiteY64" fmla="*/ 3251909 h 3270746"/>
                <a:gd name="connsiteX65" fmla="*/ 1319588 w 2686104"/>
                <a:gd name="connsiteY65" fmla="*/ 3273670 h 3270746"/>
                <a:gd name="connsiteX66" fmla="*/ 1820107 w 2686104"/>
                <a:gd name="connsiteY66" fmla="*/ 3264251 h 3270746"/>
                <a:gd name="connsiteX67" fmla="*/ 2172841 w 2686104"/>
                <a:gd name="connsiteY67" fmla="*/ 3225275 h 3270746"/>
                <a:gd name="connsiteX68" fmla="*/ 2246246 w 2686104"/>
                <a:gd name="connsiteY68" fmla="*/ 3214232 h 3270746"/>
                <a:gd name="connsiteX69" fmla="*/ 2352781 w 2686104"/>
                <a:gd name="connsiteY69" fmla="*/ 3141801 h 3270746"/>
                <a:gd name="connsiteX70" fmla="*/ 2513882 w 2686104"/>
                <a:gd name="connsiteY70" fmla="*/ 2756587 h 3270746"/>
                <a:gd name="connsiteX71" fmla="*/ 2592159 w 2686104"/>
                <a:gd name="connsiteY71" fmla="*/ 2352859 h 3270746"/>
                <a:gd name="connsiteX72" fmla="*/ 2605801 w 2686104"/>
                <a:gd name="connsiteY72" fmla="*/ 2116404 h 3270746"/>
                <a:gd name="connsiteX73" fmla="*/ 2570722 w 2686104"/>
                <a:gd name="connsiteY73" fmla="*/ 1936139 h 3270746"/>
                <a:gd name="connsiteX74" fmla="*/ 2323873 w 2686104"/>
                <a:gd name="connsiteY74" fmla="*/ 1543455 h 3270746"/>
                <a:gd name="connsiteX75" fmla="*/ 2166020 w 2686104"/>
                <a:gd name="connsiteY75" fmla="*/ 1383328 h 3270746"/>
                <a:gd name="connsiteX76" fmla="*/ 2028629 w 2686104"/>
                <a:gd name="connsiteY76" fmla="*/ 1201114 h 3270746"/>
                <a:gd name="connsiteX77" fmla="*/ 1974063 w 2686104"/>
                <a:gd name="connsiteY77" fmla="*/ 877613 h 3270746"/>
                <a:gd name="connsiteX78" fmla="*/ 2077999 w 2686104"/>
                <a:gd name="connsiteY78" fmla="*/ 683382 h 3270746"/>
                <a:gd name="connsiteX79" fmla="*/ 2266059 w 2686104"/>
                <a:gd name="connsiteY79" fmla="*/ 584967 h 3270746"/>
                <a:gd name="connsiteX80" fmla="*/ 2431058 w 2686104"/>
                <a:gd name="connsiteY80" fmla="*/ 594061 h 3270746"/>
                <a:gd name="connsiteX81" fmla="*/ 2481727 w 2686104"/>
                <a:gd name="connsiteY81" fmla="*/ 625242 h 3270746"/>
                <a:gd name="connsiteX82" fmla="*/ 2496667 w 2686104"/>
                <a:gd name="connsiteY82" fmla="*/ 684356 h 3270746"/>
                <a:gd name="connsiteX83" fmla="*/ 2374542 w 2686104"/>
                <a:gd name="connsiteY83" fmla="*/ 765231 h 3270746"/>
                <a:gd name="connsiteX84" fmla="*/ 2304710 w 2686104"/>
                <a:gd name="connsiteY84" fmla="*/ 749966 h 3270746"/>
                <a:gd name="connsiteX85" fmla="*/ 2253716 w 2686104"/>
                <a:gd name="connsiteY85" fmla="*/ 761009 h 3270746"/>
                <a:gd name="connsiteX86" fmla="*/ 2230980 w 2686104"/>
                <a:gd name="connsiteY86" fmla="*/ 855526 h 3270746"/>
                <a:gd name="connsiteX87" fmla="*/ 2277102 w 2686104"/>
                <a:gd name="connsiteY87" fmla="*/ 907169 h 3270746"/>
                <a:gd name="connsiteX88" fmla="*/ 2421963 w 2686104"/>
                <a:gd name="connsiteY88" fmla="*/ 936402 h 3270746"/>
                <a:gd name="connsiteX89" fmla="*/ 2622365 w 2686104"/>
                <a:gd name="connsiteY89" fmla="*/ 823696 h 3270746"/>
                <a:gd name="connsiteX90" fmla="*/ 2653871 w 2686104"/>
                <a:gd name="connsiteY90" fmla="*/ 526827 h 3270746"/>
                <a:gd name="connsiteX91" fmla="*/ 1476142 w 2686104"/>
                <a:gd name="connsiteY91" fmla="*/ 862347 h 3270746"/>
                <a:gd name="connsiteX92" fmla="*/ 1506024 w 2686104"/>
                <a:gd name="connsiteY92" fmla="*/ 793164 h 3270746"/>
                <a:gd name="connsiteX93" fmla="*/ 1519991 w 2686104"/>
                <a:gd name="connsiteY93" fmla="*/ 780172 h 3270746"/>
                <a:gd name="connsiteX94" fmla="*/ 1780481 w 2686104"/>
                <a:gd name="connsiteY94" fmla="*/ 786019 h 3270746"/>
                <a:gd name="connsiteX95" fmla="*/ 1788926 w 2686104"/>
                <a:gd name="connsiteY95" fmla="*/ 800635 h 3270746"/>
                <a:gd name="connsiteX96" fmla="*/ 1772686 w 2686104"/>
                <a:gd name="connsiteY96" fmla="*/ 915614 h 3270746"/>
                <a:gd name="connsiteX97" fmla="*/ 1760668 w 2686104"/>
                <a:gd name="connsiteY97" fmla="*/ 923409 h 3270746"/>
                <a:gd name="connsiteX98" fmla="*/ 1517067 w 2686104"/>
                <a:gd name="connsiteY98" fmla="*/ 878587 h 3270746"/>
                <a:gd name="connsiteX99" fmla="*/ 1482963 w 2686104"/>
                <a:gd name="connsiteY99" fmla="*/ 874365 h 3270746"/>
                <a:gd name="connsiteX100" fmla="*/ 1476142 w 2686104"/>
                <a:gd name="connsiteY100" fmla="*/ 862347 h 3270746"/>
                <a:gd name="connsiteX101" fmla="*/ 2157250 w 2686104"/>
                <a:gd name="connsiteY101" fmla="*/ 1683444 h 3270746"/>
                <a:gd name="connsiteX102" fmla="*/ 2283923 w 2686104"/>
                <a:gd name="connsiteY102" fmla="*/ 1818561 h 3270746"/>
                <a:gd name="connsiteX103" fmla="*/ 2419690 w 2686104"/>
                <a:gd name="connsiteY103" fmla="*/ 2227811 h 3270746"/>
                <a:gd name="connsiteX104" fmla="*/ 2304385 w 2686104"/>
                <a:gd name="connsiteY104" fmla="*/ 2811478 h 3270746"/>
                <a:gd name="connsiteX105" fmla="*/ 2241374 w 2686104"/>
                <a:gd name="connsiteY105" fmla="*/ 2941074 h 3270746"/>
                <a:gd name="connsiteX106" fmla="*/ 2196551 w 2686104"/>
                <a:gd name="connsiteY106" fmla="*/ 2989469 h 3270746"/>
                <a:gd name="connsiteX107" fmla="*/ 2100410 w 2686104"/>
                <a:gd name="connsiteY107" fmla="*/ 2948869 h 3270746"/>
                <a:gd name="connsiteX108" fmla="*/ 2101709 w 2686104"/>
                <a:gd name="connsiteY108" fmla="*/ 2847206 h 3270746"/>
                <a:gd name="connsiteX109" fmla="*/ 2134514 w 2686104"/>
                <a:gd name="connsiteY109" fmla="*/ 2542218 h 3270746"/>
                <a:gd name="connsiteX110" fmla="*/ 2055263 w 2686104"/>
                <a:gd name="connsiteY110" fmla="*/ 2087497 h 3270746"/>
                <a:gd name="connsiteX111" fmla="*/ 1830825 w 2686104"/>
                <a:gd name="connsiteY111" fmla="*/ 1716249 h 3270746"/>
                <a:gd name="connsiteX112" fmla="*/ 1544675 w 2686104"/>
                <a:gd name="connsiteY112" fmla="*/ 1439194 h 3270746"/>
                <a:gd name="connsiteX113" fmla="*/ 1455680 w 2686104"/>
                <a:gd name="connsiteY113" fmla="*/ 1364165 h 3270746"/>
                <a:gd name="connsiteX114" fmla="*/ 1351744 w 2686104"/>
                <a:gd name="connsiteY114" fmla="*/ 1174806 h 3270746"/>
                <a:gd name="connsiteX115" fmla="*/ 1348171 w 2686104"/>
                <a:gd name="connsiteY115" fmla="*/ 1077041 h 3270746"/>
                <a:gd name="connsiteX116" fmla="*/ 1401438 w 2686104"/>
                <a:gd name="connsiteY116" fmla="*/ 976677 h 3270746"/>
                <a:gd name="connsiteX117" fmla="*/ 1415080 w 2686104"/>
                <a:gd name="connsiteY117" fmla="*/ 976027 h 3270746"/>
                <a:gd name="connsiteX118" fmla="*/ 1714222 w 2686104"/>
                <a:gd name="connsiteY118" fmla="*/ 1132582 h 3270746"/>
                <a:gd name="connsiteX119" fmla="*/ 1725590 w 2686104"/>
                <a:gd name="connsiteY119" fmla="*/ 1135180 h 3270746"/>
                <a:gd name="connsiteX120" fmla="*/ 1718444 w 2686104"/>
                <a:gd name="connsiteY120" fmla="*/ 1122513 h 3270746"/>
                <a:gd name="connsiteX121" fmla="*/ 1422875 w 2686104"/>
                <a:gd name="connsiteY121" fmla="*/ 967258 h 3270746"/>
                <a:gd name="connsiteX122" fmla="*/ 1418003 w 2686104"/>
                <a:gd name="connsiteY122" fmla="*/ 953616 h 3270746"/>
                <a:gd name="connsiteX123" fmla="*/ 1461526 w 2686104"/>
                <a:gd name="connsiteY123" fmla="*/ 888981 h 3270746"/>
                <a:gd name="connsiteX124" fmla="*/ 1477117 w 2686104"/>
                <a:gd name="connsiteY124" fmla="*/ 884758 h 3270746"/>
                <a:gd name="connsiteX125" fmla="*/ 1762617 w 2686104"/>
                <a:gd name="connsiteY125" fmla="*/ 935427 h 3270746"/>
                <a:gd name="connsiteX126" fmla="*/ 1772036 w 2686104"/>
                <a:gd name="connsiteY126" fmla="*/ 944197 h 3270746"/>
                <a:gd name="connsiteX127" fmla="*/ 1772036 w 2686104"/>
                <a:gd name="connsiteY127" fmla="*/ 979925 h 3270746"/>
                <a:gd name="connsiteX128" fmla="*/ 1902281 w 2686104"/>
                <a:gd name="connsiteY128" fmla="*/ 1368387 h 3270746"/>
                <a:gd name="connsiteX129" fmla="*/ 2157250 w 2686104"/>
                <a:gd name="connsiteY129" fmla="*/ 1683444 h 32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686104" h="3270746">
                  <a:moveTo>
                    <a:pt x="2653871" y="526827"/>
                  </a:moveTo>
                  <a:cubicBezTo>
                    <a:pt x="2636657" y="494997"/>
                    <a:pt x="2610997" y="469987"/>
                    <a:pt x="2584039" y="446277"/>
                  </a:cubicBezTo>
                  <a:cubicBezTo>
                    <a:pt x="2529797" y="398856"/>
                    <a:pt x="2463863" y="386189"/>
                    <a:pt x="2394680" y="380017"/>
                  </a:cubicBezTo>
                  <a:cubicBezTo>
                    <a:pt x="2302761" y="371897"/>
                    <a:pt x="2196876" y="386838"/>
                    <a:pt x="2068580" y="448550"/>
                  </a:cubicBezTo>
                  <a:cubicBezTo>
                    <a:pt x="2001671" y="480706"/>
                    <a:pt x="1944181" y="526503"/>
                    <a:pt x="1895136" y="583343"/>
                  </a:cubicBezTo>
                  <a:cubicBezTo>
                    <a:pt x="1851612" y="633362"/>
                    <a:pt x="1816859" y="688254"/>
                    <a:pt x="1795747" y="751590"/>
                  </a:cubicBezTo>
                  <a:cubicBezTo>
                    <a:pt x="1788601" y="772702"/>
                    <a:pt x="1787627" y="774001"/>
                    <a:pt x="1764566" y="773351"/>
                  </a:cubicBezTo>
                  <a:cubicBezTo>
                    <a:pt x="1714871" y="771727"/>
                    <a:pt x="1567736" y="768479"/>
                    <a:pt x="1543701" y="768155"/>
                  </a:cubicBezTo>
                  <a:cubicBezTo>
                    <a:pt x="1525837" y="767830"/>
                    <a:pt x="1522589" y="763932"/>
                    <a:pt x="1526487" y="746393"/>
                  </a:cubicBezTo>
                  <a:cubicBezTo>
                    <a:pt x="1532333" y="719759"/>
                    <a:pt x="1535906" y="692801"/>
                    <a:pt x="1536555" y="665517"/>
                  </a:cubicBezTo>
                  <a:cubicBezTo>
                    <a:pt x="1538504" y="601532"/>
                    <a:pt x="1525512" y="540144"/>
                    <a:pt x="1500827" y="481355"/>
                  </a:cubicBezTo>
                  <a:cubicBezTo>
                    <a:pt x="1494331" y="466414"/>
                    <a:pt x="1495955" y="454397"/>
                    <a:pt x="1506024" y="441080"/>
                  </a:cubicBezTo>
                  <a:cubicBezTo>
                    <a:pt x="1535906" y="400805"/>
                    <a:pt x="1560266" y="357606"/>
                    <a:pt x="1580079" y="311809"/>
                  </a:cubicBezTo>
                  <a:cubicBezTo>
                    <a:pt x="1621329" y="216967"/>
                    <a:pt x="1630748" y="118228"/>
                    <a:pt x="1620679" y="16565"/>
                  </a:cubicBezTo>
                  <a:cubicBezTo>
                    <a:pt x="1620029" y="10069"/>
                    <a:pt x="1617431" y="4222"/>
                    <a:pt x="1612234" y="0"/>
                  </a:cubicBezTo>
                  <a:cubicBezTo>
                    <a:pt x="1610610" y="0"/>
                    <a:pt x="1580728" y="3248"/>
                    <a:pt x="1567736" y="7470"/>
                  </a:cubicBezTo>
                  <a:cubicBezTo>
                    <a:pt x="1482963" y="36053"/>
                    <a:pt x="1405011" y="77303"/>
                    <a:pt x="1335179" y="133168"/>
                  </a:cubicBezTo>
                  <a:cubicBezTo>
                    <a:pt x="1314391" y="150058"/>
                    <a:pt x="1292955" y="166623"/>
                    <a:pt x="1270219" y="180589"/>
                  </a:cubicBezTo>
                  <a:cubicBezTo>
                    <a:pt x="1249756" y="193257"/>
                    <a:pt x="1228644" y="197154"/>
                    <a:pt x="1204284" y="190983"/>
                  </a:cubicBezTo>
                  <a:cubicBezTo>
                    <a:pt x="1085732" y="159802"/>
                    <a:pt x="914561" y="157529"/>
                    <a:pt x="815172" y="184162"/>
                  </a:cubicBezTo>
                  <a:cubicBezTo>
                    <a:pt x="786265" y="191957"/>
                    <a:pt x="760281" y="184812"/>
                    <a:pt x="735271" y="168247"/>
                  </a:cubicBezTo>
                  <a:cubicBezTo>
                    <a:pt x="665114" y="121476"/>
                    <a:pt x="590735" y="83149"/>
                    <a:pt x="512133" y="52618"/>
                  </a:cubicBezTo>
                  <a:cubicBezTo>
                    <a:pt x="478029" y="38976"/>
                    <a:pt x="443275" y="27933"/>
                    <a:pt x="407547" y="19488"/>
                  </a:cubicBezTo>
                  <a:cubicBezTo>
                    <a:pt x="394880" y="16565"/>
                    <a:pt x="392281" y="18838"/>
                    <a:pt x="391632" y="31506"/>
                  </a:cubicBezTo>
                  <a:cubicBezTo>
                    <a:pt x="391307" y="36703"/>
                    <a:pt x="396179" y="89970"/>
                    <a:pt x="398777" y="111732"/>
                  </a:cubicBezTo>
                  <a:cubicBezTo>
                    <a:pt x="412744" y="219241"/>
                    <a:pt x="435480" y="324152"/>
                    <a:pt x="493944" y="418019"/>
                  </a:cubicBezTo>
                  <a:cubicBezTo>
                    <a:pt x="499790" y="427438"/>
                    <a:pt x="500440" y="437182"/>
                    <a:pt x="496217" y="447251"/>
                  </a:cubicBezTo>
                  <a:cubicBezTo>
                    <a:pt x="491345" y="459269"/>
                    <a:pt x="488097" y="471611"/>
                    <a:pt x="484525" y="483629"/>
                  </a:cubicBezTo>
                  <a:cubicBezTo>
                    <a:pt x="459190" y="569052"/>
                    <a:pt x="451395" y="655773"/>
                    <a:pt x="470558" y="743470"/>
                  </a:cubicBezTo>
                  <a:cubicBezTo>
                    <a:pt x="475430" y="766531"/>
                    <a:pt x="474131" y="771403"/>
                    <a:pt x="450096" y="771403"/>
                  </a:cubicBezTo>
                  <a:cubicBezTo>
                    <a:pt x="374742" y="771403"/>
                    <a:pt x="27854" y="793489"/>
                    <a:pt x="10640" y="796737"/>
                  </a:cubicBezTo>
                  <a:cubicBezTo>
                    <a:pt x="2845" y="798361"/>
                    <a:pt x="-1053" y="798361"/>
                    <a:pt x="246" y="806156"/>
                  </a:cubicBezTo>
                  <a:cubicBezTo>
                    <a:pt x="1221" y="813952"/>
                    <a:pt x="5768" y="815251"/>
                    <a:pt x="12913" y="814276"/>
                  </a:cubicBezTo>
                  <a:cubicBezTo>
                    <a:pt x="24281" y="812977"/>
                    <a:pt x="419889" y="787318"/>
                    <a:pt x="468934" y="790891"/>
                  </a:cubicBezTo>
                  <a:cubicBezTo>
                    <a:pt x="479328" y="791540"/>
                    <a:pt x="486473" y="796412"/>
                    <a:pt x="490371" y="806156"/>
                  </a:cubicBezTo>
                  <a:cubicBezTo>
                    <a:pt x="494918" y="817524"/>
                    <a:pt x="500440" y="828568"/>
                    <a:pt x="505961" y="839611"/>
                  </a:cubicBezTo>
                  <a:cubicBezTo>
                    <a:pt x="517005" y="861697"/>
                    <a:pt x="515706" y="867219"/>
                    <a:pt x="491345" y="870142"/>
                  </a:cubicBezTo>
                  <a:cubicBezTo>
                    <a:pt x="430283" y="877613"/>
                    <a:pt x="43120" y="967907"/>
                    <a:pt x="35000" y="972779"/>
                  </a:cubicBezTo>
                  <a:cubicBezTo>
                    <a:pt x="29478" y="976027"/>
                    <a:pt x="27854" y="977976"/>
                    <a:pt x="30128" y="983823"/>
                  </a:cubicBezTo>
                  <a:cubicBezTo>
                    <a:pt x="32402" y="990319"/>
                    <a:pt x="37923" y="989344"/>
                    <a:pt x="42795" y="988045"/>
                  </a:cubicBezTo>
                  <a:cubicBezTo>
                    <a:pt x="46693" y="987071"/>
                    <a:pt x="419240" y="898075"/>
                    <a:pt x="512782" y="885733"/>
                  </a:cubicBezTo>
                  <a:cubicBezTo>
                    <a:pt x="525774" y="884109"/>
                    <a:pt x="535843" y="887681"/>
                    <a:pt x="543638" y="898725"/>
                  </a:cubicBezTo>
                  <a:cubicBezTo>
                    <a:pt x="552083" y="910417"/>
                    <a:pt x="561503" y="921461"/>
                    <a:pt x="571247" y="932179"/>
                  </a:cubicBezTo>
                  <a:cubicBezTo>
                    <a:pt x="584888" y="946795"/>
                    <a:pt x="584239" y="953291"/>
                    <a:pt x="565075" y="960437"/>
                  </a:cubicBezTo>
                  <a:cubicBezTo>
                    <a:pt x="540066" y="969856"/>
                    <a:pt x="257164" y="1119914"/>
                    <a:pt x="249044" y="1126085"/>
                  </a:cubicBezTo>
                  <a:cubicBezTo>
                    <a:pt x="243847" y="1130308"/>
                    <a:pt x="241898" y="1132906"/>
                    <a:pt x="245796" y="1138428"/>
                  </a:cubicBezTo>
                  <a:cubicBezTo>
                    <a:pt x="249693" y="1143950"/>
                    <a:pt x="255540" y="1142650"/>
                    <a:pt x="260737" y="1140052"/>
                  </a:cubicBezTo>
                  <a:cubicBezTo>
                    <a:pt x="263335" y="1138753"/>
                    <a:pt x="492320" y="1006559"/>
                    <a:pt x="587162" y="972454"/>
                  </a:cubicBezTo>
                  <a:cubicBezTo>
                    <a:pt x="598205" y="968557"/>
                    <a:pt x="607624" y="969531"/>
                    <a:pt x="617043" y="977002"/>
                  </a:cubicBezTo>
                  <a:cubicBezTo>
                    <a:pt x="628087" y="985447"/>
                    <a:pt x="636207" y="996490"/>
                    <a:pt x="645301" y="1006559"/>
                  </a:cubicBezTo>
                  <a:cubicBezTo>
                    <a:pt x="680055" y="1045210"/>
                    <a:pt x="698244" y="1089708"/>
                    <a:pt x="698569" y="1142326"/>
                  </a:cubicBezTo>
                  <a:cubicBezTo>
                    <a:pt x="698893" y="1198516"/>
                    <a:pt x="688825" y="1253407"/>
                    <a:pt x="676482" y="1307974"/>
                  </a:cubicBezTo>
                  <a:cubicBezTo>
                    <a:pt x="659917" y="1381054"/>
                    <a:pt x="637831" y="1452835"/>
                    <a:pt x="620291" y="1525916"/>
                  </a:cubicBezTo>
                  <a:cubicBezTo>
                    <a:pt x="596581" y="1625305"/>
                    <a:pt x="583264" y="1725993"/>
                    <a:pt x="582939" y="1828305"/>
                  </a:cubicBezTo>
                  <a:cubicBezTo>
                    <a:pt x="582939" y="1862085"/>
                    <a:pt x="603402" y="2046247"/>
                    <a:pt x="618018" y="2103737"/>
                  </a:cubicBezTo>
                  <a:cubicBezTo>
                    <a:pt x="645951" y="2214819"/>
                    <a:pt x="689149" y="2320704"/>
                    <a:pt x="737220" y="2424316"/>
                  </a:cubicBezTo>
                  <a:cubicBezTo>
                    <a:pt x="760930" y="2474984"/>
                    <a:pt x="783342" y="2525978"/>
                    <a:pt x="797958" y="2580220"/>
                  </a:cubicBezTo>
                  <a:cubicBezTo>
                    <a:pt x="815172" y="2644531"/>
                    <a:pt x="847652" y="2893978"/>
                    <a:pt x="825566" y="3029095"/>
                  </a:cubicBezTo>
                  <a:cubicBezTo>
                    <a:pt x="823292" y="3042737"/>
                    <a:pt x="820694" y="3046959"/>
                    <a:pt x="806727" y="3048258"/>
                  </a:cubicBezTo>
                  <a:cubicBezTo>
                    <a:pt x="792761" y="3049233"/>
                    <a:pt x="778794" y="3051506"/>
                    <a:pt x="765153" y="3054105"/>
                  </a:cubicBezTo>
                  <a:cubicBezTo>
                    <a:pt x="745990" y="3058002"/>
                    <a:pt x="726501" y="3062225"/>
                    <a:pt x="711561" y="3076516"/>
                  </a:cubicBezTo>
                  <a:cubicBezTo>
                    <a:pt x="685577" y="3101201"/>
                    <a:pt x="678756" y="3132382"/>
                    <a:pt x="684277" y="3166811"/>
                  </a:cubicBezTo>
                  <a:cubicBezTo>
                    <a:pt x="686551" y="3182076"/>
                    <a:pt x="694346" y="3194419"/>
                    <a:pt x="707013" y="3204163"/>
                  </a:cubicBezTo>
                  <a:cubicBezTo>
                    <a:pt x="728125" y="3220403"/>
                    <a:pt x="752161" y="3229173"/>
                    <a:pt x="777820" y="3235344"/>
                  </a:cubicBezTo>
                  <a:cubicBezTo>
                    <a:pt x="817771" y="3245088"/>
                    <a:pt x="858695" y="3247361"/>
                    <a:pt x="899296" y="3251909"/>
                  </a:cubicBezTo>
                  <a:cubicBezTo>
                    <a:pt x="963931" y="3259054"/>
                    <a:pt x="1244234" y="3273021"/>
                    <a:pt x="1319588" y="3273670"/>
                  </a:cubicBezTo>
                  <a:cubicBezTo>
                    <a:pt x="1424499" y="3274320"/>
                    <a:pt x="1758395" y="3269123"/>
                    <a:pt x="1820107" y="3264251"/>
                  </a:cubicBezTo>
                  <a:cubicBezTo>
                    <a:pt x="1872400" y="3260029"/>
                    <a:pt x="2107556" y="3235019"/>
                    <a:pt x="2172841" y="3225275"/>
                  </a:cubicBezTo>
                  <a:cubicBezTo>
                    <a:pt x="2197201" y="3221702"/>
                    <a:pt x="2221886" y="3218454"/>
                    <a:pt x="2246246" y="3214232"/>
                  </a:cubicBezTo>
                  <a:cubicBezTo>
                    <a:pt x="2292368" y="3205787"/>
                    <a:pt x="2326796" y="3177854"/>
                    <a:pt x="2352781" y="3141801"/>
                  </a:cubicBezTo>
                  <a:cubicBezTo>
                    <a:pt x="2433006" y="3029095"/>
                    <a:pt x="2491471" y="2842984"/>
                    <a:pt x="2513882" y="2756587"/>
                  </a:cubicBezTo>
                  <a:cubicBezTo>
                    <a:pt x="2548636" y="2623743"/>
                    <a:pt x="2572996" y="2488626"/>
                    <a:pt x="2592159" y="2352859"/>
                  </a:cubicBezTo>
                  <a:cubicBezTo>
                    <a:pt x="2603202" y="2274582"/>
                    <a:pt x="2612297" y="2195980"/>
                    <a:pt x="2605801" y="2116404"/>
                  </a:cubicBezTo>
                  <a:cubicBezTo>
                    <a:pt x="2600929" y="2055017"/>
                    <a:pt x="2589561" y="1994928"/>
                    <a:pt x="2570722" y="1936139"/>
                  </a:cubicBezTo>
                  <a:cubicBezTo>
                    <a:pt x="2521352" y="1784782"/>
                    <a:pt x="2432357" y="1657785"/>
                    <a:pt x="2323873" y="1543455"/>
                  </a:cubicBezTo>
                  <a:cubicBezTo>
                    <a:pt x="2272230" y="1488888"/>
                    <a:pt x="2217014" y="1438219"/>
                    <a:pt x="2166020" y="1383328"/>
                  </a:cubicBezTo>
                  <a:cubicBezTo>
                    <a:pt x="2114052" y="1327137"/>
                    <a:pt x="2065981" y="1268348"/>
                    <a:pt x="2028629" y="1201114"/>
                  </a:cubicBezTo>
                  <a:cubicBezTo>
                    <a:pt x="1971789" y="1099777"/>
                    <a:pt x="1948403" y="992917"/>
                    <a:pt x="1974063" y="877613"/>
                  </a:cubicBezTo>
                  <a:cubicBezTo>
                    <a:pt x="1990627" y="803233"/>
                    <a:pt x="2021159" y="735999"/>
                    <a:pt x="2077999" y="683382"/>
                  </a:cubicBezTo>
                  <a:cubicBezTo>
                    <a:pt x="2131591" y="633687"/>
                    <a:pt x="2194602" y="600882"/>
                    <a:pt x="2266059" y="584967"/>
                  </a:cubicBezTo>
                  <a:cubicBezTo>
                    <a:pt x="2321924" y="572300"/>
                    <a:pt x="2376816" y="574898"/>
                    <a:pt x="2431058" y="594061"/>
                  </a:cubicBezTo>
                  <a:cubicBezTo>
                    <a:pt x="2450221" y="600882"/>
                    <a:pt x="2467760" y="609976"/>
                    <a:pt x="2481727" y="625242"/>
                  </a:cubicBezTo>
                  <a:cubicBezTo>
                    <a:pt x="2497317" y="642132"/>
                    <a:pt x="2502514" y="661620"/>
                    <a:pt x="2496667" y="684356"/>
                  </a:cubicBezTo>
                  <a:cubicBezTo>
                    <a:pt x="2481402" y="741521"/>
                    <a:pt x="2419365" y="770103"/>
                    <a:pt x="2374542" y="765231"/>
                  </a:cubicBezTo>
                  <a:cubicBezTo>
                    <a:pt x="2350832" y="762633"/>
                    <a:pt x="2328420" y="753863"/>
                    <a:pt x="2304710" y="749966"/>
                  </a:cubicBezTo>
                  <a:cubicBezTo>
                    <a:pt x="2286196" y="747043"/>
                    <a:pt x="2268982" y="750291"/>
                    <a:pt x="2253716" y="761009"/>
                  </a:cubicBezTo>
                  <a:cubicBezTo>
                    <a:pt x="2226433" y="780172"/>
                    <a:pt x="2216364" y="823046"/>
                    <a:pt x="2230980" y="855526"/>
                  </a:cubicBezTo>
                  <a:cubicBezTo>
                    <a:pt x="2241049" y="877613"/>
                    <a:pt x="2257289" y="894502"/>
                    <a:pt x="2277102" y="907169"/>
                  </a:cubicBezTo>
                  <a:cubicBezTo>
                    <a:pt x="2321275" y="936077"/>
                    <a:pt x="2370970" y="943547"/>
                    <a:pt x="2421963" y="936402"/>
                  </a:cubicBezTo>
                  <a:cubicBezTo>
                    <a:pt x="2502839" y="924709"/>
                    <a:pt x="2571047" y="886707"/>
                    <a:pt x="2622365" y="823696"/>
                  </a:cubicBezTo>
                  <a:cubicBezTo>
                    <a:pt x="2668812" y="765881"/>
                    <a:pt x="2727276" y="661945"/>
                    <a:pt x="2653871" y="526827"/>
                  </a:cubicBezTo>
                  <a:close/>
                  <a:moveTo>
                    <a:pt x="1476142" y="862347"/>
                  </a:moveTo>
                  <a:cubicBezTo>
                    <a:pt x="1488485" y="840585"/>
                    <a:pt x="1498229" y="817200"/>
                    <a:pt x="1506024" y="793164"/>
                  </a:cubicBezTo>
                  <a:cubicBezTo>
                    <a:pt x="1508622" y="785369"/>
                    <a:pt x="1512520" y="780497"/>
                    <a:pt x="1519991" y="780172"/>
                  </a:cubicBezTo>
                  <a:cubicBezTo>
                    <a:pt x="1561240" y="779198"/>
                    <a:pt x="1735009" y="782771"/>
                    <a:pt x="1780481" y="786019"/>
                  </a:cubicBezTo>
                  <a:cubicBezTo>
                    <a:pt x="1788926" y="786668"/>
                    <a:pt x="1791200" y="791540"/>
                    <a:pt x="1788926" y="800635"/>
                  </a:cubicBezTo>
                  <a:cubicBezTo>
                    <a:pt x="1779831" y="838312"/>
                    <a:pt x="1773985" y="876638"/>
                    <a:pt x="1772686" y="915614"/>
                  </a:cubicBezTo>
                  <a:cubicBezTo>
                    <a:pt x="1772361" y="925358"/>
                    <a:pt x="1768463" y="925358"/>
                    <a:pt x="1760668" y="923409"/>
                  </a:cubicBezTo>
                  <a:cubicBezTo>
                    <a:pt x="1680442" y="904246"/>
                    <a:pt x="1598917" y="889955"/>
                    <a:pt x="1517067" y="878587"/>
                  </a:cubicBezTo>
                  <a:cubicBezTo>
                    <a:pt x="1505699" y="876963"/>
                    <a:pt x="1494331" y="875339"/>
                    <a:pt x="1482963" y="874365"/>
                  </a:cubicBezTo>
                  <a:cubicBezTo>
                    <a:pt x="1474843" y="873390"/>
                    <a:pt x="1470621" y="872091"/>
                    <a:pt x="1476142" y="862347"/>
                  </a:cubicBezTo>
                  <a:close/>
                  <a:moveTo>
                    <a:pt x="2157250" y="1683444"/>
                  </a:moveTo>
                  <a:cubicBezTo>
                    <a:pt x="2199799" y="1728267"/>
                    <a:pt x="2245271" y="1770166"/>
                    <a:pt x="2283923" y="1818561"/>
                  </a:cubicBezTo>
                  <a:cubicBezTo>
                    <a:pt x="2379414" y="1938413"/>
                    <a:pt x="2423912" y="2075154"/>
                    <a:pt x="2419690" y="2227811"/>
                  </a:cubicBezTo>
                  <a:cubicBezTo>
                    <a:pt x="2414168" y="2428863"/>
                    <a:pt x="2376166" y="2623419"/>
                    <a:pt x="2304385" y="2811478"/>
                  </a:cubicBezTo>
                  <a:cubicBezTo>
                    <a:pt x="2287171" y="2856626"/>
                    <a:pt x="2266708" y="2900149"/>
                    <a:pt x="2241374" y="2941074"/>
                  </a:cubicBezTo>
                  <a:cubicBezTo>
                    <a:pt x="2229681" y="2960237"/>
                    <a:pt x="2215714" y="2977127"/>
                    <a:pt x="2196551" y="2989469"/>
                  </a:cubicBezTo>
                  <a:cubicBezTo>
                    <a:pt x="2155302" y="3015454"/>
                    <a:pt x="2110479" y="2996615"/>
                    <a:pt x="2100410" y="2948869"/>
                  </a:cubicBezTo>
                  <a:cubicBezTo>
                    <a:pt x="2093265" y="2914765"/>
                    <a:pt x="2098137" y="2880986"/>
                    <a:pt x="2101709" y="2847206"/>
                  </a:cubicBezTo>
                  <a:cubicBezTo>
                    <a:pt x="2112428" y="2745544"/>
                    <a:pt x="2127693" y="2644531"/>
                    <a:pt x="2134514" y="2542218"/>
                  </a:cubicBezTo>
                  <a:cubicBezTo>
                    <a:pt x="2144908" y="2384040"/>
                    <a:pt x="2119249" y="2232358"/>
                    <a:pt x="2055263" y="2087497"/>
                  </a:cubicBezTo>
                  <a:cubicBezTo>
                    <a:pt x="1996474" y="1954003"/>
                    <a:pt x="1928590" y="1826032"/>
                    <a:pt x="1830825" y="1716249"/>
                  </a:cubicBezTo>
                  <a:cubicBezTo>
                    <a:pt x="1742479" y="1616860"/>
                    <a:pt x="1646988" y="1524292"/>
                    <a:pt x="1544675" y="1439194"/>
                  </a:cubicBezTo>
                  <a:cubicBezTo>
                    <a:pt x="1514794" y="1414509"/>
                    <a:pt x="1485562" y="1389174"/>
                    <a:pt x="1455680" y="1364165"/>
                  </a:cubicBezTo>
                  <a:cubicBezTo>
                    <a:pt x="1396241" y="1314795"/>
                    <a:pt x="1363112" y="1250809"/>
                    <a:pt x="1351744" y="1174806"/>
                  </a:cubicBezTo>
                  <a:cubicBezTo>
                    <a:pt x="1346872" y="1142326"/>
                    <a:pt x="1342974" y="1109845"/>
                    <a:pt x="1348171" y="1077041"/>
                  </a:cubicBezTo>
                  <a:cubicBezTo>
                    <a:pt x="1354342" y="1037415"/>
                    <a:pt x="1378377" y="1007208"/>
                    <a:pt x="1401438" y="976677"/>
                  </a:cubicBezTo>
                  <a:cubicBezTo>
                    <a:pt x="1405661" y="970830"/>
                    <a:pt x="1410533" y="974403"/>
                    <a:pt x="1415080" y="976027"/>
                  </a:cubicBezTo>
                  <a:cubicBezTo>
                    <a:pt x="1528435" y="1012730"/>
                    <a:pt x="1687588" y="1114068"/>
                    <a:pt x="1714222" y="1132582"/>
                  </a:cubicBezTo>
                  <a:cubicBezTo>
                    <a:pt x="1717470" y="1134855"/>
                    <a:pt x="1721692" y="1141676"/>
                    <a:pt x="1725590" y="1135180"/>
                  </a:cubicBezTo>
                  <a:cubicBezTo>
                    <a:pt x="1729162" y="1129333"/>
                    <a:pt x="1721692" y="1124786"/>
                    <a:pt x="1718444" y="1122513"/>
                  </a:cubicBezTo>
                  <a:cubicBezTo>
                    <a:pt x="1626850" y="1057877"/>
                    <a:pt x="1527461" y="1007208"/>
                    <a:pt x="1422875" y="967258"/>
                  </a:cubicBezTo>
                  <a:cubicBezTo>
                    <a:pt x="1411507" y="963035"/>
                    <a:pt x="1410533" y="963035"/>
                    <a:pt x="1418003" y="953616"/>
                  </a:cubicBezTo>
                  <a:cubicBezTo>
                    <a:pt x="1433918" y="933154"/>
                    <a:pt x="1448534" y="911717"/>
                    <a:pt x="1461526" y="888981"/>
                  </a:cubicBezTo>
                  <a:cubicBezTo>
                    <a:pt x="1465424" y="882160"/>
                    <a:pt x="1469646" y="883784"/>
                    <a:pt x="1477117" y="884758"/>
                  </a:cubicBezTo>
                  <a:cubicBezTo>
                    <a:pt x="1572933" y="897101"/>
                    <a:pt x="1668425" y="913016"/>
                    <a:pt x="1762617" y="935427"/>
                  </a:cubicBezTo>
                  <a:cubicBezTo>
                    <a:pt x="1769763" y="937051"/>
                    <a:pt x="1772361" y="937051"/>
                    <a:pt x="1772036" y="944197"/>
                  </a:cubicBezTo>
                  <a:cubicBezTo>
                    <a:pt x="1771387" y="956214"/>
                    <a:pt x="1772036" y="967907"/>
                    <a:pt x="1772036" y="979925"/>
                  </a:cubicBezTo>
                  <a:cubicBezTo>
                    <a:pt x="1774959" y="1123162"/>
                    <a:pt x="1825304" y="1249835"/>
                    <a:pt x="1902281" y="1368387"/>
                  </a:cubicBezTo>
                  <a:cubicBezTo>
                    <a:pt x="1976011" y="1482392"/>
                    <a:pt x="2063708" y="1585354"/>
                    <a:pt x="2157250" y="1683444"/>
                  </a:cubicBezTo>
                  <a:close/>
                </a:path>
              </a:pathLst>
            </a:custGeom>
            <a:solidFill>
              <a:srgbClr val="2A2A2A"/>
            </a:solidFill>
            <a:ln w="3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24D8494-76E7-419D-9500-1D6E208D1AAE}"/>
                </a:ext>
              </a:extLst>
            </p:cNvPr>
            <p:cNvSpPr/>
            <p:nvPr/>
          </p:nvSpPr>
          <p:spPr>
            <a:xfrm>
              <a:off x="524535" y="5712038"/>
              <a:ext cx="91638" cy="49984"/>
            </a:xfrm>
            <a:custGeom>
              <a:avLst/>
              <a:gdLst>
                <a:gd name="connsiteX0" fmla="*/ 140480 w 285824"/>
                <a:gd name="connsiteY0" fmla="*/ 13306 h 155904"/>
                <a:gd name="connsiteX1" fmla="*/ 132035 w 285824"/>
                <a:gd name="connsiteY1" fmla="*/ 104576 h 155904"/>
                <a:gd name="connsiteX2" fmla="*/ 141779 w 285824"/>
                <a:gd name="connsiteY2" fmla="*/ 144201 h 155904"/>
                <a:gd name="connsiteX3" fmla="*/ 135283 w 285824"/>
                <a:gd name="connsiteY3" fmla="*/ 154270 h 155904"/>
                <a:gd name="connsiteX4" fmla="*/ 5363 w 285824"/>
                <a:gd name="connsiteY4" fmla="*/ 141603 h 155904"/>
                <a:gd name="connsiteX5" fmla="*/ 2440 w 285824"/>
                <a:gd name="connsiteY5" fmla="*/ 129910 h 155904"/>
                <a:gd name="connsiteX6" fmla="*/ 134959 w 285824"/>
                <a:gd name="connsiteY6" fmla="*/ 10058 h 155904"/>
                <a:gd name="connsiteX7" fmla="*/ 277546 w 285824"/>
                <a:gd name="connsiteY7" fmla="*/ 9734 h 155904"/>
                <a:gd name="connsiteX8" fmla="*/ 285341 w 285824"/>
                <a:gd name="connsiteY8" fmla="*/ 22076 h 155904"/>
                <a:gd name="connsiteX9" fmla="*/ 158994 w 285824"/>
                <a:gd name="connsiteY9" fmla="*/ 149723 h 155904"/>
                <a:gd name="connsiteX10" fmla="*/ 148275 w 285824"/>
                <a:gd name="connsiteY10" fmla="*/ 150048 h 155904"/>
                <a:gd name="connsiteX11" fmla="*/ 149899 w 285824"/>
                <a:gd name="connsiteY11" fmla="*/ 139329 h 155904"/>
                <a:gd name="connsiteX12" fmla="*/ 140480 w 285824"/>
                <a:gd name="connsiteY12" fmla="*/ 13306 h 15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824" h="155904">
                  <a:moveTo>
                    <a:pt x="140480" y="13306"/>
                  </a:moveTo>
                  <a:cubicBezTo>
                    <a:pt x="128463" y="42863"/>
                    <a:pt x="127488" y="73719"/>
                    <a:pt x="132035" y="104576"/>
                  </a:cubicBezTo>
                  <a:cubicBezTo>
                    <a:pt x="133984" y="118217"/>
                    <a:pt x="137232" y="131209"/>
                    <a:pt x="141779" y="144201"/>
                  </a:cubicBezTo>
                  <a:cubicBezTo>
                    <a:pt x="144053" y="151022"/>
                    <a:pt x="142104" y="153296"/>
                    <a:pt x="135283" y="154270"/>
                  </a:cubicBezTo>
                  <a:cubicBezTo>
                    <a:pt x="90786" y="160441"/>
                    <a:pt x="47912" y="153621"/>
                    <a:pt x="5363" y="141603"/>
                  </a:cubicBezTo>
                  <a:cubicBezTo>
                    <a:pt x="-3082" y="139329"/>
                    <a:pt x="491" y="134133"/>
                    <a:pt x="2440" y="129910"/>
                  </a:cubicBezTo>
                  <a:cubicBezTo>
                    <a:pt x="30373" y="72095"/>
                    <a:pt x="72597" y="29871"/>
                    <a:pt x="134959" y="10058"/>
                  </a:cubicBezTo>
                  <a:cubicBezTo>
                    <a:pt x="182380" y="-4882"/>
                    <a:pt x="229801" y="-1634"/>
                    <a:pt x="277546" y="9734"/>
                  </a:cubicBezTo>
                  <a:cubicBezTo>
                    <a:pt x="284692" y="11358"/>
                    <a:pt x="287940" y="13956"/>
                    <a:pt x="285341" y="22076"/>
                  </a:cubicBezTo>
                  <a:cubicBezTo>
                    <a:pt x="264879" y="86062"/>
                    <a:pt x="224929" y="130884"/>
                    <a:pt x="158994" y="149723"/>
                  </a:cubicBezTo>
                  <a:cubicBezTo>
                    <a:pt x="155421" y="150697"/>
                    <a:pt x="151199" y="153296"/>
                    <a:pt x="148275" y="150048"/>
                  </a:cubicBezTo>
                  <a:cubicBezTo>
                    <a:pt x="145352" y="146800"/>
                    <a:pt x="148925" y="142902"/>
                    <a:pt x="149899" y="139329"/>
                  </a:cubicBezTo>
                  <a:cubicBezTo>
                    <a:pt x="161592" y="96131"/>
                    <a:pt x="159644" y="54231"/>
                    <a:pt x="140480" y="13306"/>
                  </a:cubicBezTo>
                  <a:close/>
                </a:path>
              </a:pathLst>
            </a:custGeom>
            <a:solidFill>
              <a:schemeClr val="accent2"/>
            </a:solidFill>
            <a:ln w="3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EE4089D-71C9-4BD3-845B-AE7059B5C8B3}"/>
                </a:ext>
              </a:extLst>
            </p:cNvPr>
            <p:cNvSpPr/>
            <p:nvPr/>
          </p:nvSpPr>
          <p:spPr>
            <a:xfrm>
              <a:off x="383922" y="5712124"/>
              <a:ext cx="91737" cy="50278"/>
            </a:xfrm>
            <a:custGeom>
              <a:avLst/>
              <a:gdLst>
                <a:gd name="connsiteX0" fmla="*/ 126793 w 457167"/>
                <a:gd name="connsiteY0" fmla="*/ 71 h 250558"/>
                <a:gd name="connsiteX1" fmla="*/ 231878 w 457167"/>
                <a:gd name="connsiteY1" fmla="*/ 13044 h 250558"/>
                <a:gd name="connsiteX2" fmla="*/ 453987 w 457167"/>
                <a:gd name="connsiteY2" fmla="*/ 206611 h 250558"/>
                <a:gd name="connsiteX3" fmla="*/ 443088 w 457167"/>
                <a:gd name="connsiteY3" fmla="*/ 228926 h 250558"/>
                <a:gd name="connsiteX4" fmla="*/ 229284 w 457167"/>
                <a:gd name="connsiteY4" fmla="*/ 246051 h 250558"/>
                <a:gd name="connsiteX5" fmla="*/ 229319 w 457167"/>
                <a:gd name="connsiteY5" fmla="*/ 244857 h 250558"/>
                <a:gd name="connsiteX6" fmla="*/ 242515 w 457167"/>
                <a:gd name="connsiteY6" fmla="*/ 190847 h 250558"/>
                <a:gd name="connsiteX7" fmla="*/ 251078 w 457167"/>
                <a:gd name="connsiteY7" fmla="*/ 135514 h 250558"/>
                <a:gd name="connsiteX8" fmla="*/ 235510 w 457167"/>
                <a:gd name="connsiteY8" fmla="*/ 19272 h 250558"/>
                <a:gd name="connsiteX9" fmla="*/ 223575 w 457167"/>
                <a:gd name="connsiteY9" fmla="*/ 40030 h 250558"/>
                <a:gd name="connsiteX10" fmla="*/ 218903 w 457167"/>
                <a:gd name="connsiteY10" fmla="*/ 222697 h 250558"/>
                <a:gd name="connsiteX11" fmla="*/ 215791 w 457167"/>
                <a:gd name="connsiteY11" fmla="*/ 242416 h 250558"/>
                <a:gd name="connsiteX12" fmla="*/ 215795 w 457167"/>
                <a:gd name="connsiteY12" fmla="*/ 242417 h 250558"/>
                <a:gd name="connsiteX13" fmla="*/ 215792 w 457167"/>
                <a:gd name="connsiteY13" fmla="*/ 242418 h 250558"/>
                <a:gd name="connsiteX14" fmla="*/ 4582 w 457167"/>
                <a:gd name="connsiteY14" fmla="*/ 43144 h 250558"/>
                <a:gd name="connsiteX15" fmla="*/ 21707 w 457167"/>
                <a:gd name="connsiteY15" fmla="*/ 13563 h 250558"/>
                <a:gd name="connsiteX16" fmla="*/ 126793 w 457167"/>
                <a:gd name="connsiteY16" fmla="*/ 71 h 2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167" h="250558">
                  <a:moveTo>
                    <a:pt x="126793" y="71"/>
                  </a:moveTo>
                  <a:cubicBezTo>
                    <a:pt x="161821" y="-578"/>
                    <a:pt x="196850" y="3184"/>
                    <a:pt x="231878" y="13044"/>
                  </a:cubicBezTo>
                  <a:cubicBezTo>
                    <a:pt x="336186" y="42624"/>
                    <a:pt x="406763" y="111126"/>
                    <a:pt x="453987" y="206611"/>
                  </a:cubicBezTo>
                  <a:cubicBezTo>
                    <a:pt x="460734" y="220623"/>
                    <a:pt x="456581" y="225293"/>
                    <a:pt x="443088" y="228926"/>
                  </a:cubicBezTo>
                  <a:cubicBezTo>
                    <a:pt x="372514" y="248126"/>
                    <a:pt x="301937" y="256430"/>
                    <a:pt x="229284" y="246051"/>
                  </a:cubicBezTo>
                  <a:lnTo>
                    <a:pt x="229319" y="244857"/>
                  </a:lnTo>
                  <a:lnTo>
                    <a:pt x="242515" y="190847"/>
                  </a:lnTo>
                  <a:cubicBezTo>
                    <a:pt x="246797" y="172749"/>
                    <a:pt x="250300" y="154456"/>
                    <a:pt x="251078" y="135514"/>
                  </a:cubicBezTo>
                  <a:cubicBezTo>
                    <a:pt x="252634" y="96076"/>
                    <a:pt x="249522" y="57673"/>
                    <a:pt x="235510" y="19272"/>
                  </a:cubicBezTo>
                  <a:cubicBezTo>
                    <a:pt x="227206" y="25500"/>
                    <a:pt x="226169" y="33284"/>
                    <a:pt x="223575" y="40030"/>
                  </a:cubicBezTo>
                  <a:cubicBezTo>
                    <a:pt x="202817" y="100227"/>
                    <a:pt x="201779" y="161461"/>
                    <a:pt x="218903" y="222697"/>
                  </a:cubicBezTo>
                  <a:cubicBezTo>
                    <a:pt x="220461" y="228406"/>
                    <a:pt x="230320" y="237746"/>
                    <a:pt x="215791" y="242416"/>
                  </a:cubicBezTo>
                  <a:lnTo>
                    <a:pt x="215795" y="242417"/>
                  </a:lnTo>
                  <a:lnTo>
                    <a:pt x="215792" y="242418"/>
                  </a:lnTo>
                  <a:cubicBezTo>
                    <a:pt x="108890" y="214914"/>
                    <a:pt x="39870" y="146413"/>
                    <a:pt x="4582" y="43144"/>
                  </a:cubicBezTo>
                  <a:cubicBezTo>
                    <a:pt x="-3204" y="19791"/>
                    <a:pt x="-3204" y="18753"/>
                    <a:pt x="21707" y="13563"/>
                  </a:cubicBezTo>
                  <a:cubicBezTo>
                    <a:pt x="56736" y="5779"/>
                    <a:pt x="91764" y="719"/>
                    <a:pt x="126793" y="71"/>
                  </a:cubicBezTo>
                  <a:close/>
                </a:path>
              </a:pathLst>
            </a:custGeom>
            <a:solidFill>
              <a:schemeClr val="accent2"/>
            </a:solidFill>
            <a:ln w="324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A3BA95-4C17-40B1-A8A2-49F7B1414718}"/>
              </a:ext>
            </a:extLst>
          </p:cNvPr>
          <p:cNvGrpSpPr/>
          <p:nvPr/>
        </p:nvGrpSpPr>
        <p:grpSpPr>
          <a:xfrm>
            <a:off x="2315683" y="4146089"/>
            <a:ext cx="2737220" cy="2565099"/>
            <a:chOff x="4632272" y="3870856"/>
            <a:chExt cx="2294592" cy="215030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4ECCC74-79A8-4525-836F-25F1E3B7CB7F}"/>
                </a:ext>
              </a:extLst>
            </p:cNvPr>
            <p:cNvGrpSpPr/>
            <p:nvPr/>
          </p:nvGrpSpPr>
          <p:grpSpPr>
            <a:xfrm>
              <a:off x="4632272" y="3870856"/>
              <a:ext cx="2294592" cy="1562154"/>
              <a:chOff x="6585548" y="2297508"/>
              <a:chExt cx="3819525" cy="2600325"/>
            </a:xfrm>
          </p:grpSpPr>
          <p:sp>
            <p:nvSpPr>
              <p:cNvPr id="152" name="Graphic 90">
                <a:extLst>
                  <a:ext uri="{FF2B5EF4-FFF2-40B4-BE49-F238E27FC236}">
                    <a16:creationId xmlns:a16="http://schemas.microsoft.com/office/drawing/2014/main" id="{5011F2DC-7889-4CFC-A603-0A5BB270B953}"/>
                  </a:ext>
                </a:extLst>
              </p:cNvPr>
              <p:cNvSpPr/>
              <p:nvPr/>
            </p:nvSpPr>
            <p:spPr>
              <a:xfrm rot="21006900">
                <a:off x="6585548" y="2297508"/>
                <a:ext cx="3819525" cy="2600325"/>
              </a:xfrm>
              <a:custGeom>
                <a:avLst/>
                <a:gdLst>
                  <a:gd name="connsiteX0" fmla="*/ 2554515 w 3819525"/>
                  <a:gd name="connsiteY0" fmla="*/ 1311354 h 2600325"/>
                  <a:gd name="connsiteX1" fmla="*/ 2497365 w 3819525"/>
                  <a:gd name="connsiteY1" fmla="*/ 1328499 h 2600325"/>
                  <a:gd name="connsiteX2" fmla="*/ 2462122 w 3819525"/>
                  <a:gd name="connsiteY2" fmla="*/ 1384697 h 2600325"/>
                  <a:gd name="connsiteX3" fmla="*/ 2479267 w 3819525"/>
                  <a:gd name="connsiteY3" fmla="*/ 1415177 h 2600325"/>
                  <a:gd name="connsiteX4" fmla="*/ 2530702 w 3819525"/>
                  <a:gd name="connsiteY4" fmla="*/ 1419939 h 2600325"/>
                  <a:gd name="connsiteX5" fmla="*/ 2676434 w 3819525"/>
                  <a:gd name="connsiteY5" fmla="*/ 1458039 h 2600325"/>
                  <a:gd name="connsiteX6" fmla="*/ 2747872 w 3819525"/>
                  <a:gd name="connsiteY6" fmla="*/ 1583769 h 2600325"/>
                  <a:gd name="connsiteX7" fmla="*/ 2802165 w 3819525"/>
                  <a:gd name="connsiteY7" fmla="*/ 1607582 h 2600325"/>
                  <a:gd name="connsiteX8" fmla="*/ 2818357 w 3819525"/>
                  <a:gd name="connsiteY8" fmla="*/ 1574244 h 2600325"/>
                  <a:gd name="connsiteX9" fmla="*/ 2775494 w 3819525"/>
                  <a:gd name="connsiteY9" fmla="*/ 1497092 h 2600325"/>
                  <a:gd name="connsiteX10" fmla="*/ 2608807 w 3819525"/>
                  <a:gd name="connsiteY10" fmla="*/ 1334214 h 2600325"/>
                  <a:gd name="connsiteX11" fmla="*/ 2554515 w 3819525"/>
                  <a:gd name="connsiteY11" fmla="*/ 1311354 h 2600325"/>
                  <a:gd name="connsiteX12" fmla="*/ 2554515 w 3819525"/>
                  <a:gd name="connsiteY12" fmla="*/ 1311354 h 2600325"/>
                  <a:gd name="connsiteX13" fmla="*/ 2628809 w 3819525"/>
                  <a:gd name="connsiteY13" fmla="*/ 1667 h 2600325"/>
                  <a:gd name="connsiteX14" fmla="*/ 2641192 w 3819525"/>
                  <a:gd name="connsiteY14" fmla="*/ 8334 h 2600325"/>
                  <a:gd name="connsiteX15" fmla="*/ 2967899 w 3819525"/>
                  <a:gd name="connsiteY15" fmla="*/ 431244 h 2600325"/>
                  <a:gd name="connsiteX16" fmla="*/ 2986949 w 3819525"/>
                  <a:gd name="connsiteY16" fmla="*/ 445532 h 2600325"/>
                  <a:gd name="connsiteX17" fmla="*/ 3174592 w 3819525"/>
                  <a:gd name="connsiteY17" fmla="*/ 413147 h 2600325"/>
                  <a:gd name="connsiteX18" fmla="*/ 3183165 w 3819525"/>
                  <a:gd name="connsiteY18" fmla="*/ 428387 h 2600325"/>
                  <a:gd name="connsiteX19" fmla="*/ 3004094 w 3819525"/>
                  <a:gd name="connsiteY19" fmla="*/ 532209 h 2600325"/>
                  <a:gd name="connsiteX20" fmla="*/ 3001237 w 3819525"/>
                  <a:gd name="connsiteY20" fmla="*/ 551259 h 2600325"/>
                  <a:gd name="connsiteX21" fmla="*/ 3027907 w 3819525"/>
                  <a:gd name="connsiteY21" fmla="*/ 575072 h 2600325"/>
                  <a:gd name="connsiteX22" fmla="*/ 3013619 w 3819525"/>
                  <a:gd name="connsiteY22" fmla="*/ 621744 h 2600325"/>
                  <a:gd name="connsiteX23" fmla="*/ 3007904 w 3819525"/>
                  <a:gd name="connsiteY23" fmla="*/ 643652 h 2600325"/>
                  <a:gd name="connsiteX24" fmla="*/ 3060292 w 3819525"/>
                  <a:gd name="connsiteY24" fmla="*/ 733187 h 2600325"/>
                  <a:gd name="connsiteX25" fmla="*/ 3066007 w 3819525"/>
                  <a:gd name="connsiteY25" fmla="*/ 763667 h 2600325"/>
                  <a:gd name="connsiteX26" fmla="*/ 3052672 w 3819525"/>
                  <a:gd name="connsiteY26" fmla="*/ 784622 h 2600325"/>
                  <a:gd name="connsiteX27" fmla="*/ 3033622 w 3819525"/>
                  <a:gd name="connsiteY27" fmla="*/ 774144 h 2600325"/>
                  <a:gd name="connsiteX28" fmla="*/ 3014572 w 3819525"/>
                  <a:gd name="connsiteY28" fmla="*/ 735092 h 2600325"/>
                  <a:gd name="connsiteX29" fmla="*/ 2991712 w 3819525"/>
                  <a:gd name="connsiteY29" fmla="*/ 733187 h 2600325"/>
                  <a:gd name="connsiteX30" fmla="*/ 2974567 w 3819525"/>
                  <a:gd name="connsiteY30" fmla="*/ 768429 h 2600325"/>
                  <a:gd name="connsiteX31" fmla="*/ 2962184 w 3819525"/>
                  <a:gd name="connsiteY31" fmla="*/ 772239 h 2600325"/>
                  <a:gd name="connsiteX32" fmla="*/ 2943134 w 3819525"/>
                  <a:gd name="connsiteY32" fmla="*/ 761762 h 2600325"/>
                  <a:gd name="connsiteX33" fmla="*/ 2914559 w 3819525"/>
                  <a:gd name="connsiteY33" fmla="*/ 787479 h 2600325"/>
                  <a:gd name="connsiteX34" fmla="*/ 2931704 w 3819525"/>
                  <a:gd name="connsiteY34" fmla="*/ 817007 h 2600325"/>
                  <a:gd name="connsiteX35" fmla="*/ 2955517 w 3819525"/>
                  <a:gd name="connsiteY35" fmla="*/ 817959 h 2600325"/>
                  <a:gd name="connsiteX36" fmla="*/ 2970757 w 3819525"/>
                  <a:gd name="connsiteY36" fmla="*/ 813197 h 2600325"/>
                  <a:gd name="connsiteX37" fmla="*/ 2966947 w 3819525"/>
                  <a:gd name="connsiteY37" fmla="*/ 836057 h 2600325"/>
                  <a:gd name="connsiteX38" fmla="*/ 2965994 w 3819525"/>
                  <a:gd name="connsiteY38" fmla="*/ 865584 h 2600325"/>
                  <a:gd name="connsiteX39" fmla="*/ 2975519 w 3819525"/>
                  <a:gd name="connsiteY39" fmla="*/ 882729 h 2600325"/>
                  <a:gd name="connsiteX40" fmla="*/ 2964090 w 3819525"/>
                  <a:gd name="connsiteY40" fmla="*/ 943689 h 2600325"/>
                  <a:gd name="connsiteX41" fmla="*/ 2923132 w 3819525"/>
                  <a:gd name="connsiteY41" fmla="*/ 940832 h 2600325"/>
                  <a:gd name="connsiteX42" fmla="*/ 2873602 w 3819525"/>
                  <a:gd name="connsiteY42" fmla="*/ 864632 h 2600325"/>
                  <a:gd name="connsiteX43" fmla="*/ 2817404 w 3819525"/>
                  <a:gd name="connsiteY43" fmla="*/ 818912 h 2600325"/>
                  <a:gd name="connsiteX44" fmla="*/ 2768827 w 3819525"/>
                  <a:gd name="connsiteY44" fmla="*/ 827484 h 2600325"/>
                  <a:gd name="connsiteX45" fmla="*/ 2709772 w 3819525"/>
                  <a:gd name="connsiteY45" fmla="*/ 911304 h 2600325"/>
                  <a:gd name="connsiteX46" fmla="*/ 2718344 w 3819525"/>
                  <a:gd name="connsiteY46" fmla="*/ 944642 h 2600325"/>
                  <a:gd name="connsiteX47" fmla="*/ 2745967 w 3819525"/>
                  <a:gd name="connsiteY47" fmla="*/ 1051322 h 2600325"/>
                  <a:gd name="connsiteX48" fmla="*/ 2745015 w 3819525"/>
                  <a:gd name="connsiteY48" fmla="*/ 1082754 h 2600325"/>
                  <a:gd name="connsiteX49" fmla="*/ 2788829 w 3819525"/>
                  <a:gd name="connsiteY49" fmla="*/ 1174194 h 2600325"/>
                  <a:gd name="connsiteX50" fmla="*/ 3157447 w 3819525"/>
                  <a:gd name="connsiteY50" fmla="*/ 1304687 h 2600325"/>
                  <a:gd name="connsiteX51" fmla="*/ 3189832 w 3819525"/>
                  <a:gd name="connsiteY51" fmla="*/ 1329452 h 2600325"/>
                  <a:gd name="connsiteX52" fmla="*/ 3202215 w 3819525"/>
                  <a:gd name="connsiteY52" fmla="*/ 1357074 h 2600325"/>
                  <a:gd name="connsiteX53" fmla="*/ 3240315 w 3819525"/>
                  <a:gd name="connsiteY53" fmla="*/ 1375172 h 2600325"/>
                  <a:gd name="connsiteX54" fmla="*/ 3342232 w 3819525"/>
                  <a:gd name="connsiteY54" fmla="*/ 1351359 h 2600325"/>
                  <a:gd name="connsiteX55" fmla="*/ 3449865 w 3819525"/>
                  <a:gd name="connsiteY55" fmla="*/ 1367552 h 2600325"/>
                  <a:gd name="connsiteX56" fmla="*/ 3512729 w 3819525"/>
                  <a:gd name="connsiteY56" fmla="*/ 1374219 h 2600325"/>
                  <a:gd name="connsiteX57" fmla="*/ 3755617 w 3819525"/>
                  <a:gd name="connsiteY57" fmla="*/ 1296114 h 2600325"/>
                  <a:gd name="connsiteX58" fmla="*/ 3767999 w 3819525"/>
                  <a:gd name="connsiteY58" fmla="*/ 1353264 h 2600325"/>
                  <a:gd name="connsiteX59" fmla="*/ 3620362 w 3819525"/>
                  <a:gd name="connsiteY59" fmla="*/ 1402794 h 2600325"/>
                  <a:gd name="connsiteX60" fmla="*/ 3548924 w 3819525"/>
                  <a:gd name="connsiteY60" fmla="*/ 1427559 h 2600325"/>
                  <a:gd name="connsiteX61" fmla="*/ 3534637 w 3819525"/>
                  <a:gd name="connsiteY61" fmla="*/ 1462802 h 2600325"/>
                  <a:gd name="connsiteX62" fmla="*/ 3543209 w 3819525"/>
                  <a:gd name="connsiteY62" fmla="*/ 1480899 h 2600325"/>
                  <a:gd name="connsiteX63" fmla="*/ 3534637 w 3819525"/>
                  <a:gd name="connsiteY63" fmla="*/ 1504712 h 2600325"/>
                  <a:gd name="connsiteX64" fmla="*/ 3501299 w 3819525"/>
                  <a:gd name="connsiteY64" fmla="*/ 1535192 h 2600325"/>
                  <a:gd name="connsiteX65" fmla="*/ 3462247 w 3819525"/>
                  <a:gd name="connsiteY65" fmla="*/ 1551384 h 2600325"/>
                  <a:gd name="connsiteX66" fmla="*/ 3445102 w 3819525"/>
                  <a:gd name="connsiteY66" fmla="*/ 1555194 h 2600325"/>
                  <a:gd name="connsiteX67" fmla="*/ 3423194 w 3819525"/>
                  <a:gd name="connsiteY67" fmla="*/ 1551384 h 2600325"/>
                  <a:gd name="connsiteX68" fmla="*/ 3412717 w 3819525"/>
                  <a:gd name="connsiteY68" fmla="*/ 1533287 h 2600325"/>
                  <a:gd name="connsiteX69" fmla="*/ 3377474 w 3819525"/>
                  <a:gd name="connsiteY69" fmla="*/ 1518999 h 2600325"/>
                  <a:gd name="connsiteX70" fmla="*/ 3156494 w 3819525"/>
                  <a:gd name="connsiteY70" fmla="*/ 1599962 h 2600325"/>
                  <a:gd name="connsiteX71" fmla="*/ 3120299 w 3819525"/>
                  <a:gd name="connsiteY71" fmla="*/ 1648539 h 2600325"/>
                  <a:gd name="connsiteX72" fmla="*/ 3112679 w 3819525"/>
                  <a:gd name="connsiteY72" fmla="*/ 1741884 h 2600325"/>
                  <a:gd name="connsiteX73" fmla="*/ 3070769 w 3819525"/>
                  <a:gd name="connsiteY73" fmla="*/ 1851422 h 2600325"/>
                  <a:gd name="connsiteX74" fmla="*/ 3017429 w 3819525"/>
                  <a:gd name="connsiteY74" fmla="*/ 1868567 h 2600325"/>
                  <a:gd name="connsiteX75" fmla="*/ 2884079 w 3819525"/>
                  <a:gd name="connsiteY75" fmla="*/ 1730454 h 2600325"/>
                  <a:gd name="connsiteX76" fmla="*/ 2860267 w 3819525"/>
                  <a:gd name="connsiteY76" fmla="*/ 1705689 h 2600325"/>
                  <a:gd name="connsiteX77" fmla="*/ 2823119 w 3819525"/>
                  <a:gd name="connsiteY77" fmla="*/ 1712357 h 2600325"/>
                  <a:gd name="connsiteX78" fmla="*/ 2816452 w 3819525"/>
                  <a:gd name="connsiteY78" fmla="*/ 1846659 h 2600325"/>
                  <a:gd name="connsiteX79" fmla="*/ 2867887 w 3819525"/>
                  <a:gd name="connsiteY79" fmla="*/ 1966674 h 2600325"/>
                  <a:gd name="connsiteX80" fmla="*/ 2836454 w 3819525"/>
                  <a:gd name="connsiteY80" fmla="*/ 2017157 h 2600325"/>
                  <a:gd name="connsiteX81" fmla="*/ 2705962 w 3819525"/>
                  <a:gd name="connsiteY81" fmla="*/ 2012394 h 2600325"/>
                  <a:gd name="connsiteX82" fmla="*/ 2685959 w 3819525"/>
                  <a:gd name="connsiteY82" fmla="*/ 2032397 h 2600325"/>
                  <a:gd name="connsiteX83" fmla="*/ 2679292 w 3819525"/>
                  <a:gd name="connsiteY83" fmla="*/ 2085737 h 2600325"/>
                  <a:gd name="connsiteX84" fmla="*/ 2692627 w 3819525"/>
                  <a:gd name="connsiteY84" fmla="*/ 2104787 h 2600325"/>
                  <a:gd name="connsiteX85" fmla="*/ 2708819 w 3819525"/>
                  <a:gd name="connsiteY85" fmla="*/ 2134315 h 2600325"/>
                  <a:gd name="connsiteX86" fmla="*/ 2704057 w 3819525"/>
                  <a:gd name="connsiteY86" fmla="*/ 2226707 h 2600325"/>
                  <a:gd name="connsiteX87" fmla="*/ 2787877 w 3819525"/>
                  <a:gd name="connsiteY87" fmla="*/ 2289572 h 2600325"/>
                  <a:gd name="connsiteX88" fmla="*/ 2827882 w 3819525"/>
                  <a:gd name="connsiteY88" fmla="*/ 2295287 h 2600325"/>
                  <a:gd name="connsiteX89" fmla="*/ 2851694 w 3819525"/>
                  <a:gd name="connsiteY89" fmla="*/ 2323862 h 2600325"/>
                  <a:gd name="connsiteX90" fmla="*/ 2851694 w 3819525"/>
                  <a:gd name="connsiteY90" fmla="*/ 2348627 h 2600325"/>
                  <a:gd name="connsiteX91" fmla="*/ 2831692 w 3819525"/>
                  <a:gd name="connsiteY91" fmla="*/ 2368629 h 2600325"/>
                  <a:gd name="connsiteX92" fmla="*/ 2717392 w 3819525"/>
                  <a:gd name="connsiteY92" fmla="*/ 2361962 h 2600325"/>
                  <a:gd name="connsiteX93" fmla="*/ 2615474 w 3819525"/>
                  <a:gd name="connsiteY93" fmla="*/ 2278142 h 2600325"/>
                  <a:gd name="connsiteX94" fmla="*/ 2601187 w 3819525"/>
                  <a:gd name="connsiteY94" fmla="*/ 2261949 h 2600325"/>
                  <a:gd name="connsiteX95" fmla="*/ 2586899 w 3819525"/>
                  <a:gd name="connsiteY95" fmla="*/ 2280047 h 2600325"/>
                  <a:gd name="connsiteX96" fmla="*/ 2579279 w 3819525"/>
                  <a:gd name="connsiteY96" fmla="*/ 2317195 h 2600325"/>
                  <a:gd name="connsiteX97" fmla="*/ 2541179 w 3819525"/>
                  <a:gd name="connsiteY97" fmla="*/ 2309574 h 2600325"/>
                  <a:gd name="connsiteX98" fmla="*/ 2539274 w 3819525"/>
                  <a:gd name="connsiteY98" fmla="*/ 2149554 h 2600325"/>
                  <a:gd name="connsiteX99" fmla="*/ 2559277 w 3819525"/>
                  <a:gd name="connsiteY99" fmla="*/ 2105740 h 2600325"/>
                  <a:gd name="connsiteX100" fmla="*/ 2594519 w 3819525"/>
                  <a:gd name="connsiteY100" fmla="*/ 2083832 h 2600325"/>
                  <a:gd name="connsiteX101" fmla="*/ 2604044 w 3819525"/>
                  <a:gd name="connsiteY101" fmla="*/ 2075259 h 2600325"/>
                  <a:gd name="connsiteX102" fmla="*/ 2598329 w 3819525"/>
                  <a:gd name="connsiteY102" fmla="*/ 2040017 h 2600325"/>
                  <a:gd name="connsiteX103" fmla="*/ 2577374 w 3819525"/>
                  <a:gd name="connsiteY103" fmla="*/ 2031444 h 2600325"/>
                  <a:gd name="connsiteX104" fmla="*/ 2394494 w 3819525"/>
                  <a:gd name="connsiteY104" fmla="*/ 2198132 h 2600325"/>
                  <a:gd name="connsiteX105" fmla="*/ 2394494 w 3819525"/>
                  <a:gd name="connsiteY105" fmla="*/ 2265759 h 2600325"/>
                  <a:gd name="connsiteX106" fmla="*/ 2412592 w 3819525"/>
                  <a:gd name="connsiteY106" fmla="*/ 2283857 h 2600325"/>
                  <a:gd name="connsiteX107" fmla="*/ 2419259 w 3819525"/>
                  <a:gd name="connsiteY107" fmla="*/ 2283857 h 2600325"/>
                  <a:gd name="connsiteX108" fmla="*/ 2446882 w 3819525"/>
                  <a:gd name="connsiteY108" fmla="*/ 2310527 h 2600325"/>
                  <a:gd name="connsiteX109" fmla="*/ 2442119 w 3819525"/>
                  <a:gd name="connsiteY109" fmla="*/ 2359104 h 2600325"/>
                  <a:gd name="connsiteX110" fmla="*/ 2430689 w 3819525"/>
                  <a:gd name="connsiteY110" fmla="*/ 2481024 h 2600325"/>
                  <a:gd name="connsiteX111" fmla="*/ 2492602 w 3819525"/>
                  <a:gd name="connsiteY111" fmla="*/ 2541032 h 2600325"/>
                  <a:gd name="connsiteX112" fmla="*/ 2482124 w 3819525"/>
                  <a:gd name="connsiteY112" fmla="*/ 2605802 h 2600325"/>
                  <a:gd name="connsiteX113" fmla="*/ 2347822 w 3819525"/>
                  <a:gd name="connsiteY113" fmla="*/ 2538174 h 2600325"/>
                  <a:gd name="connsiteX114" fmla="*/ 2340202 w 3819525"/>
                  <a:gd name="connsiteY114" fmla="*/ 2441019 h 2600325"/>
                  <a:gd name="connsiteX115" fmla="*/ 2336392 w 3819525"/>
                  <a:gd name="connsiteY115" fmla="*/ 2413397 h 2600325"/>
                  <a:gd name="connsiteX116" fmla="*/ 2311627 w 3819525"/>
                  <a:gd name="connsiteY116" fmla="*/ 2414349 h 2600325"/>
                  <a:gd name="connsiteX117" fmla="*/ 2280194 w 3819525"/>
                  <a:gd name="connsiteY117" fmla="*/ 2494359 h 2600325"/>
                  <a:gd name="connsiteX118" fmla="*/ 2259239 w 3819525"/>
                  <a:gd name="connsiteY118" fmla="*/ 2492455 h 2600325"/>
                  <a:gd name="connsiteX119" fmla="*/ 2263049 w 3819525"/>
                  <a:gd name="connsiteY119" fmla="*/ 2439115 h 2600325"/>
                  <a:gd name="connsiteX120" fmla="*/ 2266859 w 3819525"/>
                  <a:gd name="connsiteY120" fmla="*/ 2357199 h 2600325"/>
                  <a:gd name="connsiteX121" fmla="*/ 2288767 w 3819525"/>
                  <a:gd name="connsiteY121" fmla="*/ 2295287 h 2600325"/>
                  <a:gd name="connsiteX122" fmla="*/ 2318294 w 3819525"/>
                  <a:gd name="connsiteY122" fmla="*/ 2285762 h 2600325"/>
                  <a:gd name="connsiteX123" fmla="*/ 2328772 w 3819525"/>
                  <a:gd name="connsiteY123" fmla="*/ 2275284 h 2600325"/>
                  <a:gd name="connsiteX124" fmla="*/ 2325914 w 3819525"/>
                  <a:gd name="connsiteY124" fmla="*/ 2234327 h 2600325"/>
                  <a:gd name="connsiteX125" fmla="*/ 2316389 w 3819525"/>
                  <a:gd name="connsiteY125" fmla="*/ 2228612 h 2600325"/>
                  <a:gd name="connsiteX126" fmla="*/ 2257334 w 3819525"/>
                  <a:gd name="connsiteY126" fmla="*/ 2231470 h 2600325"/>
                  <a:gd name="connsiteX127" fmla="*/ 2170657 w 3819525"/>
                  <a:gd name="connsiteY127" fmla="*/ 2192417 h 2600325"/>
                  <a:gd name="connsiteX128" fmla="*/ 2002064 w 3819525"/>
                  <a:gd name="connsiteY128" fmla="*/ 1980009 h 2600325"/>
                  <a:gd name="connsiteX129" fmla="*/ 1923959 w 3819525"/>
                  <a:gd name="connsiteY129" fmla="*/ 1952387 h 2600325"/>
                  <a:gd name="connsiteX130" fmla="*/ 1019084 w 3819525"/>
                  <a:gd name="connsiteY130" fmla="*/ 2178129 h 2600325"/>
                  <a:gd name="connsiteX131" fmla="*/ 899069 w 3819525"/>
                  <a:gd name="connsiteY131" fmla="*/ 2245757 h 2600325"/>
                  <a:gd name="connsiteX132" fmla="*/ 772387 w 3819525"/>
                  <a:gd name="connsiteY132" fmla="*/ 2338149 h 2600325"/>
                  <a:gd name="connsiteX133" fmla="*/ 315187 w 3819525"/>
                  <a:gd name="connsiteY133" fmla="*/ 2483882 h 2600325"/>
                  <a:gd name="connsiteX134" fmla="*/ 253274 w 3819525"/>
                  <a:gd name="connsiteY134" fmla="*/ 2416254 h 2600325"/>
                  <a:gd name="connsiteX135" fmla="*/ 121829 w 3819525"/>
                  <a:gd name="connsiteY135" fmla="*/ 2170509 h 2600325"/>
                  <a:gd name="connsiteX136" fmla="*/ 146594 w 3819525"/>
                  <a:gd name="connsiteY136" fmla="*/ 2160984 h 2600325"/>
                  <a:gd name="connsiteX137" fmla="*/ 149452 w 3819525"/>
                  <a:gd name="connsiteY137" fmla="*/ 2146697 h 2600325"/>
                  <a:gd name="connsiteX138" fmla="*/ 42772 w 3819525"/>
                  <a:gd name="connsiteY138" fmla="*/ 1976199 h 2600325"/>
                  <a:gd name="connsiteX139" fmla="*/ 76109 w 3819525"/>
                  <a:gd name="connsiteY139" fmla="*/ 1942862 h 2600325"/>
                  <a:gd name="connsiteX140" fmla="*/ 9434 w 3819525"/>
                  <a:gd name="connsiteY140" fmla="*/ 1852374 h 2600325"/>
                  <a:gd name="connsiteX141" fmla="*/ 860017 w 3819525"/>
                  <a:gd name="connsiteY141" fmla="*/ 2102882 h 2600325"/>
                  <a:gd name="connsiteX142" fmla="*/ 989557 w 3819525"/>
                  <a:gd name="connsiteY142" fmla="*/ 2073354 h 2600325"/>
                  <a:gd name="connsiteX143" fmla="*/ 1880144 w 3819525"/>
                  <a:gd name="connsiteY143" fmla="*/ 1846659 h 2600325"/>
                  <a:gd name="connsiteX144" fmla="*/ 1888717 w 3819525"/>
                  <a:gd name="connsiteY144" fmla="*/ 1814274 h 2600325"/>
                  <a:gd name="connsiteX145" fmla="*/ 1707742 w 3819525"/>
                  <a:gd name="connsiteY145" fmla="*/ 1497092 h 2600325"/>
                  <a:gd name="connsiteX146" fmla="*/ 1782989 w 3819525"/>
                  <a:gd name="connsiteY146" fmla="*/ 1309449 h 2600325"/>
                  <a:gd name="connsiteX147" fmla="*/ 2153512 w 3819525"/>
                  <a:gd name="connsiteY147" fmla="*/ 1006554 h 2600325"/>
                  <a:gd name="connsiteX148" fmla="*/ 2404972 w 3819525"/>
                  <a:gd name="connsiteY148" fmla="*/ 758904 h 2600325"/>
                  <a:gd name="connsiteX149" fmla="*/ 2557372 w 3819525"/>
                  <a:gd name="connsiteY149" fmla="*/ 693182 h 2600325"/>
                  <a:gd name="connsiteX150" fmla="*/ 2573565 w 3819525"/>
                  <a:gd name="connsiteY150" fmla="*/ 683657 h 2600325"/>
                  <a:gd name="connsiteX151" fmla="*/ 2557372 w 3819525"/>
                  <a:gd name="connsiteY151" fmla="*/ 676037 h 2600325"/>
                  <a:gd name="connsiteX152" fmla="*/ 2474504 w 3819525"/>
                  <a:gd name="connsiteY152" fmla="*/ 596979 h 2600325"/>
                  <a:gd name="connsiteX153" fmla="*/ 2598329 w 3819525"/>
                  <a:gd name="connsiteY153" fmla="*/ 589359 h 2600325"/>
                  <a:gd name="connsiteX154" fmla="*/ 2659290 w 3819525"/>
                  <a:gd name="connsiteY154" fmla="*/ 553164 h 2600325"/>
                  <a:gd name="connsiteX155" fmla="*/ 2561182 w 3819525"/>
                  <a:gd name="connsiteY155" fmla="*/ 542687 h 2600325"/>
                  <a:gd name="connsiteX156" fmla="*/ 2478315 w 3819525"/>
                  <a:gd name="connsiteY156" fmla="*/ 498872 h 2600325"/>
                  <a:gd name="connsiteX157" fmla="*/ 2486887 w 3819525"/>
                  <a:gd name="connsiteY157" fmla="*/ 472202 h 2600325"/>
                  <a:gd name="connsiteX158" fmla="*/ 2669767 w 3819525"/>
                  <a:gd name="connsiteY158" fmla="*/ 462677 h 2600325"/>
                  <a:gd name="connsiteX159" fmla="*/ 2691674 w 3819525"/>
                  <a:gd name="connsiteY159" fmla="*/ 445532 h 2600325"/>
                  <a:gd name="connsiteX160" fmla="*/ 2629762 w 3819525"/>
                  <a:gd name="connsiteY160" fmla="*/ 24527 h 2600325"/>
                  <a:gd name="connsiteX161" fmla="*/ 2618332 w 3819525"/>
                  <a:gd name="connsiteY161" fmla="*/ 2619 h 2600325"/>
                  <a:gd name="connsiteX162" fmla="*/ 2628809 w 3819525"/>
                  <a:gd name="connsiteY162" fmla="*/ 1667 h 2600325"/>
                  <a:gd name="connsiteX163" fmla="*/ 2628809 w 3819525"/>
                  <a:gd name="connsiteY163" fmla="*/ 1667 h 260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819525" h="2600325">
                    <a:moveTo>
                      <a:pt x="2554515" y="1311354"/>
                    </a:moveTo>
                    <a:cubicBezTo>
                      <a:pt x="2534512" y="1310402"/>
                      <a:pt x="2515462" y="1316117"/>
                      <a:pt x="2497365" y="1328499"/>
                    </a:cubicBezTo>
                    <a:cubicBezTo>
                      <a:pt x="2478315" y="1341834"/>
                      <a:pt x="2464027" y="1359932"/>
                      <a:pt x="2462122" y="1384697"/>
                    </a:cubicBezTo>
                    <a:cubicBezTo>
                      <a:pt x="2463074" y="1398032"/>
                      <a:pt x="2467837" y="1408509"/>
                      <a:pt x="2479267" y="1415177"/>
                    </a:cubicBezTo>
                    <a:cubicBezTo>
                      <a:pt x="2495459" y="1423749"/>
                      <a:pt x="2512604" y="1423749"/>
                      <a:pt x="2530702" y="1419939"/>
                    </a:cubicBezTo>
                    <a:cubicBezTo>
                      <a:pt x="2585947" y="1407557"/>
                      <a:pt x="2635477" y="1416129"/>
                      <a:pt x="2676434" y="1458039"/>
                    </a:cubicBezTo>
                    <a:cubicBezTo>
                      <a:pt x="2712629" y="1493282"/>
                      <a:pt x="2734537" y="1537097"/>
                      <a:pt x="2747872" y="1583769"/>
                    </a:cubicBezTo>
                    <a:cubicBezTo>
                      <a:pt x="2758349" y="1619964"/>
                      <a:pt x="2769779" y="1625679"/>
                      <a:pt x="2802165" y="1607582"/>
                    </a:cubicBezTo>
                    <a:cubicBezTo>
                      <a:pt x="2815499" y="1599962"/>
                      <a:pt x="2820262" y="1588532"/>
                      <a:pt x="2818357" y="1574244"/>
                    </a:cubicBezTo>
                    <a:cubicBezTo>
                      <a:pt x="2812642" y="1543764"/>
                      <a:pt x="2794544" y="1519952"/>
                      <a:pt x="2775494" y="1497092"/>
                    </a:cubicBezTo>
                    <a:cubicBezTo>
                      <a:pt x="2726917" y="1436132"/>
                      <a:pt x="2667862" y="1383744"/>
                      <a:pt x="2608807" y="1334214"/>
                    </a:cubicBezTo>
                    <a:cubicBezTo>
                      <a:pt x="2593567" y="1319927"/>
                      <a:pt x="2573565" y="1312307"/>
                      <a:pt x="2554515" y="1311354"/>
                    </a:cubicBezTo>
                    <a:lnTo>
                      <a:pt x="2554515" y="1311354"/>
                    </a:lnTo>
                    <a:close/>
                    <a:moveTo>
                      <a:pt x="2628809" y="1667"/>
                    </a:moveTo>
                    <a:cubicBezTo>
                      <a:pt x="2632619" y="3572"/>
                      <a:pt x="2637382" y="6429"/>
                      <a:pt x="2641192" y="8334"/>
                    </a:cubicBezTo>
                    <a:cubicBezTo>
                      <a:pt x="2875507" y="119777"/>
                      <a:pt x="2954565" y="384572"/>
                      <a:pt x="2967899" y="431244"/>
                    </a:cubicBezTo>
                    <a:cubicBezTo>
                      <a:pt x="2971709" y="441722"/>
                      <a:pt x="2976472" y="445532"/>
                      <a:pt x="2986949" y="445532"/>
                    </a:cubicBezTo>
                    <a:cubicBezTo>
                      <a:pt x="3033622" y="444579"/>
                      <a:pt x="3157447" y="412194"/>
                      <a:pt x="3174592" y="413147"/>
                    </a:cubicBezTo>
                    <a:cubicBezTo>
                      <a:pt x="3186974" y="413147"/>
                      <a:pt x="3188879" y="417909"/>
                      <a:pt x="3183165" y="428387"/>
                    </a:cubicBezTo>
                    <a:cubicBezTo>
                      <a:pt x="3141254" y="475059"/>
                      <a:pt x="3083152" y="509349"/>
                      <a:pt x="3004094" y="532209"/>
                    </a:cubicBezTo>
                    <a:cubicBezTo>
                      <a:pt x="2990759" y="536019"/>
                      <a:pt x="2990759" y="542687"/>
                      <a:pt x="3001237" y="551259"/>
                    </a:cubicBezTo>
                    <a:cubicBezTo>
                      <a:pt x="3009809" y="559832"/>
                      <a:pt x="3020287" y="564594"/>
                      <a:pt x="3027907" y="575072"/>
                    </a:cubicBezTo>
                    <a:cubicBezTo>
                      <a:pt x="3041242" y="596027"/>
                      <a:pt x="3036479" y="612219"/>
                      <a:pt x="3013619" y="621744"/>
                    </a:cubicBezTo>
                    <a:cubicBezTo>
                      <a:pt x="2999332" y="628412"/>
                      <a:pt x="2997427" y="631269"/>
                      <a:pt x="3007904" y="643652"/>
                    </a:cubicBezTo>
                    <a:cubicBezTo>
                      <a:pt x="3031717" y="670322"/>
                      <a:pt x="3050767" y="698897"/>
                      <a:pt x="3060292" y="733187"/>
                    </a:cubicBezTo>
                    <a:cubicBezTo>
                      <a:pt x="3063149" y="742712"/>
                      <a:pt x="3065054" y="753189"/>
                      <a:pt x="3066007" y="763667"/>
                    </a:cubicBezTo>
                    <a:cubicBezTo>
                      <a:pt x="3066959" y="774144"/>
                      <a:pt x="3063149" y="780812"/>
                      <a:pt x="3052672" y="784622"/>
                    </a:cubicBezTo>
                    <a:cubicBezTo>
                      <a:pt x="3042194" y="787479"/>
                      <a:pt x="3037432" y="781764"/>
                      <a:pt x="3033622" y="774144"/>
                    </a:cubicBezTo>
                    <a:cubicBezTo>
                      <a:pt x="3026954" y="761762"/>
                      <a:pt x="3021240" y="747474"/>
                      <a:pt x="3014572" y="735092"/>
                    </a:cubicBezTo>
                    <a:cubicBezTo>
                      <a:pt x="3007904" y="720804"/>
                      <a:pt x="2999332" y="720804"/>
                      <a:pt x="2991712" y="733187"/>
                    </a:cubicBezTo>
                    <a:cubicBezTo>
                      <a:pt x="2985044" y="744617"/>
                      <a:pt x="2977424" y="755094"/>
                      <a:pt x="2974567" y="768429"/>
                    </a:cubicBezTo>
                    <a:cubicBezTo>
                      <a:pt x="2972662" y="777002"/>
                      <a:pt x="2967899" y="778907"/>
                      <a:pt x="2962184" y="772239"/>
                    </a:cubicBezTo>
                    <a:cubicBezTo>
                      <a:pt x="2957422" y="766524"/>
                      <a:pt x="2950754" y="763667"/>
                      <a:pt x="2943134" y="761762"/>
                    </a:cubicBezTo>
                    <a:cubicBezTo>
                      <a:pt x="2925037" y="756047"/>
                      <a:pt x="2910749" y="768429"/>
                      <a:pt x="2914559" y="787479"/>
                    </a:cubicBezTo>
                    <a:cubicBezTo>
                      <a:pt x="2916465" y="798909"/>
                      <a:pt x="2922179" y="808434"/>
                      <a:pt x="2931704" y="817007"/>
                    </a:cubicBezTo>
                    <a:cubicBezTo>
                      <a:pt x="2939324" y="823674"/>
                      <a:pt x="2946944" y="828437"/>
                      <a:pt x="2955517" y="817959"/>
                    </a:cubicBezTo>
                    <a:cubicBezTo>
                      <a:pt x="2957422" y="816054"/>
                      <a:pt x="2967899" y="811292"/>
                      <a:pt x="2970757" y="813197"/>
                    </a:cubicBezTo>
                    <a:cubicBezTo>
                      <a:pt x="2974567" y="816054"/>
                      <a:pt x="2969804" y="832247"/>
                      <a:pt x="2966947" y="836057"/>
                    </a:cubicBezTo>
                    <a:cubicBezTo>
                      <a:pt x="2959327" y="845582"/>
                      <a:pt x="2961232" y="855107"/>
                      <a:pt x="2965994" y="865584"/>
                    </a:cubicBezTo>
                    <a:cubicBezTo>
                      <a:pt x="2968852" y="872252"/>
                      <a:pt x="2972662" y="877014"/>
                      <a:pt x="2975519" y="882729"/>
                    </a:cubicBezTo>
                    <a:cubicBezTo>
                      <a:pt x="2987902" y="904637"/>
                      <a:pt x="2984092" y="927497"/>
                      <a:pt x="2964090" y="943689"/>
                    </a:cubicBezTo>
                    <a:cubicBezTo>
                      <a:pt x="2953612" y="952262"/>
                      <a:pt x="2935515" y="951309"/>
                      <a:pt x="2923132" y="940832"/>
                    </a:cubicBezTo>
                    <a:cubicBezTo>
                      <a:pt x="2912654" y="931307"/>
                      <a:pt x="2881222" y="878919"/>
                      <a:pt x="2873602" y="864632"/>
                    </a:cubicBezTo>
                    <a:cubicBezTo>
                      <a:pt x="2861219" y="841772"/>
                      <a:pt x="2839312" y="829389"/>
                      <a:pt x="2817404" y="818912"/>
                    </a:cubicBezTo>
                    <a:cubicBezTo>
                      <a:pt x="2800259" y="810339"/>
                      <a:pt x="2783115" y="815102"/>
                      <a:pt x="2768827" y="827484"/>
                    </a:cubicBezTo>
                    <a:cubicBezTo>
                      <a:pt x="2741204" y="849392"/>
                      <a:pt x="2721202" y="877014"/>
                      <a:pt x="2709772" y="911304"/>
                    </a:cubicBezTo>
                    <a:cubicBezTo>
                      <a:pt x="2705009" y="924639"/>
                      <a:pt x="2707867" y="935117"/>
                      <a:pt x="2718344" y="944642"/>
                    </a:cubicBezTo>
                    <a:cubicBezTo>
                      <a:pt x="2752634" y="974169"/>
                      <a:pt x="2753587" y="1011317"/>
                      <a:pt x="2745967" y="1051322"/>
                    </a:cubicBezTo>
                    <a:cubicBezTo>
                      <a:pt x="2744062" y="1061799"/>
                      <a:pt x="2742157" y="1072277"/>
                      <a:pt x="2745015" y="1082754"/>
                    </a:cubicBezTo>
                    <a:cubicBezTo>
                      <a:pt x="2755492" y="1115139"/>
                      <a:pt x="2769779" y="1145619"/>
                      <a:pt x="2788829" y="1174194"/>
                    </a:cubicBezTo>
                    <a:cubicBezTo>
                      <a:pt x="2878365" y="1310402"/>
                      <a:pt x="3068865" y="1288494"/>
                      <a:pt x="3157447" y="1304687"/>
                    </a:cubicBezTo>
                    <a:cubicBezTo>
                      <a:pt x="3172687" y="1307544"/>
                      <a:pt x="3184117" y="1315164"/>
                      <a:pt x="3189832" y="1329452"/>
                    </a:cubicBezTo>
                    <a:cubicBezTo>
                      <a:pt x="3193642" y="1338977"/>
                      <a:pt x="3198404" y="1347549"/>
                      <a:pt x="3202215" y="1357074"/>
                    </a:cubicBezTo>
                    <a:cubicBezTo>
                      <a:pt x="3210787" y="1376124"/>
                      <a:pt x="3220312" y="1380887"/>
                      <a:pt x="3240315" y="1375172"/>
                    </a:cubicBezTo>
                    <a:cubicBezTo>
                      <a:pt x="3273652" y="1365647"/>
                      <a:pt x="3307942" y="1357074"/>
                      <a:pt x="3342232" y="1351359"/>
                    </a:cubicBezTo>
                    <a:cubicBezTo>
                      <a:pt x="3380332" y="1345644"/>
                      <a:pt x="3415574" y="1346597"/>
                      <a:pt x="3449865" y="1367552"/>
                    </a:cubicBezTo>
                    <a:cubicBezTo>
                      <a:pt x="3469867" y="1379934"/>
                      <a:pt x="3490822" y="1380887"/>
                      <a:pt x="3512729" y="1374219"/>
                    </a:cubicBezTo>
                    <a:lnTo>
                      <a:pt x="3755617" y="1296114"/>
                    </a:lnTo>
                    <a:cubicBezTo>
                      <a:pt x="3848962" y="1265634"/>
                      <a:pt x="3848962" y="1327547"/>
                      <a:pt x="3767999" y="1353264"/>
                    </a:cubicBezTo>
                    <a:cubicBezTo>
                      <a:pt x="3719422" y="1371362"/>
                      <a:pt x="3669892" y="1386602"/>
                      <a:pt x="3620362" y="1402794"/>
                    </a:cubicBezTo>
                    <a:cubicBezTo>
                      <a:pt x="3596549" y="1410414"/>
                      <a:pt x="3572737" y="1418034"/>
                      <a:pt x="3548924" y="1427559"/>
                    </a:cubicBezTo>
                    <a:cubicBezTo>
                      <a:pt x="3528922" y="1436132"/>
                      <a:pt x="3526065" y="1442799"/>
                      <a:pt x="3534637" y="1462802"/>
                    </a:cubicBezTo>
                    <a:cubicBezTo>
                      <a:pt x="3537494" y="1468517"/>
                      <a:pt x="3540352" y="1474232"/>
                      <a:pt x="3543209" y="1480899"/>
                    </a:cubicBezTo>
                    <a:cubicBezTo>
                      <a:pt x="3547972" y="1491377"/>
                      <a:pt x="3545115" y="1500902"/>
                      <a:pt x="3534637" y="1504712"/>
                    </a:cubicBezTo>
                    <a:cubicBezTo>
                      <a:pt x="3520349" y="1511379"/>
                      <a:pt x="3512729" y="1523762"/>
                      <a:pt x="3501299" y="1535192"/>
                    </a:cubicBezTo>
                    <a:cubicBezTo>
                      <a:pt x="3489869" y="1545669"/>
                      <a:pt x="3478440" y="1553289"/>
                      <a:pt x="3462247" y="1551384"/>
                    </a:cubicBezTo>
                    <a:cubicBezTo>
                      <a:pt x="3455579" y="1550432"/>
                      <a:pt x="3449865" y="1551384"/>
                      <a:pt x="3445102" y="1555194"/>
                    </a:cubicBezTo>
                    <a:cubicBezTo>
                      <a:pt x="3436529" y="1561862"/>
                      <a:pt x="3429862" y="1560909"/>
                      <a:pt x="3423194" y="1551384"/>
                    </a:cubicBezTo>
                    <a:cubicBezTo>
                      <a:pt x="3418432" y="1545669"/>
                      <a:pt x="3416527" y="1539002"/>
                      <a:pt x="3412717" y="1533287"/>
                    </a:cubicBezTo>
                    <a:cubicBezTo>
                      <a:pt x="3403192" y="1517094"/>
                      <a:pt x="3395572" y="1513284"/>
                      <a:pt x="3377474" y="1518999"/>
                    </a:cubicBezTo>
                    <a:cubicBezTo>
                      <a:pt x="3327944" y="1533287"/>
                      <a:pt x="3181259" y="1589484"/>
                      <a:pt x="3156494" y="1599962"/>
                    </a:cubicBezTo>
                    <a:cubicBezTo>
                      <a:pt x="3134587" y="1609487"/>
                      <a:pt x="3123157" y="1624727"/>
                      <a:pt x="3120299" y="1648539"/>
                    </a:cubicBezTo>
                    <a:cubicBezTo>
                      <a:pt x="3116490" y="1679972"/>
                      <a:pt x="3118394" y="1711404"/>
                      <a:pt x="3112679" y="1741884"/>
                    </a:cubicBezTo>
                    <a:cubicBezTo>
                      <a:pt x="3106012" y="1780937"/>
                      <a:pt x="3095534" y="1819037"/>
                      <a:pt x="3070769" y="1851422"/>
                    </a:cubicBezTo>
                    <a:cubicBezTo>
                      <a:pt x="3056482" y="1869519"/>
                      <a:pt x="3039337" y="1875234"/>
                      <a:pt x="3017429" y="1868567"/>
                    </a:cubicBezTo>
                    <a:cubicBezTo>
                      <a:pt x="2986949" y="1859042"/>
                      <a:pt x="2925990" y="1806654"/>
                      <a:pt x="2884079" y="1730454"/>
                    </a:cubicBezTo>
                    <a:cubicBezTo>
                      <a:pt x="2877412" y="1720929"/>
                      <a:pt x="2870744" y="1712357"/>
                      <a:pt x="2860267" y="1705689"/>
                    </a:cubicBezTo>
                    <a:cubicBezTo>
                      <a:pt x="2845027" y="1696164"/>
                      <a:pt x="2833597" y="1698069"/>
                      <a:pt x="2823119" y="1712357"/>
                    </a:cubicBezTo>
                    <a:cubicBezTo>
                      <a:pt x="2794544" y="1745694"/>
                      <a:pt x="2808832" y="1819037"/>
                      <a:pt x="2816452" y="1846659"/>
                    </a:cubicBezTo>
                    <a:cubicBezTo>
                      <a:pt x="2829787" y="1888569"/>
                      <a:pt x="2847884" y="1928574"/>
                      <a:pt x="2867887" y="1966674"/>
                    </a:cubicBezTo>
                    <a:cubicBezTo>
                      <a:pt x="2888842" y="2005727"/>
                      <a:pt x="2869792" y="2016204"/>
                      <a:pt x="2836454" y="2017157"/>
                    </a:cubicBezTo>
                    <a:cubicBezTo>
                      <a:pt x="2770732" y="2014299"/>
                      <a:pt x="2722154" y="2009537"/>
                      <a:pt x="2705962" y="2012394"/>
                    </a:cubicBezTo>
                    <a:cubicBezTo>
                      <a:pt x="2694532" y="2015252"/>
                      <a:pt x="2687865" y="2020967"/>
                      <a:pt x="2685959" y="2032397"/>
                    </a:cubicBezTo>
                    <a:cubicBezTo>
                      <a:pt x="2682149" y="2049542"/>
                      <a:pt x="2681197" y="2067639"/>
                      <a:pt x="2679292" y="2085737"/>
                    </a:cubicBezTo>
                    <a:cubicBezTo>
                      <a:pt x="2677387" y="2095262"/>
                      <a:pt x="2682149" y="2101929"/>
                      <a:pt x="2692627" y="2104787"/>
                    </a:cubicBezTo>
                    <a:cubicBezTo>
                      <a:pt x="2708819" y="2108597"/>
                      <a:pt x="2713582" y="2118122"/>
                      <a:pt x="2708819" y="2134315"/>
                    </a:cubicBezTo>
                    <a:cubicBezTo>
                      <a:pt x="2687865" y="2178129"/>
                      <a:pt x="2695484" y="2198132"/>
                      <a:pt x="2704057" y="2226707"/>
                    </a:cubicBezTo>
                    <a:cubicBezTo>
                      <a:pt x="2713582" y="2260045"/>
                      <a:pt x="2745015" y="2287667"/>
                      <a:pt x="2787877" y="2289572"/>
                    </a:cubicBezTo>
                    <a:cubicBezTo>
                      <a:pt x="2801212" y="2290524"/>
                      <a:pt x="2815499" y="2291477"/>
                      <a:pt x="2827882" y="2295287"/>
                    </a:cubicBezTo>
                    <a:cubicBezTo>
                      <a:pt x="2843122" y="2299097"/>
                      <a:pt x="2850742" y="2308622"/>
                      <a:pt x="2851694" y="2323862"/>
                    </a:cubicBezTo>
                    <a:cubicBezTo>
                      <a:pt x="2852647" y="2332434"/>
                      <a:pt x="2852647" y="2340054"/>
                      <a:pt x="2851694" y="2348627"/>
                    </a:cubicBezTo>
                    <a:cubicBezTo>
                      <a:pt x="2850742" y="2361962"/>
                      <a:pt x="2845979" y="2367677"/>
                      <a:pt x="2831692" y="2368629"/>
                    </a:cubicBezTo>
                    <a:cubicBezTo>
                      <a:pt x="2817404" y="2369582"/>
                      <a:pt x="2741204" y="2366724"/>
                      <a:pt x="2717392" y="2361962"/>
                    </a:cubicBezTo>
                    <a:cubicBezTo>
                      <a:pt x="2668815" y="2352437"/>
                      <a:pt x="2636429" y="2321957"/>
                      <a:pt x="2615474" y="2278142"/>
                    </a:cubicBezTo>
                    <a:cubicBezTo>
                      <a:pt x="2612617" y="2271474"/>
                      <a:pt x="2610712" y="2260997"/>
                      <a:pt x="2601187" y="2261949"/>
                    </a:cubicBezTo>
                    <a:cubicBezTo>
                      <a:pt x="2591662" y="2262902"/>
                      <a:pt x="2589757" y="2273379"/>
                      <a:pt x="2586899" y="2280047"/>
                    </a:cubicBezTo>
                    <a:cubicBezTo>
                      <a:pt x="2584994" y="2284809"/>
                      <a:pt x="2583090" y="2310527"/>
                      <a:pt x="2579279" y="2317195"/>
                    </a:cubicBezTo>
                    <a:cubicBezTo>
                      <a:pt x="2574517" y="2325767"/>
                      <a:pt x="2541179" y="2320052"/>
                      <a:pt x="2541179" y="2309574"/>
                    </a:cubicBezTo>
                    <a:cubicBezTo>
                      <a:pt x="2544037" y="2249567"/>
                      <a:pt x="2548799" y="2227659"/>
                      <a:pt x="2539274" y="2149554"/>
                    </a:cubicBezTo>
                    <a:cubicBezTo>
                      <a:pt x="2538322" y="2132409"/>
                      <a:pt x="2548799" y="2118122"/>
                      <a:pt x="2559277" y="2105740"/>
                    </a:cubicBezTo>
                    <a:cubicBezTo>
                      <a:pt x="2568802" y="2094309"/>
                      <a:pt x="2578327" y="2083832"/>
                      <a:pt x="2594519" y="2083832"/>
                    </a:cubicBezTo>
                    <a:cubicBezTo>
                      <a:pt x="2599282" y="2083832"/>
                      <a:pt x="2603092" y="2080022"/>
                      <a:pt x="2604044" y="2075259"/>
                    </a:cubicBezTo>
                    <a:cubicBezTo>
                      <a:pt x="2605949" y="2062877"/>
                      <a:pt x="2604044" y="2051447"/>
                      <a:pt x="2598329" y="2040017"/>
                    </a:cubicBezTo>
                    <a:cubicBezTo>
                      <a:pt x="2593567" y="2032397"/>
                      <a:pt x="2585947" y="2030492"/>
                      <a:pt x="2577374" y="2031444"/>
                    </a:cubicBezTo>
                    <a:cubicBezTo>
                      <a:pt x="2512604" y="2029539"/>
                      <a:pt x="2400209" y="2060972"/>
                      <a:pt x="2394494" y="2198132"/>
                    </a:cubicBezTo>
                    <a:cubicBezTo>
                      <a:pt x="2394494" y="2220040"/>
                      <a:pt x="2393542" y="2242899"/>
                      <a:pt x="2394494" y="2265759"/>
                    </a:cubicBezTo>
                    <a:cubicBezTo>
                      <a:pt x="2395447" y="2280047"/>
                      <a:pt x="2398304" y="2282904"/>
                      <a:pt x="2412592" y="2283857"/>
                    </a:cubicBezTo>
                    <a:lnTo>
                      <a:pt x="2419259" y="2283857"/>
                    </a:lnTo>
                    <a:cubicBezTo>
                      <a:pt x="2436404" y="2284809"/>
                      <a:pt x="2445929" y="2292429"/>
                      <a:pt x="2446882" y="2310527"/>
                    </a:cubicBezTo>
                    <a:cubicBezTo>
                      <a:pt x="2448787" y="2326720"/>
                      <a:pt x="2445929" y="2342912"/>
                      <a:pt x="2442119" y="2359104"/>
                    </a:cubicBezTo>
                    <a:cubicBezTo>
                      <a:pt x="2437357" y="2383870"/>
                      <a:pt x="2430689" y="2465784"/>
                      <a:pt x="2430689" y="2481024"/>
                    </a:cubicBezTo>
                    <a:cubicBezTo>
                      <a:pt x="2431642" y="2495312"/>
                      <a:pt x="2480219" y="2530555"/>
                      <a:pt x="2492602" y="2541032"/>
                    </a:cubicBezTo>
                    <a:cubicBezTo>
                      <a:pt x="2517367" y="2561987"/>
                      <a:pt x="2505937" y="2597230"/>
                      <a:pt x="2482124" y="2605802"/>
                    </a:cubicBezTo>
                    <a:cubicBezTo>
                      <a:pt x="2479267" y="2605802"/>
                      <a:pt x="2365919" y="2549605"/>
                      <a:pt x="2347822" y="2538174"/>
                    </a:cubicBezTo>
                    <a:cubicBezTo>
                      <a:pt x="2330677" y="2526744"/>
                      <a:pt x="2337344" y="2458165"/>
                      <a:pt x="2340202" y="2441019"/>
                    </a:cubicBezTo>
                    <a:cubicBezTo>
                      <a:pt x="2342107" y="2431495"/>
                      <a:pt x="2344012" y="2421970"/>
                      <a:pt x="2336392" y="2413397"/>
                    </a:cubicBezTo>
                    <a:cubicBezTo>
                      <a:pt x="2327819" y="2403872"/>
                      <a:pt x="2319247" y="2403872"/>
                      <a:pt x="2311627" y="2414349"/>
                    </a:cubicBezTo>
                    <a:cubicBezTo>
                      <a:pt x="2304007" y="2424827"/>
                      <a:pt x="2284957" y="2479119"/>
                      <a:pt x="2280194" y="2494359"/>
                    </a:cubicBezTo>
                    <a:cubicBezTo>
                      <a:pt x="2279242" y="2498169"/>
                      <a:pt x="2260192" y="2501980"/>
                      <a:pt x="2259239" y="2492455"/>
                    </a:cubicBezTo>
                    <a:cubicBezTo>
                      <a:pt x="2257334" y="2474357"/>
                      <a:pt x="2258287" y="2456259"/>
                      <a:pt x="2263049" y="2439115"/>
                    </a:cubicBezTo>
                    <a:cubicBezTo>
                      <a:pt x="2270669" y="2411492"/>
                      <a:pt x="2270669" y="2384822"/>
                      <a:pt x="2266859" y="2357199"/>
                    </a:cubicBezTo>
                    <a:cubicBezTo>
                      <a:pt x="2263049" y="2333387"/>
                      <a:pt x="2273527" y="2313384"/>
                      <a:pt x="2288767" y="2295287"/>
                    </a:cubicBezTo>
                    <a:cubicBezTo>
                      <a:pt x="2296387" y="2285762"/>
                      <a:pt x="2306864" y="2283857"/>
                      <a:pt x="2318294" y="2285762"/>
                    </a:cubicBezTo>
                    <a:cubicBezTo>
                      <a:pt x="2326867" y="2286715"/>
                      <a:pt x="2329724" y="2283857"/>
                      <a:pt x="2328772" y="2275284"/>
                    </a:cubicBezTo>
                    <a:cubicBezTo>
                      <a:pt x="2327819" y="2261949"/>
                      <a:pt x="2326867" y="2247662"/>
                      <a:pt x="2325914" y="2234327"/>
                    </a:cubicBezTo>
                    <a:cubicBezTo>
                      <a:pt x="2325914" y="2226707"/>
                      <a:pt x="2321152" y="2227659"/>
                      <a:pt x="2316389" y="2228612"/>
                    </a:cubicBezTo>
                    <a:cubicBezTo>
                      <a:pt x="2296387" y="2230517"/>
                      <a:pt x="2277337" y="2232422"/>
                      <a:pt x="2257334" y="2231470"/>
                    </a:cubicBezTo>
                    <a:cubicBezTo>
                      <a:pt x="2223044" y="2229565"/>
                      <a:pt x="2194469" y="2217182"/>
                      <a:pt x="2170657" y="2192417"/>
                    </a:cubicBezTo>
                    <a:cubicBezTo>
                      <a:pt x="2108744" y="2125742"/>
                      <a:pt x="2055404" y="2053352"/>
                      <a:pt x="2002064" y="1980009"/>
                    </a:cubicBezTo>
                    <a:cubicBezTo>
                      <a:pt x="1968727" y="1934289"/>
                      <a:pt x="1969679" y="1940957"/>
                      <a:pt x="1923959" y="1952387"/>
                    </a:cubicBezTo>
                    <a:lnTo>
                      <a:pt x="1019084" y="2178129"/>
                    </a:lnTo>
                    <a:cubicBezTo>
                      <a:pt x="974317" y="2190512"/>
                      <a:pt x="937169" y="2220040"/>
                      <a:pt x="899069" y="2245757"/>
                    </a:cubicBezTo>
                    <a:cubicBezTo>
                      <a:pt x="856207" y="2275284"/>
                      <a:pt x="813344" y="2305765"/>
                      <a:pt x="772387" y="2338149"/>
                    </a:cubicBezTo>
                    <a:cubicBezTo>
                      <a:pt x="644752" y="2435304"/>
                      <a:pt x="434249" y="2489597"/>
                      <a:pt x="315187" y="2483882"/>
                    </a:cubicBezTo>
                    <a:cubicBezTo>
                      <a:pt x="282802" y="2481024"/>
                      <a:pt x="250417" y="2447687"/>
                      <a:pt x="253274" y="2416254"/>
                    </a:cubicBezTo>
                    <a:cubicBezTo>
                      <a:pt x="250417" y="2334340"/>
                      <a:pt x="148499" y="2278142"/>
                      <a:pt x="121829" y="2170509"/>
                    </a:cubicBezTo>
                    <a:cubicBezTo>
                      <a:pt x="119924" y="2161937"/>
                      <a:pt x="138974" y="2164795"/>
                      <a:pt x="146594" y="2160984"/>
                    </a:cubicBezTo>
                    <a:cubicBezTo>
                      <a:pt x="154214" y="2156222"/>
                      <a:pt x="155167" y="2152412"/>
                      <a:pt x="149452" y="2146697"/>
                    </a:cubicBezTo>
                    <a:cubicBezTo>
                      <a:pt x="99922" y="2088594"/>
                      <a:pt x="98017" y="2032397"/>
                      <a:pt x="42772" y="1976199"/>
                    </a:cubicBezTo>
                    <a:cubicBezTo>
                      <a:pt x="38009" y="1961912"/>
                      <a:pt x="57059" y="1946672"/>
                      <a:pt x="76109" y="1942862"/>
                    </a:cubicBezTo>
                    <a:cubicBezTo>
                      <a:pt x="38962" y="1920002"/>
                      <a:pt x="-23903" y="1850469"/>
                      <a:pt x="9434" y="1852374"/>
                    </a:cubicBezTo>
                    <a:cubicBezTo>
                      <a:pt x="221842" y="1982867"/>
                      <a:pt x="600937" y="2115265"/>
                      <a:pt x="860017" y="2102882"/>
                    </a:cubicBezTo>
                    <a:cubicBezTo>
                      <a:pt x="903832" y="2097167"/>
                      <a:pt x="946694" y="2085737"/>
                      <a:pt x="989557" y="2073354"/>
                    </a:cubicBezTo>
                    <a:cubicBezTo>
                      <a:pt x="1080044" y="2046684"/>
                      <a:pt x="1790609" y="1875234"/>
                      <a:pt x="1880144" y="1846659"/>
                    </a:cubicBezTo>
                    <a:cubicBezTo>
                      <a:pt x="1911577" y="1836182"/>
                      <a:pt x="1911577" y="1836182"/>
                      <a:pt x="1888717" y="1814274"/>
                    </a:cubicBezTo>
                    <a:cubicBezTo>
                      <a:pt x="1833472" y="1759029"/>
                      <a:pt x="1715362" y="1572339"/>
                      <a:pt x="1707742" y="1497092"/>
                    </a:cubicBezTo>
                    <a:cubicBezTo>
                      <a:pt x="1689644" y="1400889"/>
                      <a:pt x="1728697" y="1359932"/>
                      <a:pt x="1782989" y="1309449"/>
                    </a:cubicBezTo>
                    <a:cubicBezTo>
                      <a:pt x="1962059" y="1178004"/>
                      <a:pt x="2092552" y="1098947"/>
                      <a:pt x="2153512" y="1006554"/>
                    </a:cubicBezTo>
                    <a:cubicBezTo>
                      <a:pt x="2257334" y="915114"/>
                      <a:pt x="2337344" y="811292"/>
                      <a:pt x="2404972" y="758904"/>
                    </a:cubicBezTo>
                    <a:cubicBezTo>
                      <a:pt x="2472599" y="706517"/>
                      <a:pt x="2462122" y="696992"/>
                      <a:pt x="2557372" y="693182"/>
                    </a:cubicBezTo>
                    <a:cubicBezTo>
                      <a:pt x="2564040" y="692229"/>
                      <a:pt x="2573565" y="691277"/>
                      <a:pt x="2573565" y="683657"/>
                    </a:cubicBezTo>
                    <a:cubicBezTo>
                      <a:pt x="2572612" y="676037"/>
                      <a:pt x="2563087" y="676989"/>
                      <a:pt x="2557372" y="676037"/>
                    </a:cubicBezTo>
                    <a:cubicBezTo>
                      <a:pt x="2510699" y="669369"/>
                      <a:pt x="2493554" y="632222"/>
                      <a:pt x="2474504" y="596979"/>
                    </a:cubicBezTo>
                    <a:cubicBezTo>
                      <a:pt x="2469742" y="588407"/>
                      <a:pt x="2548799" y="614124"/>
                      <a:pt x="2598329" y="589359"/>
                    </a:cubicBezTo>
                    <a:cubicBezTo>
                      <a:pt x="2618332" y="582692"/>
                      <a:pt x="2660242" y="556974"/>
                      <a:pt x="2659290" y="553164"/>
                    </a:cubicBezTo>
                    <a:cubicBezTo>
                      <a:pt x="2657384" y="548402"/>
                      <a:pt x="2589757" y="548402"/>
                      <a:pt x="2561182" y="542687"/>
                    </a:cubicBezTo>
                    <a:cubicBezTo>
                      <a:pt x="2529749" y="536019"/>
                      <a:pt x="2501174" y="523637"/>
                      <a:pt x="2478315" y="498872"/>
                    </a:cubicBezTo>
                    <a:cubicBezTo>
                      <a:pt x="2464979" y="483632"/>
                      <a:pt x="2466884" y="477917"/>
                      <a:pt x="2486887" y="472202"/>
                    </a:cubicBezTo>
                    <a:cubicBezTo>
                      <a:pt x="2508794" y="466487"/>
                      <a:pt x="2631667" y="467439"/>
                      <a:pt x="2669767" y="462677"/>
                    </a:cubicBezTo>
                    <a:cubicBezTo>
                      <a:pt x="2681197" y="461724"/>
                      <a:pt x="2687865" y="456962"/>
                      <a:pt x="2691674" y="445532"/>
                    </a:cubicBezTo>
                    <a:cubicBezTo>
                      <a:pt x="2716440" y="371237"/>
                      <a:pt x="2754540" y="220742"/>
                      <a:pt x="2629762" y="24527"/>
                    </a:cubicBezTo>
                    <a:cubicBezTo>
                      <a:pt x="2624047" y="17859"/>
                      <a:pt x="2613569" y="9287"/>
                      <a:pt x="2618332" y="2619"/>
                    </a:cubicBezTo>
                    <a:cubicBezTo>
                      <a:pt x="2621190" y="-1191"/>
                      <a:pt x="2624999" y="-238"/>
                      <a:pt x="2628809" y="1667"/>
                    </a:cubicBezTo>
                    <a:lnTo>
                      <a:pt x="2628809" y="1667"/>
                    </a:lnTo>
                    <a:close/>
                  </a:path>
                </a:pathLst>
              </a:custGeom>
              <a:solidFill>
                <a:srgbClr val="3F3F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D9A0972-8629-4932-970D-34CB61EC40EC}"/>
                  </a:ext>
                </a:extLst>
              </p:cNvPr>
              <p:cNvSpPr/>
              <p:nvPr/>
            </p:nvSpPr>
            <p:spPr>
              <a:xfrm rot="21006900">
                <a:off x="9099653" y="2477193"/>
                <a:ext cx="292792" cy="145051"/>
              </a:xfrm>
              <a:custGeom>
                <a:avLst/>
                <a:gdLst>
                  <a:gd name="connsiteX0" fmla="*/ 244461 w 292792"/>
                  <a:gd name="connsiteY0" fmla="*/ 0 h 145051"/>
                  <a:gd name="connsiteX1" fmla="*/ 264703 w 292792"/>
                  <a:gd name="connsiteY1" fmla="*/ 46784 h 145051"/>
                  <a:gd name="connsiteX2" fmla="*/ 288425 w 292792"/>
                  <a:gd name="connsiteY2" fmla="*/ 116882 h 145051"/>
                  <a:gd name="connsiteX3" fmla="*/ 292792 w 292792"/>
                  <a:gd name="connsiteY3" fmla="*/ 123766 h 145051"/>
                  <a:gd name="connsiteX4" fmla="*/ 0 w 292792"/>
                  <a:gd name="connsiteY4" fmla="*/ 145051 h 145051"/>
                  <a:gd name="connsiteX5" fmla="*/ 4104 w 292792"/>
                  <a:gd name="connsiteY5" fmla="*/ 143671 h 145051"/>
                  <a:gd name="connsiteX6" fmla="*/ 12200 w 292792"/>
                  <a:gd name="connsiteY6" fmla="*/ 131170 h 145051"/>
                  <a:gd name="connsiteX7" fmla="*/ 30521 w 292792"/>
                  <a:gd name="connsiteY7" fmla="*/ 61638 h 145051"/>
                  <a:gd name="connsiteX8" fmla="*/ 33830 w 292792"/>
                  <a:gd name="connsiteY8" fmla="*/ 15312 h 14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792" h="145051">
                    <a:moveTo>
                      <a:pt x="244461" y="0"/>
                    </a:moveTo>
                    <a:lnTo>
                      <a:pt x="264703" y="46784"/>
                    </a:lnTo>
                    <a:cubicBezTo>
                      <a:pt x="277651" y="79913"/>
                      <a:pt x="285092" y="105214"/>
                      <a:pt x="288425" y="116882"/>
                    </a:cubicBezTo>
                    <a:lnTo>
                      <a:pt x="292792" y="123766"/>
                    </a:lnTo>
                    <a:lnTo>
                      <a:pt x="0" y="145051"/>
                    </a:lnTo>
                    <a:lnTo>
                      <a:pt x="4104" y="143671"/>
                    </a:lnTo>
                    <a:cubicBezTo>
                      <a:pt x="7676" y="140933"/>
                      <a:pt x="10295" y="136885"/>
                      <a:pt x="12200" y="131170"/>
                    </a:cubicBezTo>
                    <a:cubicBezTo>
                      <a:pt x="18392" y="112596"/>
                      <a:pt x="25416" y="89260"/>
                      <a:pt x="30521" y="61638"/>
                    </a:cubicBezTo>
                    <a:lnTo>
                      <a:pt x="33830" y="1531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10C5935-FFF6-40E8-BDFE-9092F7D25832}"/>
                  </a:ext>
                </a:extLst>
              </p:cNvPr>
              <p:cNvSpPr/>
              <p:nvPr/>
            </p:nvSpPr>
            <p:spPr>
              <a:xfrm rot="21006900">
                <a:off x="9018990" y="4272892"/>
                <a:ext cx="594090" cy="505700"/>
              </a:xfrm>
              <a:custGeom>
                <a:avLst/>
                <a:gdLst>
                  <a:gd name="connsiteX0" fmla="*/ 160940 w 594090"/>
                  <a:gd name="connsiteY0" fmla="*/ 183755 h 505700"/>
                  <a:gd name="connsiteX1" fmla="*/ 188563 w 594090"/>
                  <a:gd name="connsiteY1" fmla="*/ 210425 h 505700"/>
                  <a:gd name="connsiteX2" fmla="*/ 183800 w 594090"/>
                  <a:gd name="connsiteY2" fmla="*/ 259002 h 505700"/>
                  <a:gd name="connsiteX3" fmla="*/ 172370 w 594090"/>
                  <a:gd name="connsiteY3" fmla="*/ 380922 h 505700"/>
                  <a:gd name="connsiteX4" fmla="*/ 234283 w 594090"/>
                  <a:gd name="connsiteY4" fmla="*/ 440930 h 505700"/>
                  <a:gd name="connsiteX5" fmla="*/ 223805 w 594090"/>
                  <a:gd name="connsiteY5" fmla="*/ 505700 h 505700"/>
                  <a:gd name="connsiteX6" fmla="*/ 89503 w 594090"/>
                  <a:gd name="connsiteY6" fmla="*/ 438072 h 505700"/>
                  <a:gd name="connsiteX7" fmla="*/ 81883 w 594090"/>
                  <a:gd name="connsiteY7" fmla="*/ 340917 h 505700"/>
                  <a:gd name="connsiteX8" fmla="*/ 78073 w 594090"/>
                  <a:gd name="connsiteY8" fmla="*/ 313295 h 505700"/>
                  <a:gd name="connsiteX9" fmla="*/ 53308 w 594090"/>
                  <a:gd name="connsiteY9" fmla="*/ 314247 h 505700"/>
                  <a:gd name="connsiteX10" fmla="*/ 21875 w 594090"/>
                  <a:gd name="connsiteY10" fmla="*/ 394257 h 505700"/>
                  <a:gd name="connsiteX11" fmla="*/ 920 w 594090"/>
                  <a:gd name="connsiteY11" fmla="*/ 392353 h 505700"/>
                  <a:gd name="connsiteX12" fmla="*/ 4730 w 594090"/>
                  <a:gd name="connsiteY12" fmla="*/ 339013 h 505700"/>
                  <a:gd name="connsiteX13" fmla="*/ 8540 w 594090"/>
                  <a:gd name="connsiteY13" fmla="*/ 257097 h 505700"/>
                  <a:gd name="connsiteX14" fmla="*/ 30448 w 594090"/>
                  <a:gd name="connsiteY14" fmla="*/ 195185 h 505700"/>
                  <a:gd name="connsiteX15" fmla="*/ 41758 w 594090"/>
                  <a:gd name="connsiteY15" fmla="*/ 187511 h 505700"/>
                  <a:gd name="connsiteX16" fmla="*/ 156144 w 594090"/>
                  <a:gd name="connsiteY16" fmla="*/ 183755 h 505700"/>
                  <a:gd name="connsiteX17" fmla="*/ 431029 w 594090"/>
                  <a:gd name="connsiteY17" fmla="*/ 0 h 505700"/>
                  <a:gd name="connsiteX18" fmla="*/ 434308 w 594090"/>
                  <a:gd name="connsiteY18" fmla="*/ 4685 h 505700"/>
                  <a:gd name="connsiteX19" fmla="*/ 450500 w 594090"/>
                  <a:gd name="connsiteY19" fmla="*/ 34213 h 505700"/>
                  <a:gd name="connsiteX20" fmla="*/ 445738 w 594090"/>
                  <a:gd name="connsiteY20" fmla="*/ 126605 h 505700"/>
                  <a:gd name="connsiteX21" fmla="*/ 529558 w 594090"/>
                  <a:gd name="connsiteY21" fmla="*/ 189470 h 505700"/>
                  <a:gd name="connsiteX22" fmla="*/ 569563 w 594090"/>
                  <a:gd name="connsiteY22" fmla="*/ 195185 h 505700"/>
                  <a:gd name="connsiteX23" fmla="*/ 593375 w 594090"/>
                  <a:gd name="connsiteY23" fmla="*/ 223760 h 505700"/>
                  <a:gd name="connsiteX24" fmla="*/ 593375 w 594090"/>
                  <a:gd name="connsiteY24" fmla="*/ 248525 h 505700"/>
                  <a:gd name="connsiteX25" fmla="*/ 573373 w 594090"/>
                  <a:gd name="connsiteY25" fmla="*/ 268527 h 505700"/>
                  <a:gd name="connsiteX26" fmla="*/ 459073 w 594090"/>
                  <a:gd name="connsiteY26" fmla="*/ 261860 h 505700"/>
                  <a:gd name="connsiteX27" fmla="*/ 357155 w 594090"/>
                  <a:gd name="connsiteY27" fmla="*/ 178040 h 505700"/>
                  <a:gd name="connsiteX28" fmla="*/ 342868 w 594090"/>
                  <a:gd name="connsiteY28" fmla="*/ 161847 h 505700"/>
                  <a:gd name="connsiteX29" fmla="*/ 328580 w 594090"/>
                  <a:gd name="connsiteY29" fmla="*/ 179945 h 505700"/>
                  <a:gd name="connsiteX30" fmla="*/ 320960 w 594090"/>
                  <a:gd name="connsiteY30" fmla="*/ 217093 h 505700"/>
                  <a:gd name="connsiteX31" fmla="*/ 282860 w 594090"/>
                  <a:gd name="connsiteY31" fmla="*/ 209472 h 505700"/>
                  <a:gd name="connsiteX32" fmla="*/ 280955 w 594090"/>
                  <a:gd name="connsiteY32" fmla="*/ 49452 h 505700"/>
                  <a:gd name="connsiteX33" fmla="*/ 300958 w 594090"/>
                  <a:gd name="connsiteY33" fmla="*/ 5638 h 505700"/>
                  <a:gd name="connsiteX34" fmla="*/ 302361 w 594090"/>
                  <a:gd name="connsiteY34" fmla="*/ 4225 h 5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4090" h="505700">
                    <a:moveTo>
                      <a:pt x="160940" y="183755"/>
                    </a:moveTo>
                    <a:cubicBezTo>
                      <a:pt x="178085" y="184707"/>
                      <a:pt x="187610" y="192327"/>
                      <a:pt x="188563" y="210425"/>
                    </a:cubicBezTo>
                    <a:cubicBezTo>
                      <a:pt x="190468" y="226618"/>
                      <a:pt x="187610" y="242810"/>
                      <a:pt x="183800" y="259002"/>
                    </a:cubicBezTo>
                    <a:cubicBezTo>
                      <a:pt x="179038" y="283768"/>
                      <a:pt x="172370" y="365682"/>
                      <a:pt x="172370" y="380922"/>
                    </a:cubicBezTo>
                    <a:cubicBezTo>
                      <a:pt x="173323" y="395210"/>
                      <a:pt x="221900" y="430453"/>
                      <a:pt x="234283" y="440930"/>
                    </a:cubicBezTo>
                    <a:cubicBezTo>
                      <a:pt x="259048" y="461885"/>
                      <a:pt x="247618" y="497128"/>
                      <a:pt x="223805" y="505700"/>
                    </a:cubicBezTo>
                    <a:cubicBezTo>
                      <a:pt x="220948" y="505700"/>
                      <a:pt x="107600" y="449503"/>
                      <a:pt x="89503" y="438072"/>
                    </a:cubicBezTo>
                    <a:cubicBezTo>
                      <a:pt x="72358" y="426642"/>
                      <a:pt x="79025" y="358063"/>
                      <a:pt x="81883" y="340917"/>
                    </a:cubicBezTo>
                    <a:cubicBezTo>
                      <a:pt x="83788" y="331393"/>
                      <a:pt x="85693" y="321868"/>
                      <a:pt x="78073" y="313295"/>
                    </a:cubicBezTo>
                    <a:cubicBezTo>
                      <a:pt x="69500" y="303770"/>
                      <a:pt x="60928" y="303770"/>
                      <a:pt x="53308" y="314247"/>
                    </a:cubicBezTo>
                    <a:cubicBezTo>
                      <a:pt x="45688" y="324725"/>
                      <a:pt x="26638" y="379017"/>
                      <a:pt x="21875" y="394257"/>
                    </a:cubicBezTo>
                    <a:cubicBezTo>
                      <a:pt x="20923" y="398067"/>
                      <a:pt x="1873" y="401878"/>
                      <a:pt x="920" y="392353"/>
                    </a:cubicBezTo>
                    <a:cubicBezTo>
                      <a:pt x="-985" y="374255"/>
                      <a:pt x="-32" y="356157"/>
                      <a:pt x="4730" y="339013"/>
                    </a:cubicBezTo>
                    <a:cubicBezTo>
                      <a:pt x="12350" y="311390"/>
                      <a:pt x="12350" y="284720"/>
                      <a:pt x="8540" y="257097"/>
                    </a:cubicBezTo>
                    <a:cubicBezTo>
                      <a:pt x="4730" y="233285"/>
                      <a:pt x="15208" y="213282"/>
                      <a:pt x="30448" y="195185"/>
                    </a:cubicBezTo>
                    <a:lnTo>
                      <a:pt x="41758" y="187511"/>
                    </a:lnTo>
                    <a:lnTo>
                      <a:pt x="156144" y="183755"/>
                    </a:lnTo>
                    <a:close/>
                    <a:moveTo>
                      <a:pt x="431029" y="0"/>
                    </a:moveTo>
                    <a:lnTo>
                      <a:pt x="434308" y="4685"/>
                    </a:lnTo>
                    <a:cubicBezTo>
                      <a:pt x="450500" y="8495"/>
                      <a:pt x="455263" y="18020"/>
                      <a:pt x="450500" y="34213"/>
                    </a:cubicBezTo>
                    <a:cubicBezTo>
                      <a:pt x="429546" y="78027"/>
                      <a:pt x="437165" y="98030"/>
                      <a:pt x="445738" y="126605"/>
                    </a:cubicBezTo>
                    <a:cubicBezTo>
                      <a:pt x="455263" y="159943"/>
                      <a:pt x="486696" y="187565"/>
                      <a:pt x="529558" y="189470"/>
                    </a:cubicBezTo>
                    <a:cubicBezTo>
                      <a:pt x="542893" y="190422"/>
                      <a:pt x="557180" y="191375"/>
                      <a:pt x="569563" y="195185"/>
                    </a:cubicBezTo>
                    <a:cubicBezTo>
                      <a:pt x="584803" y="198995"/>
                      <a:pt x="592423" y="208520"/>
                      <a:pt x="593375" y="223760"/>
                    </a:cubicBezTo>
                    <a:cubicBezTo>
                      <a:pt x="594329" y="232332"/>
                      <a:pt x="594328" y="239952"/>
                      <a:pt x="593375" y="248525"/>
                    </a:cubicBezTo>
                    <a:cubicBezTo>
                      <a:pt x="592423" y="261860"/>
                      <a:pt x="587660" y="267575"/>
                      <a:pt x="573373" y="268527"/>
                    </a:cubicBezTo>
                    <a:cubicBezTo>
                      <a:pt x="559085" y="269480"/>
                      <a:pt x="482885" y="266622"/>
                      <a:pt x="459073" y="261860"/>
                    </a:cubicBezTo>
                    <a:cubicBezTo>
                      <a:pt x="410496" y="252335"/>
                      <a:pt x="378110" y="221855"/>
                      <a:pt x="357155" y="178040"/>
                    </a:cubicBezTo>
                    <a:cubicBezTo>
                      <a:pt x="354298" y="171372"/>
                      <a:pt x="352393" y="160895"/>
                      <a:pt x="342868" y="161847"/>
                    </a:cubicBezTo>
                    <a:cubicBezTo>
                      <a:pt x="333343" y="162800"/>
                      <a:pt x="331438" y="173277"/>
                      <a:pt x="328580" y="179945"/>
                    </a:cubicBezTo>
                    <a:cubicBezTo>
                      <a:pt x="326675" y="184707"/>
                      <a:pt x="324771" y="210425"/>
                      <a:pt x="320960" y="217093"/>
                    </a:cubicBezTo>
                    <a:cubicBezTo>
                      <a:pt x="316198" y="225665"/>
                      <a:pt x="282860" y="219950"/>
                      <a:pt x="282860" y="209472"/>
                    </a:cubicBezTo>
                    <a:cubicBezTo>
                      <a:pt x="285718" y="149465"/>
                      <a:pt x="290480" y="127557"/>
                      <a:pt x="280955" y="49452"/>
                    </a:cubicBezTo>
                    <a:cubicBezTo>
                      <a:pt x="280003" y="32307"/>
                      <a:pt x="290480" y="18020"/>
                      <a:pt x="300958" y="5638"/>
                    </a:cubicBezTo>
                    <a:lnTo>
                      <a:pt x="302361" y="422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0252443-C93E-4883-866B-9665E12A8F52}"/>
                </a:ext>
              </a:extLst>
            </p:cNvPr>
            <p:cNvGrpSpPr/>
            <p:nvPr/>
          </p:nvGrpSpPr>
          <p:grpSpPr>
            <a:xfrm rot="19397166" flipH="1">
              <a:off x="5458437" y="5235389"/>
              <a:ext cx="609109" cy="654577"/>
              <a:chOff x="5097314" y="2786062"/>
              <a:chExt cx="2324100" cy="2697039"/>
            </a:xfrm>
          </p:grpSpPr>
          <p:sp>
            <p:nvSpPr>
              <p:cNvPr id="148" name="Freeform 18">
                <a:extLst>
                  <a:ext uri="{FF2B5EF4-FFF2-40B4-BE49-F238E27FC236}">
                    <a16:creationId xmlns:a16="http://schemas.microsoft.com/office/drawing/2014/main" id="{D4F3F036-600C-4C0F-AE55-3C8E1707D110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100000">
                    <a:schemeClr val="accent3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Freeform 19">
                <a:extLst>
                  <a:ext uri="{FF2B5EF4-FFF2-40B4-BE49-F238E27FC236}">
                    <a16:creationId xmlns:a16="http://schemas.microsoft.com/office/drawing/2014/main" id="{EE2E9E0B-5B19-4043-8BAE-FFE31F5282F9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Freeform 20">
                <a:extLst>
                  <a:ext uri="{FF2B5EF4-FFF2-40B4-BE49-F238E27FC236}">
                    <a16:creationId xmlns:a16="http://schemas.microsoft.com/office/drawing/2014/main" id="{C4E22C25-D996-4654-9782-D56B0CDAB905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Freeform 21">
                <a:extLst>
                  <a:ext uri="{FF2B5EF4-FFF2-40B4-BE49-F238E27FC236}">
                    <a16:creationId xmlns:a16="http://schemas.microsoft.com/office/drawing/2014/main" id="{F7CC3041-C5ED-4C35-9D67-7CDE094DDAA1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100000">
                    <a:schemeClr val="accent3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CC3676D-CAB4-429B-888F-F9F9A9C2B966}"/>
                </a:ext>
              </a:extLst>
            </p:cNvPr>
            <p:cNvGrpSpPr/>
            <p:nvPr/>
          </p:nvGrpSpPr>
          <p:grpSpPr>
            <a:xfrm rot="20700000">
              <a:off x="5624006" y="5004112"/>
              <a:ext cx="230295" cy="283925"/>
              <a:chOff x="3655352" y="2514354"/>
              <a:chExt cx="332459" cy="409882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87E23E1-D6E0-4B0E-8443-1E18FCF786BE}"/>
                  </a:ext>
                </a:extLst>
              </p:cNvPr>
              <p:cNvSpPr/>
              <p:nvPr/>
            </p:nvSpPr>
            <p:spPr>
              <a:xfrm>
                <a:off x="3725830" y="2633094"/>
                <a:ext cx="107438" cy="224209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2" fmla="*/ 73817 w 73817"/>
                  <a:gd name="connsiteY2" fmla="*/ 0 h 116682"/>
                  <a:gd name="connsiteX0" fmla="*/ 0 w 95249"/>
                  <a:gd name="connsiteY0" fmla="*/ 154782 h 154782"/>
                  <a:gd name="connsiteX1" fmla="*/ 95249 w 95249"/>
                  <a:gd name="connsiteY1" fmla="*/ 0 h 154782"/>
                  <a:gd name="connsiteX2" fmla="*/ 95249 w 95249"/>
                  <a:gd name="connsiteY2" fmla="*/ 0 h 154782"/>
                  <a:gd name="connsiteX0" fmla="*/ 0 w 118872"/>
                  <a:gd name="connsiteY0" fmla="*/ 219007 h 219007"/>
                  <a:gd name="connsiteX1" fmla="*/ 95249 w 118872"/>
                  <a:gd name="connsiteY1" fmla="*/ 64225 h 219007"/>
                  <a:gd name="connsiteX2" fmla="*/ 118872 w 118872"/>
                  <a:gd name="connsiteY2" fmla="*/ 0 h 219007"/>
                  <a:gd name="connsiteX0" fmla="*/ 0 w 95249"/>
                  <a:gd name="connsiteY0" fmla="*/ 154782 h 154782"/>
                  <a:gd name="connsiteX1" fmla="*/ 95249 w 95249"/>
                  <a:gd name="connsiteY1" fmla="*/ 0 h 154782"/>
                  <a:gd name="connsiteX0" fmla="*/ 0 w 107438"/>
                  <a:gd name="connsiteY0" fmla="*/ 224209 h 224209"/>
                  <a:gd name="connsiteX1" fmla="*/ 107438 w 107438"/>
                  <a:gd name="connsiteY1" fmla="*/ 0 h 2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438" h="224209">
                    <a:moveTo>
                      <a:pt x="0" y="224209"/>
                    </a:moveTo>
                    <a:lnTo>
                      <a:pt x="107438" y="0"/>
                    </a:ln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72">
                <a:extLst>
                  <a:ext uri="{FF2B5EF4-FFF2-40B4-BE49-F238E27FC236}">
                    <a16:creationId xmlns:a16="http://schemas.microsoft.com/office/drawing/2014/main" id="{9D03C9B0-284F-4987-848A-0DF914BC3953}"/>
                  </a:ext>
                </a:extLst>
              </p:cNvPr>
              <p:cNvSpPr/>
              <p:nvPr/>
            </p:nvSpPr>
            <p:spPr>
              <a:xfrm flipH="1">
                <a:off x="3715228" y="2526604"/>
                <a:ext cx="196248" cy="397632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15799 w 315799"/>
                  <a:gd name="connsiteY0" fmla="*/ 693925 h 693925"/>
                  <a:gd name="connsiteX1" fmla="*/ 17959 w 315799"/>
                  <a:gd name="connsiteY1" fmla="*/ 97623 h 693925"/>
                  <a:gd name="connsiteX2" fmla="*/ 42957 w 315799"/>
                  <a:gd name="connsiteY2" fmla="*/ 1 h 693925"/>
                  <a:gd name="connsiteX0" fmla="*/ 336697 w 336697"/>
                  <a:gd name="connsiteY0" fmla="*/ 785848 h 785848"/>
                  <a:gd name="connsiteX1" fmla="*/ 17959 w 336697"/>
                  <a:gd name="connsiteY1" fmla="*/ 97623 h 785848"/>
                  <a:gd name="connsiteX2" fmla="*/ 42957 w 336697"/>
                  <a:gd name="connsiteY2" fmla="*/ 1 h 785848"/>
                  <a:gd name="connsiteX0" fmla="*/ 430576 w 430576"/>
                  <a:gd name="connsiteY0" fmla="*/ 959361 h 959361"/>
                  <a:gd name="connsiteX1" fmla="*/ 17957 w 430576"/>
                  <a:gd name="connsiteY1" fmla="*/ 97623 h 959361"/>
                  <a:gd name="connsiteX2" fmla="*/ 42955 w 430576"/>
                  <a:gd name="connsiteY2" fmla="*/ 1 h 9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576" h="959361">
                    <a:moveTo>
                      <a:pt x="430576" y="959361"/>
                    </a:moveTo>
                    <a:cubicBezTo>
                      <a:pt x="196012" y="52071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181A16E-87D3-47DB-9FF0-A1DD34A5E750}"/>
                  </a:ext>
                </a:extLst>
              </p:cNvPr>
              <p:cNvSpPr/>
              <p:nvPr/>
            </p:nvSpPr>
            <p:spPr>
              <a:xfrm>
                <a:off x="3655352" y="2648021"/>
                <a:ext cx="148956" cy="255861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2" fmla="*/ 80962 w 80962"/>
                  <a:gd name="connsiteY2" fmla="*/ 0 h 128588"/>
                  <a:gd name="connsiteX0" fmla="*/ 0 w 119062"/>
                  <a:gd name="connsiteY0" fmla="*/ 185738 h 185738"/>
                  <a:gd name="connsiteX1" fmla="*/ 80962 w 119062"/>
                  <a:gd name="connsiteY1" fmla="*/ 57150 h 185738"/>
                  <a:gd name="connsiteX2" fmla="*/ 119062 w 119062"/>
                  <a:gd name="connsiteY2" fmla="*/ 0 h 185738"/>
                  <a:gd name="connsiteX0" fmla="*/ 0 w 107156"/>
                  <a:gd name="connsiteY0" fmla="*/ 171450 h 171450"/>
                  <a:gd name="connsiteX1" fmla="*/ 80962 w 107156"/>
                  <a:gd name="connsiteY1" fmla="*/ 42862 h 171450"/>
                  <a:gd name="connsiteX2" fmla="*/ 107156 w 107156"/>
                  <a:gd name="connsiteY2" fmla="*/ 0 h 171450"/>
                  <a:gd name="connsiteX0" fmla="*/ 0 w 145256"/>
                  <a:gd name="connsiteY0" fmla="*/ 219075 h 219075"/>
                  <a:gd name="connsiteX1" fmla="*/ 119062 w 145256"/>
                  <a:gd name="connsiteY1" fmla="*/ 42862 h 219075"/>
                  <a:gd name="connsiteX2" fmla="*/ 145256 w 145256"/>
                  <a:gd name="connsiteY2" fmla="*/ 0 h 219075"/>
                  <a:gd name="connsiteX0" fmla="*/ 0 w 119062"/>
                  <a:gd name="connsiteY0" fmla="*/ 176213 h 176213"/>
                  <a:gd name="connsiteX1" fmla="*/ 119062 w 119062"/>
                  <a:gd name="connsiteY1" fmla="*/ 0 h 176213"/>
                  <a:gd name="connsiteX0" fmla="*/ 0 w 148956"/>
                  <a:gd name="connsiteY0" fmla="*/ 255861 h 255861"/>
                  <a:gd name="connsiteX1" fmla="*/ 148956 w 148956"/>
                  <a:gd name="connsiteY1" fmla="*/ 0 h 25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56" h="255861">
                    <a:moveTo>
                      <a:pt x="0" y="255861"/>
                    </a:moveTo>
                    <a:lnTo>
                      <a:pt x="148956" y="0"/>
                    </a:ln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72">
                <a:extLst>
                  <a:ext uri="{FF2B5EF4-FFF2-40B4-BE49-F238E27FC236}">
                    <a16:creationId xmlns:a16="http://schemas.microsoft.com/office/drawing/2014/main" id="{6934DAB3-560F-4232-9118-EEED06FB8DE4}"/>
                  </a:ext>
                </a:extLst>
              </p:cNvPr>
              <p:cNvSpPr/>
              <p:nvPr/>
            </p:nvSpPr>
            <p:spPr>
              <a:xfrm flipH="1">
                <a:off x="3863163" y="2514354"/>
                <a:ext cx="124648" cy="348556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425515 w 425515"/>
                  <a:gd name="connsiteY0" fmla="*/ 963950 h 963950"/>
                  <a:gd name="connsiteX1" fmla="*/ 17959 w 425515"/>
                  <a:gd name="connsiteY1" fmla="*/ 97623 h 963950"/>
                  <a:gd name="connsiteX2" fmla="*/ 42957 w 425515"/>
                  <a:gd name="connsiteY2" fmla="*/ 1 h 963950"/>
                  <a:gd name="connsiteX0" fmla="*/ 456864 w 456864"/>
                  <a:gd name="connsiteY0" fmla="*/ 935225 h 935225"/>
                  <a:gd name="connsiteX1" fmla="*/ 17959 w 456864"/>
                  <a:gd name="connsiteY1" fmla="*/ 97623 h 935225"/>
                  <a:gd name="connsiteX2" fmla="*/ 42957 w 456864"/>
                  <a:gd name="connsiteY2" fmla="*/ 1 h 935225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274003 w 274003"/>
                  <a:gd name="connsiteY0" fmla="*/ 515823 h 515823"/>
                  <a:gd name="connsiteX1" fmla="*/ 17959 w 274003"/>
                  <a:gd name="connsiteY1" fmla="*/ 97623 h 515823"/>
                  <a:gd name="connsiteX2" fmla="*/ 42957 w 274003"/>
                  <a:gd name="connsiteY2" fmla="*/ 1 h 515823"/>
                  <a:gd name="connsiteX0" fmla="*/ 186263 w 186264"/>
                  <a:gd name="connsiteY0" fmla="*/ 887288 h 887289"/>
                  <a:gd name="connsiteX1" fmla="*/ 17957 w 186264"/>
                  <a:gd name="connsiteY1" fmla="*/ 97623 h 887289"/>
                  <a:gd name="connsiteX2" fmla="*/ 42955 w 186264"/>
                  <a:gd name="connsiteY2" fmla="*/ 1 h 887289"/>
                  <a:gd name="connsiteX0" fmla="*/ 186263 w 186262"/>
                  <a:gd name="connsiteY0" fmla="*/ 887288 h 887289"/>
                  <a:gd name="connsiteX1" fmla="*/ 17957 w 186262"/>
                  <a:gd name="connsiteY1" fmla="*/ 97623 h 887289"/>
                  <a:gd name="connsiteX2" fmla="*/ 42955 w 186262"/>
                  <a:gd name="connsiteY2" fmla="*/ 1 h 887289"/>
                  <a:gd name="connsiteX0" fmla="*/ 273483 w 273483"/>
                  <a:gd name="connsiteY0" fmla="*/ 840955 h 840954"/>
                  <a:gd name="connsiteX1" fmla="*/ 17957 w 273483"/>
                  <a:gd name="connsiteY1" fmla="*/ 97623 h 840954"/>
                  <a:gd name="connsiteX2" fmla="*/ 42955 w 273483"/>
                  <a:gd name="connsiteY2" fmla="*/ 1 h 840954"/>
                  <a:gd name="connsiteX0" fmla="*/ 273483 w 273483"/>
                  <a:gd name="connsiteY0" fmla="*/ 840955 h 840954"/>
                  <a:gd name="connsiteX1" fmla="*/ 17957 w 273483"/>
                  <a:gd name="connsiteY1" fmla="*/ 97623 h 840954"/>
                  <a:gd name="connsiteX2" fmla="*/ 42955 w 273483"/>
                  <a:gd name="connsiteY2" fmla="*/ 1 h 84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483" h="840954">
                    <a:moveTo>
                      <a:pt x="273483" y="840955"/>
                    </a:moveTo>
                    <a:cubicBezTo>
                      <a:pt x="144022" y="493989"/>
                      <a:pt x="61688" y="191254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266AC12-876B-4420-9562-141BBC7FCA2C}"/>
                </a:ext>
              </a:extLst>
            </p:cNvPr>
            <p:cNvGrpSpPr/>
            <p:nvPr/>
          </p:nvGrpSpPr>
          <p:grpSpPr>
            <a:xfrm rot="19851347" flipH="1">
              <a:off x="5240808" y="5334806"/>
              <a:ext cx="638679" cy="686354"/>
              <a:chOff x="5097314" y="2786062"/>
              <a:chExt cx="2324100" cy="2697039"/>
            </a:xfrm>
          </p:grpSpPr>
          <p:sp>
            <p:nvSpPr>
              <p:cNvPr id="140" name="Freeform 23">
                <a:extLst>
                  <a:ext uri="{FF2B5EF4-FFF2-40B4-BE49-F238E27FC236}">
                    <a16:creationId xmlns:a16="http://schemas.microsoft.com/office/drawing/2014/main" id="{1D90FDCE-7E67-4031-9E4E-B14B6DD40877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100000">
                    <a:schemeClr val="accent4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:a16="http://schemas.microsoft.com/office/drawing/2014/main" id="{8442DA00-3D11-43EC-8CEC-E5C7C20F5730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2" name="Freeform 25">
                <a:extLst>
                  <a:ext uri="{FF2B5EF4-FFF2-40B4-BE49-F238E27FC236}">
                    <a16:creationId xmlns:a16="http://schemas.microsoft.com/office/drawing/2014/main" id="{799816AF-CF5B-4C4F-B466-FA55D9C3DBBB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id="{58726C47-31B5-4A9A-8CFF-A148566EB9B8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100000">
                    <a:schemeClr val="accent4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FC57DF3-1D61-4E79-A6BD-548C5D55D681}"/>
                </a:ext>
              </a:extLst>
            </p:cNvPr>
            <p:cNvGrpSpPr/>
            <p:nvPr/>
          </p:nvGrpSpPr>
          <p:grpSpPr>
            <a:xfrm rot="20700000" flipH="1">
              <a:off x="5122483" y="5274976"/>
              <a:ext cx="570378" cy="612956"/>
              <a:chOff x="5097314" y="2786062"/>
              <a:chExt cx="2324100" cy="2697039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id="{D8D0C81B-21F7-4F5A-A83B-0794BCFC1D1B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Freeform 4">
                <a:extLst>
                  <a:ext uri="{FF2B5EF4-FFF2-40B4-BE49-F238E27FC236}">
                    <a16:creationId xmlns:a16="http://schemas.microsoft.com/office/drawing/2014/main" id="{C9EE0D00-DE53-49EC-A720-B977C451AEF0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Freeform 7">
                <a:extLst>
                  <a:ext uri="{FF2B5EF4-FFF2-40B4-BE49-F238E27FC236}">
                    <a16:creationId xmlns:a16="http://schemas.microsoft.com/office/drawing/2014/main" id="{B4DB974D-14EF-4B2B-B7A8-9E4922F4D2D9}"/>
                  </a:ext>
                </a:extLst>
              </p:cNvPr>
              <p:cNvSpPr/>
              <p:nvPr/>
            </p:nvSpPr>
            <p:spPr>
              <a:xfrm>
                <a:off x="5377275" y="3140073"/>
                <a:ext cx="1655201" cy="2009777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  <a:gd name="connsiteX0" fmla="*/ 1655200 w 1655200"/>
                  <a:gd name="connsiteY0" fmla="*/ 2009776 h 2009776"/>
                  <a:gd name="connsiteX1" fmla="*/ 1026550 w 1655200"/>
                  <a:gd name="connsiteY1" fmla="*/ 1785937 h 2009776"/>
                  <a:gd name="connsiteX2" fmla="*/ 0 w 1655200"/>
                  <a:gd name="connsiteY2" fmla="*/ 74613 h 2009776"/>
                  <a:gd name="connsiteX3" fmla="*/ 29601 w 1655200"/>
                  <a:gd name="connsiteY3" fmla="*/ 0 h 2009776"/>
                  <a:gd name="connsiteX4" fmla="*/ 1655200 w 1655200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200" h="2009776">
                    <a:moveTo>
                      <a:pt x="1655200" y="2009776"/>
                    </a:moveTo>
                    <a:lnTo>
                      <a:pt x="1026550" y="1785937"/>
                    </a:lnTo>
                    <a:cubicBezTo>
                      <a:pt x="715450" y="1234546"/>
                      <a:pt x="330150" y="621241"/>
                      <a:pt x="0" y="74613"/>
                    </a:cubicBezTo>
                    <a:lnTo>
                      <a:pt x="29601" y="0"/>
                    </a:lnTo>
                    <a:lnTo>
                      <a:pt x="1655200" y="200977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A48B3BBB-7BE4-4AEA-AA81-1BBBE03745AD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159D58-CA6A-4C3B-A72F-F0FD28120796}"/>
                </a:ext>
              </a:extLst>
            </p:cNvPr>
            <p:cNvGrpSpPr/>
            <p:nvPr/>
          </p:nvGrpSpPr>
          <p:grpSpPr>
            <a:xfrm rot="20700000">
              <a:off x="5386671" y="5106911"/>
              <a:ext cx="225923" cy="216855"/>
              <a:chOff x="3581400" y="2673588"/>
              <a:chExt cx="326146" cy="313057"/>
            </a:xfrm>
          </p:grpSpPr>
          <p:sp>
            <p:nvSpPr>
              <p:cNvPr id="132" name="Freeform 72">
                <a:extLst>
                  <a:ext uri="{FF2B5EF4-FFF2-40B4-BE49-F238E27FC236}">
                    <a16:creationId xmlns:a16="http://schemas.microsoft.com/office/drawing/2014/main" id="{C7BB8B16-6313-4ABF-B4EF-568B359B339A}"/>
                  </a:ext>
                </a:extLst>
              </p:cNvPr>
              <p:cNvSpPr/>
              <p:nvPr/>
            </p:nvSpPr>
            <p:spPr>
              <a:xfrm flipH="1">
                <a:off x="3649099" y="2687506"/>
                <a:ext cx="160222" cy="299139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1535 w 351536"/>
                  <a:gd name="connsiteY0" fmla="*/ 721730 h 721729"/>
                  <a:gd name="connsiteX1" fmla="*/ 17957 w 351536"/>
                  <a:gd name="connsiteY1" fmla="*/ 97623 h 721729"/>
                  <a:gd name="connsiteX2" fmla="*/ 42955 w 351536"/>
                  <a:gd name="connsiteY2" fmla="*/ 1 h 72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536" h="721729">
                    <a:moveTo>
                      <a:pt x="351535" y="721730"/>
                    </a:moveTo>
                    <a:cubicBezTo>
                      <a:pt x="116971" y="283082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0E1D36C-3655-4D45-9D04-FD9DFFF095D4}"/>
                  </a:ext>
                </a:extLst>
              </p:cNvPr>
              <p:cNvSpPr/>
              <p:nvPr/>
            </p:nvSpPr>
            <p:spPr>
              <a:xfrm>
                <a:off x="3581400" y="2815426"/>
                <a:ext cx="86519" cy="127801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0" fmla="*/ 0 w 86519"/>
                  <a:gd name="connsiteY0" fmla="*/ 127801 h 127801"/>
                  <a:gd name="connsiteX1" fmla="*/ 86519 w 86519"/>
                  <a:gd name="connsiteY1" fmla="*/ 0 h 12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519" h="127801">
                    <a:moveTo>
                      <a:pt x="0" y="127801"/>
                    </a:moveTo>
                    <a:lnTo>
                      <a:pt x="86519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72">
                <a:extLst>
                  <a:ext uri="{FF2B5EF4-FFF2-40B4-BE49-F238E27FC236}">
                    <a16:creationId xmlns:a16="http://schemas.microsoft.com/office/drawing/2014/main" id="{D738B411-9545-4667-948A-8290BCC2E049}"/>
                  </a:ext>
                </a:extLst>
              </p:cNvPr>
              <p:cNvSpPr/>
              <p:nvPr/>
            </p:nvSpPr>
            <p:spPr>
              <a:xfrm flipH="1">
                <a:off x="3759100" y="2673588"/>
                <a:ext cx="148446" cy="288258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325699 w 325699"/>
                  <a:gd name="connsiteY0" fmla="*/ 695475 h 695475"/>
                  <a:gd name="connsiteX1" fmla="*/ 17957 w 325699"/>
                  <a:gd name="connsiteY1" fmla="*/ 97623 h 695475"/>
                  <a:gd name="connsiteX2" fmla="*/ 42955 w 325699"/>
                  <a:gd name="connsiteY2" fmla="*/ 1 h 6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699" h="695475">
                    <a:moveTo>
                      <a:pt x="325699" y="695475"/>
                    </a:moveTo>
                    <a:cubicBezTo>
                      <a:pt x="91135" y="256827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C280CF5-B0AA-4F53-B47D-89037922BC8C}"/>
                  </a:ext>
                </a:extLst>
              </p:cNvPr>
              <p:cNvSpPr/>
              <p:nvPr/>
            </p:nvSpPr>
            <p:spPr>
              <a:xfrm>
                <a:off x="3705222" y="2792900"/>
                <a:ext cx="90688" cy="145709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90687"/>
                  <a:gd name="connsiteY0" fmla="*/ 145710 h 145710"/>
                  <a:gd name="connsiteX1" fmla="*/ 80961 w 90687"/>
                  <a:gd name="connsiteY1" fmla="*/ 12360 h 145710"/>
                  <a:gd name="connsiteX2" fmla="*/ 90687 w 90687"/>
                  <a:gd name="connsiteY2" fmla="*/ 0 h 14571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0" fmla="*/ 0 w 90687"/>
                  <a:gd name="connsiteY0" fmla="*/ 145709 h 145709"/>
                  <a:gd name="connsiteX1" fmla="*/ 90687 w 90687"/>
                  <a:gd name="connsiteY1" fmla="*/ 0 h 14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87" h="145709">
                    <a:moveTo>
                      <a:pt x="0" y="145709"/>
                    </a:moveTo>
                    <a:lnTo>
                      <a:pt x="90687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8AE7CD7-EE36-4F73-97C2-B7EAE2C574EF}"/>
                </a:ext>
              </a:extLst>
            </p:cNvPr>
            <p:cNvGrpSpPr/>
            <p:nvPr/>
          </p:nvGrpSpPr>
          <p:grpSpPr>
            <a:xfrm rot="20700000">
              <a:off x="5557237" y="5053799"/>
              <a:ext cx="187513" cy="383028"/>
              <a:chOff x="3699294" y="2515377"/>
              <a:chExt cx="270698" cy="552949"/>
            </a:xfrm>
          </p:grpSpPr>
          <p:sp>
            <p:nvSpPr>
              <p:cNvPr id="128" name="Freeform 72">
                <a:extLst>
                  <a:ext uri="{FF2B5EF4-FFF2-40B4-BE49-F238E27FC236}">
                    <a16:creationId xmlns:a16="http://schemas.microsoft.com/office/drawing/2014/main" id="{59035593-9BBE-4D9F-9699-D8075BD8DDB8}"/>
                  </a:ext>
                </a:extLst>
              </p:cNvPr>
              <p:cNvSpPr/>
              <p:nvPr/>
            </p:nvSpPr>
            <p:spPr>
              <a:xfrm flipH="1">
                <a:off x="3728097" y="2520307"/>
                <a:ext cx="177673" cy="357681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15799 w 315799"/>
                  <a:gd name="connsiteY0" fmla="*/ 693925 h 693925"/>
                  <a:gd name="connsiteX1" fmla="*/ 17959 w 315799"/>
                  <a:gd name="connsiteY1" fmla="*/ 97623 h 693925"/>
                  <a:gd name="connsiteX2" fmla="*/ 42957 w 315799"/>
                  <a:gd name="connsiteY2" fmla="*/ 1 h 693925"/>
                  <a:gd name="connsiteX0" fmla="*/ 389824 w 389824"/>
                  <a:gd name="connsiteY0" fmla="*/ 862971 h 862970"/>
                  <a:gd name="connsiteX1" fmla="*/ 17957 w 389824"/>
                  <a:gd name="connsiteY1" fmla="*/ 97623 h 862970"/>
                  <a:gd name="connsiteX2" fmla="*/ 42955 w 389824"/>
                  <a:gd name="connsiteY2" fmla="*/ 1 h 86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824" h="862970">
                    <a:moveTo>
                      <a:pt x="389824" y="862971"/>
                    </a:moveTo>
                    <a:cubicBezTo>
                      <a:pt x="155260" y="424323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2E40A72-A3FA-40DA-B22C-CED11AF3A898}"/>
                  </a:ext>
                </a:extLst>
              </p:cNvPr>
              <p:cNvSpPr/>
              <p:nvPr/>
            </p:nvSpPr>
            <p:spPr>
              <a:xfrm>
                <a:off x="3699294" y="2628401"/>
                <a:ext cx="116878" cy="238693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2" fmla="*/ 80962 w 80962"/>
                  <a:gd name="connsiteY2" fmla="*/ 0 h 128588"/>
                  <a:gd name="connsiteX0" fmla="*/ 0 w 141207"/>
                  <a:gd name="connsiteY0" fmla="*/ 225760 h 225760"/>
                  <a:gd name="connsiteX1" fmla="*/ 80962 w 141207"/>
                  <a:gd name="connsiteY1" fmla="*/ 97172 h 225760"/>
                  <a:gd name="connsiteX2" fmla="*/ 141207 w 141207"/>
                  <a:gd name="connsiteY2" fmla="*/ 0 h 225760"/>
                  <a:gd name="connsiteX0" fmla="*/ 0 w 80962"/>
                  <a:gd name="connsiteY0" fmla="*/ 128588 h 128588"/>
                  <a:gd name="connsiteX1" fmla="*/ 80962 w 80962"/>
                  <a:gd name="connsiteY1" fmla="*/ 0 h 128588"/>
                  <a:gd name="connsiteX0" fmla="*/ 0 w 116878"/>
                  <a:gd name="connsiteY0" fmla="*/ 238693 h 238693"/>
                  <a:gd name="connsiteX1" fmla="*/ 116878 w 116878"/>
                  <a:gd name="connsiteY1" fmla="*/ 0 h 23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878" h="238693">
                    <a:moveTo>
                      <a:pt x="0" y="238693"/>
                    </a:moveTo>
                    <a:lnTo>
                      <a:pt x="116878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72">
                <a:extLst>
                  <a:ext uri="{FF2B5EF4-FFF2-40B4-BE49-F238E27FC236}">
                    <a16:creationId xmlns:a16="http://schemas.microsoft.com/office/drawing/2014/main" id="{B1A5A8A4-465B-48E7-9C00-E50B156CE129}"/>
                  </a:ext>
                </a:extLst>
              </p:cNvPr>
              <p:cNvSpPr/>
              <p:nvPr/>
            </p:nvSpPr>
            <p:spPr>
              <a:xfrm flipH="1">
                <a:off x="3732433" y="2515377"/>
                <a:ext cx="237559" cy="552949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496256 w 496256"/>
                  <a:gd name="connsiteY0" fmla="*/ 924903 h 924903"/>
                  <a:gd name="connsiteX1" fmla="*/ 5106 w 496256"/>
                  <a:gd name="connsiteY1" fmla="*/ 41341 h 924903"/>
                  <a:gd name="connsiteX2" fmla="*/ 233863 w 496256"/>
                  <a:gd name="connsiteY2" fmla="*/ 121821 h 924903"/>
                  <a:gd name="connsiteX0" fmla="*/ 502590 w 502590"/>
                  <a:gd name="connsiteY0" fmla="*/ 965897 h 965897"/>
                  <a:gd name="connsiteX1" fmla="*/ 11440 w 502590"/>
                  <a:gd name="connsiteY1" fmla="*/ 82335 h 965897"/>
                  <a:gd name="connsiteX2" fmla="*/ 83459 w 502590"/>
                  <a:gd name="connsiteY2" fmla="*/ 1950 h 965897"/>
                  <a:gd name="connsiteX0" fmla="*/ 462088 w 462088"/>
                  <a:gd name="connsiteY0" fmla="*/ 963948 h 963948"/>
                  <a:gd name="connsiteX1" fmla="*/ 17959 w 462088"/>
                  <a:gd name="connsiteY1" fmla="*/ 97623 h 963948"/>
                  <a:gd name="connsiteX2" fmla="*/ 42957 w 462088"/>
                  <a:gd name="connsiteY2" fmla="*/ 1 h 963948"/>
                  <a:gd name="connsiteX0" fmla="*/ 503885 w 503885"/>
                  <a:gd name="connsiteY0" fmla="*/ 981184 h 981184"/>
                  <a:gd name="connsiteX1" fmla="*/ 17959 w 503885"/>
                  <a:gd name="connsiteY1" fmla="*/ 97623 h 981184"/>
                  <a:gd name="connsiteX2" fmla="*/ 42957 w 503885"/>
                  <a:gd name="connsiteY2" fmla="*/ 1 h 981184"/>
                  <a:gd name="connsiteX0" fmla="*/ 357596 w 357596"/>
                  <a:gd name="connsiteY0" fmla="*/ 768612 h 768612"/>
                  <a:gd name="connsiteX1" fmla="*/ 17959 w 357596"/>
                  <a:gd name="connsiteY1" fmla="*/ 97623 h 768612"/>
                  <a:gd name="connsiteX2" fmla="*/ 42957 w 357596"/>
                  <a:gd name="connsiteY2" fmla="*/ 1 h 768612"/>
                  <a:gd name="connsiteX0" fmla="*/ 425515 w 425515"/>
                  <a:gd name="connsiteY0" fmla="*/ 963950 h 963950"/>
                  <a:gd name="connsiteX1" fmla="*/ 17959 w 425515"/>
                  <a:gd name="connsiteY1" fmla="*/ 97623 h 963950"/>
                  <a:gd name="connsiteX2" fmla="*/ 42957 w 425515"/>
                  <a:gd name="connsiteY2" fmla="*/ 1 h 963950"/>
                  <a:gd name="connsiteX0" fmla="*/ 456864 w 456864"/>
                  <a:gd name="connsiteY0" fmla="*/ 935225 h 935225"/>
                  <a:gd name="connsiteX1" fmla="*/ 17959 w 456864"/>
                  <a:gd name="connsiteY1" fmla="*/ 97623 h 935225"/>
                  <a:gd name="connsiteX2" fmla="*/ 42957 w 456864"/>
                  <a:gd name="connsiteY2" fmla="*/ 1 h 935225"/>
                  <a:gd name="connsiteX0" fmla="*/ 521216 w 521215"/>
                  <a:gd name="connsiteY0" fmla="*/ 1334092 h 1334093"/>
                  <a:gd name="connsiteX1" fmla="*/ 17957 w 521215"/>
                  <a:gd name="connsiteY1" fmla="*/ 97623 h 1334093"/>
                  <a:gd name="connsiteX2" fmla="*/ 42955 w 521215"/>
                  <a:gd name="connsiteY2" fmla="*/ 1 h 1334093"/>
                  <a:gd name="connsiteX0" fmla="*/ 521216 w 521217"/>
                  <a:gd name="connsiteY0" fmla="*/ 1334092 h 1334093"/>
                  <a:gd name="connsiteX1" fmla="*/ 17957 w 521217"/>
                  <a:gd name="connsiteY1" fmla="*/ 97623 h 1334093"/>
                  <a:gd name="connsiteX2" fmla="*/ 42955 w 521217"/>
                  <a:gd name="connsiteY2" fmla="*/ 1 h 13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217" h="1334093">
                    <a:moveTo>
                      <a:pt x="521216" y="1334092"/>
                    </a:moveTo>
                    <a:cubicBezTo>
                      <a:pt x="339171" y="879969"/>
                      <a:pt x="61689" y="231470"/>
                      <a:pt x="17957" y="97623"/>
                    </a:cubicBezTo>
                    <a:cubicBezTo>
                      <a:pt x="-25775" y="-36224"/>
                      <a:pt x="21420" y="21536"/>
                      <a:pt x="42955" y="1"/>
                    </a:cubicBezTo>
                  </a:path>
                </a:pathLst>
              </a:custGeom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4A8D327-324E-4B39-9A43-34B543D7DD00}"/>
                  </a:ext>
                </a:extLst>
              </p:cNvPr>
              <p:cNvSpPr/>
              <p:nvPr/>
            </p:nvSpPr>
            <p:spPr>
              <a:xfrm>
                <a:off x="3757308" y="2619992"/>
                <a:ext cx="135599" cy="275446"/>
              </a:xfrm>
              <a:custGeom>
                <a:avLst/>
                <a:gdLst>
                  <a:gd name="connsiteX0" fmla="*/ 0 w 133350"/>
                  <a:gd name="connsiteY0" fmla="*/ 173831 h 173831"/>
                  <a:gd name="connsiteX1" fmla="*/ 133350 w 133350"/>
                  <a:gd name="connsiteY1" fmla="*/ 0 h 173831"/>
                  <a:gd name="connsiteX2" fmla="*/ 133350 w 133350"/>
                  <a:gd name="connsiteY2" fmla="*/ 0 h 173831"/>
                  <a:gd name="connsiteX0" fmla="*/ 0 w 140493"/>
                  <a:gd name="connsiteY0" fmla="*/ 209550 h 209550"/>
                  <a:gd name="connsiteX1" fmla="*/ 140493 w 140493"/>
                  <a:gd name="connsiteY1" fmla="*/ 0 h 209550"/>
                  <a:gd name="connsiteX2" fmla="*/ 140493 w 140493"/>
                  <a:gd name="connsiteY2" fmla="*/ 0 h 209550"/>
                  <a:gd name="connsiteX0" fmla="*/ 0 w 80961"/>
                  <a:gd name="connsiteY0" fmla="*/ 133350 h 133350"/>
                  <a:gd name="connsiteX1" fmla="*/ 80961 w 80961"/>
                  <a:gd name="connsiteY1" fmla="*/ 0 h 133350"/>
                  <a:gd name="connsiteX2" fmla="*/ 80961 w 80961"/>
                  <a:gd name="connsiteY2" fmla="*/ 0 h 13335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2" fmla="*/ 73817 w 73817"/>
                  <a:gd name="connsiteY2" fmla="*/ 0 h 116682"/>
                  <a:gd name="connsiteX0" fmla="*/ 0 w 123840"/>
                  <a:gd name="connsiteY0" fmla="*/ 231560 h 231560"/>
                  <a:gd name="connsiteX1" fmla="*/ 73817 w 123840"/>
                  <a:gd name="connsiteY1" fmla="*/ 114878 h 231560"/>
                  <a:gd name="connsiteX2" fmla="*/ 123840 w 123840"/>
                  <a:gd name="connsiteY2" fmla="*/ 0 h 231560"/>
                  <a:gd name="connsiteX0" fmla="*/ 0 w 73817"/>
                  <a:gd name="connsiteY0" fmla="*/ 116682 h 116682"/>
                  <a:gd name="connsiteX1" fmla="*/ 73817 w 73817"/>
                  <a:gd name="connsiteY1" fmla="*/ 0 h 116682"/>
                  <a:gd name="connsiteX0" fmla="*/ 0 w 135599"/>
                  <a:gd name="connsiteY0" fmla="*/ 275445 h 275445"/>
                  <a:gd name="connsiteX1" fmla="*/ 135599 w 135599"/>
                  <a:gd name="connsiteY1" fmla="*/ 0 h 27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599" h="275445">
                    <a:moveTo>
                      <a:pt x="0" y="275445"/>
                    </a:moveTo>
                    <a:lnTo>
                      <a:pt x="135599" y="0"/>
                    </a:ln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51F2FA-E11A-4B20-A1C4-EE8CED7AEBFA}"/>
              </a:ext>
            </a:extLst>
          </p:cNvPr>
          <p:cNvGrpSpPr/>
          <p:nvPr/>
        </p:nvGrpSpPr>
        <p:grpSpPr>
          <a:xfrm>
            <a:off x="4666339" y="4396046"/>
            <a:ext cx="3257745" cy="2375916"/>
            <a:chOff x="764807" y="3229767"/>
            <a:chExt cx="2129268" cy="154443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6DB7362-5536-4EC9-9B13-0F4475D5AA36}"/>
                </a:ext>
              </a:extLst>
            </p:cNvPr>
            <p:cNvGrpSpPr/>
            <p:nvPr/>
          </p:nvGrpSpPr>
          <p:grpSpPr>
            <a:xfrm rot="203323">
              <a:off x="1082445" y="4049110"/>
              <a:ext cx="858076" cy="725096"/>
              <a:chOff x="6773186" y="2863072"/>
              <a:chExt cx="1724736" cy="1457446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FB21FA3-97D9-4A91-B2E5-0B03DE094BBD}"/>
                  </a:ext>
                </a:extLst>
              </p:cNvPr>
              <p:cNvSpPr/>
              <p:nvPr/>
            </p:nvSpPr>
            <p:spPr>
              <a:xfrm rot="21252091">
                <a:off x="6773186" y="2905185"/>
                <a:ext cx="1664332" cy="312062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D564F25-1598-4502-B7B2-5F35AEC60852}"/>
                  </a:ext>
                </a:extLst>
              </p:cNvPr>
              <p:cNvSpPr/>
              <p:nvPr/>
            </p:nvSpPr>
            <p:spPr>
              <a:xfrm rot="21252091">
                <a:off x="7601877" y="2863072"/>
                <a:ext cx="879448" cy="1163141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890BDFC-8573-4B8A-BDB6-D145A6B93DC2}"/>
                  </a:ext>
                </a:extLst>
              </p:cNvPr>
              <p:cNvSpPr/>
              <p:nvPr/>
            </p:nvSpPr>
            <p:spPr>
              <a:xfrm rot="21252091">
                <a:off x="6836898" y="3091182"/>
                <a:ext cx="983469" cy="1229336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F5B4D5F-EF14-459C-B5F3-B66809BD98CC}"/>
                  </a:ext>
                </a:extLst>
              </p:cNvPr>
              <p:cNvSpPr/>
              <p:nvPr/>
            </p:nvSpPr>
            <p:spPr>
              <a:xfrm rot="21252091">
                <a:off x="7811385" y="2985951"/>
                <a:ext cx="686537" cy="1243864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9009A0D-C0EE-4E00-B042-0BABD5F00930}"/>
                  </a:ext>
                </a:extLst>
              </p:cNvPr>
              <p:cNvSpPr/>
              <p:nvPr/>
            </p:nvSpPr>
            <p:spPr>
              <a:xfrm rot="21252091">
                <a:off x="8060864" y="3018272"/>
                <a:ext cx="264780" cy="1106402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9E86AED-5988-4E0B-839E-DF8EBB93293D}"/>
                  </a:ext>
                </a:extLst>
              </p:cNvPr>
              <p:cNvSpPr/>
              <p:nvPr/>
            </p:nvSpPr>
            <p:spPr>
              <a:xfrm rot="21252091">
                <a:off x="7106820" y="3136002"/>
                <a:ext cx="340432" cy="1096946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B70AB80-7D4F-48EA-B953-1C9F5A916C9C}"/>
                </a:ext>
              </a:extLst>
            </p:cNvPr>
            <p:cNvGrpSpPr/>
            <p:nvPr/>
          </p:nvGrpSpPr>
          <p:grpSpPr>
            <a:xfrm rot="20084259">
              <a:off x="764807" y="3388104"/>
              <a:ext cx="1125272" cy="643319"/>
              <a:chOff x="6419683" y="1357425"/>
              <a:chExt cx="2261802" cy="1293073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A90F8AB-4865-4BA2-B2C4-897F26643E9D}"/>
                  </a:ext>
                </a:extLst>
              </p:cNvPr>
              <p:cNvSpPr/>
              <p:nvPr/>
            </p:nvSpPr>
            <p:spPr>
              <a:xfrm rot="21252091">
                <a:off x="7778737" y="1974371"/>
                <a:ext cx="652494" cy="482278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F0C41FF-4788-4C9D-984B-30826CED7388}"/>
                  </a:ext>
                </a:extLst>
              </p:cNvPr>
              <p:cNvSpPr/>
              <p:nvPr/>
            </p:nvSpPr>
            <p:spPr>
              <a:xfrm rot="21252091">
                <a:off x="6658666" y="1971617"/>
                <a:ext cx="1758896" cy="312062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83F0F7F-C8C2-4659-8057-7C58C1041BCD}"/>
                  </a:ext>
                </a:extLst>
              </p:cNvPr>
              <p:cNvSpPr/>
              <p:nvPr/>
            </p:nvSpPr>
            <p:spPr>
              <a:xfrm rot="21252091">
                <a:off x="6685389" y="2269488"/>
                <a:ext cx="1134772" cy="274237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9EA36CE-C090-4ECF-A41B-6DBEFAC1F322}"/>
                  </a:ext>
                </a:extLst>
              </p:cNvPr>
              <p:cNvSpPr/>
              <p:nvPr/>
            </p:nvSpPr>
            <p:spPr>
              <a:xfrm rot="21252091">
                <a:off x="6950881" y="2294199"/>
                <a:ext cx="283693" cy="236411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A94EBC79-B8B9-4F5C-A14B-859B2455FB82}"/>
                  </a:ext>
                </a:extLst>
              </p:cNvPr>
              <p:cNvSpPr/>
              <p:nvPr/>
            </p:nvSpPr>
            <p:spPr>
              <a:xfrm rot="21252091">
                <a:off x="6924943" y="1996692"/>
                <a:ext cx="1011838" cy="283693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1EF0AB0-7844-4E59-B5D4-BB8BBBB2D46A}"/>
                  </a:ext>
                </a:extLst>
              </p:cNvPr>
              <p:cNvSpPr/>
              <p:nvPr/>
            </p:nvSpPr>
            <p:spPr>
              <a:xfrm rot="21252091">
                <a:off x="8078664" y="2039683"/>
                <a:ext cx="160759" cy="293149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542D1FE-733F-40AB-8BFD-CFD3CE482C76}"/>
                  </a:ext>
                </a:extLst>
              </p:cNvPr>
              <p:cNvSpPr/>
              <p:nvPr/>
            </p:nvSpPr>
            <p:spPr>
              <a:xfrm rot="21252091">
                <a:off x="6726327" y="1895624"/>
                <a:ext cx="765971" cy="293149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FDBC6F1E-5817-4250-BF21-8B8519DEA7C6}"/>
                  </a:ext>
                </a:extLst>
              </p:cNvPr>
              <p:cNvSpPr/>
              <p:nvPr/>
            </p:nvSpPr>
            <p:spPr>
              <a:xfrm rot="21252091">
                <a:off x="7071865" y="2045891"/>
                <a:ext cx="1163141" cy="113477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64CE41B-1AEF-4282-9512-FF46928A5686}"/>
                  </a:ext>
                </a:extLst>
              </p:cNvPr>
              <p:cNvSpPr/>
              <p:nvPr/>
            </p:nvSpPr>
            <p:spPr>
              <a:xfrm rot="21252091">
                <a:off x="6872348" y="1509246"/>
                <a:ext cx="661950" cy="633581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D66ADBC-5DA3-4359-8DB4-A734B6756BC7}"/>
                  </a:ext>
                </a:extLst>
              </p:cNvPr>
              <p:cNvSpPr/>
              <p:nvPr/>
            </p:nvSpPr>
            <p:spPr>
              <a:xfrm rot="21252091">
                <a:off x="6868046" y="1432826"/>
                <a:ext cx="699776" cy="699776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DFE5284-4735-4D68-B206-7A9214D0ECE9}"/>
                  </a:ext>
                </a:extLst>
              </p:cNvPr>
              <p:cNvSpPr/>
              <p:nvPr/>
            </p:nvSpPr>
            <p:spPr>
              <a:xfrm rot="21252091">
                <a:off x="7592942" y="1804861"/>
                <a:ext cx="729815" cy="279312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65450D4-0311-43B9-9838-24AD882D4C31}"/>
                  </a:ext>
                </a:extLst>
              </p:cNvPr>
              <p:cNvSpPr/>
              <p:nvPr/>
            </p:nvSpPr>
            <p:spPr>
              <a:xfrm rot="21252091">
                <a:off x="7522601" y="1390100"/>
                <a:ext cx="595755" cy="671407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64CA137-DD2D-41D3-9816-FE1D96BD33EA}"/>
                  </a:ext>
                </a:extLst>
              </p:cNvPr>
              <p:cNvSpPr/>
              <p:nvPr/>
            </p:nvSpPr>
            <p:spPr>
              <a:xfrm rot="21252091">
                <a:off x="7483280" y="1357425"/>
                <a:ext cx="633581" cy="709232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0EE478E-6927-496D-9E73-E783E966D21E}"/>
                  </a:ext>
                </a:extLst>
              </p:cNvPr>
              <p:cNvSpPr/>
              <p:nvPr/>
            </p:nvSpPr>
            <p:spPr>
              <a:xfrm rot="21252091">
                <a:off x="8064027" y="1806790"/>
                <a:ext cx="324362" cy="459513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980A84C-BBAA-44EA-9FDD-0973F4B75E59}"/>
                  </a:ext>
                </a:extLst>
              </p:cNvPr>
              <p:cNvSpPr/>
              <p:nvPr/>
            </p:nvSpPr>
            <p:spPr>
              <a:xfrm rot="21252091">
                <a:off x="8086821" y="2064951"/>
                <a:ext cx="594664" cy="378423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B3B9DEF-2DB9-4DAA-9040-F7B74BCBC714}"/>
                  </a:ext>
                </a:extLst>
              </p:cNvPr>
              <p:cNvSpPr/>
              <p:nvPr/>
            </p:nvSpPr>
            <p:spPr>
              <a:xfrm rot="21252091">
                <a:off x="6680729" y="1952489"/>
                <a:ext cx="340432" cy="482278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70D826B-3790-4654-A192-7E071460915E}"/>
                  </a:ext>
                </a:extLst>
              </p:cNvPr>
              <p:cNvSpPr/>
              <p:nvPr/>
            </p:nvSpPr>
            <p:spPr>
              <a:xfrm rot="21252091">
                <a:off x="6419683" y="2253328"/>
                <a:ext cx="624124" cy="39717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8" name="Cross 157">
              <a:extLst>
                <a:ext uri="{FF2B5EF4-FFF2-40B4-BE49-F238E27FC236}">
                  <a16:creationId xmlns:a16="http://schemas.microsoft.com/office/drawing/2014/main" id="{756E7BC0-6346-4D4B-9FE0-C23CC59E679D}"/>
                </a:ext>
              </a:extLst>
            </p:cNvPr>
            <p:cNvSpPr/>
            <p:nvPr/>
          </p:nvSpPr>
          <p:spPr>
            <a:xfrm rot="3832409">
              <a:off x="2355536" y="3783429"/>
              <a:ext cx="139423" cy="139423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6E90FB9D-F03C-4F79-A01B-5243A8DA9C43}"/>
                </a:ext>
              </a:extLst>
            </p:cNvPr>
            <p:cNvSpPr/>
            <p:nvPr/>
          </p:nvSpPr>
          <p:spPr>
            <a:xfrm rot="14247033">
              <a:off x="2595528" y="4224306"/>
              <a:ext cx="118307" cy="101988"/>
            </a:xfrm>
            <a:prstGeom prst="triangl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7C120DC-BEB4-4A38-9CC8-8B186020EE5A}"/>
                </a:ext>
              </a:extLst>
            </p:cNvPr>
            <p:cNvSpPr/>
            <p:nvPr/>
          </p:nvSpPr>
          <p:spPr>
            <a:xfrm rot="2190120">
              <a:off x="2388199" y="3501535"/>
              <a:ext cx="100533" cy="100533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54512D0-86D1-46D9-9252-39D7595EE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499" y="3584564"/>
              <a:ext cx="385189" cy="295644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1289583-4B1B-48A0-A594-1593FFE7C6BE}"/>
                </a:ext>
              </a:extLst>
            </p:cNvPr>
            <p:cNvCxnSpPr>
              <a:cxnSpLocks/>
            </p:cNvCxnSpPr>
            <p:nvPr/>
          </p:nvCxnSpPr>
          <p:spPr>
            <a:xfrm>
              <a:off x="2016809" y="4068836"/>
              <a:ext cx="566322" cy="153517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Star: 5 Points 162">
              <a:extLst>
                <a:ext uri="{FF2B5EF4-FFF2-40B4-BE49-F238E27FC236}">
                  <a16:creationId xmlns:a16="http://schemas.microsoft.com/office/drawing/2014/main" id="{6ABBDE54-558D-423C-8694-CC9CF44FA9E9}"/>
                </a:ext>
              </a:extLst>
            </p:cNvPr>
            <p:cNvSpPr/>
            <p:nvPr/>
          </p:nvSpPr>
          <p:spPr>
            <a:xfrm rot="6630305">
              <a:off x="2704317" y="3611788"/>
              <a:ext cx="189758" cy="189758"/>
            </a:xfrm>
            <a:prstGeom prst="star5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tar: 4 Points 163">
              <a:extLst>
                <a:ext uri="{FF2B5EF4-FFF2-40B4-BE49-F238E27FC236}">
                  <a16:creationId xmlns:a16="http://schemas.microsoft.com/office/drawing/2014/main" id="{6B4D46F8-71A4-4342-923F-759848874699}"/>
                </a:ext>
              </a:extLst>
            </p:cNvPr>
            <p:cNvSpPr/>
            <p:nvPr/>
          </p:nvSpPr>
          <p:spPr>
            <a:xfrm rot="6640569">
              <a:off x="2155283" y="3866215"/>
              <a:ext cx="141735" cy="141735"/>
            </a:xfrm>
            <a:prstGeom prst="star4">
              <a:avLst>
                <a:gd name="adj" fmla="val 461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E653E80A-F6D4-4958-907F-6B39CF4B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281078">
              <a:off x="1866468" y="3218833"/>
              <a:ext cx="195776" cy="246299"/>
            </a:xfrm>
            <a:prstGeom prst="rect">
              <a:avLst/>
            </a:prstGeom>
          </p:spPr>
        </p:pic>
        <p:sp>
          <p:nvSpPr>
            <p:cNvPr id="166" name="Cross 165">
              <a:extLst>
                <a:ext uri="{FF2B5EF4-FFF2-40B4-BE49-F238E27FC236}">
                  <a16:creationId xmlns:a16="http://schemas.microsoft.com/office/drawing/2014/main" id="{661699EA-3B92-4E4D-B3C0-80C79717EBD7}"/>
                </a:ext>
              </a:extLst>
            </p:cNvPr>
            <p:cNvSpPr/>
            <p:nvPr/>
          </p:nvSpPr>
          <p:spPr>
            <a:xfrm rot="5975136">
              <a:off x="2226218" y="3229767"/>
              <a:ext cx="197488" cy="197488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13EFE54-415B-4474-8E74-5C44D6DDB74B}"/>
                </a:ext>
              </a:extLst>
            </p:cNvPr>
            <p:cNvSpPr/>
            <p:nvPr/>
          </p:nvSpPr>
          <p:spPr>
            <a:xfrm rot="4332847">
              <a:off x="1691746" y="3248612"/>
              <a:ext cx="142401" cy="1424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Star: 5 Points 167">
              <a:extLst>
                <a:ext uri="{FF2B5EF4-FFF2-40B4-BE49-F238E27FC236}">
                  <a16:creationId xmlns:a16="http://schemas.microsoft.com/office/drawing/2014/main" id="{7F0CC1E0-C342-411E-8D72-07AE50CA83E6}"/>
                </a:ext>
              </a:extLst>
            </p:cNvPr>
            <p:cNvSpPr/>
            <p:nvPr/>
          </p:nvSpPr>
          <p:spPr>
            <a:xfrm rot="5960163">
              <a:off x="2341315" y="3971254"/>
              <a:ext cx="150239" cy="150239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314E360-7909-4BA0-9BEA-84765C6464F8}"/>
                </a:ext>
              </a:extLst>
            </p:cNvPr>
            <p:cNvSpPr/>
            <p:nvPr/>
          </p:nvSpPr>
          <p:spPr>
            <a:xfrm rot="5002989">
              <a:off x="1547747" y="3942751"/>
              <a:ext cx="93161" cy="93162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Star: 4 Points 169">
              <a:extLst>
                <a:ext uri="{FF2B5EF4-FFF2-40B4-BE49-F238E27FC236}">
                  <a16:creationId xmlns:a16="http://schemas.microsoft.com/office/drawing/2014/main" id="{B0835302-FA23-4FCE-A3DF-1EB110CE018C}"/>
                </a:ext>
              </a:extLst>
            </p:cNvPr>
            <p:cNvSpPr/>
            <p:nvPr/>
          </p:nvSpPr>
          <p:spPr>
            <a:xfrm rot="6640569">
              <a:off x="1903665" y="3733908"/>
              <a:ext cx="92726" cy="92727"/>
            </a:xfrm>
            <a:prstGeom prst="star4">
              <a:avLst>
                <a:gd name="adj" fmla="val 4612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8A3777A-4669-4A4A-8B1C-44A592D5CB01}"/>
                </a:ext>
              </a:extLst>
            </p:cNvPr>
            <p:cNvSpPr/>
            <p:nvPr/>
          </p:nvSpPr>
          <p:spPr>
            <a:xfrm rot="15963916">
              <a:off x="1905488" y="3944623"/>
              <a:ext cx="74609" cy="7460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Isosceles Triangle 171">
              <a:extLst>
                <a:ext uri="{FF2B5EF4-FFF2-40B4-BE49-F238E27FC236}">
                  <a16:creationId xmlns:a16="http://schemas.microsoft.com/office/drawing/2014/main" id="{F0EBE252-0EDD-4884-9F90-8C68B52F3E14}"/>
                </a:ext>
              </a:extLst>
            </p:cNvPr>
            <p:cNvSpPr/>
            <p:nvPr/>
          </p:nvSpPr>
          <p:spPr>
            <a:xfrm rot="18547797">
              <a:off x="2094933" y="3470231"/>
              <a:ext cx="131949" cy="11374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D4DD2A9C-A4EA-4EED-9FE5-3519700B398D}"/>
                </a:ext>
              </a:extLst>
            </p:cNvPr>
            <p:cNvSpPr/>
            <p:nvPr/>
          </p:nvSpPr>
          <p:spPr>
            <a:xfrm rot="19436370">
              <a:off x="1663241" y="3853738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DC2CAD03-D6CF-476C-A5D9-F9C59AC07C31}"/>
                </a:ext>
              </a:extLst>
            </p:cNvPr>
            <p:cNvSpPr/>
            <p:nvPr/>
          </p:nvSpPr>
          <p:spPr>
            <a:xfrm rot="21379728">
              <a:off x="2578295" y="3907074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97F73593-DC3F-4248-9953-8B6941D44E31}"/>
                </a:ext>
              </a:extLst>
            </p:cNvPr>
            <p:cNvSpPr/>
            <p:nvPr/>
          </p:nvSpPr>
          <p:spPr>
            <a:xfrm rot="19436370">
              <a:off x="2476624" y="3615795"/>
              <a:ext cx="186223" cy="3900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FD0096-E7C8-4DD0-B006-65AAA71FF152}"/>
              </a:ext>
            </a:extLst>
          </p:cNvPr>
          <p:cNvGrpSpPr/>
          <p:nvPr/>
        </p:nvGrpSpPr>
        <p:grpSpPr>
          <a:xfrm>
            <a:off x="1142194" y="1313657"/>
            <a:ext cx="2580306" cy="4655566"/>
            <a:chOff x="4789978" y="1099366"/>
            <a:chExt cx="2580306" cy="465556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D39987DF-CC8A-46B3-A811-23AA223112A8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A2E703F0-1ED3-4251-9B24-CBA4FD01228F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7888DB5-8E64-4CBC-B4F4-09B138C9118B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FA14EC7-73AE-4015-88E0-2DC718B5D1B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52006C3-F0AF-4525-9F64-B799BEFC4AC4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641A1656-7B91-4BB8-A8CB-C6A5043A2E47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A86544C3-A71B-4BB6-836D-F2ED2096EFD6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AC6E99A-393A-4C4E-99FE-BE56DDF77B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2C13D9D6-92CE-456D-AA4B-BC99D93024B0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69ACF15-0DA2-45F8-AF0E-601C7F456CF1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9BC66E61-1EF9-4B3C-9164-1A4B85B3DAE3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E5BFEAFE-3664-4BA4-929F-268CCAA12CB3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9F7535-F3D7-4AE6-A058-3D9682E2E0A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7CD7214-B2A3-4783-854D-B21EC5BCC8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2433E9-0CFD-4C9C-B6F1-5FB85F24E1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3296379-8015-4407-B2A1-FC52DE42621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498AB9B-9834-4D4B-AF6A-D4486DC07419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AA8437EE-5038-4289-AE4E-220F57807B6C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9D7F8A-5B37-4AE6-8616-941DA3BEB608}"/>
              </a:ext>
            </a:extLst>
          </p:cNvPr>
          <p:cNvGrpSpPr/>
          <p:nvPr/>
        </p:nvGrpSpPr>
        <p:grpSpPr>
          <a:xfrm>
            <a:off x="4348254" y="2003032"/>
            <a:ext cx="5265908" cy="2893260"/>
            <a:chOff x="-548507" y="477868"/>
            <a:chExt cx="11570449" cy="635717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E5D34C-956C-472F-B1F2-C9B4DB9BF85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58E71E7-003E-467B-9E5E-E8D6531E406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C102D62-FDDD-4243-96A2-051A162EC0D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D1D7D2-099C-494A-BB2A-8D8CCF484A3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9F1D91A-17F3-4C93-983B-477869F42A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8778041-FF60-43D0-AA97-6A94CD75237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368AE05-C839-4184-B4E2-46C79CB8A10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DE27AE6-5A87-4FE1-968C-175C2C7F7D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9649CF-B15A-4E53-9D4D-166446EC9C8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3D9609F-0099-4D2C-BAC2-C3ED7D7A07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0CD34B71-425A-41FB-8220-E8A38DD0652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1B4C1E-9B18-4073-87D3-86D3EF0F1EE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09BAC58-B387-45F1-85B8-89497443FB0A}"/>
              </a:ext>
            </a:extLst>
          </p:cNvPr>
          <p:cNvSpPr/>
          <p:nvPr/>
        </p:nvSpPr>
        <p:spPr>
          <a:xfrm>
            <a:off x="8704916" y="5965992"/>
            <a:ext cx="251104" cy="302390"/>
          </a:xfrm>
          <a:custGeom>
            <a:avLst/>
            <a:gdLst>
              <a:gd name="connsiteX0" fmla="*/ 250226 w 251104"/>
              <a:gd name="connsiteY0" fmla="*/ 266606 h 302390"/>
              <a:gd name="connsiteX1" fmla="*/ 221849 w 251104"/>
              <a:gd name="connsiteY1" fmla="*/ 117941 h 302390"/>
              <a:gd name="connsiteX2" fmla="*/ 181355 w 251104"/>
              <a:gd name="connsiteY2" fmla="*/ 42793 h 302390"/>
              <a:gd name="connsiteX3" fmla="*/ 116691 w 251104"/>
              <a:gd name="connsiteY3" fmla="*/ 1107 h 302390"/>
              <a:gd name="connsiteX4" fmla="*/ 89946 w 251104"/>
              <a:gd name="connsiteY4" fmla="*/ 1107 h 302390"/>
              <a:gd name="connsiteX5" fmla="*/ 8394 w 251104"/>
              <a:gd name="connsiteY5" fmla="*/ 72865 h 302390"/>
              <a:gd name="connsiteX6" fmla="*/ 13605 w 251104"/>
              <a:gd name="connsiteY6" fmla="*/ 253234 h 302390"/>
              <a:gd name="connsiteX7" fmla="*/ 23148 w 251104"/>
              <a:gd name="connsiteY7" fmla="*/ 280732 h 302390"/>
              <a:gd name="connsiteX8" fmla="*/ 12726 w 251104"/>
              <a:gd name="connsiteY8" fmla="*/ 302391 h 302390"/>
              <a:gd name="connsiteX9" fmla="*/ 251105 w 251104"/>
              <a:gd name="connsiteY9" fmla="*/ 269431 h 302390"/>
              <a:gd name="connsiteX10" fmla="*/ 250226 w 251104"/>
              <a:gd name="connsiteY10" fmla="*/ 266606 h 30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104" h="302390">
                <a:moveTo>
                  <a:pt x="250226" y="266606"/>
                </a:moveTo>
                <a:cubicBezTo>
                  <a:pt x="246647" y="216005"/>
                  <a:pt x="238673" y="166031"/>
                  <a:pt x="221849" y="117941"/>
                </a:cubicBezTo>
                <a:cubicBezTo>
                  <a:pt x="212494" y="90757"/>
                  <a:pt x="200189" y="65080"/>
                  <a:pt x="181355" y="42793"/>
                </a:cubicBezTo>
                <a:cubicBezTo>
                  <a:pt x="163149" y="21824"/>
                  <a:pt x="141992" y="5439"/>
                  <a:pt x="116691" y="1107"/>
                </a:cubicBezTo>
                <a:cubicBezTo>
                  <a:pt x="108279" y="-338"/>
                  <a:pt x="99363" y="-400"/>
                  <a:pt x="89946" y="1107"/>
                </a:cubicBezTo>
                <a:cubicBezTo>
                  <a:pt x="49578" y="7636"/>
                  <a:pt x="18125" y="33313"/>
                  <a:pt x="8394" y="72865"/>
                </a:cubicBezTo>
                <a:cubicBezTo>
                  <a:pt x="484" y="105134"/>
                  <a:pt x="-7741" y="138910"/>
                  <a:pt x="13605" y="253234"/>
                </a:cubicBezTo>
                <a:cubicBezTo>
                  <a:pt x="15551" y="262902"/>
                  <a:pt x="19820" y="271503"/>
                  <a:pt x="23148" y="280732"/>
                </a:cubicBezTo>
                <a:cubicBezTo>
                  <a:pt x="27793" y="293915"/>
                  <a:pt x="25659" y="298750"/>
                  <a:pt x="12726" y="302391"/>
                </a:cubicBezTo>
                <a:lnTo>
                  <a:pt x="251105" y="269431"/>
                </a:lnTo>
                <a:lnTo>
                  <a:pt x="250226" y="26660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C590FCB-ABC3-40D4-A621-6BF2FDD0196E}"/>
              </a:ext>
            </a:extLst>
          </p:cNvPr>
          <p:cNvSpPr/>
          <p:nvPr/>
        </p:nvSpPr>
        <p:spPr>
          <a:xfrm>
            <a:off x="8426104" y="6113786"/>
            <a:ext cx="198200" cy="231124"/>
          </a:xfrm>
          <a:custGeom>
            <a:avLst/>
            <a:gdLst>
              <a:gd name="connsiteX0" fmla="*/ 151392 w 198200"/>
              <a:gd name="connsiteY0" fmla="*/ 150702 h 231124"/>
              <a:gd name="connsiteX1" fmla="*/ 157168 w 198200"/>
              <a:gd name="connsiteY1" fmla="*/ 124648 h 231124"/>
              <a:gd name="connsiteX2" fmla="*/ 193957 w 198200"/>
              <a:gd name="connsiteY2" fmla="*/ 95079 h 231124"/>
              <a:gd name="connsiteX3" fmla="*/ 197159 w 198200"/>
              <a:gd name="connsiteY3" fmla="*/ 82522 h 231124"/>
              <a:gd name="connsiteX4" fmla="*/ 169158 w 198200"/>
              <a:gd name="connsiteY4" fmla="*/ 42092 h 231124"/>
              <a:gd name="connsiteX5" fmla="*/ 155410 w 198200"/>
              <a:gd name="connsiteY5" fmla="*/ 41841 h 231124"/>
              <a:gd name="connsiteX6" fmla="*/ 124836 w 198200"/>
              <a:gd name="connsiteY6" fmla="*/ 62119 h 231124"/>
              <a:gd name="connsiteX7" fmla="*/ 100665 w 198200"/>
              <a:gd name="connsiteY7" fmla="*/ 57284 h 231124"/>
              <a:gd name="connsiteX8" fmla="*/ 75113 w 198200"/>
              <a:gd name="connsiteY8" fmla="*/ 9132 h 231124"/>
              <a:gd name="connsiteX9" fmla="*/ 55651 w 198200"/>
              <a:gd name="connsiteY9" fmla="*/ 2100 h 231124"/>
              <a:gd name="connsiteX10" fmla="*/ 24135 w 198200"/>
              <a:gd name="connsiteY10" fmla="*/ 18235 h 231124"/>
              <a:gd name="connsiteX11" fmla="*/ 18799 w 198200"/>
              <a:gd name="connsiteY11" fmla="*/ 37006 h 231124"/>
              <a:gd name="connsiteX12" fmla="*/ 44665 w 198200"/>
              <a:gd name="connsiteY12" fmla="*/ 86227 h 231124"/>
              <a:gd name="connsiteX13" fmla="*/ 34933 w 198200"/>
              <a:gd name="connsiteY13" fmla="*/ 125778 h 231124"/>
              <a:gd name="connsiteX14" fmla="*/ 10637 w 198200"/>
              <a:gd name="connsiteY14" fmla="*/ 141536 h 231124"/>
              <a:gd name="connsiteX15" fmla="*/ 5113 w 198200"/>
              <a:gd name="connsiteY15" fmla="*/ 168720 h 231124"/>
              <a:gd name="connsiteX16" fmla="*/ 29534 w 198200"/>
              <a:gd name="connsiteY16" fmla="*/ 200989 h 231124"/>
              <a:gd name="connsiteX17" fmla="*/ 44979 w 198200"/>
              <a:gd name="connsiteY17" fmla="*/ 203187 h 231124"/>
              <a:gd name="connsiteX18" fmla="*/ 72602 w 198200"/>
              <a:gd name="connsiteY18" fmla="*/ 183097 h 231124"/>
              <a:gd name="connsiteX19" fmla="*/ 100288 w 198200"/>
              <a:gd name="connsiteY19" fmla="*/ 190066 h 231124"/>
              <a:gd name="connsiteX20" fmla="*/ 115042 w 198200"/>
              <a:gd name="connsiteY20" fmla="*/ 218128 h 231124"/>
              <a:gd name="connsiteX21" fmla="*/ 117741 w 198200"/>
              <a:gd name="connsiteY21" fmla="*/ 231124 h 231124"/>
              <a:gd name="connsiteX22" fmla="*/ 197159 w 198200"/>
              <a:gd name="connsiteY22" fmla="*/ 201052 h 231124"/>
              <a:gd name="connsiteX23" fmla="*/ 151392 w 198200"/>
              <a:gd name="connsiteY23" fmla="*/ 150702 h 2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8200" h="231124">
                <a:moveTo>
                  <a:pt x="151392" y="150702"/>
                </a:moveTo>
                <a:cubicBezTo>
                  <a:pt x="145114" y="139025"/>
                  <a:pt x="146809" y="133563"/>
                  <a:pt x="157168" y="124648"/>
                </a:cubicBezTo>
                <a:cubicBezTo>
                  <a:pt x="168908" y="114415"/>
                  <a:pt x="182594" y="105939"/>
                  <a:pt x="193957" y="95079"/>
                </a:cubicBezTo>
                <a:cubicBezTo>
                  <a:pt x="197975" y="91186"/>
                  <a:pt x="199356" y="88549"/>
                  <a:pt x="197159" y="82522"/>
                </a:cubicBezTo>
                <a:cubicBezTo>
                  <a:pt x="191257" y="66702"/>
                  <a:pt x="178136" y="55966"/>
                  <a:pt x="169158" y="42092"/>
                </a:cubicBezTo>
                <a:cubicBezTo>
                  <a:pt x="165769" y="36881"/>
                  <a:pt x="160056" y="38827"/>
                  <a:pt x="155410" y="41841"/>
                </a:cubicBezTo>
                <a:cubicBezTo>
                  <a:pt x="145239" y="48433"/>
                  <a:pt x="134629" y="54899"/>
                  <a:pt x="124836" y="62119"/>
                </a:cubicBezTo>
                <a:cubicBezTo>
                  <a:pt x="112907" y="70720"/>
                  <a:pt x="107320" y="69527"/>
                  <a:pt x="100665" y="57284"/>
                </a:cubicBezTo>
                <a:cubicBezTo>
                  <a:pt x="91876" y="41087"/>
                  <a:pt x="83338" y="25204"/>
                  <a:pt x="75113" y="9132"/>
                </a:cubicBezTo>
                <a:cubicBezTo>
                  <a:pt x="70028" y="-725"/>
                  <a:pt x="63625" y="-1792"/>
                  <a:pt x="55651" y="2100"/>
                </a:cubicBezTo>
                <a:cubicBezTo>
                  <a:pt x="44790" y="6935"/>
                  <a:pt x="34180" y="12145"/>
                  <a:pt x="24135" y="18235"/>
                </a:cubicBezTo>
                <a:cubicBezTo>
                  <a:pt x="16037" y="22630"/>
                  <a:pt x="14530" y="28406"/>
                  <a:pt x="18799" y="37006"/>
                </a:cubicBezTo>
                <a:cubicBezTo>
                  <a:pt x="26961" y="53581"/>
                  <a:pt x="35938" y="70092"/>
                  <a:pt x="44665" y="86227"/>
                </a:cubicBezTo>
                <a:cubicBezTo>
                  <a:pt x="55589" y="107132"/>
                  <a:pt x="54647" y="113034"/>
                  <a:pt x="34933" y="125778"/>
                </a:cubicBezTo>
                <a:cubicBezTo>
                  <a:pt x="26961" y="130989"/>
                  <a:pt x="18422" y="136074"/>
                  <a:pt x="10637" y="141536"/>
                </a:cubicBezTo>
                <a:cubicBezTo>
                  <a:pt x="-1605" y="150325"/>
                  <a:pt x="-3048" y="156102"/>
                  <a:pt x="5113" y="168720"/>
                </a:cubicBezTo>
                <a:cubicBezTo>
                  <a:pt x="12521" y="180083"/>
                  <a:pt x="22190" y="189563"/>
                  <a:pt x="29534" y="200989"/>
                </a:cubicBezTo>
                <a:cubicBezTo>
                  <a:pt x="33552" y="207142"/>
                  <a:pt x="38951" y="206703"/>
                  <a:pt x="44979" y="203187"/>
                </a:cubicBezTo>
                <a:cubicBezTo>
                  <a:pt x="54898" y="197599"/>
                  <a:pt x="62871" y="188936"/>
                  <a:pt x="72602" y="183097"/>
                </a:cubicBezTo>
                <a:cubicBezTo>
                  <a:pt x="86225" y="175124"/>
                  <a:pt x="91813" y="176317"/>
                  <a:pt x="100288" y="190066"/>
                </a:cubicBezTo>
                <a:cubicBezTo>
                  <a:pt x="105750" y="199169"/>
                  <a:pt x="110145" y="208586"/>
                  <a:pt x="115042" y="218128"/>
                </a:cubicBezTo>
                <a:cubicBezTo>
                  <a:pt x="117741" y="223276"/>
                  <a:pt x="118621" y="227483"/>
                  <a:pt x="117741" y="231124"/>
                </a:cubicBezTo>
                <a:lnTo>
                  <a:pt x="197159" y="201052"/>
                </a:lnTo>
                <a:cubicBezTo>
                  <a:pt x="182154" y="205510"/>
                  <a:pt x="155347" y="158173"/>
                  <a:pt x="151392" y="15070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D8E5ED5-15B5-454B-9B06-2334CAACFF6A}"/>
              </a:ext>
            </a:extLst>
          </p:cNvPr>
          <p:cNvSpPr/>
          <p:nvPr/>
        </p:nvSpPr>
        <p:spPr>
          <a:xfrm>
            <a:off x="8795349" y="5443779"/>
            <a:ext cx="641176" cy="722743"/>
          </a:xfrm>
          <a:custGeom>
            <a:avLst/>
            <a:gdLst>
              <a:gd name="connsiteX0" fmla="*/ 412665 w 641176"/>
              <a:gd name="connsiteY0" fmla="*/ 719039 h 722743"/>
              <a:gd name="connsiteX1" fmla="*/ 382970 w 641176"/>
              <a:gd name="connsiteY1" fmla="*/ 562590 h 722743"/>
              <a:gd name="connsiteX2" fmla="*/ 422961 w 641176"/>
              <a:gd name="connsiteY2" fmla="*/ 659774 h 722743"/>
              <a:gd name="connsiteX3" fmla="*/ 426603 w 641176"/>
              <a:gd name="connsiteY3" fmla="*/ 659021 h 722743"/>
              <a:gd name="connsiteX4" fmla="*/ 426603 w 641176"/>
              <a:gd name="connsiteY4" fmla="*/ 508599 h 722743"/>
              <a:gd name="connsiteX5" fmla="*/ 429929 w 641176"/>
              <a:gd name="connsiteY5" fmla="*/ 507845 h 722743"/>
              <a:gd name="connsiteX6" fmla="*/ 450459 w 641176"/>
              <a:gd name="connsiteY6" fmla="*/ 537540 h 722743"/>
              <a:gd name="connsiteX7" fmla="*/ 450459 w 641176"/>
              <a:gd name="connsiteY7" fmla="*/ 467100 h 722743"/>
              <a:gd name="connsiteX8" fmla="*/ 467724 w 641176"/>
              <a:gd name="connsiteY8" fmla="*/ 485433 h 722743"/>
              <a:gd name="connsiteX9" fmla="*/ 494155 w 641176"/>
              <a:gd name="connsiteY9" fmla="*/ 425665 h 722743"/>
              <a:gd name="connsiteX10" fmla="*/ 497482 w 641176"/>
              <a:gd name="connsiteY10" fmla="*/ 425665 h 722743"/>
              <a:gd name="connsiteX11" fmla="*/ 531258 w 641176"/>
              <a:gd name="connsiteY11" fmla="*/ 509666 h 722743"/>
              <a:gd name="connsiteX12" fmla="*/ 540047 w 641176"/>
              <a:gd name="connsiteY12" fmla="*/ 390445 h 722743"/>
              <a:gd name="connsiteX13" fmla="*/ 563904 w 641176"/>
              <a:gd name="connsiteY13" fmla="*/ 429307 h 722743"/>
              <a:gd name="connsiteX14" fmla="*/ 587384 w 641176"/>
              <a:gd name="connsiteY14" fmla="*/ 354849 h 722743"/>
              <a:gd name="connsiteX15" fmla="*/ 597052 w 641176"/>
              <a:gd name="connsiteY15" fmla="*/ 368786 h 722743"/>
              <a:gd name="connsiteX16" fmla="*/ 601760 w 641176"/>
              <a:gd name="connsiteY16" fmla="*/ 374499 h 722743"/>
              <a:gd name="connsiteX17" fmla="*/ 609733 w 641176"/>
              <a:gd name="connsiteY17" fmla="*/ 356858 h 722743"/>
              <a:gd name="connsiteX18" fmla="*/ 610550 w 641176"/>
              <a:gd name="connsiteY18" fmla="*/ 346876 h 722743"/>
              <a:gd name="connsiteX19" fmla="*/ 613500 w 641176"/>
              <a:gd name="connsiteY19" fmla="*/ 299476 h 722743"/>
              <a:gd name="connsiteX20" fmla="*/ 629635 w 641176"/>
              <a:gd name="connsiteY20" fmla="*/ 281521 h 722743"/>
              <a:gd name="connsiteX21" fmla="*/ 639931 w 641176"/>
              <a:gd name="connsiteY21" fmla="*/ 262812 h 722743"/>
              <a:gd name="connsiteX22" fmla="*/ 621976 w 641176"/>
              <a:gd name="connsiteY22" fmla="*/ 251449 h 722743"/>
              <a:gd name="connsiteX23" fmla="*/ 343543 w 641176"/>
              <a:gd name="connsiteY23" fmla="*/ 320382 h 722743"/>
              <a:gd name="connsiteX24" fmla="*/ 328477 w 641176"/>
              <a:gd name="connsiteY24" fmla="*/ 310839 h 722743"/>
              <a:gd name="connsiteX25" fmla="*/ 322575 w 641176"/>
              <a:gd name="connsiteY25" fmla="*/ 282212 h 722743"/>
              <a:gd name="connsiteX26" fmla="*/ 334692 w 641176"/>
              <a:gd name="connsiteY26" fmla="*/ 260176 h 722743"/>
              <a:gd name="connsiteX27" fmla="*/ 401113 w 641176"/>
              <a:gd name="connsiteY27" fmla="*/ 215413 h 722743"/>
              <a:gd name="connsiteX28" fmla="*/ 425661 w 641176"/>
              <a:gd name="connsiteY28" fmla="*/ 138381 h 722743"/>
              <a:gd name="connsiteX29" fmla="*/ 369535 w 641176"/>
              <a:gd name="connsiteY29" fmla="*/ 66497 h 722743"/>
              <a:gd name="connsiteX30" fmla="*/ 278943 w 641176"/>
              <a:gd name="connsiteY30" fmla="*/ 48542 h 722743"/>
              <a:gd name="connsiteX31" fmla="*/ 257660 w 641176"/>
              <a:gd name="connsiteY31" fmla="*/ 44147 h 722743"/>
              <a:gd name="connsiteX32" fmla="*/ 260234 w 641176"/>
              <a:gd name="connsiteY32" fmla="*/ 10748 h 722743"/>
              <a:gd name="connsiteX33" fmla="*/ 266135 w 641176"/>
              <a:gd name="connsiteY33" fmla="*/ 1582 h 722743"/>
              <a:gd name="connsiteX34" fmla="*/ 256718 w 641176"/>
              <a:gd name="connsiteY34" fmla="*/ 578 h 722743"/>
              <a:gd name="connsiteX35" fmla="*/ 249247 w 641176"/>
              <a:gd name="connsiteY35" fmla="*/ 5600 h 722743"/>
              <a:gd name="connsiteX36" fmla="*/ 239705 w 641176"/>
              <a:gd name="connsiteY36" fmla="*/ 43771 h 722743"/>
              <a:gd name="connsiteX37" fmla="*/ 233112 w 641176"/>
              <a:gd name="connsiteY37" fmla="*/ 56641 h 722743"/>
              <a:gd name="connsiteX38" fmla="*/ 160098 w 641176"/>
              <a:gd name="connsiteY38" fmla="*/ 98076 h 722743"/>
              <a:gd name="connsiteX39" fmla="*/ 178431 w 641176"/>
              <a:gd name="connsiteY39" fmla="*/ 252140 h 722743"/>
              <a:gd name="connsiteX40" fmla="*/ 277122 w 641176"/>
              <a:gd name="connsiteY40" fmla="*/ 273046 h 722743"/>
              <a:gd name="connsiteX41" fmla="*/ 291812 w 641176"/>
              <a:gd name="connsiteY41" fmla="*/ 283342 h 722743"/>
              <a:gd name="connsiteX42" fmla="*/ 299911 w 641176"/>
              <a:gd name="connsiteY42" fmla="*/ 321512 h 722743"/>
              <a:gd name="connsiteX43" fmla="*/ 292189 w 641176"/>
              <a:gd name="connsiteY43" fmla="*/ 333252 h 722743"/>
              <a:gd name="connsiteX44" fmla="*/ 9739 w 641176"/>
              <a:gd name="connsiteY44" fmla="*/ 402562 h 722743"/>
              <a:gd name="connsiteX45" fmla="*/ 1327 w 641176"/>
              <a:gd name="connsiteY45" fmla="*/ 419073 h 722743"/>
              <a:gd name="connsiteX46" fmla="*/ 16708 w 641176"/>
              <a:gd name="connsiteY46" fmla="*/ 433011 h 722743"/>
              <a:gd name="connsiteX47" fmla="*/ 63291 w 641176"/>
              <a:gd name="connsiteY47" fmla="*/ 421271 h 722743"/>
              <a:gd name="connsiteX48" fmla="*/ 76475 w 641176"/>
              <a:gd name="connsiteY48" fmla="*/ 430437 h 722743"/>
              <a:gd name="connsiteX49" fmla="*/ 112448 w 641176"/>
              <a:gd name="connsiteY49" fmla="*/ 562464 h 722743"/>
              <a:gd name="connsiteX50" fmla="*/ 123058 w 641176"/>
              <a:gd name="connsiteY50" fmla="*/ 568366 h 722743"/>
              <a:gd name="connsiteX51" fmla="*/ 126385 w 641176"/>
              <a:gd name="connsiteY51" fmla="*/ 557379 h 722743"/>
              <a:gd name="connsiteX52" fmla="*/ 128206 w 641176"/>
              <a:gd name="connsiteY52" fmla="*/ 522159 h 722743"/>
              <a:gd name="connsiteX53" fmla="*/ 148736 w 641176"/>
              <a:gd name="connsiteY53" fmla="*/ 566168 h 722743"/>
              <a:gd name="connsiteX54" fmla="*/ 159032 w 641176"/>
              <a:gd name="connsiteY54" fmla="*/ 539047 h 722743"/>
              <a:gd name="connsiteX55" fmla="*/ 214781 w 641176"/>
              <a:gd name="connsiteY55" fmla="*/ 628196 h 722743"/>
              <a:gd name="connsiteX56" fmla="*/ 217731 w 641176"/>
              <a:gd name="connsiteY56" fmla="*/ 619783 h 722743"/>
              <a:gd name="connsiteX57" fmla="*/ 217731 w 641176"/>
              <a:gd name="connsiteY57" fmla="*/ 540177 h 722743"/>
              <a:gd name="connsiteX58" fmla="*/ 228028 w 641176"/>
              <a:gd name="connsiteY58" fmla="*/ 533585 h 722743"/>
              <a:gd name="connsiteX59" fmla="*/ 246359 w 641176"/>
              <a:gd name="connsiteY59" fmla="*/ 542375 h 722743"/>
              <a:gd name="connsiteX60" fmla="*/ 256655 w 641176"/>
              <a:gd name="connsiteY60" fmla="*/ 537980 h 722743"/>
              <a:gd name="connsiteX61" fmla="*/ 280135 w 641176"/>
              <a:gd name="connsiteY61" fmla="*/ 533962 h 722743"/>
              <a:gd name="connsiteX62" fmla="*/ 298467 w 641176"/>
              <a:gd name="connsiteY62" fmla="*/ 530635 h 722743"/>
              <a:gd name="connsiteX63" fmla="*/ 325588 w 641176"/>
              <a:gd name="connsiteY63" fmla="*/ 638868 h 722743"/>
              <a:gd name="connsiteX64" fmla="*/ 328162 w 641176"/>
              <a:gd name="connsiteY64" fmla="*/ 638115 h 722743"/>
              <a:gd name="connsiteX65" fmla="*/ 337328 w 641176"/>
              <a:gd name="connsiteY65" fmla="*/ 517451 h 722743"/>
              <a:gd name="connsiteX66" fmla="*/ 342099 w 641176"/>
              <a:gd name="connsiteY66" fmla="*/ 525863 h 722743"/>
              <a:gd name="connsiteX67" fmla="*/ 383158 w 641176"/>
              <a:gd name="connsiteY67" fmla="*/ 722743 h 722743"/>
              <a:gd name="connsiteX68" fmla="*/ 413105 w 641176"/>
              <a:gd name="connsiteY68" fmla="*/ 719918 h 722743"/>
              <a:gd name="connsiteX69" fmla="*/ 412665 w 641176"/>
              <a:gd name="connsiteY69" fmla="*/ 719039 h 722743"/>
              <a:gd name="connsiteX70" fmla="*/ 310333 w 641176"/>
              <a:gd name="connsiteY70" fmla="*/ 113897 h 722743"/>
              <a:gd name="connsiteX71" fmla="*/ 346620 w 641176"/>
              <a:gd name="connsiteY71" fmla="*/ 106928 h 722743"/>
              <a:gd name="connsiteX72" fmla="*/ 334126 w 641176"/>
              <a:gd name="connsiteY72" fmla="*/ 136623 h 722743"/>
              <a:gd name="connsiteX73" fmla="*/ 326404 w 641176"/>
              <a:gd name="connsiteY73" fmla="*/ 138067 h 722743"/>
              <a:gd name="connsiteX74" fmla="*/ 325651 w 641176"/>
              <a:gd name="connsiteY74" fmla="*/ 136937 h 722743"/>
              <a:gd name="connsiteX75" fmla="*/ 310333 w 641176"/>
              <a:gd name="connsiteY75" fmla="*/ 113897 h 722743"/>
              <a:gd name="connsiteX76" fmla="*/ 274736 w 641176"/>
              <a:gd name="connsiteY76" fmla="*/ 153888 h 722743"/>
              <a:gd name="connsiteX77" fmla="*/ 279507 w 641176"/>
              <a:gd name="connsiteY77" fmla="*/ 137753 h 722743"/>
              <a:gd name="connsiteX78" fmla="*/ 295265 w 641176"/>
              <a:gd name="connsiteY78" fmla="*/ 155709 h 722743"/>
              <a:gd name="connsiteX79" fmla="*/ 290871 w 641176"/>
              <a:gd name="connsiteY79" fmla="*/ 169646 h 722743"/>
              <a:gd name="connsiteX80" fmla="*/ 272162 w 641176"/>
              <a:gd name="connsiteY80" fmla="*/ 172597 h 722743"/>
              <a:gd name="connsiteX81" fmla="*/ 274736 w 641176"/>
              <a:gd name="connsiteY81" fmla="*/ 153888 h 722743"/>
              <a:gd name="connsiteX82" fmla="*/ 225579 w 641176"/>
              <a:gd name="connsiteY82" fmla="*/ 128211 h 722743"/>
              <a:gd name="connsiteX83" fmla="*/ 230915 w 641176"/>
              <a:gd name="connsiteY83" fmla="*/ 128148 h 722743"/>
              <a:gd name="connsiteX84" fmla="*/ 232170 w 641176"/>
              <a:gd name="connsiteY84" fmla="*/ 133359 h 722743"/>
              <a:gd name="connsiteX85" fmla="*/ 229597 w 641176"/>
              <a:gd name="connsiteY85" fmla="*/ 158283 h 722743"/>
              <a:gd name="connsiteX86" fmla="*/ 223005 w 641176"/>
              <a:gd name="connsiteY86" fmla="*/ 161610 h 722743"/>
              <a:gd name="connsiteX87" fmla="*/ 196574 w 641176"/>
              <a:gd name="connsiteY87" fmla="*/ 141771 h 722743"/>
              <a:gd name="connsiteX88" fmla="*/ 225579 w 641176"/>
              <a:gd name="connsiteY88" fmla="*/ 128211 h 722743"/>
              <a:gd name="connsiteX89" fmla="*/ 318369 w 641176"/>
              <a:gd name="connsiteY89" fmla="*/ 227278 h 722743"/>
              <a:gd name="connsiteX90" fmla="*/ 309579 w 641176"/>
              <a:gd name="connsiteY90" fmla="*/ 225835 h 722743"/>
              <a:gd name="connsiteX91" fmla="*/ 298593 w 641176"/>
              <a:gd name="connsiteY91" fmla="*/ 228785 h 722743"/>
              <a:gd name="connsiteX92" fmla="*/ 290180 w 641176"/>
              <a:gd name="connsiteY92" fmla="*/ 232113 h 722743"/>
              <a:gd name="connsiteX93" fmla="*/ 277686 w 641176"/>
              <a:gd name="connsiteY93" fmla="*/ 239458 h 722743"/>
              <a:gd name="connsiteX94" fmla="*/ 264126 w 641176"/>
              <a:gd name="connsiteY94" fmla="*/ 232866 h 722743"/>
              <a:gd name="connsiteX95" fmla="*/ 257158 w 641176"/>
              <a:gd name="connsiteY95" fmla="*/ 232489 h 722743"/>
              <a:gd name="connsiteX96" fmla="*/ 230350 w 641176"/>
              <a:gd name="connsiteY96" fmla="*/ 231359 h 722743"/>
              <a:gd name="connsiteX97" fmla="*/ 203919 w 641176"/>
              <a:gd name="connsiteY97" fmla="*/ 208633 h 722743"/>
              <a:gd name="connsiteX98" fmla="*/ 229597 w 641176"/>
              <a:gd name="connsiteY98" fmla="*/ 196893 h 722743"/>
              <a:gd name="connsiteX99" fmla="*/ 235435 w 641176"/>
              <a:gd name="connsiteY99" fmla="*/ 210077 h 722743"/>
              <a:gd name="connsiteX100" fmla="*/ 250817 w 641176"/>
              <a:gd name="connsiteY100" fmla="*/ 203861 h 722743"/>
              <a:gd name="connsiteX101" fmla="*/ 267705 w 641176"/>
              <a:gd name="connsiteY101" fmla="*/ 195449 h 722743"/>
              <a:gd name="connsiteX102" fmla="*/ 272853 w 641176"/>
              <a:gd name="connsiteY102" fmla="*/ 198023 h 722743"/>
              <a:gd name="connsiteX103" fmla="*/ 288234 w 641176"/>
              <a:gd name="connsiteY103" fmla="*/ 194381 h 722743"/>
              <a:gd name="connsiteX104" fmla="*/ 297400 w 641176"/>
              <a:gd name="connsiteY104" fmla="*/ 192184 h 722743"/>
              <a:gd name="connsiteX105" fmla="*/ 309517 w 641176"/>
              <a:gd name="connsiteY105" fmla="*/ 190363 h 722743"/>
              <a:gd name="connsiteX106" fmla="*/ 320880 w 641176"/>
              <a:gd name="connsiteY106" fmla="*/ 187036 h 722743"/>
              <a:gd name="connsiteX107" fmla="*/ 328979 w 641176"/>
              <a:gd name="connsiteY107" fmla="*/ 183709 h 722743"/>
              <a:gd name="connsiteX108" fmla="*/ 330799 w 641176"/>
              <a:gd name="connsiteY108" fmla="*/ 177870 h 722743"/>
              <a:gd name="connsiteX109" fmla="*/ 353526 w 641176"/>
              <a:gd name="connsiteY109" fmla="*/ 167574 h 722743"/>
              <a:gd name="connsiteX110" fmla="*/ 370037 w 641176"/>
              <a:gd name="connsiteY110" fmla="*/ 156588 h 722743"/>
              <a:gd name="connsiteX111" fmla="*/ 380333 w 641176"/>
              <a:gd name="connsiteY111" fmla="*/ 141897 h 722743"/>
              <a:gd name="connsiteX112" fmla="*/ 372234 w 641176"/>
              <a:gd name="connsiteY112" fmla="*/ 178937 h 722743"/>
              <a:gd name="connsiteX113" fmla="*/ 370414 w 641176"/>
              <a:gd name="connsiteY113" fmla="*/ 182265 h 722743"/>
              <a:gd name="connsiteX114" fmla="*/ 360117 w 641176"/>
              <a:gd name="connsiteY114" fmla="*/ 199153 h 722743"/>
              <a:gd name="connsiteX115" fmla="*/ 348755 w 641176"/>
              <a:gd name="connsiteY115" fmla="*/ 202104 h 722743"/>
              <a:gd name="connsiteX116" fmla="*/ 338835 w 641176"/>
              <a:gd name="connsiteY116" fmla="*/ 207942 h 722743"/>
              <a:gd name="connsiteX117" fmla="*/ 333687 w 641176"/>
              <a:gd name="connsiteY117" fmla="*/ 220812 h 722743"/>
              <a:gd name="connsiteX118" fmla="*/ 318369 w 641176"/>
              <a:gd name="connsiteY118" fmla="*/ 227278 h 72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41176" h="722743">
                <a:moveTo>
                  <a:pt x="412665" y="719039"/>
                </a:moveTo>
                <a:cubicBezTo>
                  <a:pt x="400234" y="658644"/>
                  <a:pt x="380082" y="567047"/>
                  <a:pt x="382970" y="562590"/>
                </a:cubicBezTo>
                <a:cubicBezTo>
                  <a:pt x="396531" y="595989"/>
                  <a:pt x="409777" y="627882"/>
                  <a:pt x="422961" y="659774"/>
                </a:cubicBezTo>
                <a:cubicBezTo>
                  <a:pt x="424091" y="659398"/>
                  <a:pt x="425535" y="659398"/>
                  <a:pt x="426603" y="659021"/>
                </a:cubicBezTo>
                <a:lnTo>
                  <a:pt x="426603" y="508599"/>
                </a:lnTo>
                <a:cubicBezTo>
                  <a:pt x="427732" y="508222"/>
                  <a:pt x="428800" y="507845"/>
                  <a:pt x="429929" y="507845"/>
                </a:cubicBezTo>
                <a:cubicBezTo>
                  <a:pt x="435454" y="518141"/>
                  <a:pt x="449392" y="537917"/>
                  <a:pt x="450459" y="537540"/>
                </a:cubicBezTo>
                <a:lnTo>
                  <a:pt x="450459" y="467100"/>
                </a:lnTo>
                <a:cubicBezTo>
                  <a:pt x="456298" y="469675"/>
                  <a:pt x="463643" y="485809"/>
                  <a:pt x="467724" y="485433"/>
                </a:cubicBezTo>
                <a:cubicBezTo>
                  <a:pt x="472872" y="484679"/>
                  <a:pt x="487562" y="441800"/>
                  <a:pt x="494155" y="425665"/>
                </a:cubicBezTo>
                <a:lnTo>
                  <a:pt x="497482" y="425665"/>
                </a:lnTo>
                <a:cubicBezTo>
                  <a:pt x="507778" y="453917"/>
                  <a:pt x="530504" y="509666"/>
                  <a:pt x="531258" y="509666"/>
                </a:cubicBezTo>
                <a:cubicBezTo>
                  <a:pt x="534208" y="471181"/>
                  <a:pt x="536782" y="432634"/>
                  <a:pt x="540047" y="390445"/>
                </a:cubicBezTo>
                <a:cubicBezTo>
                  <a:pt x="549966" y="404759"/>
                  <a:pt x="553608" y="417567"/>
                  <a:pt x="563904" y="429307"/>
                </a:cubicBezTo>
                <a:cubicBezTo>
                  <a:pt x="572002" y="403629"/>
                  <a:pt x="579285" y="380149"/>
                  <a:pt x="587384" y="354849"/>
                </a:cubicBezTo>
                <a:cubicBezTo>
                  <a:pt x="591590" y="359243"/>
                  <a:pt x="594290" y="364140"/>
                  <a:pt x="597052" y="368786"/>
                </a:cubicBezTo>
                <a:lnTo>
                  <a:pt x="601760" y="374499"/>
                </a:lnTo>
                <a:lnTo>
                  <a:pt x="609733" y="356858"/>
                </a:lnTo>
                <a:cubicBezTo>
                  <a:pt x="609985" y="353530"/>
                  <a:pt x="610236" y="350203"/>
                  <a:pt x="610550" y="346876"/>
                </a:cubicBezTo>
                <a:cubicBezTo>
                  <a:pt x="611806" y="329925"/>
                  <a:pt x="613124" y="310839"/>
                  <a:pt x="613500" y="299476"/>
                </a:cubicBezTo>
                <a:cubicBezTo>
                  <a:pt x="613877" y="288113"/>
                  <a:pt x="618648" y="282588"/>
                  <a:pt x="629635" y="281521"/>
                </a:cubicBezTo>
                <a:cubicBezTo>
                  <a:pt x="642128" y="280391"/>
                  <a:pt x="642443" y="273108"/>
                  <a:pt x="639931" y="262812"/>
                </a:cubicBezTo>
                <a:cubicBezTo>
                  <a:pt x="637357" y="252202"/>
                  <a:pt x="634092" y="248122"/>
                  <a:pt x="621976" y="251449"/>
                </a:cubicBezTo>
                <a:lnTo>
                  <a:pt x="343543" y="320382"/>
                </a:lnTo>
                <a:cubicBezTo>
                  <a:pt x="333248" y="322956"/>
                  <a:pt x="329983" y="320006"/>
                  <a:pt x="328477" y="310839"/>
                </a:cubicBezTo>
                <a:cubicBezTo>
                  <a:pt x="327032" y="301297"/>
                  <a:pt x="325525" y="291754"/>
                  <a:pt x="322575" y="282212"/>
                </a:cubicBezTo>
                <a:cubicBezTo>
                  <a:pt x="318934" y="270095"/>
                  <a:pt x="322198" y="264256"/>
                  <a:pt x="334692" y="260176"/>
                </a:cubicBezTo>
                <a:cubicBezTo>
                  <a:pt x="360746" y="251386"/>
                  <a:pt x="383095" y="236696"/>
                  <a:pt x="401113" y="215413"/>
                </a:cubicBezTo>
                <a:cubicBezTo>
                  <a:pt x="419822" y="193377"/>
                  <a:pt x="430118" y="168076"/>
                  <a:pt x="425661" y="138381"/>
                </a:cubicBezTo>
                <a:cubicBezTo>
                  <a:pt x="420512" y="103915"/>
                  <a:pt x="398853" y="81878"/>
                  <a:pt x="369535" y="66497"/>
                </a:cubicBezTo>
                <a:cubicBezTo>
                  <a:pt x="341283" y="51430"/>
                  <a:pt x="310835" y="47035"/>
                  <a:pt x="278943" y="48542"/>
                </a:cubicBezTo>
                <a:cubicBezTo>
                  <a:pt x="271597" y="48919"/>
                  <a:pt x="262431" y="54067"/>
                  <a:pt x="257660" y="44147"/>
                </a:cubicBezTo>
                <a:cubicBezTo>
                  <a:pt x="252511" y="32784"/>
                  <a:pt x="252135" y="21421"/>
                  <a:pt x="260234" y="10748"/>
                </a:cubicBezTo>
                <a:cubicBezTo>
                  <a:pt x="262431" y="7797"/>
                  <a:pt x="266826" y="6730"/>
                  <a:pt x="266135" y="1582"/>
                </a:cubicBezTo>
                <a:cubicBezTo>
                  <a:pt x="262620" y="-239"/>
                  <a:pt x="259543" y="-364"/>
                  <a:pt x="256718" y="578"/>
                </a:cubicBezTo>
                <a:cubicBezTo>
                  <a:pt x="253893" y="1519"/>
                  <a:pt x="251445" y="3403"/>
                  <a:pt x="249247" y="5600"/>
                </a:cubicBezTo>
                <a:cubicBezTo>
                  <a:pt x="238637" y="16210"/>
                  <a:pt x="233866" y="29457"/>
                  <a:pt x="239705" y="43771"/>
                </a:cubicBezTo>
                <a:cubicBezTo>
                  <a:pt x="243346" y="52560"/>
                  <a:pt x="240081" y="54381"/>
                  <a:pt x="233112" y="56641"/>
                </a:cubicBezTo>
                <a:cubicBezTo>
                  <a:pt x="205614" y="64363"/>
                  <a:pt x="181005" y="77923"/>
                  <a:pt x="160098" y="98076"/>
                </a:cubicBezTo>
                <a:cubicBezTo>
                  <a:pt x="109121" y="147986"/>
                  <a:pt x="117157" y="216166"/>
                  <a:pt x="178431" y="252140"/>
                </a:cubicBezTo>
                <a:cubicBezTo>
                  <a:pt x="208879" y="270095"/>
                  <a:pt x="242278" y="275996"/>
                  <a:pt x="277122" y="273046"/>
                </a:cubicBezTo>
                <a:cubicBezTo>
                  <a:pt x="285911" y="272292"/>
                  <a:pt x="290305" y="273799"/>
                  <a:pt x="291812" y="283342"/>
                </a:cubicBezTo>
                <a:cubicBezTo>
                  <a:pt x="293633" y="296212"/>
                  <a:pt x="296961" y="309019"/>
                  <a:pt x="299911" y="321512"/>
                </a:cubicBezTo>
                <a:cubicBezTo>
                  <a:pt x="301732" y="328481"/>
                  <a:pt x="298781" y="331808"/>
                  <a:pt x="292189" y="333252"/>
                </a:cubicBezTo>
                <a:lnTo>
                  <a:pt x="9739" y="402562"/>
                </a:lnTo>
                <a:cubicBezTo>
                  <a:pt x="-871" y="405136"/>
                  <a:pt x="-1248" y="410661"/>
                  <a:pt x="1327" y="419073"/>
                </a:cubicBezTo>
                <a:cubicBezTo>
                  <a:pt x="3524" y="427172"/>
                  <a:pt x="3524" y="436652"/>
                  <a:pt x="16708" y="433011"/>
                </a:cubicBezTo>
                <a:cubicBezTo>
                  <a:pt x="32089" y="428993"/>
                  <a:pt x="47909" y="425665"/>
                  <a:pt x="63291" y="421271"/>
                </a:cubicBezTo>
                <a:cubicBezTo>
                  <a:pt x="72457" y="418697"/>
                  <a:pt x="75784" y="420203"/>
                  <a:pt x="76475" y="430437"/>
                </a:cubicBezTo>
                <a:cubicBezTo>
                  <a:pt x="77605" y="455360"/>
                  <a:pt x="97381" y="546016"/>
                  <a:pt x="112448" y="562464"/>
                </a:cubicBezTo>
                <a:cubicBezTo>
                  <a:pt x="115022" y="565415"/>
                  <a:pt x="118663" y="569433"/>
                  <a:pt x="123058" y="568366"/>
                </a:cubicBezTo>
                <a:cubicBezTo>
                  <a:pt x="128206" y="566922"/>
                  <a:pt x="126009" y="561020"/>
                  <a:pt x="126385" y="557379"/>
                </a:cubicBezTo>
                <a:cubicBezTo>
                  <a:pt x="127139" y="546769"/>
                  <a:pt x="125256" y="535720"/>
                  <a:pt x="128206" y="522159"/>
                </a:cubicBezTo>
                <a:cubicBezTo>
                  <a:pt x="136996" y="537540"/>
                  <a:pt x="139569" y="552985"/>
                  <a:pt x="148736" y="566168"/>
                </a:cubicBezTo>
                <a:cubicBezTo>
                  <a:pt x="154637" y="557379"/>
                  <a:pt x="152377" y="547460"/>
                  <a:pt x="159032" y="539047"/>
                </a:cubicBezTo>
                <a:cubicBezTo>
                  <a:pt x="178116" y="569496"/>
                  <a:pt x="196449" y="598501"/>
                  <a:pt x="214781" y="628196"/>
                </a:cubicBezTo>
                <a:cubicBezTo>
                  <a:pt x="218422" y="624868"/>
                  <a:pt x="217731" y="622357"/>
                  <a:pt x="217731" y="619783"/>
                </a:cubicBezTo>
                <a:lnTo>
                  <a:pt x="217731" y="540177"/>
                </a:lnTo>
                <a:cubicBezTo>
                  <a:pt x="217731" y="532079"/>
                  <a:pt x="220305" y="529191"/>
                  <a:pt x="228028" y="533585"/>
                </a:cubicBezTo>
                <a:cubicBezTo>
                  <a:pt x="233866" y="536913"/>
                  <a:pt x="240144" y="539110"/>
                  <a:pt x="246359" y="542375"/>
                </a:cubicBezTo>
                <a:cubicBezTo>
                  <a:pt x="251884" y="545325"/>
                  <a:pt x="254458" y="543442"/>
                  <a:pt x="256655" y="537980"/>
                </a:cubicBezTo>
                <a:cubicBezTo>
                  <a:pt x="264754" y="518894"/>
                  <a:pt x="265067" y="518894"/>
                  <a:pt x="280135" y="533962"/>
                </a:cubicBezTo>
                <a:cubicBezTo>
                  <a:pt x="290431" y="544258"/>
                  <a:pt x="290431" y="544258"/>
                  <a:pt x="298467" y="530635"/>
                </a:cubicBezTo>
                <a:cubicBezTo>
                  <a:pt x="307633" y="567298"/>
                  <a:pt x="316799" y="603272"/>
                  <a:pt x="325588" y="638868"/>
                </a:cubicBezTo>
                <a:cubicBezTo>
                  <a:pt x="326341" y="638492"/>
                  <a:pt x="327032" y="638492"/>
                  <a:pt x="328162" y="638115"/>
                </a:cubicBezTo>
                <a:cubicBezTo>
                  <a:pt x="331113" y="597747"/>
                  <a:pt x="334378" y="557756"/>
                  <a:pt x="337328" y="517451"/>
                </a:cubicBezTo>
                <a:cubicBezTo>
                  <a:pt x="340656" y="520401"/>
                  <a:pt x="341723" y="522975"/>
                  <a:pt x="342099" y="525863"/>
                </a:cubicBezTo>
                <a:lnTo>
                  <a:pt x="383158" y="722743"/>
                </a:lnTo>
                <a:lnTo>
                  <a:pt x="413105" y="719918"/>
                </a:lnTo>
                <a:lnTo>
                  <a:pt x="412665" y="719039"/>
                </a:lnTo>
                <a:close/>
                <a:moveTo>
                  <a:pt x="310333" y="113897"/>
                </a:moveTo>
                <a:cubicBezTo>
                  <a:pt x="318055" y="105798"/>
                  <a:pt x="332369" y="107305"/>
                  <a:pt x="346620" y="106928"/>
                </a:cubicBezTo>
                <a:cubicBezTo>
                  <a:pt x="341849" y="118291"/>
                  <a:pt x="337831" y="127457"/>
                  <a:pt x="334126" y="136623"/>
                </a:cubicBezTo>
                <a:cubicBezTo>
                  <a:pt x="332306" y="141395"/>
                  <a:pt x="330109" y="142839"/>
                  <a:pt x="326404" y="138067"/>
                </a:cubicBezTo>
                <a:cubicBezTo>
                  <a:pt x="326028" y="137691"/>
                  <a:pt x="325651" y="137314"/>
                  <a:pt x="325651" y="136937"/>
                </a:cubicBezTo>
                <a:cubicBezTo>
                  <a:pt x="320566" y="128964"/>
                  <a:pt x="306628" y="117977"/>
                  <a:pt x="310333" y="113897"/>
                </a:cubicBezTo>
                <a:close/>
                <a:moveTo>
                  <a:pt x="274736" y="153888"/>
                </a:moveTo>
                <a:cubicBezTo>
                  <a:pt x="275866" y="149117"/>
                  <a:pt x="277310" y="144722"/>
                  <a:pt x="279507" y="137753"/>
                </a:cubicBezTo>
                <a:cubicBezTo>
                  <a:pt x="285723" y="144722"/>
                  <a:pt x="290494" y="150247"/>
                  <a:pt x="295265" y="155709"/>
                </a:cubicBezTo>
                <a:cubicBezTo>
                  <a:pt x="304055" y="166005"/>
                  <a:pt x="304431" y="166319"/>
                  <a:pt x="290871" y="169646"/>
                </a:cubicBezTo>
                <a:cubicBezTo>
                  <a:pt x="284655" y="171090"/>
                  <a:pt x="276557" y="176991"/>
                  <a:pt x="272162" y="172597"/>
                </a:cubicBezTo>
                <a:cubicBezTo>
                  <a:pt x="267767" y="168579"/>
                  <a:pt x="273229" y="160543"/>
                  <a:pt x="274736" y="153888"/>
                </a:cubicBezTo>
                <a:close/>
                <a:moveTo>
                  <a:pt x="225579" y="128211"/>
                </a:moveTo>
                <a:cubicBezTo>
                  <a:pt x="228152" y="127081"/>
                  <a:pt x="229910" y="127206"/>
                  <a:pt x="230915" y="128148"/>
                </a:cubicBezTo>
                <a:cubicBezTo>
                  <a:pt x="231983" y="129090"/>
                  <a:pt x="232359" y="130973"/>
                  <a:pt x="232170" y="133359"/>
                </a:cubicBezTo>
                <a:cubicBezTo>
                  <a:pt x="231417" y="141771"/>
                  <a:pt x="230350" y="150247"/>
                  <a:pt x="229597" y="158283"/>
                </a:cubicBezTo>
                <a:cubicBezTo>
                  <a:pt x="229220" y="163054"/>
                  <a:pt x="226646" y="164184"/>
                  <a:pt x="223005" y="161610"/>
                </a:cubicBezTo>
                <a:cubicBezTo>
                  <a:pt x="214215" y="155395"/>
                  <a:pt x="204296" y="150247"/>
                  <a:pt x="196574" y="141771"/>
                </a:cubicBezTo>
                <a:cubicBezTo>
                  <a:pt x="205740" y="135179"/>
                  <a:pt x="216036" y="132605"/>
                  <a:pt x="225579" y="128211"/>
                </a:cubicBezTo>
                <a:close/>
                <a:moveTo>
                  <a:pt x="318369" y="227278"/>
                </a:moveTo>
                <a:cubicBezTo>
                  <a:pt x="317615" y="233494"/>
                  <a:pt x="312153" y="227655"/>
                  <a:pt x="309579" y="225835"/>
                </a:cubicBezTo>
                <a:cubicBezTo>
                  <a:pt x="304431" y="222507"/>
                  <a:pt x="300413" y="221440"/>
                  <a:pt x="298593" y="228785"/>
                </a:cubicBezTo>
                <a:cubicBezTo>
                  <a:pt x="297462" y="234310"/>
                  <a:pt x="294198" y="234310"/>
                  <a:pt x="290180" y="232113"/>
                </a:cubicBezTo>
                <a:cubicBezTo>
                  <a:pt x="282835" y="228095"/>
                  <a:pt x="276620" y="226588"/>
                  <a:pt x="277686" y="239458"/>
                </a:cubicBezTo>
                <a:cubicBezTo>
                  <a:pt x="272162" y="236884"/>
                  <a:pt x="268144" y="235063"/>
                  <a:pt x="264126" y="232866"/>
                </a:cubicBezTo>
                <a:cubicBezTo>
                  <a:pt x="261928" y="231736"/>
                  <a:pt x="259731" y="230292"/>
                  <a:pt x="257158" y="232489"/>
                </a:cubicBezTo>
                <a:cubicBezTo>
                  <a:pt x="247991" y="240902"/>
                  <a:pt x="239202" y="239081"/>
                  <a:pt x="230350" y="231359"/>
                </a:cubicBezTo>
                <a:cubicBezTo>
                  <a:pt x="221561" y="223637"/>
                  <a:pt x="212771" y="215978"/>
                  <a:pt x="203919" y="208633"/>
                </a:cubicBezTo>
                <a:cubicBezTo>
                  <a:pt x="217104" y="216355"/>
                  <a:pt x="222628" y="205682"/>
                  <a:pt x="229597" y="196893"/>
                </a:cubicBezTo>
                <a:cubicBezTo>
                  <a:pt x="231794" y="202041"/>
                  <a:pt x="233615" y="205682"/>
                  <a:pt x="235435" y="210077"/>
                </a:cubicBezTo>
                <a:cubicBezTo>
                  <a:pt x="240207" y="206059"/>
                  <a:pt x="243157" y="197960"/>
                  <a:pt x="250817" y="203861"/>
                </a:cubicBezTo>
                <a:cubicBezTo>
                  <a:pt x="260736" y="211207"/>
                  <a:pt x="267705" y="210830"/>
                  <a:pt x="267705" y="195449"/>
                </a:cubicBezTo>
                <a:cubicBezTo>
                  <a:pt x="270279" y="196579"/>
                  <a:pt x="272099" y="196893"/>
                  <a:pt x="272853" y="198023"/>
                </a:cubicBezTo>
                <a:cubicBezTo>
                  <a:pt x="280575" y="206812"/>
                  <a:pt x="285723" y="207942"/>
                  <a:pt x="288234" y="194381"/>
                </a:cubicBezTo>
                <a:cubicBezTo>
                  <a:pt x="289364" y="188166"/>
                  <a:pt x="292628" y="186659"/>
                  <a:pt x="297400" y="192184"/>
                </a:cubicBezTo>
                <a:cubicBezTo>
                  <a:pt x="302548" y="198776"/>
                  <a:pt x="306189" y="196202"/>
                  <a:pt x="309517" y="190363"/>
                </a:cubicBezTo>
                <a:cubicBezTo>
                  <a:pt x="312091" y="185592"/>
                  <a:pt x="315041" y="181951"/>
                  <a:pt x="320880" y="187036"/>
                </a:cubicBezTo>
                <a:cubicBezTo>
                  <a:pt x="325275" y="190677"/>
                  <a:pt x="327472" y="188166"/>
                  <a:pt x="328979" y="183709"/>
                </a:cubicBezTo>
                <a:cubicBezTo>
                  <a:pt x="329732" y="181888"/>
                  <a:pt x="330422" y="177870"/>
                  <a:pt x="330799" y="177870"/>
                </a:cubicBezTo>
                <a:cubicBezTo>
                  <a:pt x="341096" y="179000"/>
                  <a:pt x="348755" y="167260"/>
                  <a:pt x="353526" y="167574"/>
                </a:cubicBezTo>
                <a:cubicBezTo>
                  <a:pt x="364513" y="168704"/>
                  <a:pt x="366710" y="162803"/>
                  <a:pt x="370037" y="156588"/>
                </a:cubicBezTo>
                <a:cubicBezTo>
                  <a:pt x="372988" y="151440"/>
                  <a:pt x="375562" y="146291"/>
                  <a:pt x="380333" y="141897"/>
                </a:cubicBezTo>
                <a:lnTo>
                  <a:pt x="372234" y="178937"/>
                </a:lnTo>
                <a:cubicBezTo>
                  <a:pt x="371857" y="180067"/>
                  <a:pt x="371481" y="181512"/>
                  <a:pt x="370414" y="182265"/>
                </a:cubicBezTo>
                <a:cubicBezTo>
                  <a:pt x="360871" y="189987"/>
                  <a:pt x="360871" y="189987"/>
                  <a:pt x="360117" y="199153"/>
                </a:cubicBezTo>
                <a:cubicBezTo>
                  <a:pt x="354216" y="193251"/>
                  <a:pt x="350952" y="195511"/>
                  <a:pt x="348755" y="202104"/>
                </a:cubicBezTo>
                <a:cubicBezTo>
                  <a:pt x="347311" y="206121"/>
                  <a:pt x="347624" y="211646"/>
                  <a:pt x="338835" y="207942"/>
                </a:cubicBezTo>
                <a:cubicBezTo>
                  <a:pt x="333687" y="205745"/>
                  <a:pt x="337015" y="216041"/>
                  <a:pt x="333687" y="220812"/>
                </a:cubicBezTo>
                <a:cubicBezTo>
                  <a:pt x="327158" y="218113"/>
                  <a:pt x="320566" y="215162"/>
                  <a:pt x="318369" y="227278"/>
                </a:cubicBezTo>
                <a:close/>
              </a:path>
            </a:pathLst>
          </a:custGeom>
          <a:solidFill>
            <a:schemeClr val="accent2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43362CC-24FE-4FEA-B4C9-1DC7DC910D6D}"/>
              </a:ext>
            </a:extLst>
          </p:cNvPr>
          <p:cNvSpPr/>
          <p:nvPr/>
        </p:nvSpPr>
        <p:spPr>
          <a:xfrm>
            <a:off x="9642482" y="5655018"/>
            <a:ext cx="266996" cy="310974"/>
          </a:xfrm>
          <a:custGeom>
            <a:avLst/>
            <a:gdLst>
              <a:gd name="connsiteX0" fmla="*/ 263732 w 266996"/>
              <a:gd name="connsiteY0" fmla="*/ 207700 h 310974"/>
              <a:gd name="connsiteX1" fmla="*/ 256764 w 266996"/>
              <a:gd name="connsiteY1" fmla="*/ 179449 h 310974"/>
              <a:gd name="connsiteX2" fmla="*/ 162844 w 266996"/>
              <a:gd name="connsiteY2" fmla="*/ 25385 h 310974"/>
              <a:gd name="connsiteX3" fmla="*/ 55364 w 266996"/>
              <a:gd name="connsiteY3" fmla="*/ 9627 h 310974"/>
              <a:gd name="connsiteX4" fmla="*/ 1434 w 266996"/>
              <a:gd name="connsiteY4" fmla="*/ 94381 h 310974"/>
              <a:gd name="connsiteX5" fmla="*/ 8403 w 266996"/>
              <a:gd name="connsiteY5" fmla="*/ 179512 h 310974"/>
              <a:gd name="connsiteX6" fmla="*/ 60950 w 266996"/>
              <a:gd name="connsiteY6" fmla="*/ 310974 h 310974"/>
              <a:gd name="connsiteX7" fmla="*/ 266997 w 266996"/>
              <a:gd name="connsiteY7" fmla="*/ 216803 h 310974"/>
              <a:gd name="connsiteX8" fmla="*/ 263732 w 266996"/>
              <a:gd name="connsiteY8" fmla="*/ 207700 h 31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996" h="310974">
                <a:moveTo>
                  <a:pt x="263732" y="207700"/>
                </a:moveTo>
                <a:cubicBezTo>
                  <a:pt x="261535" y="198157"/>
                  <a:pt x="260405" y="188615"/>
                  <a:pt x="256764" y="179449"/>
                </a:cubicBezTo>
                <a:cubicBezTo>
                  <a:pt x="212378" y="71968"/>
                  <a:pt x="187077" y="48112"/>
                  <a:pt x="162844" y="25385"/>
                </a:cubicBezTo>
                <a:cubicBezTo>
                  <a:pt x="133148" y="-2489"/>
                  <a:pt x="92781" y="-6884"/>
                  <a:pt x="55364" y="9627"/>
                </a:cubicBezTo>
                <a:cubicBezTo>
                  <a:pt x="20520" y="25009"/>
                  <a:pt x="6583" y="57654"/>
                  <a:pt x="1434" y="94381"/>
                </a:cubicBezTo>
                <a:cubicBezTo>
                  <a:pt x="-2207" y="123386"/>
                  <a:pt x="1434" y="151637"/>
                  <a:pt x="8403" y="179512"/>
                </a:cubicBezTo>
                <a:cubicBezTo>
                  <a:pt x="19704" y="225844"/>
                  <a:pt x="38475" y="269225"/>
                  <a:pt x="60950" y="310974"/>
                </a:cubicBezTo>
                <a:lnTo>
                  <a:pt x="266997" y="216803"/>
                </a:lnTo>
                <a:cubicBezTo>
                  <a:pt x="265742" y="214481"/>
                  <a:pt x="264737" y="211593"/>
                  <a:pt x="263732" y="207700"/>
                </a:cubicBezTo>
                <a:close/>
              </a:path>
            </a:pathLst>
          </a:custGeom>
          <a:solidFill>
            <a:schemeClr val="accent4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4124C46-9B92-45BC-B539-A73D674687AE}"/>
              </a:ext>
            </a:extLst>
          </p:cNvPr>
          <p:cNvSpPr/>
          <p:nvPr/>
        </p:nvSpPr>
        <p:spPr>
          <a:xfrm>
            <a:off x="9943923" y="5577617"/>
            <a:ext cx="209332" cy="247682"/>
          </a:xfrm>
          <a:custGeom>
            <a:avLst/>
            <a:gdLst>
              <a:gd name="connsiteX0" fmla="*/ 144041 w 209332"/>
              <a:gd name="connsiteY0" fmla="*/ 217297 h 247682"/>
              <a:gd name="connsiteX1" fmla="*/ 141090 w 209332"/>
              <a:gd name="connsiteY1" fmla="*/ 185781 h 247682"/>
              <a:gd name="connsiteX2" fmla="*/ 160553 w 209332"/>
              <a:gd name="connsiteY2" fmla="*/ 164875 h 247682"/>
              <a:gd name="connsiteX3" fmla="*/ 194642 w 209332"/>
              <a:gd name="connsiteY3" fmla="*/ 166695 h 247682"/>
              <a:gd name="connsiteX4" fmla="*/ 206382 w 209332"/>
              <a:gd name="connsiteY4" fmla="*/ 156399 h 247682"/>
              <a:gd name="connsiteX5" fmla="*/ 209332 w 209332"/>
              <a:gd name="connsiteY5" fmla="*/ 116032 h 247682"/>
              <a:gd name="connsiteX6" fmla="*/ 189871 w 209332"/>
              <a:gd name="connsiteY6" fmla="*/ 96193 h 247682"/>
              <a:gd name="connsiteX7" fmla="*/ 160866 w 209332"/>
              <a:gd name="connsiteY7" fmla="*/ 96193 h 247682"/>
              <a:gd name="connsiteX8" fmla="*/ 131171 w 209332"/>
              <a:gd name="connsiteY8" fmla="*/ 68318 h 247682"/>
              <a:gd name="connsiteX9" fmla="*/ 126023 w 209332"/>
              <a:gd name="connsiteY9" fmla="*/ 12946 h 247682"/>
              <a:gd name="connsiteX10" fmla="*/ 111332 w 209332"/>
              <a:gd name="connsiteY10" fmla="*/ 76 h 247682"/>
              <a:gd name="connsiteX11" fmla="*/ 76112 w 209332"/>
              <a:gd name="connsiteY11" fmla="*/ 3717 h 247682"/>
              <a:gd name="connsiteX12" fmla="*/ 63619 w 209332"/>
              <a:gd name="connsiteY12" fmla="*/ 20228 h 247682"/>
              <a:gd name="connsiteX13" fmla="*/ 68390 w 209332"/>
              <a:gd name="connsiteY13" fmla="*/ 74533 h 247682"/>
              <a:gd name="connsiteX14" fmla="*/ 50811 w 209332"/>
              <a:gd name="connsiteY14" fmla="*/ 91798 h 247682"/>
              <a:gd name="connsiteX15" fmla="*/ 14148 w 209332"/>
              <a:gd name="connsiteY15" fmla="*/ 91421 h 247682"/>
              <a:gd name="connsiteX16" fmla="*/ 2785 w 209332"/>
              <a:gd name="connsiteY16" fmla="*/ 99144 h 247682"/>
              <a:gd name="connsiteX17" fmla="*/ 1340 w 209332"/>
              <a:gd name="connsiteY17" fmla="*/ 148301 h 247682"/>
              <a:gd name="connsiteX18" fmla="*/ 10883 w 209332"/>
              <a:gd name="connsiteY18" fmla="*/ 157090 h 247682"/>
              <a:gd name="connsiteX19" fmla="*/ 57843 w 209332"/>
              <a:gd name="connsiteY19" fmla="*/ 161861 h 247682"/>
              <a:gd name="connsiteX20" fmla="*/ 76928 w 209332"/>
              <a:gd name="connsiteY20" fmla="*/ 180570 h 247682"/>
              <a:gd name="connsiteX21" fmla="*/ 65942 w 209332"/>
              <a:gd name="connsiteY21" fmla="*/ 247682 h 247682"/>
              <a:gd name="connsiteX22" fmla="*/ 147557 w 209332"/>
              <a:gd name="connsiteY22" fmla="*/ 228158 h 247682"/>
              <a:gd name="connsiteX23" fmla="*/ 144041 w 209332"/>
              <a:gd name="connsiteY23" fmla="*/ 217297 h 24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9332" h="247682">
                <a:moveTo>
                  <a:pt x="144041" y="217297"/>
                </a:moveTo>
                <a:cubicBezTo>
                  <a:pt x="142911" y="206687"/>
                  <a:pt x="141467" y="196391"/>
                  <a:pt x="141090" y="185781"/>
                </a:cubicBezTo>
                <a:cubicBezTo>
                  <a:pt x="140714" y="169646"/>
                  <a:pt x="144732" y="165628"/>
                  <a:pt x="160553" y="164875"/>
                </a:cubicBezTo>
                <a:cubicBezTo>
                  <a:pt x="171915" y="164498"/>
                  <a:pt x="183279" y="167449"/>
                  <a:pt x="194642" y="166695"/>
                </a:cubicBezTo>
                <a:cubicBezTo>
                  <a:pt x="201611" y="166319"/>
                  <a:pt x="206382" y="163745"/>
                  <a:pt x="206382" y="156399"/>
                </a:cubicBezTo>
                <a:cubicBezTo>
                  <a:pt x="206382" y="142839"/>
                  <a:pt x="209332" y="129592"/>
                  <a:pt x="209332" y="116032"/>
                </a:cubicBezTo>
                <a:cubicBezTo>
                  <a:pt x="209332" y="100964"/>
                  <a:pt x="204938" y="96946"/>
                  <a:pt x="189871" y="96193"/>
                </a:cubicBezTo>
                <a:cubicBezTo>
                  <a:pt x="180328" y="95816"/>
                  <a:pt x="170409" y="96193"/>
                  <a:pt x="160866" y="96193"/>
                </a:cubicBezTo>
                <a:cubicBezTo>
                  <a:pt x="137386" y="96193"/>
                  <a:pt x="133368" y="91798"/>
                  <a:pt x="131171" y="68318"/>
                </a:cubicBezTo>
                <a:cubicBezTo>
                  <a:pt x="129727" y="49986"/>
                  <a:pt x="128220" y="31278"/>
                  <a:pt x="126023" y="12946"/>
                </a:cubicBezTo>
                <a:cubicBezTo>
                  <a:pt x="124893" y="3403"/>
                  <a:pt x="120498" y="-615"/>
                  <a:pt x="111332" y="76"/>
                </a:cubicBezTo>
                <a:cubicBezTo>
                  <a:pt x="99592" y="452"/>
                  <a:pt x="87852" y="1896"/>
                  <a:pt x="76112" y="3717"/>
                </a:cubicBezTo>
                <a:cubicBezTo>
                  <a:pt x="67323" y="4784"/>
                  <a:pt x="62551" y="9242"/>
                  <a:pt x="63619" y="20228"/>
                </a:cubicBezTo>
                <a:cubicBezTo>
                  <a:pt x="65440" y="38183"/>
                  <a:pt x="66946" y="56202"/>
                  <a:pt x="68390" y="74533"/>
                </a:cubicBezTo>
                <a:cubicBezTo>
                  <a:pt x="69521" y="88471"/>
                  <a:pt x="65440" y="92489"/>
                  <a:pt x="50811" y="91798"/>
                </a:cubicBezTo>
                <a:cubicBezTo>
                  <a:pt x="38695" y="91045"/>
                  <a:pt x="26202" y="91421"/>
                  <a:pt x="14148" y="91421"/>
                </a:cubicBezTo>
                <a:cubicBezTo>
                  <a:pt x="8623" y="91421"/>
                  <a:pt x="2785" y="92865"/>
                  <a:pt x="2785" y="99144"/>
                </a:cubicBezTo>
                <a:cubicBezTo>
                  <a:pt x="2785" y="115655"/>
                  <a:pt x="-2364" y="131789"/>
                  <a:pt x="1340" y="148301"/>
                </a:cubicBezTo>
                <a:cubicBezTo>
                  <a:pt x="2785" y="154516"/>
                  <a:pt x="5358" y="156023"/>
                  <a:pt x="10883" y="157090"/>
                </a:cubicBezTo>
                <a:cubicBezTo>
                  <a:pt x="26265" y="160041"/>
                  <a:pt x="42462" y="159664"/>
                  <a:pt x="57843" y="161861"/>
                </a:cubicBezTo>
                <a:cubicBezTo>
                  <a:pt x="71404" y="163682"/>
                  <a:pt x="75799" y="167386"/>
                  <a:pt x="76928" y="180570"/>
                </a:cubicBezTo>
                <a:cubicBezTo>
                  <a:pt x="77682" y="188983"/>
                  <a:pt x="80946" y="243288"/>
                  <a:pt x="65942" y="247682"/>
                </a:cubicBezTo>
                <a:lnTo>
                  <a:pt x="147557" y="228158"/>
                </a:lnTo>
                <a:cubicBezTo>
                  <a:pt x="145611" y="225646"/>
                  <a:pt x="144480" y="222068"/>
                  <a:pt x="144041" y="21729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9CABD36-27E2-4A12-A8B8-048E6C89ECF5}"/>
              </a:ext>
            </a:extLst>
          </p:cNvPr>
          <p:cNvSpPr/>
          <p:nvPr/>
        </p:nvSpPr>
        <p:spPr>
          <a:xfrm>
            <a:off x="9422120" y="5934888"/>
            <a:ext cx="208523" cy="157044"/>
          </a:xfrm>
          <a:custGeom>
            <a:avLst/>
            <a:gdLst>
              <a:gd name="connsiteX0" fmla="*/ 162191 w 208523"/>
              <a:gd name="connsiteY0" fmla="*/ 47241 h 157044"/>
              <a:gd name="connsiteX1" fmla="*/ 80012 w 208523"/>
              <a:gd name="connsiteY1" fmla="*/ 1725 h 157044"/>
              <a:gd name="connsiteX2" fmla="*/ 19868 w 208523"/>
              <a:gd name="connsiteY2" fmla="*/ 21878 h 157044"/>
              <a:gd name="connsiteX3" fmla="*/ 12522 w 208523"/>
              <a:gd name="connsiteY3" fmla="*/ 119815 h 157044"/>
              <a:gd name="connsiteX4" fmla="*/ 41276 w 208523"/>
              <a:gd name="connsiteY4" fmla="*/ 153340 h 157044"/>
              <a:gd name="connsiteX5" fmla="*/ 46550 w 208523"/>
              <a:gd name="connsiteY5" fmla="*/ 157044 h 157044"/>
              <a:gd name="connsiteX6" fmla="*/ 208523 w 208523"/>
              <a:gd name="connsiteY6" fmla="*/ 92255 h 157044"/>
              <a:gd name="connsiteX7" fmla="*/ 162191 w 208523"/>
              <a:gd name="connsiteY7" fmla="*/ 47241 h 1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23" h="157044">
                <a:moveTo>
                  <a:pt x="162191" y="47241"/>
                </a:moveTo>
                <a:cubicBezTo>
                  <a:pt x="137582" y="27088"/>
                  <a:pt x="111905" y="8380"/>
                  <a:pt x="80012" y="1725"/>
                </a:cubicBezTo>
                <a:cubicBezTo>
                  <a:pt x="56155" y="-3423"/>
                  <a:pt x="35626" y="2855"/>
                  <a:pt x="19868" y="21878"/>
                </a:cubicBezTo>
                <a:cubicBezTo>
                  <a:pt x="-3612" y="50505"/>
                  <a:pt x="-6563" y="87923"/>
                  <a:pt x="12522" y="119815"/>
                </a:cubicBezTo>
                <a:cubicBezTo>
                  <a:pt x="20433" y="132811"/>
                  <a:pt x="30227" y="143735"/>
                  <a:pt x="41276" y="153340"/>
                </a:cubicBezTo>
                <a:lnTo>
                  <a:pt x="46550" y="157044"/>
                </a:lnTo>
                <a:lnTo>
                  <a:pt x="208523" y="92255"/>
                </a:lnTo>
                <a:cubicBezTo>
                  <a:pt x="194586" y="75869"/>
                  <a:pt x="178891" y="60864"/>
                  <a:pt x="162191" y="4724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4A2C5EE-89DA-4242-BB17-97A457E368CE}"/>
              </a:ext>
            </a:extLst>
          </p:cNvPr>
          <p:cNvSpPr/>
          <p:nvPr/>
        </p:nvSpPr>
        <p:spPr>
          <a:xfrm>
            <a:off x="9087497" y="5533317"/>
            <a:ext cx="31021" cy="36442"/>
          </a:xfrm>
          <a:custGeom>
            <a:avLst/>
            <a:gdLst>
              <a:gd name="connsiteX0" fmla="*/ 20375 w 31021"/>
              <a:gd name="connsiteY0" fmla="*/ 31893 h 36442"/>
              <a:gd name="connsiteX1" fmla="*/ 24769 w 31021"/>
              <a:gd name="connsiteY1" fmla="*/ 17955 h 36442"/>
              <a:gd name="connsiteX2" fmla="*/ 9011 w 31021"/>
              <a:gd name="connsiteY2" fmla="*/ 0 h 36442"/>
              <a:gd name="connsiteX3" fmla="*/ 4240 w 31021"/>
              <a:gd name="connsiteY3" fmla="*/ 16135 h 36442"/>
              <a:gd name="connsiteX4" fmla="*/ 1667 w 31021"/>
              <a:gd name="connsiteY4" fmla="*/ 34843 h 36442"/>
              <a:gd name="connsiteX5" fmla="*/ 20375 w 31021"/>
              <a:gd name="connsiteY5" fmla="*/ 31893 h 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1" h="36442">
                <a:moveTo>
                  <a:pt x="20375" y="31893"/>
                </a:moveTo>
                <a:cubicBezTo>
                  <a:pt x="33936" y="28565"/>
                  <a:pt x="33559" y="28251"/>
                  <a:pt x="24769" y="17955"/>
                </a:cubicBezTo>
                <a:cubicBezTo>
                  <a:pt x="19998" y="12431"/>
                  <a:pt x="15227" y="6969"/>
                  <a:pt x="9011" y="0"/>
                </a:cubicBezTo>
                <a:cubicBezTo>
                  <a:pt x="6814" y="6969"/>
                  <a:pt x="5370" y="11363"/>
                  <a:pt x="4240" y="16135"/>
                </a:cubicBezTo>
                <a:cubicBezTo>
                  <a:pt x="2796" y="22727"/>
                  <a:pt x="-2729" y="30825"/>
                  <a:pt x="1667" y="34843"/>
                </a:cubicBezTo>
                <a:cubicBezTo>
                  <a:pt x="6061" y="39238"/>
                  <a:pt x="14160" y="33337"/>
                  <a:pt x="20375" y="31893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6459630-1324-4DE4-B2B7-FFE7F15E1654}"/>
              </a:ext>
            </a:extLst>
          </p:cNvPr>
          <p:cNvSpPr/>
          <p:nvPr/>
        </p:nvSpPr>
        <p:spPr>
          <a:xfrm>
            <a:off x="9126798" y="5502554"/>
            <a:ext cx="36886" cy="34076"/>
          </a:xfrm>
          <a:custGeom>
            <a:avLst/>
            <a:gdLst>
              <a:gd name="connsiteX0" fmla="*/ 16671 w 36886"/>
              <a:gd name="connsiteY0" fmla="*/ 31139 h 34076"/>
              <a:gd name="connsiteX1" fmla="*/ 24393 w 36886"/>
              <a:gd name="connsiteY1" fmla="*/ 29695 h 34076"/>
              <a:gd name="connsiteX2" fmla="*/ 36886 w 36886"/>
              <a:gd name="connsiteY2" fmla="*/ 0 h 34076"/>
              <a:gd name="connsiteX3" fmla="*/ 599 w 36886"/>
              <a:gd name="connsiteY3" fmla="*/ 6969 h 34076"/>
              <a:gd name="connsiteX4" fmla="*/ 15980 w 36886"/>
              <a:gd name="connsiteY4" fmla="*/ 30072 h 34076"/>
              <a:gd name="connsiteX5" fmla="*/ 16671 w 36886"/>
              <a:gd name="connsiteY5" fmla="*/ 31139 h 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86" h="34076">
                <a:moveTo>
                  <a:pt x="16671" y="31139"/>
                </a:moveTo>
                <a:cubicBezTo>
                  <a:pt x="20312" y="35911"/>
                  <a:pt x="22509" y="34467"/>
                  <a:pt x="24393" y="29695"/>
                </a:cubicBezTo>
                <a:cubicBezTo>
                  <a:pt x="28034" y="20529"/>
                  <a:pt x="32115" y="11363"/>
                  <a:pt x="36886" y="0"/>
                </a:cubicBezTo>
                <a:cubicBezTo>
                  <a:pt x="22572" y="377"/>
                  <a:pt x="8258" y="-1130"/>
                  <a:pt x="599" y="6969"/>
                </a:cubicBezTo>
                <a:cubicBezTo>
                  <a:pt x="-3042" y="10987"/>
                  <a:pt x="10895" y="22036"/>
                  <a:pt x="15980" y="30072"/>
                </a:cubicBezTo>
                <a:cubicBezTo>
                  <a:pt x="15918" y="30386"/>
                  <a:pt x="16294" y="30762"/>
                  <a:pt x="16671" y="31139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39FCE2E-E2E6-4838-B19F-BCF3ACC3A893}"/>
              </a:ext>
            </a:extLst>
          </p:cNvPr>
          <p:cNvSpPr/>
          <p:nvPr/>
        </p:nvSpPr>
        <p:spPr>
          <a:xfrm>
            <a:off x="9013575" y="5522966"/>
            <a:ext cx="35643" cy="35524"/>
          </a:xfrm>
          <a:custGeom>
            <a:avLst/>
            <a:gdLst>
              <a:gd name="connsiteX0" fmla="*/ 33023 w 35643"/>
              <a:gd name="connsiteY0" fmla="*/ 30880 h 35524"/>
              <a:gd name="connsiteX1" fmla="*/ 35597 w 35643"/>
              <a:gd name="connsiteY1" fmla="*/ 5957 h 35524"/>
              <a:gd name="connsiteX2" fmla="*/ 34341 w 35643"/>
              <a:gd name="connsiteY2" fmla="*/ 746 h 35524"/>
              <a:gd name="connsiteX3" fmla="*/ 29005 w 35643"/>
              <a:gd name="connsiteY3" fmla="*/ 808 h 35524"/>
              <a:gd name="connsiteX4" fmla="*/ 0 w 35643"/>
              <a:gd name="connsiteY4" fmla="*/ 14369 h 35524"/>
              <a:gd name="connsiteX5" fmla="*/ 26430 w 35643"/>
              <a:gd name="connsiteY5" fmla="*/ 34208 h 35524"/>
              <a:gd name="connsiteX6" fmla="*/ 33023 w 35643"/>
              <a:gd name="connsiteY6" fmla="*/ 30880 h 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3" h="35524">
                <a:moveTo>
                  <a:pt x="33023" y="30880"/>
                </a:moveTo>
                <a:cubicBezTo>
                  <a:pt x="33776" y="22782"/>
                  <a:pt x="34844" y="14369"/>
                  <a:pt x="35597" y="5957"/>
                </a:cubicBezTo>
                <a:cubicBezTo>
                  <a:pt x="35785" y="3571"/>
                  <a:pt x="35408" y="1750"/>
                  <a:pt x="34341" y="746"/>
                </a:cubicBezTo>
                <a:cubicBezTo>
                  <a:pt x="33274" y="-196"/>
                  <a:pt x="31516" y="-322"/>
                  <a:pt x="29005" y="808"/>
                </a:cubicBezTo>
                <a:cubicBezTo>
                  <a:pt x="19462" y="5203"/>
                  <a:pt x="9166" y="7777"/>
                  <a:pt x="0" y="14369"/>
                </a:cubicBezTo>
                <a:cubicBezTo>
                  <a:pt x="7722" y="22782"/>
                  <a:pt x="17642" y="27930"/>
                  <a:pt x="26430" y="34208"/>
                </a:cubicBezTo>
                <a:cubicBezTo>
                  <a:pt x="30135" y="36719"/>
                  <a:pt x="32708" y="35652"/>
                  <a:pt x="33023" y="30880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72204A-068E-4FCD-A8D4-A96B5DB32A0D}"/>
              </a:ext>
            </a:extLst>
          </p:cNvPr>
          <p:cNvSpPr/>
          <p:nvPr/>
        </p:nvSpPr>
        <p:spPr>
          <a:xfrm>
            <a:off x="9021047" y="5537272"/>
            <a:ext cx="176413" cy="97561"/>
          </a:xfrm>
          <a:custGeom>
            <a:avLst/>
            <a:gdLst>
              <a:gd name="connsiteX0" fmla="*/ 129767 w 176413"/>
              <a:gd name="connsiteY0" fmla="*/ 78916 h 97561"/>
              <a:gd name="connsiteX1" fmla="*/ 134916 w 176413"/>
              <a:gd name="connsiteY1" fmla="*/ 66045 h 97561"/>
              <a:gd name="connsiteX2" fmla="*/ 144835 w 176413"/>
              <a:gd name="connsiteY2" fmla="*/ 60207 h 97561"/>
              <a:gd name="connsiteX3" fmla="*/ 156198 w 176413"/>
              <a:gd name="connsiteY3" fmla="*/ 57256 h 97561"/>
              <a:gd name="connsiteX4" fmla="*/ 166494 w 176413"/>
              <a:gd name="connsiteY4" fmla="*/ 40368 h 97561"/>
              <a:gd name="connsiteX5" fmla="*/ 168315 w 176413"/>
              <a:gd name="connsiteY5" fmla="*/ 37041 h 97561"/>
              <a:gd name="connsiteX6" fmla="*/ 176413 w 176413"/>
              <a:gd name="connsiteY6" fmla="*/ 0 h 97561"/>
              <a:gd name="connsiteX7" fmla="*/ 166117 w 176413"/>
              <a:gd name="connsiteY7" fmla="*/ 14691 h 97561"/>
              <a:gd name="connsiteX8" fmla="*/ 149606 w 176413"/>
              <a:gd name="connsiteY8" fmla="*/ 25677 h 97561"/>
              <a:gd name="connsiteX9" fmla="*/ 126879 w 176413"/>
              <a:gd name="connsiteY9" fmla="*/ 35973 h 97561"/>
              <a:gd name="connsiteX10" fmla="*/ 125059 w 176413"/>
              <a:gd name="connsiteY10" fmla="*/ 41812 h 97561"/>
              <a:gd name="connsiteX11" fmla="*/ 116960 w 176413"/>
              <a:gd name="connsiteY11" fmla="*/ 45139 h 97561"/>
              <a:gd name="connsiteX12" fmla="*/ 105597 w 176413"/>
              <a:gd name="connsiteY12" fmla="*/ 48467 h 97561"/>
              <a:gd name="connsiteX13" fmla="*/ 93480 w 176413"/>
              <a:gd name="connsiteY13" fmla="*/ 50287 h 97561"/>
              <a:gd name="connsiteX14" fmla="*/ 84314 w 176413"/>
              <a:gd name="connsiteY14" fmla="*/ 52485 h 97561"/>
              <a:gd name="connsiteX15" fmla="*/ 68933 w 176413"/>
              <a:gd name="connsiteY15" fmla="*/ 56126 h 97561"/>
              <a:gd name="connsiteX16" fmla="*/ 63785 w 176413"/>
              <a:gd name="connsiteY16" fmla="*/ 53552 h 97561"/>
              <a:gd name="connsiteX17" fmla="*/ 46897 w 176413"/>
              <a:gd name="connsiteY17" fmla="*/ 61965 h 97561"/>
              <a:gd name="connsiteX18" fmla="*/ 31515 w 176413"/>
              <a:gd name="connsiteY18" fmla="*/ 68180 h 97561"/>
              <a:gd name="connsiteX19" fmla="*/ 25677 w 176413"/>
              <a:gd name="connsiteY19" fmla="*/ 54996 h 97561"/>
              <a:gd name="connsiteX20" fmla="*/ 0 w 176413"/>
              <a:gd name="connsiteY20" fmla="*/ 66736 h 97561"/>
              <a:gd name="connsiteX21" fmla="*/ 26430 w 176413"/>
              <a:gd name="connsiteY21" fmla="*/ 89463 h 97561"/>
              <a:gd name="connsiteX22" fmla="*/ 53238 w 176413"/>
              <a:gd name="connsiteY22" fmla="*/ 90593 h 97561"/>
              <a:gd name="connsiteX23" fmla="*/ 60206 w 176413"/>
              <a:gd name="connsiteY23" fmla="*/ 90969 h 97561"/>
              <a:gd name="connsiteX24" fmla="*/ 73767 w 176413"/>
              <a:gd name="connsiteY24" fmla="*/ 97561 h 97561"/>
              <a:gd name="connsiteX25" fmla="*/ 86261 w 176413"/>
              <a:gd name="connsiteY25" fmla="*/ 90216 h 97561"/>
              <a:gd name="connsiteX26" fmla="*/ 94673 w 176413"/>
              <a:gd name="connsiteY26" fmla="*/ 86888 h 97561"/>
              <a:gd name="connsiteX27" fmla="*/ 105660 w 176413"/>
              <a:gd name="connsiteY27" fmla="*/ 83938 h 97561"/>
              <a:gd name="connsiteX28" fmla="*/ 114449 w 176413"/>
              <a:gd name="connsiteY28" fmla="*/ 85382 h 97561"/>
              <a:gd name="connsiteX29" fmla="*/ 129767 w 176413"/>
              <a:gd name="connsiteY29" fmla="*/ 78916 h 9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6413" h="97561">
                <a:moveTo>
                  <a:pt x="129767" y="78916"/>
                </a:moveTo>
                <a:cubicBezTo>
                  <a:pt x="133095" y="74144"/>
                  <a:pt x="129767" y="63848"/>
                  <a:pt x="134916" y="66045"/>
                </a:cubicBezTo>
                <a:cubicBezTo>
                  <a:pt x="143704" y="69687"/>
                  <a:pt x="143328" y="64225"/>
                  <a:pt x="144835" y="60207"/>
                </a:cubicBezTo>
                <a:cubicBezTo>
                  <a:pt x="147032" y="53615"/>
                  <a:pt x="150359" y="51417"/>
                  <a:pt x="156198" y="57256"/>
                </a:cubicBezTo>
                <a:cubicBezTo>
                  <a:pt x="156952" y="48090"/>
                  <a:pt x="156952" y="48090"/>
                  <a:pt x="166494" y="40368"/>
                </a:cubicBezTo>
                <a:cubicBezTo>
                  <a:pt x="167624" y="39615"/>
                  <a:pt x="167938" y="38171"/>
                  <a:pt x="168315" y="37041"/>
                </a:cubicBezTo>
                <a:lnTo>
                  <a:pt x="176413" y="0"/>
                </a:lnTo>
                <a:cubicBezTo>
                  <a:pt x="171642" y="4395"/>
                  <a:pt x="169068" y="9543"/>
                  <a:pt x="166117" y="14691"/>
                </a:cubicBezTo>
                <a:cubicBezTo>
                  <a:pt x="162790" y="20906"/>
                  <a:pt x="160593" y="26807"/>
                  <a:pt x="149606" y="25677"/>
                </a:cubicBezTo>
                <a:cubicBezTo>
                  <a:pt x="144835" y="25301"/>
                  <a:pt x="137113" y="37041"/>
                  <a:pt x="126879" y="35973"/>
                </a:cubicBezTo>
                <a:cubicBezTo>
                  <a:pt x="126502" y="35973"/>
                  <a:pt x="125749" y="39991"/>
                  <a:pt x="125059" y="41812"/>
                </a:cubicBezTo>
                <a:cubicBezTo>
                  <a:pt x="123615" y="46207"/>
                  <a:pt x="121418" y="48781"/>
                  <a:pt x="116960" y="45139"/>
                </a:cubicBezTo>
                <a:cubicBezTo>
                  <a:pt x="111121" y="39991"/>
                  <a:pt x="108171" y="43695"/>
                  <a:pt x="105597" y="48467"/>
                </a:cubicBezTo>
                <a:cubicBezTo>
                  <a:pt x="102269" y="54368"/>
                  <a:pt x="98628" y="56879"/>
                  <a:pt x="93480" y="50287"/>
                </a:cubicBezTo>
                <a:cubicBezTo>
                  <a:pt x="88709" y="44763"/>
                  <a:pt x="85382" y="46269"/>
                  <a:pt x="84314" y="52485"/>
                </a:cubicBezTo>
                <a:cubicBezTo>
                  <a:pt x="81740" y="66045"/>
                  <a:pt x="76592" y="64978"/>
                  <a:pt x="68933" y="56126"/>
                </a:cubicBezTo>
                <a:cubicBezTo>
                  <a:pt x="68180" y="54996"/>
                  <a:pt x="66359" y="54682"/>
                  <a:pt x="63785" y="53552"/>
                </a:cubicBezTo>
                <a:cubicBezTo>
                  <a:pt x="63785" y="68933"/>
                  <a:pt x="56816" y="69310"/>
                  <a:pt x="46897" y="61965"/>
                </a:cubicBezTo>
                <a:cubicBezTo>
                  <a:pt x="39175" y="56063"/>
                  <a:pt x="36287" y="64162"/>
                  <a:pt x="31515" y="68180"/>
                </a:cubicBezTo>
                <a:cubicBezTo>
                  <a:pt x="29695" y="63785"/>
                  <a:pt x="27874" y="60081"/>
                  <a:pt x="25677" y="54996"/>
                </a:cubicBezTo>
                <a:cubicBezTo>
                  <a:pt x="18709" y="63785"/>
                  <a:pt x="13184" y="74458"/>
                  <a:pt x="0" y="66736"/>
                </a:cubicBezTo>
                <a:cubicBezTo>
                  <a:pt x="8789" y="74081"/>
                  <a:pt x="17578" y="81803"/>
                  <a:pt x="26430" y="89463"/>
                </a:cubicBezTo>
                <a:cubicBezTo>
                  <a:pt x="35220" y="97184"/>
                  <a:pt x="44071" y="99005"/>
                  <a:pt x="53238" y="90593"/>
                </a:cubicBezTo>
                <a:cubicBezTo>
                  <a:pt x="55811" y="88395"/>
                  <a:pt x="58009" y="89839"/>
                  <a:pt x="60206" y="90969"/>
                </a:cubicBezTo>
                <a:cubicBezTo>
                  <a:pt x="64224" y="93166"/>
                  <a:pt x="68305" y="94987"/>
                  <a:pt x="73767" y="97561"/>
                </a:cubicBezTo>
                <a:cubicBezTo>
                  <a:pt x="72637" y="84691"/>
                  <a:pt x="78915" y="86198"/>
                  <a:pt x="86261" y="90216"/>
                </a:cubicBezTo>
                <a:cubicBezTo>
                  <a:pt x="90279" y="92413"/>
                  <a:pt x="93605" y="92413"/>
                  <a:pt x="94673" y="86888"/>
                </a:cubicBezTo>
                <a:cubicBezTo>
                  <a:pt x="96494" y="79543"/>
                  <a:pt x="100511" y="80673"/>
                  <a:pt x="105660" y="83938"/>
                </a:cubicBezTo>
                <a:cubicBezTo>
                  <a:pt x="108234" y="85758"/>
                  <a:pt x="113758" y="91660"/>
                  <a:pt x="114449" y="85382"/>
                </a:cubicBezTo>
                <a:cubicBezTo>
                  <a:pt x="116583" y="73453"/>
                  <a:pt x="123176" y="76341"/>
                  <a:pt x="129767" y="78916"/>
                </a:cubicBez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A4A6505-9311-4F15-81D5-263C04FB6445}"/>
              </a:ext>
            </a:extLst>
          </p:cNvPr>
          <p:cNvSpPr/>
          <p:nvPr/>
        </p:nvSpPr>
        <p:spPr>
          <a:xfrm>
            <a:off x="9229854" y="6113786"/>
            <a:ext cx="18143" cy="4583"/>
          </a:xfrm>
          <a:custGeom>
            <a:avLst/>
            <a:gdLst>
              <a:gd name="connsiteX0" fmla="*/ 18144 w 18143"/>
              <a:gd name="connsiteY0" fmla="*/ 0 h 4583"/>
              <a:gd name="connsiteX1" fmla="*/ 0 w 18143"/>
              <a:gd name="connsiteY1" fmla="*/ 1695 h 4583"/>
              <a:gd name="connsiteX2" fmla="*/ 566 w 18143"/>
              <a:gd name="connsiteY2" fmla="*/ 4583 h 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3" h="4583">
                <a:moveTo>
                  <a:pt x="18144" y="0"/>
                </a:moveTo>
                <a:lnTo>
                  <a:pt x="0" y="1695"/>
                </a:lnTo>
                <a:lnTo>
                  <a:pt x="566" y="4583"/>
                </a:ln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CD1228F-B63E-41F2-A420-8E4536B4828F}"/>
              </a:ext>
            </a:extLst>
          </p:cNvPr>
          <p:cNvSpPr/>
          <p:nvPr/>
        </p:nvSpPr>
        <p:spPr>
          <a:xfrm>
            <a:off x="9988685" y="5799444"/>
            <a:ext cx="20465" cy="7596"/>
          </a:xfrm>
          <a:custGeom>
            <a:avLst/>
            <a:gdLst>
              <a:gd name="connsiteX0" fmla="*/ 5901 w 20465"/>
              <a:gd name="connsiteY0" fmla="*/ 7597 h 7596"/>
              <a:gd name="connsiteX1" fmla="*/ 20466 w 20465"/>
              <a:gd name="connsiteY1" fmla="*/ 0 h 7596"/>
              <a:gd name="connsiteX2" fmla="*/ 0 w 20465"/>
              <a:gd name="connsiteY2" fmla="*/ 4897 h 7596"/>
              <a:gd name="connsiteX3" fmla="*/ 1757 w 20465"/>
              <a:gd name="connsiteY3" fmla="*/ 6780 h 7596"/>
              <a:gd name="connsiteX4" fmla="*/ 5901 w 20465"/>
              <a:gd name="connsiteY4" fmla="*/ 7597 h 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5" h="7596">
                <a:moveTo>
                  <a:pt x="5901" y="7597"/>
                </a:moveTo>
                <a:lnTo>
                  <a:pt x="20466" y="0"/>
                </a:lnTo>
                <a:lnTo>
                  <a:pt x="0" y="4897"/>
                </a:lnTo>
                <a:cubicBezTo>
                  <a:pt x="502" y="5588"/>
                  <a:pt x="1067" y="6278"/>
                  <a:pt x="1757" y="6780"/>
                </a:cubicBezTo>
                <a:lnTo>
                  <a:pt x="5901" y="7597"/>
                </a:lnTo>
                <a:close/>
              </a:path>
            </a:pathLst>
          </a:custGeom>
          <a:noFill/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0AB9A4F-837B-45B4-8BED-EEDC68D03ED4}"/>
              </a:ext>
            </a:extLst>
          </p:cNvPr>
          <p:cNvSpPr/>
          <p:nvPr/>
        </p:nvSpPr>
        <p:spPr>
          <a:xfrm>
            <a:off x="-1285" y="2414011"/>
            <a:ext cx="12193285" cy="4443989"/>
          </a:xfrm>
          <a:custGeom>
            <a:avLst/>
            <a:gdLst>
              <a:gd name="connsiteX0" fmla="*/ 12185408 w 12193285"/>
              <a:gd name="connsiteY0" fmla="*/ 3485769 h 4443989"/>
              <a:gd name="connsiteX1" fmla="*/ 12096888 w 12193285"/>
              <a:gd name="connsiteY1" fmla="*/ 3433787 h 4443989"/>
              <a:gd name="connsiteX2" fmla="*/ 11993801 w 12193285"/>
              <a:gd name="connsiteY2" fmla="*/ 3365168 h 4443989"/>
              <a:gd name="connsiteX3" fmla="*/ 11896617 w 12193285"/>
              <a:gd name="connsiteY3" fmla="*/ 3320029 h 4443989"/>
              <a:gd name="connsiteX4" fmla="*/ 11859388 w 12193285"/>
              <a:gd name="connsiteY4" fmla="*/ 3309921 h 4443989"/>
              <a:gd name="connsiteX5" fmla="*/ 11846895 w 12193285"/>
              <a:gd name="connsiteY5" fmla="*/ 3302701 h 4443989"/>
              <a:gd name="connsiteX6" fmla="*/ 11670481 w 12193285"/>
              <a:gd name="connsiteY6" fmla="*/ 3302701 h 4443989"/>
              <a:gd name="connsiteX7" fmla="*/ 11652652 w 12193285"/>
              <a:gd name="connsiteY7" fmla="*/ 3295795 h 4443989"/>
              <a:gd name="connsiteX8" fmla="*/ 11577252 w 12193285"/>
              <a:gd name="connsiteY8" fmla="*/ 3258629 h 4443989"/>
              <a:gd name="connsiteX9" fmla="*/ 11629172 w 12193285"/>
              <a:gd name="connsiteY9" fmla="*/ 3133068 h 4443989"/>
              <a:gd name="connsiteX10" fmla="*/ 11553772 w 12193285"/>
              <a:gd name="connsiteY10" fmla="*/ 3251284 h 4443989"/>
              <a:gd name="connsiteX11" fmla="*/ 11540463 w 12193285"/>
              <a:gd name="connsiteY11" fmla="*/ 3247768 h 4443989"/>
              <a:gd name="connsiteX12" fmla="*/ 11617997 w 12193285"/>
              <a:gd name="connsiteY12" fmla="*/ 3062565 h 4443989"/>
              <a:gd name="connsiteX13" fmla="*/ 11668535 w 12193285"/>
              <a:gd name="connsiteY13" fmla="*/ 3033812 h 4443989"/>
              <a:gd name="connsiteX14" fmla="*/ 11634131 w 12193285"/>
              <a:gd name="connsiteY14" fmla="*/ 3028538 h 4443989"/>
              <a:gd name="connsiteX15" fmla="*/ 11678329 w 12193285"/>
              <a:gd name="connsiteY15" fmla="*/ 2839443 h 4443989"/>
              <a:gd name="connsiteX16" fmla="*/ 11737280 w 12193285"/>
              <a:gd name="connsiteY16" fmla="*/ 2846788 h 4443989"/>
              <a:gd name="connsiteX17" fmla="*/ 11755863 w 12193285"/>
              <a:gd name="connsiteY17" fmla="*/ 2837308 h 4443989"/>
              <a:gd name="connsiteX18" fmla="*/ 11768168 w 12193285"/>
              <a:gd name="connsiteY18" fmla="*/ 2808178 h 4443989"/>
              <a:gd name="connsiteX19" fmla="*/ 11609270 w 12193285"/>
              <a:gd name="connsiteY19" fmla="*/ 2782563 h 4443989"/>
              <a:gd name="connsiteX20" fmla="*/ 11588929 w 12193285"/>
              <a:gd name="connsiteY20" fmla="*/ 2776223 h 4443989"/>
              <a:gd name="connsiteX21" fmla="*/ 11373528 w 12193285"/>
              <a:gd name="connsiteY21" fmla="*/ 2675208 h 4443989"/>
              <a:gd name="connsiteX22" fmla="*/ 11364426 w 12193285"/>
              <a:gd name="connsiteY22" fmla="*/ 2656939 h 4443989"/>
              <a:gd name="connsiteX23" fmla="*/ 11383700 w 12193285"/>
              <a:gd name="connsiteY23" fmla="*/ 2605020 h 4443989"/>
              <a:gd name="connsiteX24" fmla="*/ 11725728 w 12193285"/>
              <a:gd name="connsiteY24" fmla="*/ 2596607 h 4443989"/>
              <a:gd name="connsiteX25" fmla="*/ 11725728 w 12193285"/>
              <a:gd name="connsiteY25" fmla="*/ 2566786 h 4443989"/>
              <a:gd name="connsiteX26" fmla="*/ 11694150 w 12193285"/>
              <a:gd name="connsiteY26" fmla="*/ 2566786 h 4443989"/>
              <a:gd name="connsiteX27" fmla="*/ 11648194 w 12193285"/>
              <a:gd name="connsiteY27" fmla="*/ 2377377 h 4443989"/>
              <a:gd name="connsiteX28" fmla="*/ 11706454 w 12193285"/>
              <a:gd name="connsiteY28" fmla="*/ 2382965 h 4443989"/>
              <a:gd name="connsiteX29" fmla="*/ 11706454 w 12193285"/>
              <a:gd name="connsiteY29" fmla="*/ 2358731 h 4443989"/>
              <a:gd name="connsiteX30" fmla="*/ 11431789 w 12193285"/>
              <a:gd name="connsiteY30" fmla="*/ 2329978 h 4443989"/>
              <a:gd name="connsiteX31" fmla="*/ 11598095 w 12193285"/>
              <a:gd name="connsiteY31" fmla="*/ 1838531 h 4443989"/>
              <a:gd name="connsiteX32" fmla="*/ 11820150 w 12193285"/>
              <a:gd name="connsiteY32" fmla="*/ 1886935 h 4443989"/>
              <a:gd name="connsiteX33" fmla="*/ 11868240 w 12193285"/>
              <a:gd name="connsiteY33" fmla="*/ 1813607 h 4443989"/>
              <a:gd name="connsiteX34" fmla="*/ 11867550 w 12193285"/>
              <a:gd name="connsiteY34" fmla="*/ 1802746 h 4443989"/>
              <a:gd name="connsiteX35" fmla="*/ 11841244 w 12193285"/>
              <a:gd name="connsiteY35" fmla="*/ 1748692 h 4443989"/>
              <a:gd name="connsiteX36" fmla="*/ 11790016 w 12193285"/>
              <a:gd name="connsiteY36" fmla="*/ 1770100 h 4443989"/>
              <a:gd name="connsiteX37" fmla="*/ 11821908 w 12193285"/>
              <a:gd name="connsiteY37" fmla="*/ 1782719 h 4443989"/>
              <a:gd name="connsiteX38" fmla="*/ 11809980 w 12193285"/>
              <a:gd name="connsiteY38" fmla="*/ 1839535 h 4443989"/>
              <a:gd name="connsiteX39" fmla="*/ 11743997 w 12193285"/>
              <a:gd name="connsiteY39" fmla="*/ 1828298 h 4443989"/>
              <a:gd name="connsiteX40" fmla="*/ 11389664 w 12193285"/>
              <a:gd name="connsiteY40" fmla="*/ 554227 h 4443989"/>
              <a:gd name="connsiteX41" fmla="*/ 11411762 w 12193285"/>
              <a:gd name="connsiteY41" fmla="*/ 483725 h 4443989"/>
              <a:gd name="connsiteX42" fmla="*/ 11410381 w 12193285"/>
              <a:gd name="connsiteY42" fmla="*/ 467967 h 4443989"/>
              <a:gd name="connsiteX43" fmla="*/ 11387215 w 12193285"/>
              <a:gd name="connsiteY43" fmla="*/ 430110 h 4443989"/>
              <a:gd name="connsiteX44" fmla="*/ 11333161 w 12193285"/>
              <a:gd name="connsiteY44" fmla="*/ 386603 h 4443989"/>
              <a:gd name="connsiteX45" fmla="*/ 11289654 w 12193285"/>
              <a:gd name="connsiteY45" fmla="*/ 421698 h 4443989"/>
              <a:gd name="connsiteX46" fmla="*/ 11315269 w 12193285"/>
              <a:gd name="connsiteY46" fmla="*/ 451518 h 4443989"/>
              <a:gd name="connsiteX47" fmla="*/ 11328264 w 12193285"/>
              <a:gd name="connsiteY47" fmla="*/ 419940 h 4443989"/>
              <a:gd name="connsiteX48" fmla="*/ 11353502 w 12193285"/>
              <a:gd name="connsiteY48" fmla="*/ 437142 h 4443989"/>
              <a:gd name="connsiteX49" fmla="*/ 11357018 w 12193285"/>
              <a:gd name="connsiteY49" fmla="*/ 453967 h 4443989"/>
              <a:gd name="connsiteX50" fmla="*/ 11312443 w 12193285"/>
              <a:gd name="connsiteY50" fmla="*/ 618829 h 4443989"/>
              <a:gd name="connsiteX51" fmla="*/ 10922011 w 12193285"/>
              <a:gd name="connsiteY51" fmla="*/ 1409865 h 4443989"/>
              <a:gd name="connsiteX52" fmla="*/ 10822754 w 12193285"/>
              <a:gd name="connsiteY52" fmla="*/ 1260447 h 4443989"/>
              <a:gd name="connsiteX53" fmla="*/ 10818171 w 12193285"/>
              <a:gd name="connsiteY53" fmla="*/ 1243245 h 4443989"/>
              <a:gd name="connsiteX54" fmla="*/ 10855714 w 12193285"/>
              <a:gd name="connsiteY54" fmla="*/ 904732 h 4443989"/>
              <a:gd name="connsiteX55" fmla="*/ 10953589 w 12193285"/>
              <a:gd name="connsiteY55" fmla="*/ 904732 h 4443989"/>
              <a:gd name="connsiteX56" fmla="*/ 10726260 w 12193285"/>
              <a:gd name="connsiteY56" fmla="*/ 204163 h 4443989"/>
              <a:gd name="connsiteX57" fmla="*/ 10719606 w 12193285"/>
              <a:gd name="connsiteY57" fmla="*/ 158898 h 4443989"/>
              <a:gd name="connsiteX58" fmla="*/ 10727704 w 12193285"/>
              <a:gd name="connsiteY58" fmla="*/ 95427 h 4443989"/>
              <a:gd name="connsiteX59" fmla="*/ 10712637 w 12193285"/>
              <a:gd name="connsiteY59" fmla="*/ 47023 h 4443989"/>
              <a:gd name="connsiteX60" fmla="*/ 10630520 w 12193285"/>
              <a:gd name="connsiteY60" fmla="*/ 0 h 4443989"/>
              <a:gd name="connsiteX61" fmla="*/ 10620349 w 12193285"/>
              <a:gd name="connsiteY61" fmla="*/ 4897 h 4443989"/>
              <a:gd name="connsiteX62" fmla="*/ 10596869 w 12193285"/>
              <a:gd name="connsiteY62" fmla="*/ 43821 h 4443989"/>
              <a:gd name="connsiteX63" fmla="*/ 10628071 w 12193285"/>
              <a:gd name="connsiteY63" fmla="*/ 66610 h 4443989"/>
              <a:gd name="connsiteX64" fmla="*/ 10634036 w 12193285"/>
              <a:gd name="connsiteY64" fmla="*/ 34341 h 4443989"/>
              <a:gd name="connsiteX65" fmla="*/ 10637175 w 12193285"/>
              <a:gd name="connsiteY65" fmla="*/ 33964 h 4443989"/>
              <a:gd name="connsiteX66" fmla="*/ 10672960 w 12193285"/>
              <a:gd name="connsiteY66" fmla="*/ 75713 h 4443989"/>
              <a:gd name="connsiteX67" fmla="*/ 10681749 w 12193285"/>
              <a:gd name="connsiteY67" fmla="*/ 139561 h 4443989"/>
              <a:gd name="connsiteX68" fmla="*/ 10680681 w 12193285"/>
              <a:gd name="connsiteY68" fmla="*/ 155319 h 4443989"/>
              <a:gd name="connsiteX69" fmla="*/ 10427048 w 12193285"/>
              <a:gd name="connsiteY69" fmla="*/ 899709 h 4443989"/>
              <a:gd name="connsiteX70" fmla="*/ 10485622 w 12193285"/>
              <a:gd name="connsiteY70" fmla="*/ 899709 h 4443989"/>
              <a:gd name="connsiteX71" fmla="*/ 10571569 w 12193285"/>
              <a:gd name="connsiteY71" fmla="*/ 1298555 h 4443989"/>
              <a:gd name="connsiteX72" fmla="*/ 10585255 w 12193285"/>
              <a:gd name="connsiteY72" fmla="*/ 1854917 h 4443989"/>
              <a:gd name="connsiteX73" fmla="*/ 10217235 w 12193285"/>
              <a:gd name="connsiteY73" fmla="*/ 1487273 h 4443989"/>
              <a:gd name="connsiteX74" fmla="*/ 10172347 w 12193285"/>
              <a:gd name="connsiteY74" fmla="*/ 1411874 h 4443989"/>
              <a:gd name="connsiteX75" fmla="*/ 10063611 w 12193285"/>
              <a:gd name="connsiteY75" fmla="*/ 1403084 h 4443989"/>
              <a:gd name="connsiteX76" fmla="*/ 10054507 w 12193285"/>
              <a:gd name="connsiteY76" fmla="*/ 1458834 h 4443989"/>
              <a:gd name="connsiteX77" fmla="*/ 10091360 w 12193285"/>
              <a:gd name="connsiteY77" fmla="*/ 1461659 h 4443989"/>
              <a:gd name="connsiteX78" fmla="*/ 10080813 w 12193285"/>
              <a:gd name="connsiteY78" fmla="*/ 1431838 h 4443989"/>
              <a:gd name="connsiteX79" fmla="*/ 10102535 w 12193285"/>
              <a:gd name="connsiteY79" fmla="*/ 1428322 h 4443989"/>
              <a:gd name="connsiteX80" fmla="*/ 10124257 w 12193285"/>
              <a:gd name="connsiteY80" fmla="*/ 1438116 h 4443989"/>
              <a:gd name="connsiteX81" fmla="*/ 10163557 w 12193285"/>
              <a:gd name="connsiteY81" fmla="*/ 1501273 h 4443989"/>
              <a:gd name="connsiteX82" fmla="*/ 10074472 w 12193285"/>
              <a:gd name="connsiteY82" fmla="*/ 2201466 h 4443989"/>
              <a:gd name="connsiteX83" fmla="*/ 10066750 w 12193285"/>
              <a:gd name="connsiteY83" fmla="*/ 2213017 h 4443989"/>
              <a:gd name="connsiteX84" fmla="*/ 10008866 w 12193285"/>
              <a:gd name="connsiteY84" fmla="*/ 2243906 h 4443989"/>
              <a:gd name="connsiteX85" fmla="*/ 9979422 w 12193285"/>
              <a:gd name="connsiteY85" fmla="*/ 2193744 h 4443989"/>
              <a:gd name="connsiteX86" fmla="*/ 10005413 w 12193285"/>
              <a:gd name="connsiteY86" fmla="*/ 2171645 h 4443989"/>
              <a:gd name="connsiteX87" fmla="*/ 9950355 w 12193285"/>
              <a:gd name="connsiteY87" fmla="*/ 2167439 h 4443989"/>
              <a:gd name="connsiteX88" fmla="*/ 9943009 w 12193285"/>
              <a:gd name="connsiteY88" fmla="*/ 2230596 h 4443989"/>
              <a:gd name="connsiteX89" fmla="*/ 10013198 w 12193285"/>
              <a:gd name="connsiteY89" fmla="*/ 2290928 h 4443989"/>
              <a:gd name="connsiteX90" fmla="*/ 10199845 w 12193285"/>
              <a:gd name="connsiteY90" fmla="*/ 2189224 h 4443989"/>
              <a:gd name="connsiteX91" fmla="*/ 10431757 w 12193285"/>
              <a:gd name="connsiteY91" fmla="*/ 2572625 h 4443989"/>
              <a:gd name="connsiteX92" fmla="*/ 10199154 w 12193285"/>
              <a:gd name="connsiteY92" fmla="*/ 2593343 h 4443989"/>
              <a:gd name="connsiteX93" fmla="*/ 10201979 w 12193285"/>
              <a:gd name="connsiteY93" fmla="*/ 2628751 h 4443989"/>
              <a:gd name="connsiteX94" fmla="*/ 10223387 w 12193285"/>
              <a:gd name="connsiteY94" fmla="*/ 2626616 h 4443989"/>
              <a:gd name="connsiteX95" fmla="*/ 10234248 w 12193285"/>
              <a:gd name="connsiteY95" fmla="*/ 2817783 h 4443989"/>
              <a:gd name="connsiteX96" fmla="*/ 10209325 w 12193285"/>
              <a:gd name="connsiteY96" fmla="*/ 2731837 h 4443989"/>
              <a:gd name="connsiteX97" fmla="*/ 10230733 w 12193285"/>
              <a:gd name="connsiteY97" fmla="*/ 2851434 h 4443989"/>
              <a:gd name="connsiteX98" fmla="*/ 10204742 w 12193285"/>
              <a:gd name="connsiteY98" fmla="*/ 2864429 h 4443989"/>
              <a:gd name="connsiteX99" fmla="*/ 10215289 w 12193285"/>
              <a:gd name="connsiteY99" fmla="*/ 2892116 h 4443989"/>
              <a:gd name="connsiteX100" fmla="*/ 10219119 w 12193285"/>
              <a:gd name="connsiteY100" fmla="*/ 2892116 h 4443989"/>
              <a:gd name="connsiteX101" fmla="*/ 10269971 w 12193285"/>
              <a:gd name="connsiteY101" fmla="*/ 2902977 h 4443989"/>
              <a:gd name="connsiteX102" fmla="*/ 10377702 w 12193285"/>
              <a:gd name="connsiteY102" fmla="*/ 3080834 h 4443989"/>
              <a:gd name="connsiteX103" fmla="*/ 10398734 w 12193285"/>
              <a:gd name="connsiteY103" fmla="*/ 3144305 h 4443989"/>
              <a:gd name="connsiteX104" fmla="*/ 10417693 w 12193285"/>
              <a:gd name="connsiteY104" fmla="*/ 3204261 h 4443989"/>
              <a:gd name="connsiteX105" fmla="*/ 10382976 w 12193285"/>
              <a:gd name="connsiteY105" fmla="*/ 3157929 h 4443989"/>
              <a:gd name="connsiteX106" fmla="*/ 10380841 w 12193285"/>
              <a:gd name="connsiteY106" fmla="*/ 3159310 h 4443989"/>
              <a:gd name="connsiteX107" fmla="*/ 10421900 w 12193285"/>
              <a:gd name="connsiteY107" fmla="*/ 3235777 h 4443989"/>
              <a:gd name="connsiteX108" fmla="*/ 10396976 w 12193285"/>
              <a:gd name="connsiteY108" fmla="*/ 3232261 h 4443989"/>
              <a:gd name="connsiteX109" fmla="*/ 10360814 w 12193285"/>
              <a:gd name="connsiteY109" fmla="*/ 3187373 h 4443989"/>
              <a:gd name="connsiteX110" fmla="*/ 10328169 w 12193285"/>
              <a:gd name="connsiteY110" fmla="*/ 3142799 h 4443989"/>
              <a:gd name="connsiteX111" fmla="*/ 10378330 w 12193285"/>
              <a:gd name="connsiteY111" fmla="*/ 3250154 h 4443989"/>
              <a:gd name="connsiteX112" fmla="*/ 10312348 w 12193285"/>
              <a:gd name="connsiteY112" fmla="*/ 3265598 h 4443989"/>
              <a:gd name="connsiteX113" fmla="*/ 10152885 w 12193285"/>
              <a:gd name="connsiteY113" fmla="*/ 3346710 h 4443989"/>
              <a:gd name="connsiteX114" fmla="*/ 10010687 w 12193285"/>
              <a:gd name="connsiteY114" fmla="*/ 3421042 h 4443989"/>
              <a:gd name="connsiteX115" fmla="*/ 9908605 w 12193285"/>
              <a:gd name="connsiteY115" fmla="*/ 3445464 h 4443989"/>
              <a:gd name="connsiteX116" fmla="*/ 9423499 w 12193285"/>
              <a:gd name="connsiteY116" fmla="*/ 3686919 h 4443989"/>
              <a:gd name="connsiteX117" fmla="*/ 9372773 w 12193285"/>
              <a:gd name="connsiteY117" fmla="*/ 3702990 h 4443989"/>
              <a:gd name="connsiteX118" fmla="*/ 9249597 w 12193285"/>
              <a:gd name="connsiteY118" fmla="*/ 3735322 h 4443989"/>
              <a:gd name="connsiteX119" fmla="*/ 9249597 w 12193285"/>
              <a:gd name="connsiteY119" fmla="*/ 3735322 h 4443989"/>
              <a:gd name="connsiteX120" fmla="*/ 9051775 w 12193285"/>
              <a:gd name="connsiteY120" fmla="*/ 3788435 h 4443989"/>
              <a:gd name="connsiteX121" fmla="*/ 8949318 w 12193285"/>
              <a:gd name="connsiteY121" fmla="*/ 3816937 h 4443989"/>
              <a:gd name="connsiteX122" fmla="*/ 8948626 w 12193285"/>
              <a:gd name="connsiteY122" fmla="*/ 3814740 h 4443989"/>
              <a:gd name="connsiteX123" fmla="*/ 8710248 w 12193285"/>
              <a:gd name="connsiteY123" fmla="*/ 3847700 h 4443989"/>
              <a:gd name="connsiteX124" fmla="*/ 8666868 w 12193285"/>
              <a:gd name="connsiteY124" fmla="*/ 3861009 h 4443989"/>
              <a:gd name="connsiteX125" fmla="*/ 8479969 w 12193285"/>
              <a:gd name="connsiteY125" fmla="*/ 3954239 h 4443989"/>
              <a:gd name="connsiteX126" fmla="*/ 8223762 w 12193285"/>
              <a:gd name="connsiteY126" fmla="*/ 4039306 h 4443989"/>
              <a:gd name="connsiteX127" fmla="*/ 7835715 w 12193285"/>
              <a:gd name="connsiteY127" fmla="*/ 4182634 h 4443989"/>
              <a:gd name="connsiteX128" fmla="*/ 7025154 w 12193285"/>
              <a:gd name="connsiteY128" fmla="*/ 4242213 h 4443989"/>
              <a:gd name="connsiteX129" fmla="*/ 6186593 w 12193285"/>
              <a:gd name="connsiteY129" fmla="*/ 4186715 h 4443989"/>
              <a:gd name="connsiteX130" fmla="*/ 4516125 w 12193285"/>
              <a:gd name="connsiteY130" fmla="*/ 4231666 h 4443989"/>
              <a:gd name="connsiteX131" fmla="*/ 5650 w 12193285"/>
              <a:gd name="connsiteY131" fmla="*/ 4145720 h 4443989"/>
              <a:gd name="connsiteX132" fmla="*/ 0 w 12193285"/>
              <a:gd name="connsiteY132" fmla="*/ 4443990 h 4443989"/>
              <a:gd name="connsiteX133" fmla="*/ 12190305 w 12193285"/>
              <a:gd name="connsiteY133" fmla="*/ 4440914 h 4443989"/>
              <a:gd name="connsiteX134" fmla="*/ 12185408 w 12193285"/>
              <a:gd name="connsiteY134" fmla="*/ 3485769 h 4443989"/>
              <a:gd name="connsiteX135" fmla="*/ 11623521 w 12193285"/>
              <a:gd name="connsiteY135" fmla="*/ 2374301 h 4443989"/>
              <a:gd name="connsiteX136" fmla="*/ 11659997 w 12193285"/>
              <a:gd name="connsiteY136" fmla="*/ 2568984 h 4443989"/>
              <a:gd name="connsiteX137" fmla="*/ 11608078 w 12193285"/>
              <a:gd name="connsiteY137" fmla="*/ 2568984 h 4443989"/>
              <a:gd name="connsiteX138" fmla="*/ 11587045 w 12193285"/>
              <a:gd name="connsiteY138" fmla="*/ 2371162 h 4443989"/>
              <a:gd name="connsiteX139" fmla="*/ 11623521 w 12193285"/>
              <a:gd name="connsiteY139" fmla="*/ 2374301 h 4443989"/>
              <a:gd name="connsiteX140" fmla="*/ 11527718 w 12193285"/>
              <a:gd name="connsiteY140" fmla="*/ 2364068 h 4443989"/>
              <a:gd name="connsiteX141" fmla="*/ 11569844 w 12193285"/>
              <a:gd name="connsiteY141" fmla="*/ 2366516 h 4443989"/>
              <a:gd name="connsiteX142" fmla="*/ 11579638 w 12193285"/>
              <a:gd name="connsiteY142" fmla="*/ 2497037 h 4443989"/>
              <a:gd name="connsiteX143" fmla="*/ 11585225 w 12193285"/>
              <a:gd name="connsiteY143" fmla="*/ 2566849 h 4443989"/>
              <a:gd name="connsiteX144" fmla="*/ 11515413 w 12193285"/>
              <a:gd name="connsiteY144" fmla="*/ 2566849 h 4443989"/>
              <a:gd name="connsiteX145" fmla="*/ 11527718 w 12193285"/>
              <a:gd name="connsiteY145" fmla="*/ 2364068 h 4443989"/>
              <a:gd name="connsiteX146" fmla="*/ 11463556 w 12193285"/>
              <a:gd name="connsiteY146" fmla="*/ 2356722 h 4443989"/>
              <a:gd name="connsiteX147" fmla="*/ 11511960 w 12193285"/>
              <a:gd name="connsiteY147" fmla="*/ 2362310 h 4443989"/>
              <a:gd name="connsiteX148" fmla="*/ 11496893 w 12193285"/>
              <a:gd name="connsiteY148" fmla="*/ 2565405 h 4443989"/>
              <a:gd name="connsiteX149" fmla="*/ 11480758 w 12193285"/>
              <a:gd name="connsiteY149" fmla="*/ 2565782 h 4443989"/>
              <a:gd name="connsiteX150" fmla="*/ 11473036 w 12193285"/>
              <a:gd name="connsiteY150" fmla="*/ 2496661 h 4443989"/>
              <a:gd name="connsiteX151" fmla="*/ 11473413 w 12193285"/>
              <a:gd name="connsiteY151" fmla="*/ 2547199 h 4443989"/>
              <a:gd name="connsiteX152" fmla="*/ 11463556 w 12193285"/>
              <a:gd name="connsiteY152" fmla="*/ 2356722 h 4443989"/>
              <a:gd name="connsiteX153" fmla="*/ 11422498 w 12193285"/>
              <a:gd name="connsiteY153" fmla="*/ 2353207 h 4443989"/>
              <a:gd name="connsiteX154" fmla="*/ 11441080 w 12193285"/>
              <a:gd name="connsiteY154" fmla="*/ 2354965 h 4443989"/>
              <a:gd name="connsiteX155" fmla="*/ 11441080 w 12193285"/>
              <a:gd name="connsiteY155" fmla="*/ 2566159 h 4443989"/>
              <a:gd name="connsiteX156" fmla="*/ 11435807 w 12193285"/>
              <a:gd name="connsiteY156" fmla="*/ 2565782 h 4443989"/>
              <a:gd name="connsiteX157" fmla="*/ 11411260 w 12193285"/>
              <a:gd name="connsiteY157" fmla="*/ 2459871 h 4443989"/>
              <a:gd name="connsiteX158" fmla="*/ 11412641 w 12193285"/>
              <a:gd name="connsiteY158" fmla="*/ 2564087 h 4443989"/>
              <a:gd name="connsiteX159" fmla="*/ 11376166 w 12193285"/>
              <a:gd name="connsiteY159" fmla="*/ 2564087 h 4443989"/>
              <a:gd name="connsiteX160" fmla="*/ 11422498 w 12193285"/>
              <a:gd name="connsiteY160" fmla="*/ 2353207 h 4443989"/>
              <a:gd name="connsiteX161" fmla="*/ 10440169 w 12193285"/>
              <a:gd name="connsiteY161" fmla="*/ 2592840 h 4443989"/>
              <a:gd name="connsiteX162" fmla="*/ 10498743 w 12193285"/>
              <a:gd name="connsiteY162" fmla="*/ 2724052 h 4443989"/>
              <a:gd name="connsiteX163" fmla="*/ 10471748 w 12193285"/>
              <a:gd name="connsiteY163" fmla="*/ 2736671 h 4443989"/>
              <a:gd name="connsiteX164" fmla="*/ 10434896 w 12193285"/>
              <a:gd name="connsiteY164" fmla="*/ 2595666 h 4443989"/>
              <a:gd name="connsiteX165" fmla="*/ 10440169 w 12193285"/>
              <a:gd name="connsiteY165" fmla="*/ 2592840 h 4443989"/>
              <a:gd name="connsiteX166" fmla="*/ 10424034 w 12193285"/>
              <a:gd name="connsiteY166" fmla="*/ 2596356 h 4443989"/>
              <a:gd name="connsiteX167" fmla="*/ 10452474 w 12193285"/>
              <a:gd name="connsiteY167" fmla="*/ 2746151 h 4443989"/>
              <a:gd name="connsiteX168" fmla="*/ 10410725 w 12193285"/>
              <a:gd name="connsiteY168" fmla="*/ 2766115 h 4443989"/>
              <a:gd name="connsiteX169" fmla="*/ 10361945 w 12193285"/>
              <a:gd name="connsiteY169" fmla="*/ 2605459 h 4443989"/>
              <a:gd name="connsiteX170" fmla="*/ 10424034 w 12193285"/>
              <a:gd name="connsiteY170" fmla="*/ 2596356 h 4443989"/>
              <a:gd name="connsiteX171" fmla="*/ 10342294 w 12193285"/>
              <a:gd name="connsiteY171" fmla="*/ 2608598 h 4443989"/>
              <a:gd name="connsiteX172" fmla="*/ 10379147 w 12193285"/>
              <a:gd name="connsiteY172" fmla="*/ 2773460 h 4443989"/>
              <a:gd name="connsiteX173" fmla="*/ 10373559 w 12193285"/>
              <a:gd name="connsiteY173" fmla="*/ 2783254 h 4443989"/>
              <a:gd name="connsiteX174" fmla="*/ 10334949 w 12193285"/>
              <a:gd name="connsiteY174" fmla="*/ 2802214 h 4443989"/>
              <a:gd name="connsiteX175" fmla="*/ 10279890 w 12193285"/>
              <a:gd name="connsiteY175" fmla="*/ 2617702 h 4443989"/>
              <a:gd name="connsiteX176" fmla="*/ 10342294 w 12193285"/>
              <a:gd name="connsiteY176" fmla="*/ 2608598 h 4443989"/>
              <a:gd name="connsiteX177" fmla="*/ 10255657 w 12193285"/>
              <a:gd name="connsiteY177" fmla="*/ 2814895 h 4443989"/>
              <a:gd name="connsiteX178" fmla="*/ 10236006 w 12193285"/>
              <a:gd name="connsiteY178" fmla="*/ 2624419 h 4443989"/>
              <a:gd name="connsiteX179" fmla="*/ 10264760 w 12193285"/>
              <a:gd name="connsiteY179" fmla="*/ 2620589 h 4443989"/>
              <a:gd name="connsiteX180" fmla="*/ 10309648 w 12193285"/>
              <a:gd name="connsiteY180" fmla="*/ 2788276 h 4443989"/>
              <a:gd name="connsiteX181" fmla="*/ 10292823 w 12193285"/>
              <a:gd name="connsiteY181" fmla="*/ 2822680 h 4443989"/>
              <a:gd name="connsiteX182" fmla="*/ 10287926 w 12193285"/>
              <a:gd name="connsiteY182" fmla="*/ 2823371 h 4443989"/>
              <a:gd name="connsiteX183" fmla="*/ 10274930 w 12193285"/>
              <a:gd name="connsiteY183" fmla="*/ 2763415 h 4443989"/>
              <a:gd name="connsiteX184" fmla="*/ 10273863 w 12193285"/>
              <a:gd name="connsiteY184" fmla="*/ 2814958 h 4443989"/>
              <a:gd name="connsiteX185" fmla="*/ 10257728 w 12193285"/>
              <a:gd name="connsiteY185" fmla="*/ 2759209 h 4443989"/>
              <a:gd name="connsiteX186" fmla="*/ 10255594 w 12193285"/>
              <a:gd name="connsiteY186" fmla="*/ 2759586 h 4443989"/>
              <a:gd name="connsiteX187" fmla="*/ 10259110 w 12193285"/>
              <a:gd name="connsiteY187" fmla="*/ 2814644 h 4443989"/>
              <a:gd name="connsiteX188" fmla="*/ 10255657 w 12193285"/>
              <a:gd name="connsiteY188" fmla="*/ 2814895 h 4443989"/>
              <a:gd name="connsiteX189" fmla="*/ 10395971 w 12193285"/>
              <a:gd name="connsiteY189" fmla="*/ 3076251 h 4443989"/>
              <a:gd name="connsiteX190" fmla="*/ 10374563 w 12193285"/>
              <a:gd name="connsiteY190" fmla="*/ 3015228 h 4443989"/>
              <a:gd name="connsiteX191" fmla="*/ 10304060 w 12193285"/>
              <a:gd name="connsiteY191" fmla="*/ 2908564 h 4443989"/>
              <a:gd name="connsiteX192" fmla="*/ 10260240 w 12193285"/>
              <a:gd name="connsiteY192" fmla="*/ 2875228 h 4443989"/>
              <a:gd name="connsiteX193" fmla="*/ 10517013 w 12193285"/>
              <a:gd name="connsiteY193" fmla="*/ 2770698 h 4443989"/>
              <a:gd name="connsiteX194" fmla="*/ 10594547 w 12193285"/>
              <a:gd name="connsiteY194" fmla="*/ 3004305 h 4443989"/>
              <a:gd name="connsiteX195" fmla="*/ 10395971 w 12193285"/>
              <a:gd name="connsiteY195" fmla="*/ 3076251 h 4443989"/>
              <a:gd name="connsiteX196" fmla="*/ 10408590 w 12193285"/>
              <a:gd name="connsiteY196" fmla="*/ 3112727 h 4443989"/>
              <a:gd name="connsiteX197" fmla="*/ 10422967 w 12193285"/>
              <a:gd name="connsiteY197" fmla="*/ 3106386 h 4443989"/>
              <a:gd name="connsiteX198" fmla="*/ 10437030 w 12193285"/>
              <a:gd name="connsiteY198" fmla="*/ 3155857 h 4443989"/>
              <a:gd name="connsiteX199" fmla="*/ 10408590 w 12193285"/>
              <a:gd name="connsiteY199" fmla="*/ 3112727 h 4443989"/>
              <a:gd name="connsiteX200" fmla="*/ 10421586 w 12193285"/>
              <a:gd name="connsiteY200" fmla="*/ 3153409 h 4443989"/>
              <a:gd name="connsiteX201" fmla="*/ 10451030 w 12193285"/>
              <a:gd name="connsiteY201" fmla="*/ 3211669 h 4443989"/>
              <a:gd name="connsiteX202" fmla="*/ 10421586 w 12193285"/>
              <a:gd name="connsiteY202" fmla="*/ 3153409 h 4443989"/>
              <a:gd name="connsiteX203" fmla="*/ 10465470 w 12193285"/>
              <a:gd name="connsiteY203" fmla="*/ 3207777 h 4443989"/>
              <a:gd name="connsiteX204" fmla="*/ 10453164 w 12193285"/>
              <a:gd name="connsiteY204" fmla="*/ 3171301 h 4443989"/>
              <a:gd name="connsiteX205" fmla="*/ 10432447 w 12193285"/>
              <a:gd name="connsiteY205" fmla="*/ 3102556 h 4443989"/>
              <a:gd name="connsiteX206" fmla="*/ 10461201 w 12193285"/>
              <a:gd name="connsiteY206" fmla="*/ 3091319 h 4443989"/>
              <a:gd name="connsiteX207" fmla="*/ 10489954 w 12193285"/>
              <a:gd name="connsiteY207" fmla="*/ 3220772 h 4443989"/>
              <a:gd name="connsiteX208" fmla="*/ 10465470 w 12193285"/>
              <a:gd name="connsiteY208" fmla="*/ 3207777 h 4443989"/>
              <a:gd name="connsiteX209" fmla="*/ 10498430 w 12193285"/>
              <a:gd name="connsiteY209" fmla="*/ 3185301 h 4443989"/>
              <a:gd name="connsiteX210" fmla="*/ 10497048 w 12193285"/>
              <a:gd name="connsiteY210" fmla="*/ 3180028 h 4443989"/>
              <a:gd name="connsiteX211" fmla="*/ 10473882 w 12193285"/>
              <a:gd name="connsiteY211" fmla="*/ 3086359 h 4443989"/>
              <a:gd name="connsiteX212" fmla="*/ 10526869 w 12193285"/>
              <a:gd name="connsiteY212" fmla="*/ 3065327 h 4443989"/>
              <a:gd name="connsiteX213" fmla="*/ 10498430 w 12193285"/>
              <a:gd name="connsiteY213" fmla="*/ 3185301 h 4443989"/>
              <a:gd name="connsiteX214" fmla="*/ 10539112 w 12193285"/>
              <a:gd name="connsiteY214" fmla="*/ 3060431 h 4443989"/>
              <a:gd name="connsiteX215" fmla="*/ 10570690 w 12193285"/>
              <a:gd name="connsiteY215" fmla="*/ 3047812 h 4443989"/>
              <a:gd name="connsiteX216" fmla="*/ 10596305 w 12193285"/>
              <a:gd name="connsiteY216" fmla="*/ 3197920 h 4443989"/>
              <a:gd name="connsiteX217" fmla="*/ 10539112 w 12193285"/>
              <a:gd name="connsiteY217" fmla="*/ 3060431 h 4443989"/>
              <a:gd name="connsiteX218" fmla="*/ 10613192 w 12193285"/>
              <a:gd name="connsiteY218" fmla="*/ 3216503 h 4443989"/>
              <a:gd name="connsiteX219" fmla="*/ 10613192 w 12193285"/>
              <a:gd name="connsiteY219" fmla="*/ 3216503 h 4443989"/>
              <a:gd name="connsiteX220" fmla="*/ 10613506 w 12193285"/>
              <a:gd name="connsiteY220" fmla="*/ 3216378 h 4443989"/>
              <a:gd name="connsiteX221" fmla="*/ 10613192 w 12193285"/>
              <a:gd name="connsiteY221" fmla="*/ 3216503 h 4443989"/>
              <a:gd name="connsiteX222" fmla="*/ 10629641 w 12193285"/>
              <a:gd name="connsiteY222" fmla="*/ 3173373 h 4443989"/>
              <a:gd name="connsiteX223" fmla="*/ 10600197 w 12193285"/>
              <a:gd name="connsiteY223" fmla="*/ 3102870 h 4443989"/>
              <a:gd name="connsiteX224" fmla="*/ 10598063 w 12193285"/>
              <a:gd name="connsiteY224" fmla="*/ 3103937 h 4443989"/>
              <a:gd name="connsiteX225" fmla="*/ 10611748 w 12193285"/>
              <a:gd name="connsiteY225" fmla="*/ 3181095 h 4443989"/>
              <a:gd name="connsiteX226" fmla="*/ 10585067 w 12193285"/>
              <a:gd name="connsiteY226" fmla="*/ 3042161 h 4443989"/>
              <a:gd name="connsiteX227" fmla="*/ 10602959 w 12193285"/>
              <a:gd name="connsiteY227" fmla="*/ 3034816 h 4443989"/>
              <a:gd name="connsiteX228" fmla="*/ 10633847 w 12193285"/>
              <a:gd name="connsiteY228" fmla="*/ 3171992 h 4443989"/>
              <a:gd name="connsiteX229" fmla="*/ 10629641 w 12193285"/>
              <a:gd name="connsiteY229" fmla="*/ 3173373 h 4443989"/>
              <a:gd name="connsiteX230" fmla="*/ 11343206 w 12193285"/>
              <a:gd name="connsiteY230" fmla="*/ 2800833 h 4443989"/>
              <a:gd name="connsiteX231" fmla="*/ 11656481 w 12193285"/>
              <a:gd name="connsiteY231" fmla="*/ 2836994 h 4443989"/>
              <a:gd name="connsiteX232" fmla="*/ 11653342 w 12193285"/>
              <a:gd name="connsiteY232" fmla="*/ 2862923 h 4443989"/>
              <a:gd name="connsiteX233" fmla="*/ 11613727 w 12193285"/>
              <a:gd name="connsiteY233" fmla="*/ 3015166 h 4443989"/>
              <a:gd name="connsiteX234" fmla="*/ 11596525 w 12193285"/>
              <a:gd name="connsiteY234" fmla="*/ 3024269 h 4443989"/>
              <a:gd name="connsiteX235" fmla="*/ 11434112 w 12193285"/>
              <a:gd name="connsiteY235" fmla="*/ 3003928 h 4443989"/>
              <a:gd name="connsiteX236" fmla="*/ 11316964 w 12193285"/>
              <a:gd name="connsiteY236" fmla="*/ 2989174 h 4443989"/>
              <a:gd name="connsiteX237" fmla="*/ 11343206 w 12193285"/>
              <a:gd name="connsiteY237" fmla="*/ 2800833 h 4443989"/>
              <a:gd name="connsiteX238" fmla="*/ 11088631 w 12193285"/>
              <a:gd name="connsiteY238" fmla="*/ 1977716 h 4443989"/>
              <a:gd name="connsiteX239" fmla="*/ 11088065 w 12193285"/>
              <a:gd name="connsiteY239" fmla="*/ 1972191 h 4443989"/>
              <a:gd name="connsiteX240" fmla="*/ 11087437 w 12193285"/>
              <a:gd name="connsiteY240" fmla="*/ 1968424 h 4443989"/>
              <a:gd name="connsiteX241" fmla="*/ 11088631 w 12193285"/>
              <a:gd name="connsiteY241" fmla="*/ 1968173 h 4443989"/>
              <a:gd name="connsiteX242" fmla="*/ 11088631 w 12193285"/>
              <a:gd name="connsiteY242" fmla="*/ 1977716 h 4443989"/>
              <a:gd name="connsiteX243" fmla="*/ 11113052 w 12193285"/>
              <a:gd name="connsiteY243" fmla="*/ 2269708 h 4443989"/>
              <a:gd name="connsiteX244" fmla="*/ 11112801 w 12193285"/>
              <a:gd name="connsiteY244" fmla="*/ 2266381 h 4443989"/>
              <a:gd name="connsiteX245" fmla="*/ 11136532 w 12193285"/>
              <a:gd name="connsiteY245" fmla="*/ 2266381 h 4443989"/>
              <a:gd name="connsiteX246" fmla="*/ 11113052 w 12193285"/>
              <a:gd name="connsiteY246" fmla="*/ 2269708 h 4443989"/>
              <a:gd name="connsiteX247" fmla="*/ 11291976 w 12193285"/>
              <a:gd name="connsiteY247" fmla="*/ 3176889 h 4443989"/>
              <a:gd name="connsiteX248" fmla="*/ 11312694 w 12193285"/>
              <a:gd name="connsiteY248" fmla="*/ 3020063 h 4443989"/>
              <a:gd name="connsiteX249" fmla="*/ 11345654 w 12193285"/>
              <a:gd name="connsiteY249" fmla="*/ 3024960 h 4443989"/>
              <a:gd name="connsiteX250" fmla="*/ 11316210 w 12193285"/>
              <a:gd name="connsiteY250" fmla="*/ 3184924 h 4443989"/>
              <a:gd name="connsiteX251" fmla="*/ 11291976 w 12193285"/>
              <a:gd name="connsiteY251" fmla="*/ 3176889 h 4443989"/>
              <a:gd name="connsiteX252" fmla="*/ 11338623 w 12193285"/>
              <a:gd name="connsiteY252" fmla="*/ 3192333 h 4443989"/>
              <a:gd name="connsiteX253" fmla="*/ 11362103 w 12193285"/>
              <a:gd name="connsiteY253" fmla="*/ 3027094 h 4443989"/>
              <a:gd name="connsiteX254" fmla="*/ 11389789 w 12193285"/>
              <a:gd name="connsiteY254" fmla="*/ 3030924 h 4443989"/>
              <a:gd name="connsiteX255" fmla="*/ 11363798 w 12193285"/>
              <a:gd name="connsiteY255" fmla="*/ 3199992 h 4443989"/>
              <a:gd name="connsiteX256" fmla="*/ 11338623 w 12193285"/>
              <a:gd name="connsiteY256" fmla="*/ 3192333 h 4443989"/>
              <a:gd name="connsiteX257" fmla="*/ 11403349 w 12193285"/>
              <a:gd name="connsiteY257" fmla="*/ 3208718 h 4443989"/>
              <a:gd name="connsiteX258" fmla="*/ 11390228 w 12193285"/>
              <a:gd name="connsiteY258" fmla="*/ 3208718 h 4443989"/>
              <a:gd name="connsiteX259" fmla="*/ 11384955 w 12193285"/>
              <a:gd name="connsiteY259" fmla="*/ 3207086 h 4443989"/>
              <a:gd name="connsiteX260" fmla="*/ 11400399 w 12193285"/>
              <a:gd name="connsiteY260" fmla="*/ 3032054 h 4443989"/>
              <a:gd name="connsiteX261" fmla="*/ 11435117 w 12193285"/>
              <a:gd name="connsiteY261" fmla="*/ 3036951 h 4443989"/>
              <a:gd name="connsiteX262" fmla="*/ 11404919 w 12193285"/>
              <a:gd name="connsiteY262" fmla="*/ 3209032 h 4443989"/>
              <a:gd name="connsiteX263" fmla="*/ 11403349 w 12193285"/>
              <a:gd name="connsiteY263" fmla="*/ 3208718 h 4443989"/>
              <a:gd name="connsiteX264" fmla="*/ 11454453 w 12193285"/>
              <a:gd name="connsiteY264" fmla="*/ 3219014 h 4443989"/>
              <a:gd name="connsiteX265" fmla="*/ 11447736 w 12193285"/>
              <a:gd name="connsiteY265" fmla="*/ 3217633 h 4443989"/>
              <a:gd name="connsiteX266" fmla="*/ 11446794 w 12193285"/>
              <a:gd name="connsiteY266" fmla="*/ 3197041 h 4443989"/>
              <a:gd name="connsiteX267" fmla="*/ 11467386 w 12193285"/>
              <a:gd name="connsiteY267" fmla="*/ 3114799 h 4443989"/>
              <a:gd name="connsiteX268" fmla="*/ 11433736 w 12193285"/>
              <a:gd name="connsiteY268" fmla="*/ 3171992 h 4443989"/>
              <a:gd name="connsiteX269" fmla="*/ 11432355 w 12193285"/>
              <a:gd name="connsiteY269" fmla="*/ 3171301 h 4443989"/>
              <a:gd name="connsiteX270" fmla="*/ 11449556 w 12193285"/>
              <a:gd name="connsiteY270" fmla="*/ 3038332 h 4443989"/>
              <a:gd name="connsiteX271" fmla="*/ 11496202 w 12193285"/>
              <a:gd name="connsiteY271" fmla="*/ 3044987 h 4443989"/>
              <a:gd name="connsiteX272" fmla="*/ 11454641 w 12193285"/>
              <a:gd name="connsiteY272" fmla="*/ 3219077 h 4443989"/>
              <a:gd name="connsiteX273" fmla="*/ 11454453 w 12193285"/>
              <a:gd name="connsiteY273" fmla="*/ 3219014 h 4443989"/>
              <a:gd name="connsiteX274" fmla="*/ 11502104 w 12193285"/>
              <a:gd name="connsiteY274" fmla="*/ 3234082 h 4443989"/>
              <a:gd name="connsiteX275" fmla="*/ 11533682 w 12193285"/>
              <a:gd name="connsiteY275" fmla="*/ 3150270 h 4443989"/>
              <a:gd name="connsiteX276" fmla="*/ 11499278 w 12193285"/>
              <a:gd name="connsiteY276" fmla="*/ 3199741 h 4443989"/>
              <a:gd name="connsiteX277" fmla="*/ 11489108 w 12193285"/>
              <a:gd name="connsiteY277" fmla="*/ 3227804 h 4443989"/>
              <a:gd name="connsiteX278" fmla="*/ 11485593 w 12193285"/>
              <a:gd name="connsiteY278" fmla="*/ 3221463 h 4443989"/>
              <a:gd name="connsiteX279" fmla="*/ 11499278 w 12193285"/>
              <a:gd name="connsiteY279" fmla="*/ 3162512 h 4443989"/>
              <a:gd name="connsiteX280" fmla="*/ 11497520 w 12193285"/>
              <a:gd name="connsiteY280" fmla="*/ 3161821 h 4443989"/>
              <a:gd name="connsiteX281" fmla="*/ 11474355 w 12193285"/>
              <a:gd name="connsiteY281" fmla="*/ 3209911 h 4443989"/>
              <a:gd name="connsiteX282" fmla="*/ 11472974 w 12193285"/>
              <a:gd name="connsiteY282" fmla="*/ 3209221 h 4443989"/>
              <a:gd name="connsiteX283" fmla="*/ 11512588 w 12193285"/>
              <a:gd name="connsiteY283" fmla="*/ 3046807 h 4443989"/>
              <a:gd name="connsiteX284" fmla="*/ 11592194 w 12193285"/>
              <a:gd name="connsiteY284" fmla="*/ 3058045 h 4443989"/>
              <a:gd name="connsiteX285" fmla="*/ 11506624 w 12193285"/>
              <a:gd name="connsiteY285" fmla="*/ 3235902 h 4443989"/>
              <a:gd name="connsiteX286" fmla="*/ 11502104 w 12193285"/>
              <a:gd name="connsiteY286" fmla="*/ 3234082 h 44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2193285" h="4443989">
                <a:moveTo>
                  <a:pt x="12185408" y="3485769"/>
                </a:moveTo>
                <a:cubicBezTo>
                  <a:pt x="12104170" y="3478299"/>
                  <a:pt x="12128780" y="3453877"/>
                  <a:pt x="12096888" y="3433787"/>
                </a:cubicBezTo>
                <a:cubicBezTo>
                  <a:pt x="12064932" y="3413697"/>
                  <a:pt x="12025003" y="3391598"/>
                  <a:pt x="11993801" y="3365168"/>
                </a:cubicBezTo>
                <a:cubicBezTo>
                  <a:pt x="11964483" y="3340244"/>
                  <a:pt x="11934034" y="3325553"/>
                  <a:pt x="11896617" y="3320029"/>
                </a:cubicBezTo>
                <a:cubicBezTo>
                  <a:pt x="11883245" y="3318082"/>
                  <a:pt x="11870877" y="3314692"/>
                  <a:pt x="11859388" y="3309921"/>
                </a:cubicBezTo>
                <a:lnTo>
                  <a:pt x="11846895" y="3302701"/>
                </a:lnTo>
                <a:lnTo>
                  <a:pt x="11670481" y="3302701"/>
                </a:lnTo>
                <a:lnTo>
                  <a:pt x="11652652" y="3295795"/>
                </a:lnTo>
                <a:cubicBezTo>
                  <a:pt x="11628418" y="3282486"/>
                  <a:pt x="11602866" y="3271248"/>
                  <a:pt x="11577252" y="3258629"/>
                </a:cubicBezTo>
                <a:cubicBezTo>
                  <a:pt x="11614418" y="3224602"/>
                  <a:pt x="11616176" y="3176512"/>
                  <a:pt x="11629172" y="3133068"/>
                </a:cubicBezTo>
                <a:cubicBezTo>
                  <a:pt x="11600041" y="3171301"/>
                  <a:pt x="11597969" y="3224288"/>
                  <a:pt x="11553772" y="3251284"/>
                </a:cubicBezTo>
                <a:cubicBezTo>
                  <a:pt x="11552014" y="3250216"/>
                  <a:pt x="11542534" y="3248835"/>
                  <a:pt x="11540463" y="3247768"/>
                </a:cubicBezTo>
                <a:cubicBezTo>
                  <a:pt x="11566391" y="3186055"/>
                  <a:pt x="11592382" y="3123965"/>
                  <a:pt x="11617997" y="3062565"/>
                </a:cubicBezTo>
                <a:cubicBezTo>
                  <a:pt x="11643988" y="3066771"/>
                  <a:pt x="11656920" y="3065704"/>
                  <a:pt x="11668535" y="3033812"/>
                </a:cubicBezTo>
                <a:cubicBezTo>
                  <a:pt x="11657988" y="3032054"/>
                  <a:pt x="11647127" y="3030673"/>
                  <a:pt x="11634131" y="3028538"/>
                </a:cubicBezTo>
                <a:cubicBezTo>
                  <a:pt x="11662571" y="2968582"/>
                  <a:pt x="11673055" y="2905425"/>
                  <a:pt x="11678329" y="2839443"/>
                </a:cubicBezTo>
                <a:cubicBezTo>
                  <a:pt x="11698670" y="2841891"/>
                  <a:pt x="11717944" y="2843649"/>
                  <a:pt x="11737280" y="2846788"/>
                </a:cubicBezTo>
                <a:cubicBezTo>
                  <a:pt x="11746760" y="2848169"/>
                  <a:pt x="11752347" y="2846788"/>
                  <a:pt x="11755863" y="2837308"/>
                </a:cubicBezTo>
                <a:cubicBezTo>
                  <a:pt x="11759002" y="2827828"/>
                  <a:pt x="11763585" y="2818348"/>
                  <a:pt x="11768168" y="2808178"/>
                </a:cubicBezTo>
                <a:lnTo>
                  <a:pt x="11609270" y="2782563"/>
                </a:lnTo>
                <a:cubicBezTo>
                  <a:pt x="11602239" y="2781496"/>
                  <a:pt x="11595207" y="2779424"/>
                  <a:pt x="11588929" y="2776223"/>
                </a:cubicBezTo>
                <a:lnTo>
                  <a:pt x="11373528" y="2675208"/>
                </a:lnTo>
                <a:cubicBezTo>
                  <a:pt x="11364426" y="2671002"/>
                  <a:pt x="11361977" y="2667173"/>
                  <a:pt x="11364426" y="2656939"/>
                </a:cubicBezTo>
                <a:cubicBezTo>
                  <a:pt x="11367942" y="2643944"/>
                  <a:pt x="11374973" y="2605020"/>
                  <a:pt x="11383700" y="2605020"/>
                </a:cubicBezTo>
                <a:lnTo>
                  <a:pt x="11725728" y="2596607"/>
                </a:lnTo>
                <a:lnTo>
                  <a:pt x="11725728" y="2566786"/>
                </a:lnTo>
                <a:cubicBezTo>
                  <a:pt x="11724347" y="2566410"/>
                  <a:pt x="11706454" y="2566786"/>
                  <a:pt x="11694150" y="2566786"/>
                </a:cubicBezTo>
                <a:cubicBezTo>
                  <a:pt x="11680840" y="2511728"/>
                  <a:pt x="11661880" y="2434884"/>
                  <a:pt x="11648194" y="2377377"/>
                </a:cubicBezTo>
                <a:cubicBezTo>
                  <a:pt x="11667844" y="2379512"/>
                  <a:pt x="11686804" y="2381207"/>
                  <a:pt x="11706454" y="2382965"/>
                </a:cubicBezTo>
                <a:lnTo>
                  <a:pt x="11706454" y="2358731"/>
                </a:lnTo>
                <a:lnTo>
                  <a:pt x="11431789" y="2329978"/>
                </a:lnTo>
                <a:cubicBezTo>
                  <a:pt x="11480570" y="2162667"/>
                  <a:pt x="11537009" y="1999877"/>
                  <a:pt x="11598095" y="1838531"/>
                </a:cubicBezTo>
                <a:lnTo>
                  <a:pt x="11820150" y="1886935"/>
                </a:lnTo>
                <a:cubicBezTo>
                  <a:pt x="11836285" y="1862388"/>
                  <a:pt x="11852796" y="1838154"/>
                  <a:pt x="11868240" y="1813607"/>
                </a:cubicBezTo>
                <a:cubicBezTo>
                  <a:pt x="11869998" y="1811159"/>
                  <a:pt x="11868931" y="1805885"/>
                  <a:pt x="11867550" y="1802746"/>
                </a:cubicBezTo>
                <a:cubicBezTo>
                  <a:pt x="11859137" y="1784854"/>
                  <a:pt x="11850348" y="1767338"/>
                  <a:pt x="11841244" y="1748692"/>
                </a:cubicBezTo>
                <a:lnTo>
                  <a:pt x="11790016" y="1770100"/>
                </a:lnTo>
                <a:lnTo>
                  <a:pt x="11821908" y="1782719"/>
                </a:lnTo>
                <a:cubicBezTo>
                  <a:pt x="11818079" y="1801302"/>
                  <a:pt x="11814186" y="1819885"/>
                  <a:pt x="11809980" y="1839535"/>
                </a:cubicBezTo>
                <a:cubicBezTo>
                  <a:pt x="11786814" y="1835706"/>
                  <a:pt x="11765405" y="1832881"/>
                  <a:pt x="11743997" y="1828298"/>
                </a:cubicBezTo>
                <a:cubicBezTo>
                  <a:pt x="11638777" y="1658853"/>
                  <a:pt x="11408937" y="676650"/>
                  <a:pt x="11389664" y="554227"/>
                </a:cubicBezTo>
                <a:cubicBezTo>
                  <a:pt x="11379116" y="527546"/>
                  <a:pt x="11405798" y="500927"/>
                  <a:pt x="11411762" y="483725"/>
                </a:cubicBezTo>
                <a:cubicBezTo>
                  <a:pt x="11413520" y="479142"/>
                  <a:pt x="11412829" y="472173"/>
                  <a:pt x="11410381" y="467967"/>
                </a:cubicBezTo>
                <a:cubicBezTo>
                  <a:pt x="11403349" y="454971"/>
                  <a:pt x="11393179" y="443420"/>
                  <a:pt x="11387215" y="430110"/>
                </a:cubicBezTo>
                <a:cubicBezTo>
                  <a:pt x="11375977" y="406253"/>
                  <a:pt x="11357394" y="393258"/>
                  <a:pt x="11333161" y="386603"/>
                </a:cubicBezTo>
                <a:cubicBezTo>
                  <a:pt x="11312443" y="378191"/>
                  <a:pt x="11300892" y="409769"/>
                  <a:pt x="11289654" y="421698"/>
                </a:cubicBezTo>
                <a:lnTo>
                  <a:pt x="11315269" y="451518"/>
                </a:lnTo>
                <a:cubicBezTo>
                  <a:pt x="11319851" y="440281"/>
                  <a:pt x="11323681" y="430801"/>
                  <a:pt x="11328264" y="419940"/>
                </a:cubicBezTo>
                <a:cubicBezTo>
                  <a:pt x="11337744" y="425904"/>
                  <a:pt x="11346847" y="430487"/>
                  <a:pt x="11353502" y="437142"/>
                </a:cubicBezTo>
                <a:cubicBezTo>
                  <a:pt x="11357018" y="440657"/>
                  <a:pt x="11357331" y="448379"/>
                  <a:pt x="11357018" y="453967"/>
                </a:cubicBezTo>
                <a:cubicBezTo>
                  <a:pt x="11353502" y="511851"/>
                  <a:pt x="11335295" y="565905"/>
                  <a:pt x="11312443" y="618829"/>
                </a:cubicBezTo>
                <a:cubicBezTo>
                  <a:pt x="11221914" y="908248"/>
                  <a:pt x="10983347" y="1341497"/>
                  <a:pt x="10922011" y="1409865"/>
                </a:cubicBezTo>
                <a:cubicBezTo>
                  <a:pt x="10903428" y="1382178"/>
                  <a:pt x="10837445" y="1283236"/>
                  <a:pt x="10822754" y="1260447"/>
                </a:cubicBezTo>
                <a:cubicBezTo>
                  <a:pt x="10819615" y="1255550"/>
                  <a:pt x="10817858" y="1248895"/>
                  <a:pt x="10818171" y="1243245"/>
                </a:cubicBezTo>
                <a:cubicBezTo>
                  <a:pt x="10824826" y="1180088"/>
                  <a:pt x="10855023" y="910005"/>
                  <a:pt x="10855714" y="904732"/>
                </a:cubicBezTo>
                <a:lnTo>
                  <a:pt x="10953589" y="904732"/>
                </a:lnTo>
                <a:cubicBezTo>
                  <a:pt x="10823759" y="631134"/>
                  <a:pt x="10752566" y="326585"/>
                  <a:pt x="10726260" y="204163"/>
                </a:cubicBezTo>
                <a:cubicBezTo>
                  <a:pt x="10724126" y="189095"/>
                  <a:pt x="10719229" y="173965"/>
                  <a:pt x="10719606" y="158898"/>
                </a:cubicBezTo>
                <a:cubicBezTo>
                  <a:pt x="10720296" y="137490"/>
                  <a:pt x="10722431" y="115767"/>
                  <a:pt x="10727704" y="95427"/>
                </a:cubicBezTo>
                <a:cubicBezTo>
                  <a:pt x="10733292" y="74395"/>
                  <a:pt x="10730530" y="60018"/>
                  <a:pt x="10712637" y="47023"/>
                </a:cubicBezTo>
                <a:cubicBezTo>
                  <a:pt x="10678233" y="22475"/>
                  <a:pt x="10681435" y="0"/>
                  <a:pt x="10630520" y="0"/>
                </a:cubicBezTo>
                <a:cubicBezTo>
                  <a:pt x="10627004" y="0"/>
                  <a:pt x="10622107" y="2135"/>
                  <a:pt x="10620349" y="4897"/>
                </a:cubicBezTo>
                <a:cubicBezTo>
                  <a:pt x="10612251" y="17202"/>
                  <a:pt x="10605282" y="30135"/>
                  <a:pt x="10596869" y="43821"/>
                </a:cubicBezTo>
                <a:lnTo>
                  <a:pt x="10628071" y="66610"/>
                </a:lnTo>
                <a:cubicBezTo>
                  <a:pt x="10630206" y="54682"/>
                  <a:pt x="10632278" y="44511"/>
                  <a:pt x="10634036" y="34341"/>
                </a:cubicBezTo>
                <a:cubicBezTo>
                  <a:pt x="10635417" y="34341"/>
                  <a:pt x="10636170" y="33964"/>
                  <a:pt x="10637175" y="33964"/>
                </a:cubicBezTo>
                <a:cubicBezTo>
                  <a:pt x="10660341" y="38171"/>
                  <a:pt x="10672960" y="49722"/>
                  <a:pt x="10672960" y="75713"/>
                </a:cubicBezTo>
                <a:cubicBezTo>
                  <a:pt x="10672960" y="97122"/>
                  <a:pt x="10678924" y="118153"/>
                  <a:pt x="10681749" y="139561"/>
                </a:cubicBezTo>
                <a:cubicBezTo>
                  <a:pt x="10682439" y="144835"/>
                  <a:pt x="10682126" y="150422"/>
                  <a:pt x="10680681" y="155319"/>
                </a:cubicBezTo>
                <a:cubicBezTo>
                  <a:pt x="10619659" y="397715"/>
                  <a:pt x="10435837" y="879745"/>
                  <a:pt x="10427048" y="899709"/>
                </a:cubicBezTo>
                <a:lnTo>
                  <a:pt x="10485622" y="899709"/>
                </a:lnTo>
                <a:cubicBezTo>
                  <a:pt x="10494035" y="899333"/>
                  <a:pt x="10571569" y="1288761"/>
                  <a:pt x="10571569" y="1298555"/>
                </a:cubicBezTo>
                <a:cubicBezTo>
                  <a:pt x="10584188" y="1437802"/>
                  <a:pt x="10582430" y="1753526"/>
                  <a:pt x="10585255" y="1854917"/>
                </a:cubicBezTo>
                <a:cubicBezTo>
                  <a:pt x="10582430" y="1854226"/>
                  <a:pt x="10307074" y="1632485"/>
                  <a:pt x="10217235" y="1487273"/>
                </a:cubicBezTo>
                <a:cubicBezTo>
                  <a:pt x="10203549" y="1469004"/>
                  <a:pt x="10178311" y="1413946"/>
                  <a:pt x="10172347" y="1411874"/>
                </a:cubicBezTo>
                <a:cubicBezTo>
                  <a:pt x="10147423" y="1376466"/>
                  <a:pt x="10085710" y="1396806"/>
                  <a:pt x="10063611" y="1403084"/>
                </a:cubicBezTo>
                <a:cubicBezTo>
                  <a:pt x="10045718" y="1408358"/>
                  <a:pt x="10054507" y="1443452"/>
                  <a:pt x="10054507" y="1458834"/>
                </a:cubicBezTo>
                <a:cubicBezTo>
                  <a:pt x="10062229" y="1460215"/>
                  <a:pt x="10083638" y="1464421"/>
                  <a:pt x="10091360" y="1461659"/>
                </a:cubicBezTo>
                <a:cubicBezTo>
                  <a:pt x="10087844" y="1451488"/>
                  <a:pt x="10084328" y="1442008"/>
                  <a:pt x="10080813" y="1431838"/>
                </a:cubicBezTo>
                <a:cubicBezTo>
                  <a:pt x="10088535" y="1430457"/>
                  <a:pt x="10095566" y="1429703"/>
                  <a:pt x="10102535" y="1428322"/>
                </a:cubicBezTo>
                <a:cubicBezTo>
                  <a:pt x="10112329" y="1426188"/>
                  <a:pt x="10118670" y="1429013"/>
                  <a:pt x="10124257" y="1438116"/>
                </a:cubicBezTo>
                <a:cubicBezTo>
                  <a:pt x="10134804" y="1455632"/>
                  <a:pt x="10163557" y="1497067"/>
                  <a:pt x="10163557" y="1501273"/>
                </a:cubicBezTo>
                <a:cubicBezTo>
                  <a:pt x="10161423" y="1678440"/>
                  <a:pt x="10082194" y="2160784"/>
                  <a:pt x="10074472" y="2201466"/>
                </a:cubicBezTo>
                <a:cubicBezTo>
                  <a:pt x="10073781" y="2205672"/>
                  <a:pt x="10070642" y="2210946"/>
                  <a:pt x="10066750" y="2213017"/>
                </a:cubicBezTo>
                <a:cubicBezTo>
                  <a:pt x="10048166" y="2223565"/>
                  <a:pt x="10028830" y="2233359"/>
                  <a:pt x="10008866" y="2243906"/>
                </a:cubicBezTo>
                <a:cubicBezTo>
                  <a:pt x="9998695" y="2227080"/>
                  <a:pt x="9989215" y="2210569"/>
                  <a:pt x="9979422" y="2193744"/>
                </a:cubicBezTo>
                <a:cubicBezTo>
                  <a:pt x="9988211" y="2186399"/>
                  <a:pt x="9995933" y="2179681"/>
                  <a:pt x="10005413" y="2171645"/>
                </a:cubicBezTo>
                <a:lnTo>
                  <a:pt x="9950355" y="2167439"/>
                </a:lnTo>
                <a:cubicBezTo>
                  <a:pt x="9947530" y="2189161"/>
                  <a:pt x="9945081" y="2209878"/>
                  <a:pt x="9943009" y="2230596"/>
                </a:cubicBezTo>
                <a:cubicBezTo>
                  <a:pt x="9942633" y="2233421"/>
                  <a:pt x="9991099" y="2273726"/>
                  <a:pt x="10013198" y="2290928"/>
                </a:cubicBezTo>
                <a:lnTo>
                  <a:pt x="10199845" y="2189224"/>
                </a:lnTo>
                <a:cubicBezTo>
                  <a:pt x="10282653" y="2313781"/>
                  <a:pt x="10361945" y="2439718"/>
                  <a:pt x="10431757" y="2572625"/>
                </a:cubicBezTo>
                <a:lnTo>
                  <a:pt x="10199154" y="2593343"/>
                </a:lnTo>
                <a:cubicBezTo>
                  <a:pt x="10200222" y="2604894"/>
                  <a:pt x="10200912" y="2616132"/>
                  <a:pt x="10201979" y="2628751"/>
                </a:cubicBezTo>
                <a:lnTo>
                  <a:pt x="10223387" y="2626616"/>
                </a:lnTo>
                <a:cubicBezTo>
                  <a:pt x="10226904" y="2690464"/>
                  <a:pt x="10230419" y="2753935"/>
                  <a:pt x="10234248" y="2817783"/>
                </a:cubicBezTo>
                <a:cubicBezTo>
                  <a:pt x="10217424" y="2791478"/>
                  <a:pt x="10217737" y="2760276"/>
                  <a:pt x="10209325" y="2731837"/>
                </a:cubicBezTo>
                <a:cubicBezTo>
                  <a:pt x="10196015" y="2765487"/>
                  <a:pt x="10205495" y="2818474"/>
                  <a:pt x="10230733" y="2851434"/>
                </a:cubicBezTo>
                <a:cubicBezTo>
                  <a:pt x="10222320" y="2855640"/>
                  <a:pt x="10214222" y="2859846"/>
                  <a:pt x="10204742" y="2864429"/>
                </a:cubicBezTo>
                <a:cubicBezTo>
                  <a:pt x="10208257" y="2873909"/>
                  <a:pt x="10211773" y="2883012"/>
                  <a:pt x="10215289" y="2892116"/>
                </a:cubicBezTo>
                <a:cubicBezTo>
                  <a:pt x="10217424" y="2892116"/>
                  <a:pt x="10218428" y="2892492"/>
                  <a:pt x="10219119" y="2892116"/>
                </a:cubicBezTo>
                <a:cubicBezTo>
                  <a:pt x="10240150" y="2876672"/>
                  <a:pt x="10254526" y="2886528"/>
                  <a:pt x="10269971" y="2902977"/>
                </a:cubicBezTo>
                <a:cubicBezTo>
                  <a:pt x="10319065" y="2954520"/>
                  <a:pt x="10354851" y="3013471"/>
                  <a:pt x="10377702" y="3080834"/>
                </a:cubicBezTo>
                <a:cubicBezTo>
                  <a:pt x="10384733" y="3101866"/>
                  <a:pt x="10395971" y="3122583"/>
                  <a:pt x="10398734" y="3144305"/>
                </a:cubicBezTo>
                <a:cubicBezTo>
                  <a:pt x="10401559" y="3165023"/>
                  <a:pt x="10415559" y="3181158"/>
                  <a:pt x="10417693" y="3204261"/>
                </a:cubicBezTo>
                <a:lnTo>
                  <a:pt x="10382976" y="3157929"/>
                </a:lnTo>
                <a:cubicBezTo>
                  <a:pt x="10382286" y="3158306"/>
                  <a:pt x="10381594" y="3158619"/>
                  <a:pt x="10380841" y="3159310"/>
                </a:cubicBezTo>
                <a:lnTo>
                  <a:pt x="10421900" y="3235777"/>
                </a:lnTo>
                <a:cubicBezTo>
                  <a:pt x="10411729" y="3242118"/>
                  <a:pt x="10403630" y="3240360"/>
                  <a:pt x="10396976" y="3232261"/>
                </a:cubicBezTo>
                <a:cubicBezTo>
                  <a:pt x="10384671" y="3217508"/>
                  <a:pt x="10372429" y="3202440"/>
                  <a:pt x="10360814" y="3187373"/>
                </a:cubicBezTo>
                <a:cubicBezTo>
                  <a:pt x="10349576" y="3172996"/>
                  <a:pt x="10339093" y="3157929"/>
                  <a:pt x="10328169" y="3142799"/>
                </a:cubicBezTo>
                <a:cubicBezTo>
                  <a:pt x="10328859" y="3161758"/>
                  <a:pt x="10357612" y="3222781"/>
                  <a:pt x="10378330" y="3250154"/>
                </a:cubicBezTo>
                <a:cubicBezTo>
                  <a:pt x="10356232" y="3255050"/>
                  <a:pt x="10349953" y="3249526"/>
                  <a:pt x="10312348" y="3265598"/>
                </a:cubicBezTo>
                <a:cubicBezTo>
                  <a:pt x="10274805" y="3281670"/>
                  <a:pt x="10250823" y="3295858"/>
                  <a:pt x="10152885" y="3346710"/>
                </a:cubicBezTo>
                <a:lnTo>
                  <a:pt x="10010687" y="3421042"/>
                </a:lnTo>
                <a:lnTo>
                  <a:pt x="9908605" y="3445464"/>
                </a:lnTo>
                <a:cubicBezTo>
                  <a:pt x="9893915" y="3449482"/>
                  <a:pt x="9423499" y="3686919"/>
                  <a:pt x="9423499" y="3686919"/>
                </a:cubicBezTo>
                <a:lnTo>
                  <a:pt x="9372773" y="3702990"/>
                </a:lnTo>
                <a:lnTo>
                  <a:pt x="9249597" y="3735322"/>
                </a:lnTo>
                <a:lnTo>
                  <a:pt x="9249597" y="3735322"/>
                </a:lnTo>
                <a:cubicBezTo>
                  <a:pt x="9249597" y="3735322"/>
                  <a:pt x="9095659" y="3775062"/>
                  <a:pt x="9051775" y="3788435"/>
                </a:cubicBezTo>
                <a:lnTo>
                  <a:pt x="8949318" y="3816937"/>
                </a:lnTo>
                <a:lnTo>
                  <a:pt x="8948626" y="3814740"/>
                </a:lnTo>
                <a:lnTo>
                  <a:pt x="8710248" y="3847700"/>
                </a:lnTo>
                <a:cubicBezTo>
                  <a:pt x="8695558" y="3852032"/>
                  <a:pt x="8666868" y="3861009"/>
                  <a:pt x="8666868" y="3861009"/>
                </a:cubicBezTo>
                <a:lnTo>
                  <a:pt x="8479969" y="3954239"/>
                </a:lnTo>
                <a:lnTo>
                  <a:pt x="8223762" y="4039306"/>
                </a:lnTo>
                <a:cubicBezTo>
                  <a:pt x="8084452" y="4087961"/>
                  <a:pt x="8035482" y="4148796"/>
                  <a:pt x="7835715" y="4182634"/>
                </a:cubicBezTo>
                <a:cubicBezTo>
                  <a:pt x="7635946" y="4216473"/>
                  <a:pt x="7300007" y="4241523"/>
                  <a:pt x="7025154" y="4242213"/>
                </a:cubicBezTo>
                <a:cubicBezTo>
                  <a:pt x="6750300" y="4242904"/>
                  <a:pt x="6604774" y="4188473"/>
                  <a:pt x="6186593" y="4186715"/>
                </a:cubicBezTo>
                <a:cubicBezTo>
                  <a:pt x="5768411" y="4184957"/>
                  <a:pt x="5862393" y="4204357"/>
                  <a:pt x="4516125" y="4231666"/>
                </a:cubicBezTo>
                <a:cubicBezTo>
                  <a:pt x="3169857" y="4259039"/>
                  <a:pt x="647017" y="4050607"/>
                  <a:pt x="5650" y="4145720"/>
                </a:cubicBezTo>
                <a:cubicBezTo>
                  <a:pt x="-3578" y="4266384"/>
                  <a:pt x="16386" y="4210447"/>
                  <a:pt x="0" y="4443990"/>
                </a:cubicBezTo>
                <a:lnTo>
                  <a:pt x="12190305" y="4440914"/>
                </a:lnTo>
                <a:cubicBezTo>
                  <a:pt x="12194825" y="3936597"/>
                  <a:pt x="12194951" y="3643725"/>
                  <a:pt x="12185408" y="3485769"/>
                </a:cubicBezTo>
                <a:close/>
                <a:moveTo>
                  <a:pt x="11623521" y="2374301"/>
                </a:moveTo>
                <a:cubicBezTo>
                  <a:pt x="11628795" y="2408328"/>
                  <a:pt x="11655477" y="2543055"/>
                  <a:pt x="11659997" y="2568984"/>
                </a:cubicBezTo>
                <a:lnTo>
                  <a:pt x="11608078" y="2568984"/>
                </a:lnTo>
                <a:cubicBezTo>
                  <a:pt x="11600732" y="2502311"/>
                  <a:pt x="11594015" y="2437082"/>
                  <a:pt x="11587045" y="2371162"/>
                </a:cubicBezTo>
                <a:cubicBezTo>
                  <a:pt x="11596840" y="2371790"/>
                  <a:pt x="11604562" y="2370785"/>
                  <a:pt x="11623521" y="2374301"/>
                </a:cubicBezTo>
                <a:close/>
                <a:moveTo>
                  <a:pt x="11527718" y="2364068"/>
                </a:moveTo>
                <a:cubicBezTo>
                  <a:pt x="11538266" y="2365135"/>
                  <a:pt x="11550193" y="2366516"/>
                  <a:pt x="11569844" y="2366516"/>
                </a:cubicBezTo>
                <a:cubicBezTo>
                  <a:pt x="11572292" y="2405440"/>
                  <a:pt x="11576499" y="2458050"/>
                  <a:pt x="11579638" y="2497037"/>
                </a:cubicBezTo>
                <a:cubicBezTo>
                  <a:pt x="11581772" y="2520517"/>
                  <a:pt x="11583467" y="2544060"/>
                  <a:pt x="11585225" y="2566849"/>
                </a:cubicBezTo>
                <a:lnTo>
                  <a:pt x="11515413" y="2566849"/>
                </a:lnTo>
                <a:cubicBezTo>
                  <a:pt x="11519682" y="2498481"/>
                  <a:pt x="11523511" y="2431808"/>
                  <a:pt x="11527718" y="2364068"/>
                </a:cubicBezTo>
                <a:close/>
                <a:moveTo>
                  <a:pt x="11463556" y="2356722"/>
                </a:moveTo>
                <a:lnTo>
                  <a:pt x="11511960" y="2362310"/>
                </a:lnTo>
                <a:cubicBezTo>
                  <a:pt x="11507063" y="2431055"/>
                  <a:pt x="11501790" y="2498042"/>
                  <a:pt x="11496893" y="2565405"/>
                </a:cubicBezTo>
                <a:cubicBezTo>
                  <a:pt x="11493063" y="2565405"/>
                  <a:pt x="11485341" y="2565782"/>
                  <a:pt x="11480758" y="2565782"/>
                </a:cubicBezTo>
                <a:cubicBezTo>
                  <a:pt x="11494068" y="2533889"/>
                  <a:pt x="11489548" y="2510033"/>
                  <a:pt x="11473036" y="2496661"/>
                </a:cubicBezTo>
                <a:cubicBezTo>
                  <a:pt x="11479691" y="2525414"/>
                  <a:pt x="11479691" y="2537342"/>
                  <a:pt x="11473413" y="2547199"/>
                </a:cubicBezTo>
                <a:cubicBezTo>
                  <a:pt x="11462113" y="2523028"/>
                  <a:pt x="11455457" y="2397404"/>
                  <a:pt x="11463556" y="2356722"/>
                </a:cubicBezTo>
                <a:close/>
                <a:moveTo>
                  <a:pt x="11422498" y="2353207"/>
                </a:moveTo>
                <a:lnTo>
                  <a:pt x="11441080" y="2354965"/>
                </a:lnTo>
                <a:lnTo>
                  <a:pt x="11441080" y="2566159"/>
                </a:lnTo>
                <a:cubicBezTo>
                  <a:pt x="11440390" y="2566159"/>
                  <a:pt x="11436875" y="2567226"/>
                  <a:pt x="11435807" y="2565782"/>
                </a:cubicBezTo>
                <a:cubicBezTo>
                  <a:pt x="11415466" y="2535584"/>
                  <a:pt x="11413708" y="2501243"/>
                  <a:pt x="11411260" y="2459871"/>
                </a:cubicBezTo>
                <a:cubicBezTo>
                  <a:pt x="11398641" y="2500553"/>
                  <a:pt x="11397574" y="2530750"/>
                  <a:pt x="11412641" y="2564087"/>
                </a:cubicBezTo>
                <a:lnTo>
                  <a:pt x="11376166" y="2564087"/>
                </a:lnTo>
                <a:cubicBezTo>
                  <a:pt x="11391986" y="2492140"/>
                  <a:pt x="11407367" y="2422705"/>
                  <a:pt x="11422498" y="2353207"/>
                </a:cubicBezTo>
                <a:close/>
                <a:moveTo>
                  <a:pt x="10440169" y="2592840"/>
                </a:moveTo>
                <a:cubicBezTo>
                  <a:pt x="10465093" y="2633899"/>
                  <a:pt x="10480537" y="2679478"/>
                  <a:pt x="10498743" y="2724052"/>
                </a:cubicBezTo>
                <a:cubicBezTo>
                  <a:pt x="10489263" y="2728635"/>
                  <a:pt x="10480851" y="2732465"/>
                  <a:pt x="10471748" y="2736671"/>
                </a:cubicBezTo>
                <a:cubicBezTo>
                  <a:pt x="10459129" y="2688957"/>
                  <a:pt x="10447201" y="2642311"/>
                  <a:pt x="10434896" y="2595666"/>
                </a:cubicBezTo>
                <a:cubicBezTo>
                  <a:pt x="10436653" y="2594598"/>
                  <a:pt x="10438411" y="2593845"/>
                  <a:pt x="10440169" y="2592840"/>
                </a:cubicBezTo>
                <a:close/>
                <a:moveTo>
                  <a:pt x="10424034" y="2596356"/>
                </a:moveTo>
                <a:cubicBezTo>
                  <a:pt x="10433828" y="2647208"/>
                  <a:pt x="10442994" y="2695989"/>
                  <a:pt x="10452474" y="2746151"/>
                </a:cubicBezTo>
                <a:lnTo>
                  <a:pt x="10410725" y="2766115"/>
                </a:lnTo>
                <a:cubicBezTo>
                  <a:pt x="10394213" y="2712061"/>
                  <a:pt x="10378455" y="2659137"/>
                  <a:pt x="10361945" y="2605459"/>
                </a:cubicBezTo>
                <a:lnTo>
                  <a:pt x="10424034" y="2596356"/>
                </a:lnTo>
                <a:close/>
                <a:moveTo>
                  <a:pt x="10342294" y="2608598"/>
                </a:moveTo>
                <a:cubicBezTo>
                  <a:pt x="10354913" y="2664724"/>
                  <a:pt x="10367532" y="2719092"/>
                  <a:pt x="10379147" y="2773460"/>
                </a:cubicBezTo>
                <a:cubicBezTo>
                  <a:pt x="10379837" y="2776285"/>
                  <a:pt x="10376698" y="2781559"/>
                  <a:pt x="10373559" y="2783254"/>
                </a:cubicBezTo>
                <a:cubicBezTo>
                  <a:pt x="10361253" y="2789909"/>
                  <a:pt x="10348635" y="2795559"/>
                  <a:pt x="10334949" y="2802214"/>
                </a:cubicBezTo>
                <a:cubicBezTo>
                  <a:pt x="10316679" y="2740814"/>
                  <a:pt x="10298473" y="2679792"/>
                  <a:pt x="10279890" y="2617702"/>
                </a:cubicBezTo>
                <a:lnTo>
                  <a:pt x="10342294" y="2608598"/>
                </a:lnTo>
                <a:close/>
                <a:moveTo>
                  <a:pt x="10255657" y="2814895"/>
                </a:moveTo>
                <a:cubicBezTo>
                  <a:pt x="10249002" y="2751738"/>
                  <a:pt x="10242662" y="2688267"/>
                  <a:pt x="10236006" y="2624419"/>
                </a:cubicBezTo>
                <a:lnTo>
                  <a:pt x="10264760" y="2620589"/>
                </a:lnTo>
                <a:cubicBezTo>
                  <a:pt x="10280204" y="2677783"/>
                  <a:pt x="10294958" y="2732841"/>
                  <a:pt x="10309648" y="2788276"/>
                </a:cubicBezTo>
                <a:cubicBezTo>
                  <a:pt x="10315989" y="2812510"/>
                  <a:pt x="10315989" y="2812510"/>
                  <a:pt x="10292823" y="2822680"/>
                </a:cubicBezTo>
                <a:cubicBezTo>
                  <a:pt x="10291756" y="2823057"/>
                  <a:pt x="10290375" y="2823057"/>
                  <a:pt x="10287926" y="2823371"/>
                </a:cubicBezTo>
                <a:cubicBezTo>
                  <a:pt x="10291756" y="2801649"/>
                  <a:pt x="10294958" y="2780241"/>
                  <a:pt x="10274930" y="2763415"/>
                </a:cubicBezTo>
                <a:cubicBezTo>
                  <a:pt x="10277065" y="2780931"/>
                  <a:pt x="10283029" y="2797819"/>
                  <a:pt x="10273863" y="2814958"/>
                </a:cubicBezTo>
                <a:cubicBezTo>
                  <a:pt x="10268589" y="2796375"/>
                  <a:pt x="10263002" y="2777792"/>
                  <a:pt x="10257728" y="2759209"/>
                </a:cubicBezTo>
                <a:cubicBezTo>
                  <a:pt x="10257038" y="2759209"/>
                  <a:pt x="10256347" y="2759586"/>
                  <a:pt x="10255594" y="2759586"/>
                </a:cubicBezTo>
                <a:cubicBezTo>
                  <a:pt x="10256662" y="2777855"/>
                  <a:pt x="10258042" y="2796061"/>
                  <a:pt x="10259110" y="2814644"/>
                </a:cubicBezTo>
                <a:cubicBezTo>
                  <a:pt x="10258105" y="2814519"/>
                  <a:pt x="10256724" y="2814895"/>
                  <a:pt x="10255657" y="2814895"/>
                </a:cubicBezTo>
                <a:close/>
                <a:moveTo>
                  <a:pt x="10395971" y="3076251"/>
                </a:moveTo>
                <a:cubicBezTo>
                  <a:pt x="10388627" y="3054843"/>
                  <a:pt x="10383352" y="3034502"/>
                  <a:pt x="10374563" y="3015228"/>
                </a:cubicBezTo>
                <a:cubicBezTo>
                  <a:pt x="10352841" y="2967892"/>
                  <a:pt x="10341227" y="2945793"/>
                  <a:pt x="10304060" y="2908564"/>
                </a:cubicBezTo>
                <a:cubicBezTo>
                  <a:pt x="10291441" y="2895945"/>
                  <a:pt x="10275621" y="2887156"/>
                  <a:pt x="10260240" y="2875228"/>
                </a:cubicBezTo>
                <a:lnTo>
                  <a:pt x="10517013" y="2770698"/>
                </a:lnTo>
                <a:cubicBezTo>
                  <a:pt x="10543317" y="2849613"/>
                  <a:pt x="10568932" y="2926457"/>
                  <a:pt x="10594547" y="3004305"/>
                </a:cubicBezTo>
                <a:lnTo>
                  <a:pt x="10395971" y="3076251"/>
                </a:lnTo>
                <a:close/>
                <a:moveTo>
                  <a:pt x="10408590" y="3112727"/>
                </a:moveTo>
                <a:cubicBezTo>
                  <a:pt x="10413173" y="3110655"/>
                  <a:pt x="10417380" y="3108897"/>
                  <a:pt x="10422967" y="3106386"/>
                </a:cubicBezTo>
                <a:cubicBezTo>
                  <a:pt x="10427864" y="3123588"/>
                  <a:pt x="10432447" y="3138655"/>
                  <a:pt x="10437030" y="3155857"/>
                </a:cubicBezTo>
                <a:cubicBezTo>
                  <a:pt x="10413864" y="3144619"/>
                  <a:pt x="10413173" y="3143238"/>
                  <a:pt x="10408590" y="3112727"/>
                </a:cubicBezTo>
                <a:close/>
                <a:moveTo>
                  <a:pt x="10421586" y="3153409"/>
                </a:moveTo>
                <a:cubicBezTo>
                  <a:pt x="10435649" y="3169543"/>
                  <a:pt x="10447577" y="3187059"/>
                  <a:pt x="10451030" y="3211669"/>
                </a:cubicBezTo>
                <a:cubicBezTo>
                  <a:pt x="10429685" y="3195158"/>
                  <a:pt x="10424725" y="3174440"/>
                  <a:pt x="10421586" y="3153409"/>
                </a:cubicBezTo>
                <a:close/>
                <a:moveTo>
                  <a:pt x="10465470" y="3207777"/>
                </a:moveTo>
                <a:cubicBezTo>
                  <a:pt x="10462644" y="3195158"/>
                  <a:pt x="10457057" y="3183543"/>
                  <a:pt x="10453164" y="3171301"/>
                </a:cubicBezTo>
                <a:cubicBezTo>
                  <a:pt x="10446133" y="3148512"/>
                  <a:pt x="10439479" y="3125722"/>
                  <a:pt x="10432447" y="3102556"/>
                </a:cubicBezTo>
                <a:cubicBezTo>
                  <a:pt x="10442994" y="3098727"/>
                  <a:pt x="10451030" y="3095525"/>
                  <a:pt x="10461201" y="3091319"/>
                </a:cubicBezTo>
                <a:cubicBezTo>
                  <a:pt x="10470995" y="3135893"/>
                  <a:pt x="10480474" y="3178333"/>
                  <a:pt x="10489954" y="3220772"/>
                </a:cubicBezTo>
                <a:cubicBezTo>
                  <a:pt x="10469990" y="3227427"/>
                  <a:pt x="10469676" y="3226737"/>
                  <a:pt x="10465470" y="3207777"/>
                </a:cubicBezTo>
                <a:close/>
                <a:moveTo>
                  <a:pt x="10498430" y="3185301"/>
                </a:moveTo>
                <a:cubicBezTo>
                  <a:pt x="10498053" y="3183543"/>
                  <a:pt x="10497362" y="3181785"/>
                  <a:pt x="10497048" y="3180028"/>
                </a:cubicBezTo>
                <a:cubicBezTo>
                  <a:pt x="10489326" y="3149140"/>
                  <a:pt x="10481604" y="3117938"/>
                  <a:pt x="10473882" y="3086359"/>
                </a:cubicBezTo>
                <a:cubicBezTo>
                  <a:pt x="10491775" y="3079014"/>
                  <a:pt x="10508600" y="3072296"/>
                  <a:pt x="10526869" y="3065327"/>
                </a:cubicBezTo>
                <a:cubicBezTo>
                  <a:pt x="10530950" y="3081839"/>
                  <a:pt x="10503389" y="3166216"/>
                  <a:pt x="10498430" y="3185301"/>
                </a:cubicBezTo>
                <a:close/>
                <a:moveTo>
                  <a:pt x="10539112" y="3060431"/>
                </a:moveTo>
                <a:cubicBezTo>
                  <a:pt x="10549282" y="3056224"/>
                  <a:pt x="10559452" y="3052395"/>
                  <a:pt x="10570690" y="3047812"/>
                </a:cubicBezTo>
                <a:cubicBezTo>
                  <a:pt x="10579479" y="3098350"/>
                  <a:pt x="10587892" y="3147758"/>
                  <a:pt x="10596305" y="3197920"/>
                </a:cubicBezTo>
                <a:cubicBezTo>
                  <a:pt x="10572448" y="3194781"/>
                  <a:pt x="10540178" y="3115489"/>
                  <a:pt x="10539112" y="3060431"/>
                </a:cubicBezTo>
                <a:close/>
                <a:moveTo>
                  <a:pt x="10613192" y="3216503"/>
                </a:moveTo>
                <a:cubicBezTo>
                  <a:pt x="10613192" y="3216503"/>
                  <a:pt x="10613192" y="3216503"/>
                  <a:pt x="10613192" y="3216503"/>
                </a:cubicBezTo>
                <a:lnTo>
                  <a:pt x="10613506" y="3216378"/>
                </a:lnTo>
                <a:lnTo>
                  <a:pt x="10613192" y="3216503"/>
                </a:lnTo>
                <a:close/>
                <a:moveTo>
                  <a:pt x="10629641" y="3173373"/>
                </a:moveTo>
                <a:lnTo>
                  <a:pt x="10600197" y="3102870"/>
                </a:lnTo>
                <a:lnTo>
                  <a:pt x="10598063" y="3103937"/>
                </a:lnTo>
                <a:cubicBezTo>
                  <a:pt x="10602646" y="3129552"/>
                  <a:pt x="10607166" y="3155480"/>
                  <a:pt x="10611748" y="3181095"/>
                </a:cubicBezTo>
                <a:cubicBezTo>
                  <a:pt x="10594924" y="3136207"/>
                  <a:pt x="10594233" y="3088807"/>
                  <a:pt x="10585067" y="3042161"/>
                </a:cubicBezTo>
                <a:cubicBezTo>
                  <a:pt x="10591408" y="3039713"/>
                  <a:pt x="10596618" y="3037578"/>
                  <a:pt x="10602959" y="3034816"/>
                </a:cubicBezTo>
                <a:cubicBezTo>
                  <a:pt x="10615955" y="3080771"/>
                  <a:pt x="10632403" y="3124969"/>
                  <a:pt x="10633847" y="3171992"/>
                </a:cubicBezTo>
                <a:cubicBezTo>
                  <a:pt x="10632466" y="3172368"/>
                  <a:pt x="10631022" y="3172682"/>
                  <a:pt x="10629641" y="3173373"/>
                </a:cubicBezTo>
                <a:close/>
                <a:moveTo>
                  <a:pt x="11343206" y="2800833"/>
                </a:moveTo>
                <a:lnTo>
                  <a:pt x="11656481" y="2836994"/>
                </a:lnTo>
                <a:cubicBezTo>
                  <a:pt x="11655414" y="2846474"/>
                  <a:pt x="11654033" y="2854510"/>
                  <a:pt x="11653342" y="2862923"/>
                </a:cubicBezTo>
                <a:cubicBezTo>
                  <a:pt x="11647378" y="2915533"/>
                  <a:pt x="11636831" y="2967138"/>
                  <a:pt x="11613727" y="3015166"/>
                </a:cubicBezTo>
                <a:cubicBezTo>
                  <a:pt x="11609521" y="3023955"/>
                  <a:pt x="11605629" y="3025336"/>
                  <a:pt x="11596525" y="3024269"/>
                </a:cubicBezTo>
                <a:cubicBezTo>
                  <a:pt x="11542471" y="3016924"/>
                  <a:pt x="11488103" y="3010583"/>
                  <a:pt x="11434112" y="3003928"/>
                </a:cubicBezTo>
                <a:lnTo>
                  <a:pt x="11316964" y="2989174"/>
                </a:lnTo>
                <a:cubicBezTo>
                  <a:pt x="11325628" y="2926080"/>
                  <a:pt x="11334416" y="2863990"/>
                  <a:pt x="11343206" y="2800833"/>
                </a:cubicBezTo>
                <a:close/>
                <a:moveTo>
                  <a:pt x="11088631" y="1977716"/>
                </a:moveTo>
                <a:cubicBezTo>
                  <a:pt x="11088442" y="1975895"/>
                  <a:pt x="11088254" y="1974012"/>
                  <a:pt x="11088065" y="1972191"/>
                </a:cubicBezTo>
                <a:cubicBezTo>
                  <a:pt x="11087814" y="1969931"/>
                  <a:pt x="11087563" y="1968550"/>
                  <a:pt x="11087437" y="1968424"/>
                </a:cubicBezTo>
                <a:lnTo>
                  <a:pt x="11088631" y="1968173"/>
                </a:lnTo>
                <a:lnTo>
                  <a:pt x="11088631" y="1977716"/>
                </a:lnTo>
                <a:close/>
                <a:moveTo>
                  <a:pt x="11113052" y="2269708"/>
                </a:moveTo>
                <a:cubicBezTo>
                  <a:pt x="11112989" y="2268578"/>
                  <a:pt x="11112864" y="2267511"/>
                  <a:pt x="11112801" y="2266381"/>
                </a:cubicBezTo>
                <a:lnTo>
                  <a:pt x="11136532" y="2266381"/>
                </a:lnTo>
                <a:lnTo>
                  <a:pt x="11113052" y="2269708"/>
                </a:lnTo>
                <a:close/>
                <a:moveTo>
                  <a:pt x="11291976" y="3176889"/>
                </a:moveTo>
                <a:cubicBezTo>
                  <a:pt x="11299008" y="3124279"/>
                  <a:pt x="11306039" y="3072359"/>
                  <a:pt x="11312694" y="3020063"/>
                </a:cubicBezTo>
                <a:lnTo>
                  <a:pt x="11345654" y="3024960"/>
                </a:lnTo>
                <a:cubicBezTo>
                  <a:pt x="11335860" y="3078951"/>
                  <a:pt x="11326004" y="3131247"/>
                  <a:pt x="11316210" y="3184924"/>
                </a:cubicBezTo>
                <a:lnTo>
                  <a:pt x="11291976" y="3176889"/>
                </a:lnTo>
                <a:close/>
                <a:moveTo>
                  <a:pt x="11338623" y="3192333"/>
                </a:moveTo>
                <a:cubicBezTo>
                  <a:pt x="11346345" y="3136583"/>
                  <a:pt x="11354067" y="3082529"/>
                  <a:pt x="11362103" y="3027094"/>
                </a:cubicBezTo>
                <a:cubicBezTo>
                  <a:pt x="11371897" y="3028475"/>
                  <a:pt x="11380686" y="3029919"/>
                  <a:pt x="11389789" y="3030924"/>
                </a:cubicBezTo>
                <a:cubicBezTo>
                  <a:pt x="11381000" y="3088117"/>
                  <a:pt x="11372587" y="3143552"/>
                  <a:pt x="11363798" y="3199992"/>
                </a:cubicBezTo>
                <a:lnTo>
                  <a:pt x="11338623" y="3192333"/>
                </a:lnTo>
                <a:close/>
                <a:moveTo>
                  <a:pt x="11403349" y="3208718"/>
                </a:moveTo>
                <a:lnTo>
                  <a:pt x="11390228" y="3208718"/>
                </a:lnTo>
                <a:lnTo>
                  <a:pt x="11384955" y="3207086"/>
                </a:lnTo>
                <a:cubicBezTo>
                  <a:pt x="11390228" y="3148135"/>
                  <a:pt x="11395125" y="3090251"/>
                  <a:pt x="11400399" y="3032054"/>
                </a:cubicBezTo>
                <a:lnTo>
                  <a:pt x="11435117" y="3036951"/>
                </a:lnTo>
                <a:lnTo>
                  <a:pt x="11404919" y="3209032"/>
                </a:lnTo>
                <a:lnTo>
                  <a:pt x="11403349" y="3208718"/>
                </a:lnTo>
                <a:close/>
                <a:moveTo>
                  <a:pt x="11454453" y="3219014"/>
                </a:moveTo>
                <a:lnTo>
                  <a:pt x="11447736" y="3217633"/>
                </a:lnTo>
                <a:cubicBezTo>
                  <a:pt x="11447421" y="3210790"/>
                  <a:pt x="11447108" y="3203884"/>
                  <a:pt x="11446794" y="3197041"/>
                </a:cubicBezTo>
                <a:cubicBezTo>
                  <a:pt x="11449807" y="3169104"/>
                  <a:pt x="11463431" y="3142924"/>
                  <a:pt x="11467386" y="3114799"/>
                </a:cubicBezTo>
                <a:cubicBezTo>
                  <a:pt x="11456148" y="3133758"/>
                  <a:pt x="11444911" y="3153032"/>
                  <a:pt x="11433736" y="3171992"/>
                </a:cubicBezTo>
                <a:lnTo>
                  <a:pt x="11432355" y="3171301"/>
                </a:lnTo>
                <a:cubicBezTo>
                  <a:pt x="11437941" y="3127104"/>
                  <a:pt x="11443906" y="3083220"/>
                  <a:pt x="11449556" y="3038332"/>
                </a:cubicBezTo>
                <a:lnTo>
                  <a:pt x="11496202" y="3044987"/>
                </a:lnTo>
                <a:lnTo>
                  <a:pt x="11454641" y="3219077"/>
                </a:lnTo>
                <a:lnTo>
                  <a:pt x="11454453" y="3219014"/>
                </a:lnTo>
                <a:close/>
                <a:moveTo>
                  <a:pt x="11502104" y="3234082"/>
                </a:moveTo>
                <a:cubicBezTo>
                  <a:pt x="11510202" y="3213050"/>
                  <a:pt x="11526337" y="3168853"/>
                  <a:pt x="11533682" y="3150270"/>
                </a:cubicBezTo>
                <a:cubicBezTo>
                  <a:pt x="11512651" y="3160817"/>
                  <a:pt x="11503171" y="3175194"/>
                  <a:pt x="11499278" y="3199741"/>
                </a:cubicBezTo>
                <a:cubicBezTo>
                  <a:pt x="11498211" y="3207840"/>
                  <a:pt x="11491933" y="3220082"/>
                  <a:pt x="11489108" y="3227804"/>
                </a:cubicBezTo>
                <a:cubicBezTo>
                  <a:pt x="11487350" y="3227113"/>
                  <a:pt x="11487350" y="3221840"/>
                  <a:pt x="11485593" y="3221463"/>
                </a:cubicBezTo>
                <a:lnTo>
                  <a:pt x="11499278" y="3162512"/>
                </a:lnTo>
                <a:cubicBezTo>
                  <a:pt x="11498588" y="3162135"/>
                  <a:pt x="11498211" y="3162135"/>
                  <a:pt x="11497520" y="3161821"/>
                </a:cubicBezTo>
                <a:cubicBezTo>
                  <a:pt x="11489798" y="3177956"/>
                  <a:pt x="11482076" y="3193714"/>
                  <a:pt x="11474355" y="3209911"/>
                </a:cubicBezTo>
                <a:cubicBezTo>
                  <a:pt x="11473977" y="3209535"/>
                  <a:pt x="11473287" y="3209535"/>
                  <a:pt x="11472974" y="3209221"/>
                </a:cubicBezTo>
                <a:cubicBezTo>
                  <a:pt x="11486283" y="3155167"/>
                  <a:pt x="11499278" y="3101175"/>
                  <a:pt x="11512588" y="3046807"/>
                </a:cubicBezTo>
                <a:lnTo>
                  <a:pt x="11592194" y="3058045"/>
                </a:lnTo>
                <a:cubicBezTo>
                  <a:pt x="11565888" y="3110341"/>
                  <a:pt x="11532175" y="3184673"/>
                  <a:pt x="11506624" y="3235902"/>
                </a:cubicBezTo>
                <a:cubicBezTo>
                  <a:pt x="11505306" y="3235149"/>
                  <a:pt x="11503548" y="3234458"/>
                  <a:pt x="11502104" y="3234082"/>
                </a:cubicBezTo>
                <a:close/>
              </a:path>
            </a:pathLst>
          </a:custGeom>
          <a:solidFill>
            <a:srgbClr val="C3306D"/>
          </a:solidFill>
          <a:ln w="62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56F1B8-5525-4EE6-8CBE-0311F052ED17}"/>
              </a:ext>
            </a:extLst>
          </p:cNvPr>
          <p:cNvGrpSpPr/>
          <p:nvPr/>
        </p:nvGrpSpPr>
        <p:grpSpPr>
          <a:xfrm flipH="1">
            <a:off x="10229657" y="3003187"/>
            <a:ext cx="1174207" cy="1610161"/>
            <a:chOff x="1060018" y="1666218"/>
            <a:chExt cx="1627468" cy="223170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6F085E-587E-4EC7-A5D6-3B100C8A29E1}"/>
                </a:ext>
              </a:extLst>
            </p:cNvPr>
            <p:cNvSpPr/>
            <p:nvPr/>
          </p:nvSpPr>
          <p:spPr>
            <a:xfrm>
              <a:off x="1060018" y="2327254"/>
              <a:ext cx="215265" cy="310515"/>
            </a:xfrm>
            <a:custGeom>
              <a:avLst/>
              <a:gdLst>
                <a:gd name="connsiteX0" fmla="*/ 131445 w 215265"/>
                <a:gd name="connsiteY0" fmla="*/ 120015 h 310515"/>
                <a:gd name="connsiteX1" fmla="*/ 211455 w 215265"/>
                <a:gd name="connsiteY1" fmla="*/ 142875 h 310515"/>
                <a:gd name="connsiteX2" fmla="*/ 215265 w 215265"/>
                <a:gd name="connsiteY2" fmla="*/ 310515 h 310515"/>
                <a:gd name="connsiteX3" fmla="*/ 131445 w 215265"/>
                <a:gd name="connsiteY3" fmla="*/ 310515 h 310515"/>
                <a:gd name="connsiteX4" fmla="*/ 35243 w 215265"/>
                <a:gd name="connsiteY4" fmla="*/ 93345 h 310515"/>
                <a:gd name="connsiteX5" fmla="*/ 110490 w 215265"/>
                <a:gd name="connsiteY5" fmla="*/ 112395 h 310515"/>
                <a:gd name="connsiteX6" fmla="*/ 111443 w 215265"/>
                <a:gd name="connsiteY6" fmla="*/ 309563 h 310515"/>
                <a:gd name="connsiteX7" fmla="*/ 0 w 215265"/>
                <a:gd name="connsiteY7" fmla="*/ 302895 h 310515"/>
                <a:gd name="connsiteX8" fmla="*/ 35243 w 215265"/>
                <a:gd name="connsiteY8" fmla="*/ 93345 h 310515"/>
                <a:gd name="connsiteX9" fmla="*/ 129540 w 215265"/>
                <a:gd name="connsiteY9" fmla="*/ 13335 h 310515"/>
                <a:gd name="connsiteX10" fmla="*/ 200025 w 215265"/>
                <a:gd name="connsiteY10" fmla="*/ 26670 h 310515"/>
                <a:gd name="connsiteX11" fmla="*/ 207645 w 215265"/>
                <a:gd name="connsiteY11" fmla="*/ 119062 h 310515"/>
                <a:gd name="connsiteX12" fmla="*/ 134303 w 215265"/>
                <a:gd name="connsiteY12" fmla="*/ 100965 h 310515"/>
                <a:gd name="connsiteX13" fmla="*/ 129540 w 215265"/>
                <a:gd name="connsiteY13" fmla="*/ 13335 h 310515"/>
                <a:gd name="connsiteX14" fmla="*/ 50483 w 215265"/>
                <a:gd name="connsiteY14" fmla="*/ 0 h 310515"/>
                <a:gd name="connsiteX15" fmla="*/ 110490 w 215265"/>
                <a:gd name="connsiteY15" fmla="*/ 10477 h 310515"/>
                <a:gd name="connsiteX16" fmla="*/ 110490 w 215265"/>
                <a:gd name="connsiteY16" fmla="*/ 94298 h 310515"/>
                <a:gd name="connsiteX17" fmla="*/ 38100 w 215265"/>
                <a:gd name="connsiteY17" fmla="*/ 75248 h 310515"/>
                <a:gd name="connsiteX18" fmla="*/ 50483 w 215265"/>
                <a:gd name="connsiteY18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5265" h="310515">
                  <a:moveTo>
                    <a:pt x="131445" y="120015"/>
                  </a:moveTo>
                  <a:cubicBezTo>
                    <a:pt x="156210" y="127635"/>
                    <a:pt x="211455" y="138113"/>
                    <a:pt x="211455" y="142875"/>
                  </a:cubicBezTo>
                  <a:cubicBezTo>
                    <a:pt x="215265" y="179070"/>
                    <a:pt x="215265" y="293370"/>
                    <a:pt x="215265" y="310515"/>
                  </a:cubicBezTo>
                  <a:lnTo>
                    <a:pt x="131445" y="310515"/>
                  </a:lnTo>
                  <a:close/>
                  <a:moveTo>
                    <a:pt x="35243" y="93345"/>
                  </a:moveTo>
                  <a:cubicBezTo>
                    <a:pt x="59055" y="100013"/>
                    <a:pt x="87630" y="105728"/>
                    <a:pt x="110490" y="112395"/>
                  </a:cubicBezTo>
                  <a:cubicBezTo>
                    <a:pt x="114300" y="113348"/>
                    <a:pt x="111443" y="245745"/>
                    <a:pt x="111443" y="309563"/>
                  </a:cubicBezTo>
                  <a:lnTo>
                    <a:pt x="0" y="302895"/>
                  </a:lnTo>
                  <a:cubicBezTo>
                    <a:pt x="11430" y="231458"/>
                    <a:pt x="23813" y="163830"/>
                    <a:pt x="35243" y="93345"/>
                  </a:cubicBezTo>
                  <a:close/>
                  <a:moveTo>
                    <a:pt x="129540" y="13335"/>
                  </a:moveTo>
                  <a:lnTo>
                    <a:pt x="200025" y="26670"/>
                  </a:lnTo>
                  <a:cubicBezTo>
                    <a:pt x="202882" y="59055"/>
                    <a:pt x="204788" y="87630"/>
                    <a:pt x="207645" y="119062"/>
                  </a:cubicBezTo>
                  <a:cubicBezTo>
                    <a:pt x="182880" y="113348"/>
                    <a:pt x="157162" y="106680"/>
                    <a:pt x="134303" y="100965"/>
                  </a:cubicBezTo>
                  <a:cubicBezTo>
                    <a:pt x="131445" y="100012"/>
                    <a:pt x="129540" y="40957"/>
                    <a:pt x="129540" y="13335"/>
                  </a:cubicBezTo>
                  <a:close/>
                  <a:moveTo>
                    <a:pt x="50483" y="0"/>
                  </a:moveTo>
                  <a:lnTo>
                    <a:pt x="110490" y="10477"/>
                  </a:lnTo>
                  <a:lnTo>
                    <a:pt x="110490" y="94298"/>
                  </a:lnTo>
                  <a:lnTo>
                    <a:pt x="38100" y="75248"/>
                  </a:lnTo>
                  <a:cubicBezTo>
                    <a:pt x="41910" y="50482"/>
                    <a:pt x="45720" y="26670"/>
                    <a:pt x="5048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36695B3-E54D-48C8-A3ED-C78CF81BD5E2}"/>
                </a:ext>
              </a:extLst>
            </p:cNvPr>
            <p:cNvSpPr/>
            <p:nvPr/>
          </p:nvSpPr>
          <p:spPr>
            <a:xfrm>
              <a:off x="1978228" y="1666218"/>
              <a:ext cx="166688" cy="307776"/>
            </a:xfrm>
            <a:custGeom>
              <a:avLst/>
              <a:gdLst>
                <a:gd name="connsiteX0" fmla="*/ 4763 w 166688"/>
                <a:gd name="connsiteY0" fmla="*/ 145733 h 307776"/>
                <a:gd name="connsiteX1" fmla="*/ 66676 w 166688"/>
                <a:gd name="connsiteY1" fmla="*/ 145733 h 307776"/>
                <a:gd name="connsiteX2" fmla="*/ 66676 w 166688"/>
                <a:gd name="connsiteY2" fmla="*/ 306706 h 307776"/>
                <a:gd name="connsiteX3" fmla="*/ 4763 w 166688"/>
                <a:gd name="connsiteY3" fmla="*/ 306706 h 307776"/>
                <a:gd name="connsiteX4" fmla="*/ 86678 w 166688"/>
                <a:gd name="connsiteY4" fmla="*/ 144780 h 307776"/>
                <a:gd name="connsiteX5" fmla="*/ 162878 w 166688"/>
                <a:gd name="connsiteY5" fmla="*/ 144780 h 307776"/>
                <a:gd name="connsiteX6" fmla="*/ 162878 w 166688"/>
                <a:gd name="connsiteY6" fmla="*/ 182881 h 307776"/>
                <a:gd name="connsiteX7" fmla="*/ 158116 w 166688"/>
                <a:gd name="connsiteY7" fmla="*/ 292418 h 307776"/>
                <a:gd name="connsiteX8" fmla="*/ 141923 w 166688"/>
                <a:gd name="connsiteY8" fmla="*/ 307658 h 307776"/>
                <a:gd name="connsiteX9" fmla="*/ 86678 w 166688"/>
                <a:gd name="connsiteY9" fmla="*/ 307658 h 307776"/>
                <a:gd name="connsiteX10" fmla="*/ 91440 w 166688"/>
                <a:gd name="connsiteY10" fmla="*/ 6667 h 307776"/>
                <a:gd name="connsiteX11" fmla="*/ 166688 w 166688"/>
                <a:gd name="connsiteY11" fmla="*/ 17145 h 307776"/>
                <a:gd name="connsiteX12" fmla="*/ 166688 w 166688"/>
                <a:gd name="connsiteY12" fmla="*/ 123825 h 307776"/>
                <a:gd name="connsiteX13" fmla="*/ 91440 w 166688"/>
                <a:gd name="connsiteY13" fmla="*/ 123825 h 307776"/>
                <a:gd name="connsiteX14" fmla="*/ 34290 w 166688"/>
                <a:gd name="connsiteY14" fmla="*/ 0 h 307776"/>
                <a:gd name="connsiteX15" fmla="*/ 70485 w 166688"/>
                <a:gd name="connsiteY15" fmla="*/ 3810 h 307776"/>
                <a:gd name="connsiteX16" fmla="*/ 70485 w 166688"/>
                <a:gd name="connsiteY16" fmla="*/ 120968 h 307776"/>
                <a:gd name="connsiteX17" fmla="*/ 0 w 166688"/>
                <a:gd name="connsiteY17" fmla="*/ 120968 h 307776"/>
                <a:gd name="connsiteX18" fmla="*/ 34290 w 166688"/>
                <a:gd name="connsiteY18" fmla="*/ 0 h 30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688" h="307776">
                  <a:moveTo>
                    <a:pt x="4763" y="145733"/>
                  </a:moveTo>
                  <a:lnTo>
                    <a:pt x="66676" y="145733"/>
                  </a:lnTo>
                  <a:lnTo>
                    <a:pt x="66676" y="306706"/>
                  </a:lnTo>
                  <a:lnTo>
                    <a:pt x="4763" y="306706"/>
                  </a:lnTo>
                  <a:close/>
                  <a:moveTo>
                    <a:pt x="86678" y="144780"/>
                  </a:moveTo>
                  <a:lnTo>
                    <a:pt x="162878" y="144780"/>
                  </a:lnTo>
                  <a:cubicBezTo>
                    <a:pt x="162878" y="157163"/>
                    <a:pt x="163830" y="170498"/>
                    <a:pt x="162878" y="182881"/>
                  </a:cubicBezTo>
                  <a:cubicBezTo>
                    <a:pt x="160973" y="219076"/>
                    <a:pt x="159068" y="256223"/>
                    <a:pt x="158116" y="292418"/>
                  </a:cubicBezTo>
                  <a:cubicBezTo>
                    <a:pt x="158116" y="303848"/>
                    <a:pt x="154305" y="308611"/>
                    <a:pt x="141923" y="307658"/>
                  </a:cubicBezTo>
                  <a:cubicBezTo>
                    <a:pt x="122873" y="306706"/>
                    <a:pt x="104776" y="307658"/>
                    <a:pt x="86678" y="307658"/>
                  </a:cubicBezTo>
                  <a:close/>
                  <a:moveTo>
                    <a:pt x="91440" y="6667"/>
                  </a:moveTo>
                  <a:lnTo>
                    <a:pt x="166688" y="17145"/>
                  </a:lnTo>
                  <a:lnTo>
                    <a:pt x="166688" y="123825"/>
                  </a:lnTo>
                  <a:lnTo>
                    <a:pt x="91440" y="123825"/>
                  </a:lnTo>
                  <a:close/>
                  <a:moveTo>
                    <a:pt x="34290" y="0"/>
                  </a:moveTo>
                  <a:cubicBezTo>
                    <a:pt x="45720" y="953"/>
                    <a:pt x="58102" y="2858"/>
                    <a:pt x="70485" y="3810"/>
                  </a:cubicBezTo>
                  <a:lnTo>
                    <a:pt x="70485" y="120968"/>
                  </a:lnTo>
                  <a:lnTo>
                    <a:pt x="0" y="120968"/>
                  </a:lnTo>
                  <a:cubicBezTo>
                    <a:pt x="12382" y="80010"/>
                    <a:pt x="23813" y="40005"/>
                    <a:pt x="3429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4348C3-5FD7-4E57-97C8-1BF14D82563C}"/>
                </a:ext>
              </a:extLst>
            </p:cNvPr>
            <p:cNvSpPr/>
            <p:nvPr/>
          </p:nvSpPr>
          <p:spPr>
            <a:xfrm>
              <a:off x="1219086" y="3429296"/>
              <a:ext cx="260984" cy="468630"/>
            </a:xfrm>
            <a:custGeom>
              <a:avLst/>
              <a:gdLst>
                <a:gd name="connsiteX0" fmla="*/ 141922 w 260984"/>
                <a:gd name="connsiteY0" fmla="*/ 163830 h 468630"/>
                <a:gd name="connsiteX1" fmla="*/ 250507 w 260984"/>
                <a:gd name="connsiteY1" fmla="*/ 185738 h 468630"/>
                <a:gd name="connsiteX2" fmla="*/ 226694 w 260984"/>
                <a:gd name="connsiteY2" fmla="*/ 468630 h 468630"/>
                <a:gd name="connsiteX3" fmla="*/ 200977 w 260984"/>
                <a:gd name="connsiteY3" fmla="*/ 468630 h 468630"/>
                <a:gd name="connsiteX4" fmla="*/ 120014 w 260984"/>
                <a:gd name="connsiteY4" fmla="*/ 457200 h 468630"/>
                <a:gd name="connsiteX5" fmla="*/ 141922 w 260984"/>
                <a:gd name="connsiteY5" fmla="*/ 163830 h 468630"/>
                <a:gd name="connsiteX6" fmla="*/ 7620 w 260984"/>
                <a:gd name="connsiteY6" fmla="*/ 137160 h 468630"/>
                <a:gd name="connsiteX7" fmla="*/ 123825 w 260984"/>
                <a:gd name="connsiteY7" fmla="*/ 160020 h 468630"/>
                <a:gd name="connsiteX8" fmla="*/ 101918 w 260984"/>
                <a:gd name="connsiteY8" fmla="*/ 454343 h 468630"/>
                <a:gd name="connsiteX9" fmla="*/ 33338 w 260984"/>
                <a:gd name="connsiteY9" fmla="*/ 444818 h 468630"/>
                <a:gd name="connsiteX10" fmla="*/ 7620 w 260984"/>
                <a:gd name="connsiteY10" fmla="*/ 137160 h 468630"/>
                <a:gd name="connsiteX11" fmla="*/ 158114 w 260984"/>
                <a:gd name="connsiteY11" fmla="*/ 35242 h 468630"/>
                <a:gd name="connsiteX12" fmla="*/ 260984 w 260984"/>
                <a:gd name="connsiteY12" fmla="*/ 56197 h 468630"/>
                <a:gd name="connsiteX13" fmla="*/ 260984 w 260984"/>
                <a:gd name="connsiteY13" fmla="*/ 65722 h 468630"/>
                <a:gd name="connsiteX14" fmla="*/ 251459 w 260984"/>
                <a:gd name="connsiteY14" fmla="*/ 167639 h 468630"/>
                <a:gd name="connsiteX15" fmla="*/ 144779 w 260984"/>
                <a:gd name="connsiteY15" fmla="*/ 144780 h 468630"/>
                <a:gd name="connsiteX16" fmla="*/ 158114 w 260984"/>
                <a:gd name="connsiteY16" fmla="*/ 35242 h 468630"/>
                <a:gd name="connsiteX17" fmla="*/ 0 w 260984"/>
                <a:gd name="connsiteY17" fmla="*/ 0 h 468630"/>
                <a:gd name="connsiteX18" fmla="*/ 133350 w 260984"/>
                <a:gd name="connsiteY18" fmla="*/ 24765 h 468630"/>
                <a:gd name="connsiteX19" fmla="*/ 125730 w 260984"/>
                <a:gd name="connsiteY19" fmla="*/ 140017 h 468630"/>
                <a:gd name="connsiteX20" fmla="*/ 6667 w 260984"/>
                <a:gd name="connsiteY20" fmla="*/ 118110 h 468630"/>
                <a:gd name="connsiteX21" fmla="*/ 0 w 260984"/>
                <a:gd name="connsiteY21" fmla="*/ 0 h 46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0984" h="468630">
                  <a:moveTo>
                    <a:pt x="141922" y="163830"/>
                  </a:moveTo>
                  <a:lnTo>
                    <a:pt x="250507" y="185738"/>
                  </a:lnTo>
                  <a:cubicBezTo>
                    <a:pt x="242887" y="280988"/>
                    <a:pt x="235267" y="373380"/>
                    <a:pt x="226694" y="468630"/>
                  </a:cubicBezTo>
                  <a:lnTo>
                    <a:pt x="200977" y="468630"/>
                  </a:lnTo>
                  <a:lnTo>
                    <a:pt x="120014" y="457200"/>
                  </a:lnTo>
                  <a:cubicBezTo>
                    <a:pt x="127634" y="359093"/>
                    <a:pt x="134302" y="262890"/>
                    <a:pt x="141922" y="163830"/>
                  </a:cubicBezTo>
                  <a:close/>
                  <a:moveTo>
                    <a:pt x="7620" y="137160"/>
                  </a:moveTo>
                  <a:lnTo>
                    <a:pt x="123825" y="160020"/>
                  </a:lnTo>
                  <a:cubicBezTo>
                    <a:pt x="116205" y="258127"/>
                    <a:pt x="109538" y="355282"/>
                    <a:pt x="101918" y="454343"/>
                  </a:cubicBezTo>
                  <a:cubicBezTo>
                    <a:pt x="78105" y="451485"/>
                    <a:pt x="53340" y="448627"/>
                    <a:pt x="33338" y="444818"/>
                  </a:cubicBezTo>
                  <a:cubicBezTo>
                    <a:pt x="29527" y="443865"/>
                    <a:pt x="14288" y="238125"/>
                    <a:pt x="7620" y="137160"/>
                  </a:cubicBezTo>
                  <a:close/>
                  <a:moveTo>
                    <a:pt x="158114" y="35242"/>
                  </a:moveTo>
                  <a:lnTo>
                    <a:pt x="260984" y="56197"/>
                  </a:lnTo>
                  <a:lnTo>
                    <a:pt x="260984" y="65722"/>
                  </a:lnTo>
                  <a:cubicBezTo>
                    <a:pt x="258127" y="92392"/>
                    <a:pt x="252412" y="165734"/>
                    <a:pt x="251459" y="167639"/>
                  </a:cubicBezTo>
                  <a:cubicBezTo>
                    <a:pt x="218121" y="160972"/>
                    <a:pt x="180974" y="151447"/>
                    <a:pt x="144779" y="144780"/>
                  </a:cubicBezTo>
                  <a:cubicBezTo>
                    <a:pt x="147637" y="114300"/>
                    <a:pt x="155257" y="64769"/>
                    <a:pt x="158114" y="35242"/>
                  </a:cubicBezTo>
                  <a:close/>
                  <a:moveTo>
                    <a:pt x="0" y="0"/>
                  </a:moveTo>
                  <a:cubicBezTo>
                    <a:pt x="40957" y="7620"/>
                    <a:pt x="93345" y="16192"/>
                    <a:pt x="133350" y="24765"/>
                  </a:cubicBezTo>
                  <a:cubicBezTo>
                    <a:pt x="138113" y="25717"/>
                    <a:pt x="127635" y="103822"/>
                    <a:pt x="125730" y="140017"/>
                  </a:cubicBezTo>
                  <a:lnTo>
                    <a:pt x="6667" y="118110"/>
                  </a:lnTo>
                  <a:cubicBezTo>
                    <a:pt x="4763" y="79057"/>
                    <a:pt x="2857" y="4000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7467148-9B1A-4BEF-8491-E70ACE303719}"/>
                </a:ext>
              </a:extLst>
            </p:cNvPr>
            <p:cNvSpPr/>
            <p:nvPr/>
          </p:nvSpPr>
          <p:spPr>
            <a:xfrm>
              <a:off x="2333156" y="3298281"/>
              <a:ext cx="354330" cy="351472"/>
            </a:xfrm>
            <a:custGeom>
              <a:avLst/>
              <a:gdLst>
                <a:gd name="connsiteX0" fmla="*/ 234314 w 354330"/>
                <a:gd name="connsiteY0" fmla="*/ 170497 h 351472"/>
                <a:gd name="connsiteX1" fmla="*/ 319087 w 354330"/>
                <a:gd name="connsiteY1" fmla="*/ 229552 h 351472"/>
                <a:gd name="connsiteX2" fmla="*/ 264794 w 354330"/>
                <a:gd name="connsiteY2" fmla="*/ 351472 h 351472"/>
                <a:gd name="connsiteX3" fmla="*/ 159067 w 354330"/>
                <a:gd name="connsiteY3" fmla="*/ 302895 h 351472"/>
                <a:gd name="connsiteX4" fmla="*/ 234314 w 354330"/>
                <a:gd name="connsiteY4" fmla="*/ 170497 h 351472"/>
                <a:gd name="connsiteX5" fmla="*/ 138113 w 354330"/>
                <a:gd name="connsiteY5" fmla="*/ 102870 h 351472"/>
                <a:gd name="connsiteX6" fmla="*/ 218122 w 354330"/>
                <a:gd name="connsiteY6" fmla="*/ 158115 h 351472"/>
                <a:gd name="connsiteX7" fmla="*/ 142875 w 354330"/>
                <a:gd name="connsiteY7" fmla="*/ 294322 h 351472"/>
                <a:gd name="connsiteX8" fmla="*/ 0 w 354330"/>
                <a:gd name="connsiteY8" fmla="*/ 226695 h 351472"/>
                <a:gd name="connsiteX9" fmla="*/ 312419 w 354330"/>
                <a:gd name="connsiteY9" fmla="*/ 33338 h 351472"/>
                <a:gd name="connsiteX10" fmla="*/ 348614 w 354330"/>
                <a:gd name="connsiteY10" fmla="*/ 54293 h 351472"/>
                <a:gd name="connsiteX11" fmla="*/ 354330 w 354330"/>
                <a:gd name="connsiteY11" fmla="*/ 140018 h 351472"/>
                <a:gd name="connsiteX12" fmla="*/ 347662 w 354330"/>
                <a:gd name="connsiteY12" fmla="*/ 164783 h 351472"/>
                <a:gd name="connsiteX13" fmla="*/ 327659 w 354330"/>
                <a:gd name="connsiteY13" fmla="*/ 209551 h 351472"/>
                <a:gd name="connsiteX14" fmla="*/ 244792 w 354330"/>
                <a:gd name="connsiteY14" fmla="*/ 152401 h 351472"/>
                <a:gd name="connsiteX15" fmla="*/ 252412 w 354330"/>
                <a:gd name="connsiteY15" fmla="*/ 0 h 351472"/>
                <a:gd name="connsiteX16" fmla="*/ 293369 w 354330"/>
                <a:gd name="connsiteY16" fmla="*/ 22860 h 351472"/>
                <a:gd name="connsiteX17" fmla="*/ 227647 w 354330"/>
                <a:gd name="connsiteY17" fmla="*/ 140970 h 351472"/>
                <a:gd name="connsiteX18" fmla="*/ 151447 w 354330"/>
                <a:gd name="connsiteY18" fmla="*/ 89535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330" h="351472">
                  <a:moveTo>
                    <a:pt x="234314" y="170497"/>
                  </a:moveTo>
                  <a:lnTo>
                    <a:pt x="319087" y="229552"/>
                  </a:lnTo>
                  <a:cubicBezTo>
                    <a:pt x="300989" y="269557"/>
                    <a:pt x="282892" y="309562"/>
                    <a:pt x="264794" y="351472"/>
                  </a:cubicBezTo>
                  <a:lnTo>
                    <a:pt x="159067" y="302895"/>
                  </a:lnTo>
                  <a:cubicBezTo>
                    <a:pt x="184784" y="258127"/>
                    <a:pt x="208597" y="214312"/>
                    <a:pt x="234314" y="170497"/>
                  </a:cubicBezTo>
                  <a:close/>
                  <a:moveTo>
                    <a:pt x="138113" y="102870"/>
                  </a:moveTo>
                  <a:lnTo>
                    <a:pt x="218122" y="158115"/>
                  </a:lnTo>
                  <a:cubicBezTo>
                    <a:pt x="193357" y="203835"/>
                    <a:pt x="168592" y="248602"/>
                    <a:pt x="142875" y="294322"/>
                  </a:cubicBezTo>
                  <a:lnTo>
                    <a:pt x="0" y="226695"/>
                  </a:lnTo>
                  <a:close/>
                  <a:moveTo>
                    <a:pt x="312419" y="33338"/>
                  </a:moveTo>
                  <a:cubicBezTo>
                    <a:pt x="327659" y="41910"/>
                    <a:pt x="340042" y="49530"/>
                    <a:pt x="348614" y="54293"/>
                  </a:cubicBezTo>
                  <a:cubicBezTo>
                    <a:pt x="350519" y="84773"/>
                    <a:pt x="353377" y="112396"/>
                    <a:pt x="354330" y="140018"/>
                  </a:cubicBezTo>
                  <a:cubicBezTo>
                    <a:pt x="354330" y="148590"/>
                    <a:pt x="350519" y="157163"/>
                    <a:pt x="347662" y="164783"/>
                  </a:cubicBezTo>
                  <a:cubicBezTo>
                    <a:pt x="341947" y="179071"/>
                    <a:pt x="335280" y="193358"/>
                    <a:pt x="327659" y="209551"/>
                  </a:cubicBezTo>
                  <a:lnTo>
                    <a:pt x="244792" y="152401"/>
                  </a:lnTo>
                  <a:close/>
                  <a:moveTo>
                    <a:pt x="252412" y="0"/>
                  </a:moveTo>
                  <a:cubicBezTo>
                    <a:pt x="265747" y="7620"/>
                    <a:pt x="279082" y="14288"/>
                    <a:pt x="293369" y="22860"/>
                  </a:cubicBezTo>
                  <a:cubicBezTo>
                    <a:pt x="271462" y="62865"/>
                    <a:pt x="249555" y="100965"/>
                    <a:pt x="227647" y="140970"/>
                  </a:cubicBezTo>
                  <a:cubicBezTo>
                    <a:pt x="201930" y="123825"/>
                    <a:pt x="178117" y="106680"/>
                    <a:pt x="151447" y="895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2F0837-190D-429F-8CA2-3B5C37678986}"/>
              </a:ext>
            </a:extLst>
          </p:cNvPr>
          <p:cNvGrpSpPr/>
          <p:nvPr/>
        </p:nvGrpSpPr>
        <p:grpSpPr>
          <a:xfrm flipH="1">
            <a:off x="10296145" y="5570748"/>
            <a:ext cx="1637858" cy="273863"/>
            <a:chOff x="325236" y="5224896"/>
            <a:chExt cx="2270096" cy="379578"/>
          </a:xfrm>
          <a:solidFill>
            <a:schemeClr val="accent1"/>
          </a:solidFill>
        </p:grpSpPr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469AE716-348F-4162-8DD1-FD31974116EA}"/>
                </a:ext>
              </a:extLst>
            </p:cNvPr>
            <p:cNvGrpSpPr/>
            <p:nvPr/>
          </p:nvGrpSpPr>
          <p:grpSpPr>
            <a:xfrm rot="515488">
              <a:off x="656709" y="5432595"/>
              <a:ext cx="300640" cy="124881"/>
              <a:chOff x="9232835" y="5482894"/>
              <a:chExt cx="465313" cy="193284"/>
            </a:xfrm>
            <a:grp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DCF7E30-289E-47AD-9A64-7CDC99E5E2D2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4997B92-0F47-4B23-B6C5-2D804BAEF2BC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662E1B7-8931-4217-98F2-2755560DA021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780EC26-F234-4F65-9372-9BB7E6608378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03436F39-027D-47B1-B465-CA393B761B7A}"/>
                </a:ext>
              </a:extLst>
            </p:cNvPr>
            <p:cNvGrpSpPr/>
            <p:nvPr/>
          </p:nvGrpSpPr>
          <p:grpSpPr>
            <a:xfrm rot="1285172">
              <a:off x="1192380" y="5224896"/>
              <a:ext cx="300640" cy="124881"/>
              <a:chOff x="9232835" y="5482894"/>
              <a:chExt cx="465313" cy="193284"/>
            </a:xfrm>
            <a:grpFill/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AFA754B-08CA-4C47-944F-9B4D9A3CCAE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1E1C505-078C-47E2-A2F9-E744AD0A9593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759F5D5-BEE0-4F4F-B2B0-11C72485942F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A4E5916-D427-4E77-964F-9F61BE5040CC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D97CA00F-E1B7-4E2D-B7B9-49AE6549C679}"/>
                </a:ext>
              </a:extLst>
            </p:cNvPr>
            <p:cNvGrpSpPr/>
            <p:nvPr/>
          </p:nvGrpSpPr>
          <p:grpSpPr>
            <a:xfrm rot="20211797">
              <a:off x="1554537" y="5486505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6613977-D348-4B84-A476-131E4E7EA33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ADA9842-F5F8-47F3-836A-01C056C02CF4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0555EF6-E69B-4C8F-9000-AC664D01E992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33784C7-0851-45CC-BC03-54FECA575228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1">
              <a:extLst>
                <a:ext uri="{FF2B5EF4-FFF2-40B4-BE49-F238E27FC236}">
                  <a16:creationId xmlns:a16="http://schemas.microsoft.com/office/drawing/2014/main" id="{27612DB1-FB7E-44C6-9270-8071F551EF2B}"/>
                </a:ext>
              </a:extLst>
            </p:cNvPr>
            <p:cNvGrpSpPr/>
            <p:nvPr/>
          </p:nvGrpSpPr>
          <p:grpSpPr>
            <a:xfrm rot="1270328">
              <a:off x="2033283" y="5505345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0D86836-5482-4C95-9B7B-96D0F509B105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FC047F7-0EEC-49AF-98BC-DD028CFC7214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C6028DF-B3E7-4B04-B4DD-633C8FBB5EDA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003930A-B21F-47D5-B352-5373ECEA2FED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">
              <a:extLst>
                <a:ext uri="{FF2B5EF4-FFF2-40B4-BE49-F238E27FC236}">
                  <a16:creationId xmlns:a16="http://schemas.microsoft.com/office/drawing/2014/main" id="{D954650C-3C3D-4FC2-9A4F-F900BFA023B7}"/>
                </a:ext>
              </a:extLst>
            </p:cNvPr>
            <p:cNvGrpSpPr/>
            <p:nvPr/>
          </p:nvGrpSpPr>
          <p:grpSpPr>
            <a:xfrm rot="1270328">
              <a:off x="767419" y="5302970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9CD33D8-166F-4FEF-932F-1682D5AEC1B3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3A9870-0189-419C-99F9-A3A82D0F3AED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77BA9DD-DFD7-4C55-959C-F8CC1DE93230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484B148-C3F5-4218-9C36-91C5A6C7C001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1">
              <a:extLst>
                <a:ext uri="{FF2B5EF4-FFF2-40B4-BE49-F238E27FC236}">
                  <a16:creationId xmlns:a16="http://schemas.microsoft.com/office/drawing/2014/main" id="{0F48458B-E60C-476C-A422-6447F32FEBFC}"/>
                </a:ext>
              </a:extLst>
            </p:cNvPr>
            <p:cNvGrpSpPr/>
            <p:nvPr/>
          </p:nvGrpSpPr>
          <p:grpSpPr>
            <a:xfrm rot="2015536">
              <a:off x="325236" y="5420192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70FBC2-F945-44CA-881C-0A51D8EEA172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A33A7D3-DDF1-4689-8364-ABE70B6C7192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07C33F-5320-44D0-B78A-00F16142D3C5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F3AB1CB-E628-4730-95B2-5162F9E0309B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">
              <a:extLst>
                <a:ext uri="{FF2B5EF4-FFF2-40B4-BE49-F238E27FC236}">
                  <a16:creationId xmlns:a16="http://schemas.microsoft.com/office/drawing/2014/main" id="{73F61833-5CE6-4CBB-944B-B564674DA21C}"/>
                </a:ext>
              </a:extLst>
            </p:cNvPr>
            <p:cNvGrpSpPr/>
            <p:nvPr/>
          </p:nvGrpSpPr>
          <p:grpSpPr>
            <a:xfrm rot="2098562">
              <a:off x="1882490" y="5262512"/>
              <a:ext cx="238645" cy="99129"/>
              <a:chOff x="9232835" y="5482894"/>
              <a:chExt cx="465313" cy="193284"/>
            </a:xfrm>
            <a:grpFill/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EF189DB-7B54-42F3-92EE-2A28B06AB21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6F4DD4-5F96-4E8A-94F1-01D6684304D4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F4D3BA6-501F-4894-AE05-81F55E8794AC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42B9570-C5E7-435D-AF61-66DE52FA36B8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1">
              <a:extLst>
                <a:ext uri="{FF2B5EF4-FFF2-40B4-BE49-F238E27FC236}">
                  <a16:creationId xmlns:a16="http://schemas.microsoft.com/office/drawing/2014/main" id="{A7E138DC-3584-4663-B81B-47BD22B272C2}"/>
                </a:ext>
              </a:extLst>
            </p:cNvPr>
            <p:cNvGrpSpPr/>
            <p:nvPr/>
          </p:nvGrpSpPr>
          <p:grpSpPr>
            <a:xfrm rot="2098562">
              <a:off x="2258693" y="5348029"/>
              <a:ext cx="336639" cy="139834"/>
              <a:chOff x="9232835" y="5482894"/>
              <a:chExt cx="465313" cy="193284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99A6DEE-C907-469C-9BDA-7660CD33A3A8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EC068CF-5E87-4437-840D-C797C9241D6A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9041EF2-8F5E-4AA4-B713-D1787E80E12A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6520A2-8656-4045-BB07-A143F78D16B4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1">
              <a:extLst>
                <a:ext uri="{FF2B5EF4-FFF2-40B4-BE49-F238E27FC236}">
                  <a16:creationId xmlns:a16="http://schemas.microsoft.com/office/drawing/2014/main" id="{1DDECF57-7C60-4894-98B3-7E4B681ED4AE}"/>
                </a:ext>
              </a:extLst>
            </p:cNvPr>
            <p:cNvGrpSpPr/>
            <p:nvPr/>
          </p:nvGrpSpPr>
          <p:grpSpPr>
            <a:xfrm rot="2098562">
              <a:off x="1438999" y="5359090"/>
              <a:ext cx="222518" cy="92430"/>
              <a:chOff x="9232835" y="5482894"/>
              <a:chExt cx="465313" cy="193284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5B9650C-76C3-44CB-8315-A81622FD02EC}"/>
                  </a:ext>
                </a:extLst>
              </p:cNvPr>
              <p:cNvSpPr/>
              <p:nvPr/>
            </p:nvSpPr>
            <p:spPr>
              <a:xfrm>
                <a:off x="9531533" y="5482894"/>
                <a:ext cx="164649" cy="114539"/>
              </a:xfrm>
              <a:custGeom>
                <a:avLst/>
                <a:gdLst>
                  <a:gd name="connsiteX0" fmla="*/ 164559 w 164649"/>
                  <a:gd name="connsiteY0" fmla="*/ 2074 h 114538"/>
                  <a:gd name="connsiteX1" fmla="*/ 95120 w 164649"/>
                  <a:gd name="connsiteY1" fmla="*/ 10665 h 114538"/>
                  <a:gd name="connsiteX2" fmla="*/ 94404 w 164649"/>
                  <a:gd name="connsiteY2" fmla="*/ 43594 h 114538"/>
                  <a:gd name="connsiteX3" fmla="*/ 83666 w 164649"/>
                  <a:gd name="connsiteY3" fmla="*/ 75808 h 114538"/>
                  <a:gd name="connsiteX4" fmla="*/ 52168 w 164649"/>
                  <a:gd name="connsiteY4" fmla="*/ 62207 h 114538"/>
                  <a:gd name="connsiteX5" fmla="*/ 19954 w 164649"/>
                  <a:gd name="connsiteY5" fmla="*/ 63638 h 114538"/>
                  <a:gd name="connsiteX6" fmla="*/ 8500 w 164649"/>
                  <a:gd name="connsiteY6" fmla="*/ 82251 h 114538"/>
                  <a:gd name="connsiteX7" fmla="*/ 29976 w 164649"/>
                  <a:gd name="connsiteY7" fmla="*/ 117328 h 114538"/>
                  <a:gd name="connsiteX8" fmla="*/ 166706 w 164649"/>
                  <a:gd name="connsiteY8" fmla="*/ 14244 h 114538"/>
                  <a:gd name="connsiteX9" fmla="*/ 164559 w 164649"/>
                  <a:gd name="connsiteY9" fmla="*/ 2074 h 11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49" h="114538">
                    <a:moveTo>
                      <a:pt x="164559" y="2074"/>
                    </a:moveTo>
                    <a:cubicBezTo>
                      <a:pt x="140935" y="-2221"/>
                      <a:pt x="116596" y="-73"/>
                      <a:pt x="95120" y="10665"/>
                    </a:cubicBezTo>
                    <a:cubicBezTo>
                      <a:pt x="78655" y="18539"/>
                      <a:pt x="94404" y="32141"/>
                      <a:pt x="94404" y="43594"/>
                    </a:cubicBezTo>
                    <a:cubicBezTo>
                      <a:pt x="93688" y="55764"/>
                      <a:pt x="98699" y="70797"/>
                      <a:pt x="83666" y="75808"/>
                    </a:cubicBezTo>
                    <a:cubicBezTo>
                      <a:pt x="71497" y="80103"/>
                      <a:pt x="57179" y="73661"/>
                      <a:pt x="52168" y="62207"/>
                    </a:cubicBezTo>
                    <a:cubicBezTo>
                      <a:pt x="38567" y="35720"/>
                      <a:pt x="29976" y="48605"/>
                      <a:pt x="19954" y="63638"/>
                    </a:cubicBezTo>
                    <a:cubicBezTo>
                      <a:pt x="15659" y="70081"/>
                      <a:pt x="12079" y="75808"/>
                      <a:pt x="8500" y="82251"/>
                    </a:cubicBezTo>
                    <a:cubicBezTo>
                      <a:pt x="-6533" y="111602"/>
                      <a:pt x="-2954" y="117328"/>
                      <a:pt x="29976" y="117328"/>
                    </a:cubicBezTo>
                    <a:cubicBezTo>
                      <a:pt x="87961" y="117328"/>
                      <a:pt x="152389" y="68650"/>
                      <a:pt x="166706" y="14244"/>
                    </a:cubicBezTo>
                    <a:cubicBezTo>
                      <a:pt x="168139" y="9948"/>
                      <a:pt x="171002" y="2790"/>
                      <a:pt x="164559" y="207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048C713-C202-4551-8D3E-EF7F41FD5BD7}"/>
                  </a:ext>
                </a:extLst>
              </p:cNvPr>
              <p:cNvSpPr/>
              <p:nvPr/>
            </p:nvSpPr>
            <p:spPr>
              <a:xfrm>
                <a:off x="9232835" y="5605126"/>
                <a:ext cx="193284" cy="71587"/>
              </a:xfrm>
              <a:custGeom>
                <a:avLst/>
                <a:gdLst>
                  <a:gd name="connsiteX0" fmla="*/ 154719 w 193283"/>
                  <a:gd name="connsiteY0" fmla="*/ 5834 h 71586"/>
                  <a:gd name="connsiteX1" fmla="*/ 150423 w 193283"/>
                  <a:gd name="connsiteY1" fmla="*/ 3687 h 71586"/>
                  <a:gd name="connsiteX2" fmla="*/ 128947 w 193283"/>
                  <a:gd name="connsiteY2" fmla="*/ 17289 h 71586"/>
                  <a:gd name="connsiteX3" fmla="*/ 108903 w 193283"/>
                  <a:gd name="connsiteY3" fmla="*/ 50218 h 71586"/>
                  <a:gd name="connsiteX4" fmla="*/ 82416 w 193283"/>
                  <a:gd name="connsiteY4" fmla="*/ 25879 h 71586"/>
                  <a:gd name="connsiteX5" fmla="*/ 39464 w 193283"/>
                  <a:gd name="connsiteY5" fmla="*/ 8698 h 71586"/>
                  <a:gd name="connsiteX6" fmla="*/ 9398 w 193283"/>
                  <a:gd name="connsiteY6" fmla="*/ 24447 h 71586"/>
                  <a:gd name="connsiteX7" fmla="*/ 9398 w 193283"/>
                  <a:gd name="connsiteY7" fmla="*/ 45207 h 71586"/>
                  <a:gd name="connsiteX8" fmla="*/ 106040 w 193283"/>
                  <a:gd name="connsiteY8" fmla="*/ 77421 h 71586"/>
                  <a:gd name="connsiteX9" fmla="*/ 154002 w 193283"/>
                  <a:gd name="connsiteY9" fmla="*/ 68831 h 71586"/>
                  <a:gd name="connsiteX10" fmla="*/ 197671 w 193283"/>
                  <a:gd name="connsiteY10" fmla="*/ 37333 h 71586"/>
                  <a:gd name="connsiteX11" fmla="*/ 154719 w 193283"/>
                  <a:gd name="connsiteY11" fmla="*/ 5834 h 7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283" h="71586">
                    <a:moveTo>
                      <a:pt x="154719" y="5834"/>
                    </a:moveTo>
                    <a:cubicBezTo>
                      <a:pt x="153287" y="5119"/>
                      <a:pt x="151855" y="4403"/>
                      <a:pt x="150423" y="3687"/>
                    </a:cubicBezTo>
                    <a:cubicBezTo>
                      <a:pt x="136822" y="-2040"/>
                      <a:pt x="127516" y="-3472"/>
                      <a:pt x="128947" y="17289"/>
                    </a:cubicBezTo>
                    <a:cubicBezTo>
                      <a:pt x="130379" y="31606"/>
                      <a:pt x="124652" y="46639"/>
                      <a:pt x="108903" y="50218"/>
                    </a:cubicBezTo>
                    <a:cubicBezTo>
                      <a:pt x="92438" y="53082"/>
                      <a:pt x="87427" y="38048"/>
                      <a:pt x="82416" y="25879"/>
                    </a:cubicBezTo>
                    <a:cubicBezTo>
                      <a:pt x="69531" y="-4187"/>
                      <a:pt x="69531" y="-4187"/>
                      <a:pt x="39464" y="8698"/>
                    </a:cubicBezTo>
                    <a:cubicBezTo>
                      <a:pt x="28726" y="12993"/>
                      <a:pt x="19420" y="19436"/>
                      <a:pt x="9398" y="24447"/>
                    </a:cubicBezTo>
                    <a:cubicBezTo>
                      <a:pt x="-3488" y="30890"/>
                      <a:pt x="-2772" y="37333"/>
                      <a:pt x="9398" y="45207"/>
                    </a:cubicBezTo>
                    <a:cubicBezTo>
                      <a:pt x="38748" y="63820"/>
                      <a:pt x="70246" y="76705"/>
                      <a:pt x="106040" y="77421"/>
                    </a:cubicBezTo>
                    <a:cubicBezTo>
                      <a:pt x="122505" y="77421"/>
                      <a:pt x="138969" y="75274"/>
                      <a:pt x="154002" y="68831"/>
                    </a:cubicBezTo>
                    <a:cubicBezTo>
                      <a:pt x="171183" y="61672"/>
                      <a:pt x="196954" y="53798"/>
                      <a:pt x="197671" y="37333"/>
                    </a:cubicBezTo>
                    <a:cubicBezTo>
                      <a:pt x="197671" y="20152"/>
                      <a:pt x="171183" y="13709"/>
                      <a:pt x="154719" y="5834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29DC777-7BD2-4015-A546-3DB3AC987B28}"/>
                  </a:ext>
                </a:extLst>
              </p:cNvPr>
              <p:cNvSpPr/>
              <p:nvPr/>
            </p:nvSpPr>
            <p:spPr>
              <a:xfrm>
                <a:off x="9589291" y="5509931"/>
                <a:ext cx="14317" cy="28635"/>
              </a:xfrm>
              <a:custGeom>
                <a:avLst/>
                <a:gdLst>
                  <a:gd name="connsiteX0" fmla="*/ 18749 w 14317"/>
                  <a:gd name="connsiteY0" fmla="*/ 30875 h 28634"/>
                  <a:gd name="connsiteX1" fmla="*/ 9444 w 14317"/>
                  <a:gd name="connsiteY1" fmla="*/ 93 h 28634"/>
                  <a:gd name="connsiteX2" fmla="*/ 137 w 14317"/>
                  <a:gd name="connsiteY2" fmla="*/ 5104 h 28634"/>
                  <a:gd name="connsiteX3" fmla="*/ 18749 w 14317"/>
                  <a:gd name="connsiteY3" fmla="*/ 30875 h 2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8634">
                    <a:moveTo>
                      <a:pt x="18749" y="30875"/>
                    </a:moveTo>
                    <a:cubicBezTo>
                      <a:pt x="16602" y="15842"/>
                      <a:pt x="18034" y="5820"/>
                      <a:pt x="9444" y="93"/>
                    </a:cubicBezTo>
                    <a:cubicBezTo>
                      <a:pt x="8011" y="-623"/>
                      <a:pt x="137" y="2956"/>
                      <a:pt x="137" y="5104"/>
                    </a:cubicBezTo>
                    <a:cubicBezTo>
                      <a:pt x="-1294" y="15842"/>
                      <a:pt x="8727" y="19422"/>
                      <a:pt x="18749" y="30875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A836360-0ED0-42CF-8529-20B1505D360A}"/>
                  </a:ext>
                </a:extLst>
              </p:cNvPr>
              <p:cNvSpPr/>
              <p:nvPr/>
            </p:nvSpPr>
            <p:spPr>
              <a:xfrm>
                <a:off x="9327121" y="5601021"/>
                <a:ext cx="14317" cy="21476"/>
              </a:xfrm>
              <a:custGeom>
                <a:avLst/>
                <a:gdLst>
                  <a:gd name="connsiteX0" fmla="*/ 13902 w 14317"/>
                  <a:gd name="connsiteY0" fmla="*/ 2781 h 21475"/>
                  <a:gd name="connsiteX1" fmla="*/ 3164 w 14317"/>
                  <a:gd name="connsiteY1" fmla="*/ 2066 h 21475"/>
                  <a:gd name="connsiteX2" fmla="*/ 8175 w 14317"/>
                  <a:gd name="connsiteY2" fmla="*/ 27837 h 21475"/>
                  <a:gd name="connsiteX3" fmla="*/ 13902 w 14317"/>
                  <a:gd name="connsiteY3" fmla="*/ 2781 h 2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17" h="21475">
                    <a:moveTo>
                      <a:pt x="13902" y="2781"/>
                    </a:moveTo>
                    <a:cubicBezTo>
                      <a:pt x="11754" y="-798"/>
                      <a:pt x="5311" y="-798"/>
                      <a:pt x="3164" y="2066"/>
                    </a:cubicBezTo>
                    <a:cubicBezTo>
                      <a:pt x="-3995" y="9940"/>
                      <a:pt x="2447" y="17099"/>
                      <a:pt x="8175" y="27837"/>
                    </a:cubicBezTo>
                    <a:cubicBezTo>
                      <a:pt x="12470" y="17815"/>
                      <a:pt x="18912" y="11372"/>
                      <a:pt x="13902" y="2781"/>
                    </a:cubicBezTo>
                    <a:close/>
                  </a:path>
                </a:pathLst>
              </a:custGeom>
              <a:grpFill/>
              <a:ln w="7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EA0DA4B-A4BF-45BC-9FA8-073472DD8B6B}"/>
              </a:ext>
            </a:extLst>
          </p:cNvPr>
          <p:cNvSpPr/>
          <p:nvPr/>
        </p:nvSpPr>
        <p:spPr>
          <a:xfrm flipH="1">
            <a:off x="9381482" y="5044416"/>
            <a:ext cx="338173" cy="616668"/>
          </a:xfrm>
          <a:custGeom>
            <a:avLst/>
            <a:gdLst>
              <a:gd name="connsiteX0" fmla="*/ 522629 w 608486"/>
              <a:gd name="connsiteY0" fmla="*/ 256411 h 1109592"/>
              <a:gd name="connsiteX1" fmla="*/ 303573 w 608486"/>
              <a:gd name="connsiteY1" fmla="*/ 37355 h 1109592"/>
              <a:gd name="connsiteX2" fmla="*/ 133197 w 608486"/>
              <a:gd name="connsiteY2" fmla="*/ 130 h 1109592"/>
              <a:gd name="connsiteX3" fmla="*/ 1478 w 608486"/>
              <a:gd name="connsiteY3" fmla="*/ 144735 h 1109592"/>
              <a:gd name="connsiteX4" fmla="*/ 71633 w 608486"/>
              <a:gd name="connsiteY4" fmla="*/ 387414 h 1109592"/>
              <a:gd name="connsiteX5" fmla="*/ 292835 w 608486"/>
              <a:gd name="connsiteY5" fmla="*/ 902122 h 1109592"/>
              <a:gd name="connsiteX6" fmla="*/ 302858 w 608486"/>
              <a:gd name="connsiteY6" fmla="*/ 925030 h 1109592"/>
              <a:gd name="connsiteX7" fmla="*/ 322902 w 608486"/>
              <a:gd name="connsiteY7" fmla="*/ 853443 h 1109592"/>
              <a:gd name="connsiteX8" fmla="*/ 339367 w 608486"/>
              <a:gd name="connsiteY8" fmla="*/ 815502 h 1109592"/>
              <a:gd name="connsiteX9" fmla="*/ 368001 w 608486"/>
              <a:gd name="connsiteY9" fmla="*/ 849148 h 1109592"/>
              <a:gd name="connsiteX10" fmla="*/ 425987 w 608486"/>
              <a:gd name="connsiteY10" fmla="*/ 1039568 h 1109592"/>
              <a:gd name="connsiteX11" fmla="*/ 439588 w 608486"/>
              <a:gd name="connsiteY11" fmla="*/ 1113302 h 1109592"/>
              <a:gd name="connsiteX12" fmla="*/ 452474 w 608486"/>
              <a:gd name="connsiteY12" fmla="*/ 1103280 h 1109592"/>
              <a:gd name="connsiteX13" fmla="*/ 518333 w 608486"/>
              <a:gd name="connsiteY13" fmla="*/ 716713 h 1109592"/>
              <a:gd name="connsiteX14" fmla="*/ 579898 w 608486"/>
              <a:gd name="connsiteY14" fmla="*/ 808343 h 1109592"/>
              <a:gd name="connsiteX15" fmla="*/ 594931 w 608486"/>
              <a:gd name="connsiteY15" fmla="*/ 821945 h 1109592"/>
              <a:gd name="connsiteX16" fmla="*/ 603521 w 608486"/>
              <a:gd name="connsiteY16" fmla="*/ 800469 h 1109592"/>
              <a:gd name="connsiteX17" fmla="*/ 607101 w 608486"/>
              <a:gd name="connsiteY17" fmla="*/ 761096 h 1109592"/>
              <a:gd name="connsiteX18" fmla="*/ 522629 w 608486"/>
              <a:gd name="connsiteY18" fmla="*/ 256411 h 1109592"/>
              <a:gd name="connsiteX19" fmla="*/ 178297 w 608486"/>
              <a:gd name="connsiteY19" fmla="*/ 322986 h 1109592"/>
              <a:gd name="connsiteX20" fmla="*/ 123891 w 608486"/>
              <a:gd name="connsiteY20" fmla="*/ 274307 h 1109592"/>
              <a:gd name="connsiteX21" fmla="*/ 141788 w 608486"/>
              <a:gd name="connsiteY21" fmla="*/ 248536 h 1109592"/>
              <a:gd name="connsiteX22" fmla="*/ 206932 w 608486"/>
              <a:gd name="connsiteY22" fmla="*/ 295783 h 1109592"/>
              <a:gd name="connsiteX23" fmla="*/ 178297 w 608486"/>
              <a:gd name="connsiteY23" fmla="*/ 322986 h 1109592"/>
              <a:gd name="connsiteX24" fmla="*/ 277802 w 608486"/>
              <a:gd name="connsiteY24" fmla="*/ 246388 h 1109592"/>
              <a:gd name="connsiteX25" fmla="*/ 239861 w 608486"/>
              <a:gd name="connsiteY25" fmla="*/ 196993 h 1109592"/>
              <a:gd name="connsiteX26" fmla="*/ 253463 w 608486"/>
              <a:gd name="connsiteY26" fmla="*/ 156905 h 1109592"/>
              <a:gd name="connsiteX27" fmla="*/ 299278 w 608486"/>
              <a:gd name="connsiteY27" fmla="*/ 166927 h 1109592"/>
              <a:gd name="connsiteX28" fmla="*/ 317175 w 608486"/>
              <a:gd name="connsiteY28" fmla="*/ 222049 h 1109592"/>
              <a:gd name="connsiteX29" fmla="*/ 277802 w 608486"/>
              <a:gd name="connsiteY29" fmla="*/ 246388 h 1109592"/>
              <a:gd name="connsiteX30" fmla="*/ 395920 w 608486"/>
              <a:gd name="connsiteY30" fmla="*/ 463296 h 1109592"/>
              <a:gd name="connsiteX31" fmla="*/ 325765 w 608486"/>
              <a:gd name="connsiteY31" fmla="*/ 448263 h 1109592"/>
              <a:gd name="connsiteX32" fmla="*/ 304289 w 608486"/>
              <a:gd name="connsiteY32" fmla="*/ 373097 h 1109592"/>
              <a:gd name="connsiteX33" fmla="*/ 340799 w 608486"/>
              <a:gd name="connsiteY33" fmla="*/ 349473 h 1109592"/>
              <a:gd name="connsiteX34" fmla="*/ 405227 w 608486"/>
              <a:gd name="connsiteY34" fmla="*/ 404595 h 1109592"/>
              <a:gd name="connsiteX35" fmla="*/ 395920 w 608486"/>
              <a:gd name="connsiteY35" fmla="*/ 463296 h 110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8486" h="1109592">
                <a:moveTo>
                  <a:pt x="522629" y="256411"/>
                </a:moveTo>
                <a:cubicBezTo>
                  <a:pt x="471086" y="163348"/>
                  <a:pt x="405227" y="81739"/>
                  <a:pt x="303573" y="37355"/>
                </a:cubicBezTo>
                <a:cubicBezTo>
                  <a:pt x="249168" y="13732"/>
                  <a:pt x="191898" y="2994"/>
                  <a:pt x="133197" y="130"/>
                </a:cubicBezTo>
                <a:cubicBezTo>
                  <a:pt x="69485" y="-3449"/>
                  <a:pt x="7921" y="67422"/>
                  <a:pt x="1478" y="144735"/>
                </a:cubicBezTo>
                <a:cubicBezTo>
                  <a:pt x="-6397" y="234935"/>
                  <a:pt x="17227" y="314396"/>
                  <a:pt x="71633" y="387414"/>
                </a:cubicBezTo>
                <a:cubicBezTo>
                  <a:pt x="186171" y="541325"/>
                  <a:pt x="272075" y="708122"/>
                  <a:pt x="292835" y="902122"/>
                </a:cubicBezTo>
                <a:cubicBezTo>
                  <a:pt x="293551" y="909280"/>
                  <a:pt x="292835" y="918587"/>
                  <a:pt x="302858" y="925030"/>
                </a:cubicBezTo>
                <a:cubicBezTo>
                  <a:pt x="309300" y="899974"/>
                  <a:pt x="315027" y="876351"/>
                  <a:pt x="322902" y="853443"/>
                </a:cubicBezTo>
                <a:cubicBezTo>
                  <a:pt x="327197" y="839842"/>
                  <a:pt x="323618" y="816934"/>
                  <a:pt x="339367" y="815502"/>
                </a:cubicBezTo>
                <a:cubicBezTo>
                  <a:pt x="354400" y="814070"/>
                  <a:pt x="360843" y="835546"/>
                  <a:pt x="368001" y="849148"/>
                </a:cubicBezTo>
                <a:cubicBezTo>
                  <a:pt x="398784" y="909280"/>
                  <a:pt x="413817" y="973708"/>
                  <a:pt x="425987" y="1039568"/>
                </a:cubicBezTo>
                <a:cubicBezTo>
                  <a:pt x="430998" y="1063908"/>
                  <a:pt x="435293" y="1088963"/>
                  <a:pt x="439588" y="1113302"/>
                </a:cubicBezTo>
                <a:cubicBezTo>
                  <a:pt x="448894" y="1113302"/>
                  <a:pt x="450326" y="1107575"/>
                  <a:pt x="452474" y="1103280"/>
                </a:cubicBezTo>
                <a:cubicBezTo>
                  <a:pt x="502584" y="979436"/>
                  <a:pt x="523345" y="851295"/>
                  <a:pt x="518333" y="716713"/>
                </a:cubicBezTo>
                <a:cubicBezTo>
                  <a:pt x="538378" y="747495"/>
                  <a:pt x="559138" y="777561"/>
                  <a:pt x="579898" y="808343"/>
                </a:cubicBezTo>
                <a:cubicBezTo>
                  <a:pt x="584193" y="814070"/>
                  <a:pt x="587057" y="824093"/>
                  <a:pt x="594931" y="821945"/>
                </a:cubicBezTo>
                <a:cubicBezTo>
                  <a:pt x="604237" y="819797"/>
                  <a:pt x="602090" y="808343"/>
                  <a:pt x="603521" y="800469"/>
                </a:cubicBezTo>
                <a:cubicBezTo>
                  <a:pt x="604953" y="787583"/>
                  <a:pt x="605669" y="773982"/>
                  <a:pt x="607101" y="761096"/>
                </a:cubicBezTo>
                <a:cubicBezTo>
                  <a:pt x="624997" y="585709"/>
                  <a:pt x="609249" y="414617"/>
                  <a:pt x="522629" y="256411"/>
                </a:cubicBezTo>
                <a:close/>
                <a:moveTo>
                  <a:pt x="178297" y="322986"/>
                </a:moveTo>
                <a:cubicBezTo>
                  <a:pt x="158968" y="321554"/>
                  <a:pt x="126755" y="292920"/>
                  <a:pt x="123891" y="274307"/>
                </a:cubicBezTo>
                <a:cubicBezTo>
                  <a:pt x="121743" y="259990"/>
                  <a:pt x="130334" y="252831"/>
                  <a:pt x="141788" y="248536"/>
                </a:cubicBezTo>
                <a:cubicBezTo>
                  <a:pt x="170422" y="237082"/>
                  <a:pt x="206932" y="264285"/>
                  <a:pt x="206932" y="295783"/>
                </a:cubicBezTo>
                <a:cubicBezTo>
                  <a:pt x="207647" y="315827"/>
                  <a:pt x="198341" y="325134"/>
                  <a:pt x="178297" y="322986"/>
                </a:cubicBezTo>
                <a:close/>
                <a:moveTo>
                  <a:pt x="277802" y="246388"/>
                </a:moveTo>
                <a:cubicBezTo>
                  <a:pt x="258474" y="234935"/>
                  <a:pt x="247020" y="217038"/>
                  <a:pt x="239861" y="196993"/>
                </a:cubicBezTo>
                <a:cubicBezTo>
                  <a:pt x="234134" y="180528"/>
                  <a:pt x="236282" y="165495"/>
                  <a:pt x="253463" y="156905"/>
                </a:cubicBezTo>
                <a:cubicBezTo>
                  <a:pt x="271360" y="147599"/>
                  <a:pt x="287824" y="150462"/>
                  <a:pt x="299278" y="166927"/>
                </a:cubicBezTo>
                <a:cubicBezTo>
                  <a:pt x="311448" y="184108"/>
                  <a:pt x="315743" y="204152"/>
                  <a:pt x="317175" y="222049"/>
                </a:cubicBezTo>
                <a:cubicBezTo>
                  <a:pt x="315743" y="252115"/>
                  <a:pt x="300710" y="259990"/>
                  <a:pt x="277802" y="246388"/>
                </a:cubicBezTo>
                <a:close/>
                <a:moveTo>
                  <a:pt x="395920" y="463296"/>
                </a:moveTo>
                <a:cubicBezTo>
                  <a:pt x="357263" y="496226"/>
                  <a:pt x="348673" y="494794"/>
                  <a:pt x="325765" y="448263"/>
                </a:cubicBezTo>
                <a:cubicBezTo>
                  <a:pt x="312164" y="421776"/>
                  <a:pt x="304289" y="392425"/>
                  <a:pt x="304289" y="373097"/>
                </a:cubicBezTo>
                <a:cubicBezTo>
                  <a:pt x="304289" y="348041"/>
                  <a:pt x="318607" y="338019"/>
                  <a:pt x="340799" y="349473"/>
                </a:cubicBezTo>
                <a:cubicBezTo>
                  <a:pt x="366570" y="363074"/>
                  <a:pt x="389477" y="379539"/>
                  <a:pt x="405227" y="404595"/>
                </a:cubicBezTo>
                <a:cubicBezTo>
                  <a:pt x="419544" y="428934"/>
                  <a:pt x="416680" y="445399"/>
                  <a:pt x="395920" y="463296"/>
                </a:cubicBezTo>
                <a:close/>
              </a:path>
            </a:pathLst>
          </a:custGeom>
          <a:solidFill>
            <a:srgbClr val="C3306D"/>
          </a:solidFill>
          <a:ln w="71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264C65-2D62-4E7D-9B50-D400EDED8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09F6782-21DA-4C2B-BCF6-DDEBAC4582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8C72BB-4F8C-44BC-9A81-8A0E4F2218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1C1497AF-0456-4F7D-BDB1-55F4AD6B2E73}"/>
              </a:ext>
            </a:extLst>
          </p:cNvPr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315CB514-F500-42AA-9AF4-0DAAAE78E2D5}"/>
              </a:ext>
            </a:extLst>
          </p:cNvPr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9A11950A-0275-4A5C-85BF-CB903A754CDE}"/>
              </a:ext>
            </a:extLst>
          </p:cNvPr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CBF2E243-2E17-406A-BCFD-88916F68F9F1}"/>
              </a:ext>
            </a:extLst>
          </p:cNvPr>
          <p:cNvGrpSpPr/>
          <p:nvPr/>
        </p:nvGrpSpPr>
        <p:grpSpPr>
          <a:xfrm>
            <a:off x="1019379" y="4278567"/>
            <a:ext cx="2087792" cy="1230145"/>
            <a:chOff x="611999" y="4067547"/>
            <a:chExt cx="2087792" cy="12301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E4A3D0-3E34-459C-8367-72B7EB24DAF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0D037A80-D8F2-4D8A-96DD-51337D1E0879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A5EFE1-C4FB-4CAD-8A20-8394B5B7E7A7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82E5225B-BFA5-40C1-A58D-98C98CFC064F}"/>
              </a:ext>
            </a:extLst>
          </p:cNvPr>
          <p:cNvGrpSpPr/>
          <p:nvPr/>
        </p:nvGrpSpPr>
        <p:grpSpPr>
          <a:xfrm>
            <a:off x="5035755" y="4278567"/>
            <a:ext cx="2087792" cy="1230145"/>
            <a:chOff x="611999" y="4067547"/>
            <a:chExt cx="2087792" cy="12301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6DBA75-6E37-4E12-B695-1F6E41F6BBE7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47">
              <a:extLst>
                <a:ext uri="{FF2B5EF4-FFF2-40B4-BE49-F238E27FC236}">
                  <a16:creationId xmlns:a16="http://schemas.microsoft.com/office/drawing/2014/main" id="{C413AEB0-018C-4E15-B6B0-B7ED73A5256D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FDCC76-67F9-4FBD-B610-AA5DE9BA5DC2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9">
            <a:extLst>
              <a:ext uri="{FF2B5EF4-FFF2-40B4-BE49-F238E27FC236}">
                <a16:creationId xmlns:a16="http://schemas.microsoft.com/office/drawing/2014/main" id="{CFB623DA-59CF-4539-A5DC-7A168998D4DC}"/>
              </a:ext>
            </a:extLst>
          </p:cNvPr>
          <p:cNvGrpSpPr/>
          <p:nvPr/>
        </p:nvGrpSpPr>
        <p:grpSpPr>
          <a:xfrm>
            <a:off x="8718030" y="4278567"/>
            <a:ext cx="2087792" cy="1230145"/>
            <a:chOff x="611999" y="4067547"/>
            <a:chExt cx="2087792" cy="1230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76812-79D0-41E6-928E-11ADAF47870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73CFE8B9-605C-4A94-9DF8-26C023A3734E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0482F8-FDA9-411B-B645-8C4EF1E95179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F0A6BF-2907-46F6-97D0-05FB5E7F71FF}"/>
              </a:ext>
            </a:extLst>
          </p:cNvPr>
          <p:cNvSpPr txBox="1"/>
          <p:nvPr/>
        </p:nvSpPr>
        <p:spPr>
          <a:xfrm>
            <a:off x="2510296" y="5637856"/>
            <a:ext cx="7164506" cy="461665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22548A-E5C8-44AA-9ECC-E994C3B3012B}"/>
              </a:ext>
            </a:extLst>
          </p:cNvPr>
          <p:cNvSpPr/>
          <p:nvPr/>
        </p:nvSpPr>
        <p:spPr>
          <a:xfrm>
            <a:off x="6806186" y="3674672"/>
            <a:ext cx="435448" cy="375823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1E2DAE-9E32-4754-9B2A-5A626E178863}"/>
              </a:ext>
            </a:extLst>
          </p:cNvPr>
          <p:cNvSpPr>
            <a:spLocks noChangeAspect="1"/>
          </p:cNvSpPr>
          <p:nvPr/>
        </p:nvSpPr>
        <p:spPr>
          <a:xfrm>
            <a:off x="10723699" y="3633197"/>
            <a:ext cx="235672" cy="476890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F966DBF-D466-41ED-A75B-7F439262E04B}"/>
              </a:ext>
            </a:extLst>
          </p:cNvPr>
          <p:cNvSpPr>
            <a:spLocks noChangeAspect="1"/>
          </p:cNvSpPr>
          <p:nvPr/>
        </p:nvSpPr>
        <p:spPr>
          <a:xfrm>
            <a:off x="2939858" y="3633197"/>
            <a:ext cx="429315" cy="415417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B348C6-150A-41E2-A765-84AF8C49C044}"/>
              </a:ext>
            </a:extLst>
          </p:cNvPr>
          <p:cNvSpPr/>
          <p:nvPr/>
        </p:nvSpPr>
        <p:spPr>
          <a:xfrm>
            <a:off x="2343541" y="2393118"/>
            <a:ext cx="2993842" cy="2993842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ECD9E-2B18-4AC9-8E31-76939E1A1364}"/>
              </a:ext>
            </a:extLst>
          </p:cNvPr>
          <p:cNvSpPr txBox="1"/>
          <p:nvPr/>
        </p:nvSpPr>
        <p:spPr>
          <a:xfrm>
            <a:off x="634535" y="1944182"/>
            <a:ext cx="36024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eeform 63">
            <a:extLst>
              <a:ext uri="{FF2B5EF4-FFF2-40B4-BE49-F238E27FC236}">
                <a16:creationId xmlns:a16="http://schemas.microsoft.com/office/drawing/2014/main" id="{FC5CE372-27B3-48E3-8FFC-0E8E9C43EE0D}"/>
              </a:ext>
            </a:extLst>
          </p:cNvPr>
          <p:cNvSpPr/>
          <p:nvPr/>
        </p:nvSpPr>
        <p:spPr>
          <a:xfrm>
            <a:off x="5197938" y="2329964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9">
            <a:extLst>
              <a:ext uri="{FF2B5EF4-FFF2-40B4-BE49-F238E27FC236}">
                <a16:creationId xmlns:a16="http://schemas.microsoft.com/office/drawing/2014/main" id="{AF501859-5A8A-4065-A361-C8AA3B035F63}"/>
              </a:ext>
            </a:extLst>
          </p:cNvPr>
          <p:cNvSpPr/>
          <p:nvPr/>
        </p:nvSpPr>
        <p:spPr>
          <a:xfrm>
            <a:off x="5367226" y="3935422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722BB-9674-4C9B-BA6C-CAC46F2C3A26}"/>
              </a:ext>
            </a:extLst>
          </p:cNvPr>
          <p:cNvGrpSpPr/>
          <p:nvPr/>
        </p:nvGrpSpPr>
        <p:grpSpPr>
          <a:xfrm>
            <a:off x="7600950" y="1944182"/>
            <a:ext cx="3096303" cy="853305"/>
            <a:chOff x="910640" y="3014284"/>
            <a:chExt cx="1527408" cy="21342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A3521-4CF0-4807-84B4-9E458BF188B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67E84C-130F-4799-B50E-E2456E8F3D13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39A871-D7CD-4A6D-A488-41275E7DB6E7}"/>
              </a:ext>
            </a:extLst>
          </p:cNvPr>
          <p:cNvGrpSpPr/>
          <p:nvPr/>
        </p:nvGrpSpPr>
        <p:grpSpPr>
          <a:xfrm>
            <a:off x="7600950" y="3570051"/>
            <a:ext cx="3096303" cy="853305"/>
            <a:chOff x="910640" y="3014284"/>
            <a:chExt cx="1527408" cy="21342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CC8F06-0BD2-4B50-8207-FA4AA96D912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26B437-F056-4CEE-8299-0E4345BF094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74411-7FE2-4073-98A9-4141162437AE}"/>
              </a:ext>
            </a:extLst>
          </p:cNvPr>
          <p:cNvGrpSpPr/>
          <p:nvPr/>
        </p:nvGrpSpPr>
        <p:grpSpPr>
          <a:xfrm>
            <a:off x="7600951" y="5195921"/>
            <a:ext cx="3096303" cy="853305"/>
            <a:chOff x="910640" y="3014284"/>
            <a:chExt cx="1527408" cy="21342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931F8F-B925-4F06-BF25-2529AFC8C14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F7B9FD-1E57-4208-8E4C-C1FBDAA6D1A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8" name="Freeform 63">
            <a:extLst>
              <a:ext uri="{FF2B5EF4-FFF2-40B4-BE49-F238E27FC236}">
                <a16:creationId xmlns:a16="http://schemas.microsoft.com/office/drawing/2014/main" id="{306BACA2-7E6A-4B35-A969-8B06939DAD02}"/>
              </a:ext>
            </a:extLst>
          </p:cNvPr>
          <p:cNvSpPr/>
          <p:nvPr/>
        </p:nvSpPr>
        <p:spPr>
          <a:xfrm flipV="1">
            <a:off x="5086350" y="5225202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34C6F6-3249-4DAF-8B2D-0BCE3DD4CAD8}"/>
              </a:ext>
            </a:extLst>
          </p:cNvPr>
          <p:cNvSpPr/>
          <p:nvPr/>
        </p:nvSpPr>
        <p:spPr>
          <a:xfrm>
            <a:off x="7200378" y="5608441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6E7412-1E97-4983-B91D-6F332E38F8FB}"/>
              </a:ext>
            </a:extLst>
          </p:cNvPr>
          <p:cNvSpPr/>
          <p:nvPr/>
        </p:nvSpPr>
        <p:spPr>
          <a:xfrm>
            <a:off x="6664355" y="1978340"/>
            <a:ext cx="772564" cy="772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5772C0-031B-42A1-A407-CEED6A85EA09}"/>
              </a:ext>
            </a:extLst>
          </p:cNvPr>
          <p:cNvSpPr/>
          <p:nvPr/>
        </p:nvSpPr>
        <p:spPr>
          <a:xfrm>
            <a:off x="6664355" y="3579128"/>
            <a:ext cx="772564" cy="772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95DF70-E688-403E-B065-4CABA0AA1FF2}"/>
              </a:ext>
            </a:extLst>
          </p:cNvPr>
          <p:cNvSpPr/>
          <p:nvPr/>
        </p:nvSpPr>
        <p:spPr>
          <a:xfrm>
            <a:off x="6677070" y="5233114"/>
            <a:ext cx="772564" cy="7725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Graphic 143">
            <a:extLst>
              <a:ext uri="{FF2B5EF4-FFF2-40B4-BE49-F238E27FC236}">
                <a16:creationId xmlns:a16="http://schemas.microsoft.com/office/drawing/2014/main" id="{E1116670-C4A8-413F-8739-3734FA71FF6E}"/>
              </a:ext>
            </a:extLst>
          </p:cNvPr>
          <p:cNvSpPr/>
          <p:nvPr/>
        </p:nvSpPr>
        <p:spPr>
          <a:xfrm>
            <a:off x="2647564" y="2923302"/>
            <a:ext cx="2274107" cy="1847496"/>
          </a:xfrm>
          <a:custGeom>
            <a:avLst/>
            <a:gdLst>
              <a:gd name="connsiteX0" fmla="*/ 2417364 w 2470426"/>
              <a:gd name="connsiteY0" fmla="*/ 998966 h 2006988"/>
              <a:gd name="connsiteX1" fmla="*/ 2230120 w 2470426"/>
              <a:gd name="connsiteY1" fmla="*/ 1058764 h 2006988"/>
              <a:gd name="connsiteX2" fmla="*/ 2181534 w 2470426"/>
              <a:gd name="connsiteY2" fmla="*/ 1053906 h 2006988"/>
              <a:gd name="connsiteX3" fmla="*/ 2098937 w 2470426"/>
              <a:gd name="connsiteY3" fmla="*/ 1041198 h 2006988"/>
              <a:gd name="connsiteX4" fmla="*/ 2020452 w 2470426"/>
              <a:gd name="connsiteY4" fmla="*/ 1059512 h 2006988"/>
              <a:gd name="connsiteX5" fmla="*/ 1990926 w 2470426"/>
              <a:gd name="connsiteY5" fmla="*/ 1045683 h 2006988"/>
              <a:gd name="connsiteX6" fmla="*/ 1981583 w 2470426"/>
              <a:gd name="connsiteY6" fmla="*/ 1024754 h 2006988"/>
              <a:gd name="connsiteX7" fmla="*/ 1956542 w 2470426"/>
              <a:gd name="connsiteY7" fmla="*/ 1005319 h 2006988"/>
              <a:gd name="connsiteX8" fmla="*/ 1672499 w 2470426"/>
              <a:gd name="connsiteY8" fmla="*/ 904783 h 2006988"/>
              <a:gd name="connsiteX9" fmla="*/ 1638489 w 2470426"/>
              <a:gd name="connsiteY9" fmla="*/ 834146 h 2006988"/>
              <a:gd name="connsiteX10" fmla="*/ 1638862 w 2470426"/>
              <a:gd name="connsiteY10" fmla="*/ 809853 h 2006988"/>
              <a:gd name="connsiteX11" fmla="*/ 1617933 w 2470426"/>
              <a:gd name="connsiteY11" fmla="*/ 727630 h 2006988"/>
              <a:gd name="connsiteX12" fmla="*/ 1611206 w 2470426"/>
              <a:gd name="connsiteY12" fmla="*/ 701842 h 2006988"/>
              <a:gd name="connsiteX13" fmla="*/ 1656802 w 2470426"/>
              <a:gd name="connsiteY13" fmla="*/ 637558 h 2006988"/>
              <a:gd name="connsiteX14" fmla="*/ 1694176 w 2470426"/>
              <a:gd name="connsiteY14" fmla="*/ 631205 h 2006988"/>
              <a:gd name="connsiteX15" fmla="*/ 1737530 w 2470426"/>
              <a:gd name="connsiteY15" fmla="*/ 666336 h 2006988"/>
              <a:gd name="connsiteX16" fmla="*/ 1776025 w 2470426"/>
              <a:gd name="connsiteY16" fmla="*/ 725014 h 2006988"/>
              <a:gd name="connsiteX17" fmla="*/ 1807420 w 2470426"/>
              <a:gd name="connsiteY17" fmla="*/ 726882 h 2006988"/>
              <a:gd name="connsiteX18" fmla="*/ 1816016 w 2470426"/>
              <a:gd name="connsiteY18" fmla="*/ 679791 h 2006988"/>
              <a:gd name="connsiteX19" fmla="*/ 1808541 w 2470426"/>
              <a:gd name="connsiteY19" fmla="*/ 666336 h 2006988"/>
              <a:gd name="connsiteX20" fmla="*/ 1809288 w 2470426"/>
              <a:gd name="connsiteY20" fmla="*/ 643912 h 2006988"/>
              <a:gd name="connsiteX21" fmla="*/ 1811904 w 2470426"/>
              <a:gd name="connsiteY21" fmla="*/ 626346 h 2006988"/>
              <a:gd name="connsiteX22" fmla="*/ 1799945 w 2470426"/>
              <a:gd name="connsiteY22" fmla="*/ 630083 h 2006988"/>
              <a:gd name="connsiteX23" fmla="*/ 1781631 w 2470426"/>
              <a:gd name="connsiteY23" fmla="*/ 629336 h 2006988"/>
              <a:gd name="connsiteX24" fmla="*/ 1768551 w 2470426"/>
              <a:gd name="connsiteY24" fmla="*/ 606912 h 2006988"/>
              <a:gd name="connsiteX25" fmla="*/ 1790601 w 2470426"/>
              <a:gd name="connsiteY25" fmla="*/ 587103 h 2006988"/>
              <a:gd name="connsiteX26" fmla="*/ 1805177 w 2470426"/>
              <a:gd name="connsiteY26" fmla="*/ 595326 h 2006988"/>
              <a:gd name="connsiteX27" fmla="*/ 1814894 w 2470426"/>
              <a:gd name="connsiteY27" fmla="*/ 592709 h 2006988"/>
              <a:gd name="connsiteX28" fmla="*/ 1827975 w 2470426"/>
              <a:gd name="connsiteY28" fmla="*/ 565426 h 2006988"/>
              <a:gd name="connsiteX29" fmla="*/ 1845541 w 2470426"/>
              <a:gd name="connsiteY29" fmla="*/ 566548 h 2006988"/>
              <a:gd name="connsiteX30" fmla="*/ 1860117 w 2470426"/>
              <a:gd name="connsiteY30" fmla="*/ 596447 h 2006988"/>
              <a:gd name="connsiteX31" fmla="*/ 1874693 w 2470426"/>
              <a:gd name="connsiteY31" fmla="*/ 604295 h 2006988"/>
              <a:gd name="connsiteX32" fmla="*/ 1885158 w 2470426"/>
              <a:gd name="connsiteY32" fmla="*/ 588224 h 2006988"/>
              <a:gd name="connsiteX33" fmla="*/ 1881046 w 2470426"/>
              <a:gd name="connsiteY33" fmla="*/ 565053 h 2006988"/>
              <a:gd name="connsiteX34" fmla="*/ 1841056 w 2470426"/>
              <a:gd name="connsiteY34" fmla="*/ 495910 h 2006988"/>
              <a:gd name="connsiteX35" fmla="*/ 1845167 w 2470426"/>
              <a:gd name="connsiteY35" fmla="*/ 479092 h 2006988"/>
              <a:gd name="connsiteX36" fmla="*/ 1856006 w 2470426"/>
              <a:gd name="connsiteY36" fmla="*/ 443213 h 2006988"/>
              <a:gd name="connsiteX37" fmla="*/ 1835824 w 2470426"/>
              <a:gd name="connsiteY37" fmla="*/ 424526 h 2006988"/>
              <a:gd name="connsiteX38" fmla="*/ 1838066 w 2470426"/>
              <a:gd name="connsiteY38" fmla="*/ 409576 h 2006988"/>
              <a:gd name="connsiteX39" fmla="*/ 1976350 w 2470426"/>
              <a:gd name="connsiteY39" fmla="*/ 329596 h 2006988"/>
              <a:gd name="connsiteX40" fmla="*/ 1969623 w 2470426"/>
              <a:gd name="connsiteY40" fmla="*/ 318010 h 2006988"/>
              <a:gd name="connsiteX41" fmla="*/ 1824985 w 2470426"/>
              <a:gd name="connsiteY41" fmla="*/ 343051 h 2006988"/>
              <a:gd name="connsiteX42" fmla="*/ 1810036 w 2470426"/>
              <a:gd name="connsiteY42" fmla="*/ 332212 h 2006988"/>
              <a:gd name="connsiteX43" fmla="*/ 1558508 w 2470426"/>
              <a:gd name="connsiteY43" fmla="*/ 6684 h 2006988"/>
              <a:gd name="connsiteX44" fmla="*/ 1541316 w 2470426"/>
              <a:gd name="connsiteY44" fmla="*/ 1451 h 2006988"/>
              <a:gd name="connsiteX45" fmla="*/ 1549912 w 2470426"/>
              <a:gd name="connsiteY45" fmla="*/ 18643 h 2006988"/>
              <a:gd name="connsiteX46" fmla="*/ 1597377 w 2470426"/>
              <a:gd name="connsiteY46" fmla="*/ 342677 h 2006988"/>
              <a:gd name="connsiteX47" fmla="*/ 1580559 w 2470426"/>
              <a:gd name="connsiteY47" fmla="*/ 356131 h 2006988"/>
              <a:gd name="connsiteX48" fmla="*/ 1440032 w 2470426"/>
              <a:gd name="connsiteY48" fmla="*/ 363233 h 2006988"/>
              <a:gd name="connsiteX49" fmla="*/ 1433679 w 2470426"/>
              <a:gd name="connsiteY49" fmla="*/ 383415 h 2006988"/>
              <a:gd name="connsiteX50" fmla="*/ 1497215 w 2470426"/>
              <a:gd name="connsiteY50" fmla="*/ 417051 h 2006988"/>
              <a:gd name="connsiteX51" fmla="*/ 1573084 w 2470426"/>
              <a:gd name="connsiteY51" fmla="*/ 425273 h 2006988"/>
              <a:gd name="connsiteX52" fmla="*/ 1525993 w 2470426"/>
              <a:gd name="connsiteY52" fmla="*/ 453304 h 2006988"/>
              <a:gd name="connsiteX53" fmla="*/ 1430315 w 2470426"/>
              <a:gd name="connsiteY53" fmla="*/ 459284 h 2006988"/>
              <a:gd name="connsiteX54" fmla="*/ 1494225 w 2470426"/>
              <a:gd name="connsiteY54" fmla="*/ 520204 h 2006988"/>
              <a:gd name="connsiteX55" fmla="*/ 1506932 w 2470426"/>
              <a:gd name="connsiteY55" fmla="*/ 526183 h 2006988"/>
              <a:gd name="connsiteX56" fmla="*/ 1494225 w 2470426"/>
              <a:gd name="connsiteY56" fmla="*/ 533658 h 2006988"/>
              <a:gd name="connsiteX57" fmla="*/ 1376496 w 2470426"/>
              <a:gd name="connsiteY57" fmla="*/ 584113 h 2006988"/>
              <a:gd name="connsiteX58" fmla="*/ 1316698 w 2470426"/>
              <a:gd name="connsiteY58" fmla="*/ 567669 h 2006988"/>
              <a:gd name="connsiteX59" fmla="*/ 1099928 w 2470426"/>
              <a:gd name="connsiteY59" fmla="*/ 523194 h 2006988"/>
              <a:gd name="connsiteX60" fmla="*/ 914553 w 2470426"/>
              <a:gd name="connsiteY60" fmla="*/ 480213 h 2006988"/>
              <a:gd name="connsiteX61" fmla="*/ 825976 w 2470426"/>
              <a:gd name="connsiteY61" fmla="*/ 445455 h 2006988"/>
              <a:gd name="connsiteX62" fmla="*/ 729177 w 2470426"/>
              <a:gd name="connsiteY62" fmla="*/ 465264 h 2006988"/>
              <a:gd name="connsiteX63" fmla="*/ 636490 w 2470426"/>
              <a:gd name="connsiteY63" fmla="*/ 424526 h 2006988"/>
              <a:gd name="connsiteX64" fmla="*/ 584166 w 2470426"/>
              <a:gd name="connsiteY64" fmla="*/ 415182 h 2006988"/>
              <a:gd name="connsiteX65" fmla="*/ 528478 w 2470426"/>
              <a:gd name="connsiteY65" fmla="*/ 457789 h 2006988"/>
              <a:gd name="connsiteX66" fmla="*/ 511286 w 2470426"/>
              <a:gd name="connsiteY66" fmla="*/ 487688 h 2006988"/>
              <a:gd name="connsiteX67" fmla="*/ 453730 w 2470426"/>
              <a:gd name="connsiteY67" fmla="*/ 707074 h 2006988"/>
              <a:gd name="connsiteX68" fmla="*/ 317689 w 2470426"/>
              <a:gd name="connsiteY68" fmla="*/ 800509 h 2006988"/>
              <a:gd name="connsiteX69" fmla="*/ 287042 w 2470426"/>
              <a:gd name="connsiteY69" fmla="*/ 775469 h 2006988"/>
              <a:gd name="connsiteX70" fmla="*/ 253405 w 2470426"/>
              <a:gd name="connsiteY70" fmla="*/ 785186 h 2006988"/>
              <a:gd name="connsiteX71" fmla="*/ 241819 w 2470426"/>
              <a:gd name="connsiteY71" fmla="*/ 813216 h 2006988"/>
              <a:gd name="connsiteX72" fmla="*/ 177910 w 2470426"/>
              <a:gd name="connsiteY72" fmla="*/ 1112957 h 2006988"/>
              <a:gd name="connsiteX73" fmla="*/ 92697 w 2470426"/>
              <a:gd name="connsiteY73" fmla="*/ 1162290 h 2006988"/>
              <a:gd name="connsiteX74" fmla="*/ 34767 w 2470426"/>
              <a:gd name="connsiteY74" fmla="*/ 1172381 h 2006988"/>
              <a:gd name="connsiteX75" fmla="*/ 19444 w 2470426"/>
              <a:gd name="connsiteY75" fmla="*/ 1203402 h 2006988"/>
              <a:gd name="connsiteX76" fmla="*/ 180526 w 2470426"/>
              <a:gd name="connsiteY76" fmla="*/ 1358131 h 2006988"/>
              <a:gd name="connsiteX77" fmla="*/ 294890 w 2470426"/>
              <a:gd name="connsiteY77" fmla="*/ 1333464 h 2006988"/>
              <a:gd name="connsiteX78" fmla="*/ 492973 w 2470426"/>
              <a:gd name="connsiteY78" fmla="*/ 1137623 h 2006988"/>
              <a:gd name="connsiteX79" fmla="*/ 550529 w 2470426"/>
              <a:gd name="connsiteY79" fmla="*/ 1155937 h 2006988"/>
              <a:gd name="connsiteX80" fmla="*/ 585287 w 2470426"/>
              <a:gd name="connsiteY80" fmla="*/ 1136876 h 2006988"/>
              <a:gd name="connsiteX81" fmla="*/ 552024 w 2470426"/>
              <a:gd name="connsiteY81" fmla="*/ 978784 h 2006988"/>
              <a:gd name="connsiteX82" fmla="*/ 670500 w 2470426"/>
              <a:gd name="connsiteY82" fmla="*/ 886470 h 2006988"/>
              <a:gd name="connsiteX83" fmla="*/ 714975 w 2470426"/>
              <a:gd name="connsiteY83" fmla="*/ 814711 h 2006988"/>
              <a:gd name="connsiteX84" fmla="*/ 744874 w 2470426"/>
              <a:gd name="connsiteY84" fmla="*/ 796398 h 2006988"/>
              <a:gd name="connsiteX85" fmla="*/ 809905 w 2470426"/>
              <a:gd name="connsiteY85" fmla="*/ 819944 h 2006988"/>
              <a:gd name="connsiteX86" fmla="*/ 888765 w 2470426"/>
              <a:gd name="connsiteY86" fmla="*/ 739216 h 2006988"/>
              <a:gd name="connsiteX87" fmla="*/ 975472 w 2470426"/>
              <a:gd name="connsiteY87" fmla="*/ 723892 h 2006988"/>
              <a:gd name="connsiteX88" fmla="*/ 1051716 w 2470426"/>
              <a:gd name="connsiteY88" fmla="*/ 747812 h 2006988"/>
              <a:gd name="connsiteX89" fmla="*/ 1107029 w 2470426"/>
              <a:gd name="connsiteY89" fmla="*/ 704084 h 2006988"/>
              <a:gd name="connsiteX90" fmla="*/ 1174303 w 2470426"/>
              <a:gd name="connsiteY90" fmla="*/ 714923 h 2006988"/>
              <a:gd name="connsiteX91" fmla="*/ 1182899 w 2470426"/>
              <a:gd name="connsiteY91" fmla="*/ 774721 h 2006988"/>
              <a:gd name="connsiteX92" fmla="*/ 897734 w 2470426"/>
              <a:gd name="connsiteY92" fmla="*/ 1007935 h 2006988"/>
              <a:gd name="connsiteX93" fmla="*/ 839431 w 2470426"/>
              <a:gd name="connsiteY93" fmla="*/ 1152573 h 2006988"/>
              <a:gd name="connsiteX94" fmla="*/ 978836 w 2470426"/>
              <a:gd name="connsiteY94" fmla="*/ 1397000 h 2006988"/>
              <a:gd name="connsiteX95" fmla="*/ 972109 w 2470426"/>
              <a:gd name="connsiteY95" fmla="*/ 1422040 h 2006988"/>
              <a:gd name="connsiteX96" fmla="*/ 762440 w 2470426"/>
              <a:gd name="connsiteY96" fmla="*/ 1482586 h 2006988"/>
              <a:gd name="connsiteX97" fmla="*/ 662651 w 2470426"/>
              <a:gd name="connsiteY97" fmla="*/ 1505384 h 2006988"/>
              <a:gd name="connsiteX98" fmla="*/ 7484 w 2470426"/>
              <a:gd name="connsiteY98" fmla="*/ 1312534 h 2006988"/>
              <a:gd name="connsiteX99" fmla="*/ 58686 w 2470426"/>
              <a:gd name="connsiteY99" fmla="*/ 1382424 h 2006988"/>
              <a:gd name="connsiteX100" fmla="*/ 34019 w 2470426"/>
              <a:gd name="connsiteY100" fmla="*/ 1408212 h 2006988"/>
              <a:gd name="connsiteX101" fmla="*/ 115869 w 2470426"/>
              <a:gd name="connsiteY101" fmla="*/ 1539769 h 2006988"/>
              <a:gd name="connsiteX102" fmla="*/ 113626 w 2470426"/>
              <a:gd name="connsiteY102" fmla="*/ 1550981 h 2006988"/>
              <a:gd name="connsiteX103" fmla="*/ 94192 w 2470426"/>
              <a:gd name="connsiteY103" fmla="*/ 1558456 h 2006988"/>
              <a:gd name="connsiteX104" fmla="*/ 195475 w 2470426"/>
              <a:gd name="connsiteY104" fmla="*/ 1747568 h 2006988"/>
              <a:gd name="connsiteX105" fmla="*/ 242941 w 2470426"/>
              <a:gd name="connsiteY105" fmla="*/ 1799892 h 2006988"/>
              <a:gd name="connsiteX106" fmla="*/ 595378 w 2470426"/>
              <a:gd name="connsiteY106" fmla="*/ 1687396 h 2006988"/>
              <a:gd name="connsiteX107" fmla="*/ 692924 w 2470426"/>
              <a:gd name="connsiteY107" fmla="*/ 1616012 h 2006988"/>
              <a:gd name="connsiteX108" fmla="*/ 785238 w 2470426"/>
              <a:gd name="connsiteY108" fmla="*/ 1564062 h 2006988"/>
              <a:gd name="connsiteX109" fmla="*/ 1010604 w 2470426"/>
              <a:gd name="connsiteY109" fmla="*/ 1507253 h 2006988"/>
              <a:gd name="connsiteX110" fmla="*/ 1070776 w 2470426"/>
              <a:gd name="connsiteY110" fmla="*/ 1528556 h 2006988"/>
              <a:gd name="connsiteX111" fmla="*/ 1200465 w 2470426"/>
              <a:gd name="connsiteY111" fmla="*/ 1691881 h 2006988"/>
              <a:gd name="connsiteX112" fmla="*/ 1266990 w 2470426"/>
              <a:gd name="connsiteY112" fmla="*/ 1722154 h 2006988"/>
              <a:gd name="connsiteX113" fmla="*/ 1312587 w 2470426"/>
              <a:gd name="connsiteY113" fmla="*/ 1720285 h 2006988"/>
              <a:gd name="connsiteX114" fmla="*/ 1319688 w 2470426"/>
              <a:gd name="connsiteY114" fmla="*/ 1724770 h 2006988"/>
              <a:gd name="connsiteX115" fmla="*/ 1321556 w 2470426"/>
              <a:gd name="connsiteY115" fmla="*/ 1756164 h 2006988"/>
              <a:gd name="connsiteX116" fmla="*/ 1313334 w 2470426"/>
              <a:gd name="connsiteY116" fmla="*/ 1764013 h 2006988"/>
              <a:gd name="connsiteX117" fmla="*/ 1290536 w 2470426"/>
              <a:gd name="connsiteY117" fmla="*/ 1771488 h 2006988"/>
              <a:gd name="connsiteX118" fmla="*/ 1273344 w 2470426"/>
              <a:gd name="connsiteY118" fmla="*/ 1818953 h 2006988"/>
              <a:gd name="connsiteX119" fmla="*/ 1270354 w 2470426"/>
              <a:gd name="connsiteY119" fmla="*/ 1882115 h 2006988"/>
              <a:gd name="connsiteX120" fmla="*/ 1267364 w 2470426"/>
              <a:gd name="connsiteY120" fmla="*/ 1922853 h 2006988"/>
              <a:gd name="connsiteX121" fmla="*/ 1283435 w 2470426"/>
              <a:gd name="connsiteY121" fmla="*/ 1924348 h 2006988"/>
              <a:gd name="connsiteX122" fmla="*/ 1307354 w 2470426"/>
              <a:gd name="connsiteY122" fmla="*/ 1862681 h 2006988"/>
              <a:gd name="connsiteX123" fmla="*/ 1326415 w 2470426"/>
              <a:gd name="connsiteY123" fmla="*/ 1862307 h 2006988"/>
              <a:gd name="connsiteX124" fmla="*/ 1329405 w 2470426"/>
              <a:gd name="connsiteY124" fmla="*/ 1883236 h 2006988"/>
              <a:gd name="connsiteX125" fmla="*/ 1335385 w 2470426"/>
              <a:gd name="connsiteY125" fmla="*/ 1958358 h 2006988"/>
              <a:gd name="connsiteX126" fmla="*/ 1438911 w 2470426"/>
              <a:gd name="connsiteY126" fmla="*/ 2010308 h 2006988"/>
              <a:gd name="connsiteX127" fmla="*/ 1446760 w 2470426"/>
              <a:gd name="connsiteY127" fmla="*/ 1960601 h 2006988"/>
              <a:gd name="connsiteX128" fmla="*/ 1398921 w 2470426"/>
              <a:gd name="connsiteY128" fmla="*/ 1914257 h 2006988"/>
              <a:gd name="connsiteX129" fmla="*/ 1407517 w 2470426"/>
              <a:gd name="connsiteY129" fmla="*/ 1820074 h 2006988"/>
              <a:gd name="connsiteX130" fmla="*/ 1410881 w 2470426"/>
              <a:gd name="connsiteY130" fmla="*/ 1782326 h 2006988"/>
              <a:gd name="connsiteX131" fmla="*/ 1389577 w 2470426"/>
              <a:gd name="connsiteY131" fmla="*/ 1761771 h 2006988"/>
              <a:gd name="connsiteX132" fmla="*/ 1384719 w 2470426"/>
              <a:gd name="connsiteY132" fmla="*/ 1761771 h 2006988"/>
              <a:gd name="connsiteX133" fmla="*/ 1370890 w 2470426"/>
              <a:gd name="connsiteY133" fmla="*/ 1747942 h 2006988"/>
              <a:gd name="connsiteX134" fmla="*/ 1370890 w 2470426"/>
              <a:gd name="connsiteY134" fmla="*/ 1695618 h 2006988"/>
              <a:gd name="connsiteX135" fmla="*/ 1511791 w 2470426"/>
              <a:gd name="connsiteY135" fmla="*/ 1567425 h 2006988"/>
              <a:gd name="connsiteX136" fmla="*/ 1527861 w 2470426"/>
              <a:gd name="connsiteY136" fmla="*/ 1573779 h 2006988"/>
              <a:gd name="connsiteX137" fmla="*/ 1532346 w 2470426"/>
              <a:gd name="connsiteY137" fmla="*/ 1600688 h 2006988"/>
              <a:gd name="connsiteX138" fmla="*/ 1525245 w 2470426"/>
              <a:gd name="connsiteY138" fmla="*/ 1607042 h 2006988"/>
              <a:gd name="connsiteX139" fmla="*/ 1497962 w 2470426"/>
              <a:gd name="connsiteY139" fmla="*/ 1624234 h 2006988"/>
              <a:gd name="connsiteX140" fmla="*/ 1482265 w 2470426"/>
              <a:gd name="connsiteY140" fmla="*/ 1658244 h 2006988"/>
              <a:gd name="connsiteX141" fmla="*/ 1483760 w 2470426"/>
              <a:gd name="connsiteY141" fmla="*/ 1781579 h 2006988"/>
              <a:gd name="connsiteX142" fmla="*/ 1512912 w 2470426"/>
              <a:gd name="connsiteY142" fmla="*/ 1787559 h 2006988"/>
              <a:gd name="connsiteX143" fmla="*/ 1518892 w 2470426"/>
              <a:gd name="connsiteY143" fmla="*/ 1758781 h 2006988"/>
              <a:gd name="connsiteX144" fmla="*/ 1529730 w 2470426"/>
              <a:gd name="connsiteY144" fmla="*/ 1744578 h 2006988"/>
              <a:gd name="connsiteX145" fmla="*/ 1540942 w 2470426"/>
              <a:gd name="connsiteY145" fmla="*/ 1756912 h 2006988"/>
              <a:gd name="connsiteX146" fmla="*/ 1619428 w 2470426"/>
              <a:gd name="connsiteY146" fmla="*/ 1821195 h 2006988"/>
              <a:gd name="connsiteX147" fmla="*/ 1707631 w 2470426"/>
              <a:gd name="connsiteY147" fmla="*/ 1826054 h 2006988"/>
              <a:gd name="connsiteX148" fmla="*/ 1722954 w 2470426"/>
              <a:gd name="connsiteY148" fmla="*/ 1810731 h 2006988"/>
              <a:gd name="connsiteX149" fmla="*/ 1722954 w 2470426"/>
              <a:gd name="connsiteY149" fmla="*/ 1791670 h 2006988"/>
              <a:gd name="connsiteX150" fmla="*/ 1704267 w 2470426"/>
              <a:gd name="connsiteY150" fmla="*/ 1769619 h 2006988"/>
              <a:gd name="connsiteX151" fmla="*/ 1673247 w 2470426"/>
              <a:gd name="connsiteY151" fmla="*/ 1765508 h 2006988"/>
              <a:gd name="connsiteX152" fmla="*/ 1608963 w 2470426"/>
              <a:gd name="connsiteY152" fmla="*/ 1716922 h 2006988"/>
              <a:gd name="connsiteX153" fmla="*/ 1612701 w 2470426"/>
              <a:gd name="connsiteY153" fmla="*/ 1645537 h 2006988"/>
              <a:gd name="connsiteX154" fmla="*/ 1599993 w 2470426"/>
              <a:gd name="connsiteY154" fmla="*/ 1622739 h 2006988"/>
              <a:gd name="connsiteX155" fmla="*/ 1589902 w 2470426"/>
              <a:gd name="connsiteY155" fmla="*/ 1608163 h 2006988"/>
              <a:gd name="connsiteX156" fmla="*/ 1595135 w 2470426"/>
              <a:gd name="connsiteY156" fmla="*/ 1567425 h 2006988"/>
              <a:gd name="connsiteX157" fmla="*/ 1610832 w 2470426"/>
              <a:gd name="connsiteY157" fmla="*/ 1551728 h 2006988"/>
              <a:gd name="connsiteX158" fmla="*/ 1711368 w 2470426"/>
              <a:gd name="connsiteY158" fmla="*/ 1555092 h 2006988"/>
              <a:gd name="connsiteX159" fmla="*/ 1735287 w 2470426"/>
              <a:gd name="connsiteY159" fmla="*/ 1515849 h 2006988"/>
              <a:gd name="connsiteX160" fmla="*/ 1695297 w 2470426"/>
              <a:gd name="connsiteY160" fmla="*/ 1423161 h 2006988"/>
              <a:gd name="connsiteX161" fmla="*/ 1700156 w 2470426"/>
              <a:gd name="connsiteY161" fmla="*/ 1320009 h 2006988"/>
              <a:gd name="connsiteX162" fmla="*/ 1728934 w 2470426"/>
              <a:gd name="connsiteY162" fmla="*/ 1314777 h 2006988"/>
              <a:gd name="connsiteX163" fmla="*/ 1747247 w 2470426"/>
              <a:gd name="connsiteY163" fmla="*/ 1333837 h 2006988"/>
              <a:gd name="connsiteX164" fmla="*/ 1849652 w 2470426"/>
              <a:gd name="connsiteY164" fmla="*/ 1439980 h 2006988"/>
              <a:gd name="connsiteX165" fmla="*/ 1890764 w 2470426"/>
              <a:gd name="connsiteY165" fmla="*/ 1426525 h 2006988"/>
              <a:gd name="connsiteX166" fmla="*/ 1923279 w 2470426"/>
              <a:gd name="connsiteY166" fmla="*/ 1342060 h 2006988"/>
              <a:gd name="connsiteX167" fmla="*/ 1928885 w 2470426"/>
              <a:gd name="connsiteY167" fmla="*/ 1269928 h 2006988"/>
              <a:gd name="connsiteX168" fmla="*/ 1956916 w 2470426"/>
              <a:gd name="connsiteY168" fmla="*/ 1232180 h 2006988"/>
              <a:gd name="connsiteX169" fmla="*/ 2126968 w 2470426"/>
              <a:gd name="connsiteY169" fmla="*/ 1170139 h 2006988"/>
              <a:gd name="connsiteX170" fmla="*/ 2153877 w 2470426"/>
              <a:gd name="connsiteY170" fmla="*/ 1181351 h 2006988"/>
              <a:gd name="connsiteX171" fmla="*/ 2161726 w 2470426"/>
              <a:gd name="connsiteY171" fmla="*/ 1195553 h 2006988"/>
              <a:gd name="connsiteX172" fmla="*/ 2178544 w 2470426"/>
              <a:gd name="connsiteY172" fmla="*/ 1198543 h 2006988"/>
              <a:gd name="connsiteX173" fmla="*/ 2191999 w 2470426"/>
              <a:gd name="connsiteY173" fmla="*/ 1195553 h 2006988"/>
              <a:gd name="connsiteX174" fmla="*/ 2221898 w 2470426"/>
              <a:gd name="connsiteY174" fmla="*/ 1182846 h 2006988"/>
              <a:gd name="connsiteX175" fmla="*/ 2247312 w 2470426"/>
              <a:gd name="connsiteY175" fmla="*/ 1159674 h 2006988"/>
              <a:gd name="connsiteX176" fmla="*/ 2253666 w 2470426"/>
              <a:gd name="connsiteY176" fmla="*/ 1140987 h 2006988"/>
              <a:gd name="connsiteX177" fmla="*/ 2247312 w 2470426"/>
              <a:gd name="connsiteY177" fmla="*/ 1127159 h 2006988"/>
              <a:gd name="connsiteX178" fmla="*/ 2258151 w 2470426"/>
              <a:gd name="connsiteY178" fmla="*/ 1099876 h 2006988"/>
              <a:gd name="connsiteX179" fmla="*/ 2313091 w 2470426"/>
              <a:gd name="connsiteY179" fmla="*/ 1080815 h 2006988"/>
              <a:gd name="connsiteX180" fmla="*/ 2427082 w 2470426"/>
              <a:gd name="connsiteY180" fmla="*/ 1042693 h 2006988"/>
              <a:gd name="connsiteX181" fmla="*/ 2417364 w 2470426"/>
              <a:gd name="connsiteY181" fmla="*/ 998966 h 2006988"/>
              <a:gd name="connsiteX182" fmla="*/ 1682590 w 2470426"/>
              <a:gd name="connsiteY182" fmla="*/ 1238160 h 2006988"/>
              <a:gd name="connsiteX183" fmla="*/ 1640731 w 2470426"/>
              <a:gd name="connsiteY183" fmla="*/ 1219846 h 2006988"/>
              <a:gd name="connsiteX184" fmla="*/ 1585418 w 2470426"/>
              <a:gd name="connsiteY184" fmla="*/ 1122674 h 2006988"/>
              <a:gd name="connsiteX185" fmla="*/ 1473295 w 2470426"/>
              <a:gd name="connsiteY185" fmla="*/ 1093522 h 2006988"/>
              <a:gd name="connsiteX186" fmla="*/ 1433679 w 2470426"/>
              <a:gd name="connsiteY186" fmla="*/ 1090158 h 2006988"/>
              <a:gd name="connsiteX187" fmla="*/ 1420224 w 2470426"/>
              <a:gd name="connsiteY187" fmla="*/ 1066986 h 2006988"/>
              <a:gd name="connsiteX188" fmla="*/ 1447507 w 2470426"/>
              <a:gd name="connsiteY188" fmla="*/ 1024006 h 2006988"/>
              <a:gd name="connsiteX189" fmla="*/ 1533841 w 2470426"/>
              <a:gd name="connsiteY189" fmla="*/ 1027370 h 2006988"/>
              <a:gd name="connsiteX190" fmla="*/ 1662408 w 2470426"/>
              <a:gd name="connsiteY190" fmla="*/ 1152947 h 2006988"/>
              <a:gd name="connsiteX191" fmla="*/ 1695297 w 2470426"/>
              <a:gd name="connsiteY191" fmla="*/ 1212372 h 2006988"/>
              <a:gd name="connsiteX192" fmla="*/ 1682590 w 2470426"/>
              <a:gd name="connsiteY192" fmla="*/ 1238160 h 200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470426" h="2006988">
                <a:moveTo>
                  <a:pt x="2417364" y="998966"/>
                </a:moveTo>
                <a:cubicBezTo>
                  <a:pt x="2354950" y="1018774"/>
                  <a:pt x="2292535" y="1038582"/>
                  <a:pt x="2230120" y="1058764"/>
                </a:cubicBezTo>
                <a:cubicBezTo>
                  <a:pt x="2212928" y="1064370"/>
                  <a:pt x="2196857" y="1063623"/>
                  <a:pt x="2181534" y="1053906"/>
                </a:cubicBezTo>
                <a:cubicBezTo>
                  <a:pt x="2155746" y="1037461"/>
                  <a:pt x="2128089" y="1036713"/>
                  <a:pt x="2098937" y="1041198"/>
                </a:cubicBezTo>
                <a:cubicBezTo>
                  <a:pt x="2072402" y="1045683"/>
                  <a:pt x="2046240" y="1052037"/>
                  <a:pt x="2020452" y="1059512"/>
                </a:cubicBezTo>
                <a:cubicBezTo>
                  <a:pt x="2005128" y="1063996"/>
                  <a:pt x="1997280" y="1060259"/>
                  <a:pt x="1990926" y="1045683"/>
                </a:cubicBezTo>
                <a:cubicBezTo>
                  <a:pt x="1987936" y="1038582"/>
                  <a:pt x="1984573" y="1031855"/>
                  <a:pt x="1981583" y="1024754"/>
                </a:cubicBezTo>
                <a:cubicBezTo>
                  <a:pt x="1976724" y="1013541"/>
                  <a:pt x="1968502" y="1007562"/>
                  <a:pt x="1956542" y="1005319"/>
                </a:cubicBezTo>
                <a:cubicBezTo>
                  <a:pt x="1888521" y="992612"/>
                  <a:pt x="1741267" y="1009804"/>
                  <a:pt x="1672499" y="904783"/>
                </a:cubicBezTo>
                <a:cubicBezTo>
                  <a:pt x="1657923" y="882358"/>
                  <a:pt x="1646337" y="859187"/>
                  <a:pt x="1638489" y="834146"/>
                </a:cubicBezTo>
                <a:cubicBezTo>
                  <a:pt x="1635873" y="825924"/>
                  <a:pt x="1637367" y="818075"/>
                  <a:pt x="1638862" y="809853"/>
                </a:cubicBezTo>
                <a:cubicBezTo>
                  <a:pt x="1644842" y="779206"/>
                  <a:pt x="1644095" y="750054"/>
                  <a:pt x="1617933" y="727630"/>
                </a:cubicBezTo>
                <a:cubicBezTo>
                  <a:pt x="1609711" y="720529"/>
                  <a:pt x="1607842" y="711933"/>
                  <a:pt x="1611206" y="701842"/>
                </a:cubicBezTo>
                <a:cubicBezTo>
                  <a:pt x="1620175" y="676054"/>
                  <a:pt x="1635873" y="654750"/>
                  <a:pt x="1656802" y="637558"/>
                </a:cubicBezTo>
                <a:cubicBezTo>
                  <a:pt x="1667640" y="628588"/>
                  <a:pt x="1681095" y="624851"/>
                  <a:pt x="1694176" y="631205"/>
                </a:cubicBezTo>
                <a:cubicBezTo>
                  <a:pt x="1711368" y="639427"/>
                  <a:pt x="1728186" y="648770"/>
                  <a:pt x="1737530" y="666336"/>
                </a:cubicBezTo>
                <a:cubicBezTo>
                  <a:pt x="1743510" y="677549"/>
                  <a:pt x="1767803" y="717913"/>
                  <a:pt x="1776025" y="725014"/>
                </a:cubicBezTo>
                <a:cubicBezTo>
                  <a:pt x="1785369" y="732862"/>
                  <a:pt x="1799197" y="733610"/>
                  <a:pt x="1807420" y="726882"/>
                </a:cubicBezTo>
                <a:cubicBezTo>
                  <a:pt x="1822369" y="714549"/>
                  <a:pt x="1825733" y="696983"/>
                  <a:pt x="1816016" y="679791"/>
                </a:cubicBezTo>
                <a:cubicBezTo>
                  <a:pt x="1813773" y="675306"/>
                  <a:pt x="1810783" y="671195"/>
                  <a:pt x="1808541" y="666336"/>
                </a:cubicBezTo>
                <a:cubicBezTo>
                  <a:pt x="1804803" y="658861"/>
                  <a:pt x="1803682" y="651387"/>
                  <a:pt x="1809288" y="643912"/>
                </a:cubicBezTo>
                <a:cubicBezTo>
                  <a:pt x="1811157" y="641296"/>
                  <a:pt x="1814521" y="628215"/>
                  <a:pt x="1811904" y="626346"/>
                </a:cubicBezTo>
                <a:cubicBezTo>
                  <a:pt x="1809662" y="624851"/>
                  <a:pt x="1801066" y="628588"/>
                  <a:pt x="1799945" y="630083"/>
                </a:cubicBezTo>
                <a:cubicBezTo>
                  <a:pt x="1793591" y="637932"/>
                  <a:pt x="1787611" y="634568"/>
                  <a:pt x="1781631" y="629336"/>
                </a:cubicBezTo>
                <a:cubicBezTo>
                  <a:pt x="1774530" y="623356"/>
                  <a:pt x="1770045" y="615881"/>
                  <a:pt x="1768551" y="606912"/>
                </a:cubicBezTo>
                <a:cubicBezTo>
                  <a:pt x="1765934" y="592336"/>
                  <a:pt x="1776399" y="582992"/>
                  <a:pt x="1790601" y="587103"/>
                </a:cubicBezTo>
                <a:cubicBezTo>
                  <a:pt x="1796207" y="588598"/>
                  <a:pt x="1801440" y="591214"/>
                  <a:pt x="1805177" y="595326"/>
                </a:cubicBezTo>
                <a:cubicBezTo>
                  <a:pt x="1810036" y="600932"/>
                  <a:pt x="1813399" y="599437"/>
                  <a:pt x="1814894" y="592709"/>
                </a:cubicBezTo>
                <a:cubicBezTo>
                  <a:pt x="1816763" y="582245"/>
                  <a:pt x="1823117" y="574022"/>
                  <a:pt x="1827975" y="565426"/>
                </a:cubicBezTo>
                <a:cubicBezTo>
                  <a:pt x="1833955" y="555335"/>
                  <a:pt x="1840309" y="555709"/>
                  <a:pt x="1845541" y="566548"/>
                </a:cubicBezTo>
                <a:cubicBezTo>
                  <a:pt x="1850400" y="576265"/>
                  <a:pt x="1854885" y="586730"/>
                  <a:pt x="1860117" y="596447"/>
                </a:cubicBezTo>
                <a:cubicBezTo>
                  <a:pt x="1863107" y="602053"/>
                  <a:pt x="1866844" y="606538"/>
                  <a:pt x="1874693" y="604295"/>
                </a:cubicBezTo>
                <a:cubicBezTo>
                  <a:pt x="1882915" y="601679"/>
                  <a:pt x="1885531" y="596073"/>
                  <a:pt x="1885158" y="588224"/>
                </a:cubicBezTo>
                <a:cubicBezTo>
                  <a:pt x="1884410" y="580376"/>
                  <a:pt x="1883289" y="572527"/>
                  <a:pt x="1881046" y="565053"/>
                </a:cubicBezTo>
                <a:cubicBezTo>
                  <a:pt x="1873945" y="538143"/>
                  <a:pt x="1859369" y="516092"/>
                  <a:pt x="1841056" y="495910"/>
                </a:cubicBezTo>
                <a:cubicBezTo>
                  <a:pt x="1832460" y="486567"/>
                  <a:pt x="1833955" y="483951"/>
                  <a:pt x="1845167" y="479092"/>
                </a:cubicBezTo>
                <a:cubicBezTo>
                  <a:pt x="1862359" y="471991"/>
                  <a:pt x="1866097" y="459284"/>
                  <a:pt x="1856006" y="443213"/>
                </a:cubicBezTo>
                <a:cubicBezTo>
                  <a:pt x="1850773" y="434991"/>
                  <a:pt x="1842551" y="430880"/>
                  <a:pt x="1835824" y="424526"/>
                </a:cubicBezTo>
                <a:cubicBezTo>
                  <a:pt x="1827975" y="417425"/>
                  <a:pt x="1827975" y="412566"/>
                  <a:pt x="1838066" y="409576"/>
                </a:cubicBezTo>
                <a:cubicBezTo>
                  <a:pt x="1898986" y="391637"/>
                  <a:pt x="1943835" y="365475"/>
                  <a:pt x="1976350" y="329596"/>
                </a:cubicBezTo>
                <a:cubicBezTo>
                  <a:pt x="1980835" y="321374"/>
                  <a:pt x="1978967" y="318010"/>
                  <a:pt x="1969623" y="318010"/>
                </a:cubicBezTo>
                <a:cubicBezTo>
                  <a:pt x="1956168" y="317636"/>
                  <a:pt x="1860864" y="342303"/>
                  <a:pt x="1824985" y="343051"/>
                </a:cubicBezTo>
                <a:cubicBezTo>
                  <a:pt x="1816763" y="343051"/>
                  <a:pt x="1812652" y="340434"/>
                  <a:pt x="1810036" y="332212"/>
                </a:cubicBezTo>
                <a:cubicBezTo>
                  <a:pt x="1799571" y="296707"/>
                  <a:pt x="1738651" y="92644"/>
                  <a:pt x="1558508" y="6684"/>
                </a:cubicBezTo>
                <a:cubicBezTo>
                  <a:pt x="1552528" y="4068"/>
                  <a:pt x="1544306" y="-3033"/>
                  <a:pt x="1541316" y="1451"/>
                </a:cubicBezTo>
                <a:cubicBezTo>
                  <a:pt x="1537579" y="6684"/>
                  <a:pt x="1545801" y="13411"/>
                  <a:pt x="1549912" y="18643"/>
                </a:cubicBezTo>
                <a:cubicBezTo>
                  <a:pt x="1645590" y="169635"/>
                  <a:pt x="1616438" y="285494"/>
                  <a:pt x="1597377" y="342677"/>
                </a:cubicBezTo>
                <a:cubicBezTo>
                  <a:pt x="1594387" y="351647"/>
                  <a:pt x="1589529" y="355384"/>
                  <a:pt x="1580559" y="356131"/>
                </a:cubicBezTo>
                <a:cubicBezTo>
                  <a:pt x="1551407" y="359495"/>
                  <a:pt x="1457224" y="358748"/>
                  <a:pt x="1440032" y="363233"/>
                </a:cubicBezTo>
                <a:cubicBezTo>
                  <a:pt x="1424709" y="366970"/>
                  <a:pt x="1423214" y="371829"/>
                  <a:pt x="1433679" y="383415"/>
                </a:cubicBezTo>
                <a:cubicBezTo>
                  <a:pt x="1450871" y="402475"/>
                  <a:pt x="1472922" y="411819"/>
                  <a:pt x="1497215" y="417051"/>
                </a:cubicBezTo>
                <a:cubicBezTo>
                  <a:pt x="1519639" y="421910"/>
                  <a:pt x="1571963" y="421910"/>
                  <a:pt x="1573084" y="425273"/>
                </a:cubicBezTo>
                <a:cubicBezTo>
                  <a:pt x="1573832" y="428263"/>
                  <a:pt x="1541316" y="448445"/>
                  <a:pt x="1525993" y="453304"/>
                </a:cubicBezTo>
                <a:cubicBezTo>
                  <a:pt x="1487497" y="472365"/>
                  <a:pt x="1426578" y="452930"/>
                  <a:pt x="1430315" y="459284"/>
                </a:cubicBezTo>
                <a:cubicBezTo>
                  <a:pt x="1444891" y="486567"/>
                  <a:pt x="1458346" y="514971"/>
                  <a:pt x="1494225" y="520204"/>
                </a:cubicBezTo>
                <a:cubicBezTo>
                  <a:pt x="1499083" y="520951"/>
                  <a:pt x="1506558" y="520577"/>
                  <a:pt x="1506932" y="526183"/>
                </a:cubicBezTo>
                <a:cubicBezTo>
                  <a:pt x="1506932" y="532163"/>
                  <a:pt x="1499457" y="533285"/>
                  <a:pt x="1494225" y="533658"/>
                </a:cubicBezTo>
                <a:cubicBezTo>
                  <a:pt x="1420224" y="536275"/>
                  <a:pt x="1392193" y="578881"/>
                  <a:pt x="1376496" y="584113"/>
                </a:cubicBezTo>
                <a:cubicBezTo>
                  <a:pt x="1349961" y="593083"/>
                  <a:pt x="1335011" y="589346"/>
                  <a:pt x="1316698" y="567669"/>
                </a:cubicBezTo>
                <a:cubicBezTo>
                  <a:pt x="1274465" y="511981"/>
                  <a:pt x="1191121" y="483577"/>
                  <a:pt x="1099928" y="523194"/>
                </a:cubicBezTo>
                <a:cubicBezTo>
                  <a:pt x="1049473" y="545244"/>
                  <a:pt x="1011725" y="553093"/>
                  <a:pt x="914553" y="480213"/>
                </a:cubicBezTo>
                <a:cubicBezTo>
                  <a:pt x="886896" y="463769"/>
                  <a:pt x="858118" y="450314"/>
                  <a:pt x="825976" y="445455"/>
                </a:cubicBezTo>
                <a:cubicBezTo>
                  <a:pt x="791218" y="440597"/>
                  <a:pt x="759450" y="448819"/>
                  <a:pt x="729177" y="465264"/>
                </a:cubicBezTo>
                <a:cubicBezTo>
                  <a:pt x="700773" y="480587"/>
                  <a:pt x="686571" y="476102"/>
                  <a:pt x="636490" y="424526"/>
                </a:cubicBezTo>
                <a:cubicBezTo>
                  <a:pt x="621540" y="408829"/>
                  <a:pt x="603974" y="406213"/>
                  <a:pt x="584166" y="415182"/>
                </a:cubicBezTo>
                <a:cubicBezTo>
                  <a:pt x="562115" y="424900"/>
                  <a:pt x="545671" y="441718"/>
                  <a:pt x="528478" y="457789"/>
                </a:cubicBezTo>
                <a:cubicBezTo>
                  <a:pt x="519509" y="466385"/>
                  <a:pt x="514276" y="476102"/>
                  <a:pt x="511286" y="487688"/>
                </a:cubicBezTo>
                <a:cubicBezTo>
                  <a:pt x="506802" y="506001"/>
                  <a:pt x="473912" y="654003"/>
                  <a:pt x="453730" y="707074"/>
                </a:cubicBezTo>
                <a:cubicBezTo>
                  <a:pt x="442144" y="737721"/>
                  <a:pt x="386083" y="868904"/>
                  <a:pt x="317689" y="800509"/>
                </a:cubicBezTo>
                <a:cubicBezTo>
                  <a:pt x="309466" y="790044"/>
                  <a:pt x="299375" y="781075"/>
                  <a:pt x="287042" y="775469"/>
                </a:cubicBezTo>
                <a:cubicBezTo>
                  <a:pt x="272840" y="768741"/>
                  <a:pt x="262001" y="771731"/>
                  <a:pt x="253405" y="785186"/>
                </a:cubicBezTo>
                <a:cubicBezTo>
                  <a:pt x="247799" y="793782"/>
                  <a:pt x="245183" y="803499"/>
                  <a:pt x="241819" y="813216"/>
                </a:cubicBezTo>
                <a:cubicBezTo>
                  <a:pt x="214910" y="890581"/>
                  <a:pt x="225001" y="996349"/>
                  <a:pt x="177910" y="1112957"/>
                </a:cubicBezTo>
                <a:cubicBezTo>
                  <a:pt x="159970" y="1147715"/>
                  <a:pt x="129697" y="1160048"/>
                  <a:pt x="92697" y="1162290"/>
                </a:cubicBezTo>
                <a:cubicBezTo>
                  <a:pt x="73262" y="1163412"/>
                  <a:pt x="53454" y="1165280"/>
                  <a:pt x="34767" y="1172381"/>
                </a:cubicBezTo>
                <a:cubicBezTo>
                  <a:pt x="19817" y="1177987"/>
                  <a:pt x="14959" y="1187705"/>
                  <a:pt x="19444" y="1203402"/>
                </a:cubicBezTo>
                <a:cubicBezTo>
                  <a:pt x="33272" y="1245635"/>
                  <a:pt x="101666" y="1329352"/>
                  <a:pt x="180526" y="1358131"/>
                </a:cubicBezTo>
                <a:cubicBezTo>
                  <a:pt x="223506" y="1371959"/>
                  <a:pt x="261628" y="1364858"/>
                  <a:pt x="294890" y="1333464"/>
                </a:cubicBezTo>
                <a:cubicBezTo>
                  <a:pt x="349457" y="1289362"/>
                  <a:pt x="364406" y="1141361"/>
                  <a:pt x="492973" y="1137623"/>
                </a:cubicBezTo>
                <a:cubicBezTo>
                  <a:pt x="513529" y="1139118"/>
                  <a:pt x="532216" y="1146593"/>
                  <a:pt x="550529" y="1155937"/>
                </a:cubicBezTo>
                <a:cubicBezTo>
                  <a:pt x="566974" y="1164533"/>
                  <a:pt x="584540" y="1155563"/>
                  <a:pt x="585287" y="1136876"/>
                </a:cubicBezTo>
                <a:cubicBezTo>
                  <a:pt x="587530" y="1075582"/>
                  <a:pt x="555388" y="1015784"/>
                  <a:pt x="552024" y="978784"/>
                </a:cubicBezTo>
                <a:cubicBezTo>
                  <a:pt x="547913" y="936177"/>
                  <a:pt x="592388" y="878621"/>
                  <a:pt x="670500" y="886470"/>
                </a:cubicBezTo>
                <a:cubicBezTo>
                  <a:pt x="694046" y="885348"/>
                  <a:pt x="720955" y="876379"/>
                  <a:pt x="714975" y="814711"/>
                </a:cubicBezTo>
                <a:cubicBezTo>
                  <a:pt x="718339" y="797893"/>
                  <a:pt x="728056" y="791913"/>
                  <a:pt x="744874" y="796398"/>
                </a:cubicBezTo>
                <a:cubicBezTo>
                  <a:pt x="760572" y="800509"/>
                  <a:pt x="802430" y="822186"/>
                  <a:pt x="809905" y="819944"/>
                </a:cubicBezTo>
                <a:cubicBezTo>
                  <a:pt x="870078" y="802752"/>
                  <a:pt x="872320" y="756408"/>
                  <a:pt x="888765" y="739216"/>
                </a:cubicBezTo>
                <a:cubicBezTo>
                  <a:pt x="914926" y="711559"/>
                  <a:pt x="946321" y="699599"/>
                  <a:pt x="975472" y="723892"/>
                </a:cubicBezTo>
                <a:cubicBezTo>
                  <a:pt x="1015836" y="757903"/>
                  <a:pt x="1038261" y="755660"/>
                  <a:pt x="1051716" y="747812"/>
                </a:cubicBezTo>
                <a:cubicBezTo>
                  <a:pt x="1061433" y="742579"/>
                  <a:pt x="1097686" y="714549"/>
                  <a:pt x="1107029" y="704084"/>
                </a:cubicBezTo>
                <a:cubicBezTo>
                  <a:pt x="1134312" y="686892"/>
                  <a:pt x="1159727" y="696236"/>
                  <a:pt x="1174303" y="714923"/>
                </a:cubicBezTo>
                <a:cubicBezTo>
                  <a:pt x="1189626" y="735105"/>
                  <a:pt x="1196727" y="753792"/>
                  <a:pt x="1182899" y="774721"/>
                </a:cubicBezTo>
                <a:cubicBezTo>
                  <a:pt x="1136555" y="846106"/>
                  <a:pt x="1035645" y="906652"/>
                  <a:pt x="897734" y="1007935"/>
                </a:cubicBezTo>
                <a:cubicBezTo>
                  <a:pt x="855875" y="1047178"/>
                  <a:pt x="825229" y="1078572"/>
                  <a:pt x="839431" y="1152573"/>
                </a:cubicBezTo>
                <a:cubicBezTo>
                  <a:pt x="845411" y="1210877"/>
                  <a:pt x="936603" y="1354767"/>
                  <a:pt x="978836" y="1397000"/>
                </a:cubicBezTo>
                <a:cubicBezTo>
                  <a:pt x="996028" y="1414192"/>
                  <a:pt x="996028" y="1414192"/>
                  <a:pt x="972109" y="1422040"/>
                </a:cubicBezTo>
                <a:cubicBezTo>
                  <a:pt x="902967" y="1444465"/>
                  <a:pt x="832330" y="1462404"/>
                  <a:pt x="762440" y="1482586"/>
                </a:cubicBezTo>
                <a:cubicBezTo>
                  <a:pt x="729551" y="1492303"/>
                  <a:pt x="696662" y="1501273"/>
                  <a:pt x="662651" y="1505384"/>
                </a:cubicBezTo>
                <a:cubicBezTo>
                  <a:pt x="463448" y="1515102"/>
                  <a:pt x="170809" y="1413070"/>
                  <a:pt x="7484" y="1312534"/>
                </a:cubicBezTo>
                <a:cubicBezTo>
                  <a:pt x="-18678" y="1311039"/>
                  <a:pt x="29908" y="1364484"/>
                  <a:pt x="58686" y="1382424"/>
                </a:cubicBezTo>
                <a:cubicBezTo>
                  <a:pt x="43737" y="1385787"/>
                  <a:pt x="29535" y="1397373"/>
                  <a:pt x="34019" y="1408212"/>
                </a:cubicBezTo>
                <a:cubicBezTo>
                  <a:pt x="76252" y="1451939"/>
                  <a:pt x="77373" y="1495293"/>
                  <a:pt x="115869" y="1539769"/>
                </a:cubicBezTo>
                <a:cubicBezTo>
                  <a:pt x="119980" y="1544627"/>
                  <a:pt x="119232" y="1547617"/>
                  <a:pt x="113626" y="1550981"/>
                </a:cubicBezTo>
                <a:cubicBezTo>
                  <a:pt x="107646" y="1554344"/>
                  <a:pt x="92697" y="1551728"/>
                  <a:pt x="94192" y="1558456"/>
                </a:cubicBezTo>
                <a:cubicBezTo>
                  <a:pt x="114747" y="1641052"/>
                  <a:pt x="193233" y="1684780"/>
                  <a:pt x="195475" y="1747568"/>
                </a:cubicBezTo>
                <a:cubicBezTo>
                  <a:pt x="192859" y="1772235"/>
                  <a:pt x="217900" y="1798023"/>
                  <a:pt x="242941" y="1799892"/>
                </a:cubicBezTo>
                <a:cubicBezTo>
                  <a:pt x="335254" y="1804377"/>
                  <a:pt x="497084" y="1762144"/>
                  <a:pt x="595378" y="1687396"/>
                </a:cubicBezTo>
                <a:cubicBezTo>
                  <a:pt x="626772" y="1661982"/>
                  <a:pt x="659662" y="1638436"/>
                  <a:pt x="692924" y="1616012"/>
                </a:cubicBezTo>
                <a:cubicBezTo>
                  <a:pt x="722450" y="1596203"/>
                  <a:pt x="750481" y="1573779"/>
                  <a:pt x="785238" y="1564062"/>
                </a:cubicBezTo>
                <a:cubicBezTo>
                  <a:pt x="810653" y="1556961"/>
                  <a:pt x="960897" y="1519587"/>
                  <a:pt x="1010604" y="1507253"/>
                </a:cubicBezTo>
                <a:cubicBezTo>
                  <a:pt x="1046109" y="1498283"/>
                  <a:pt x="1045362" y="1493051"/>
                  <a:pt x="1070776" y="1528556"/>
                </a:cubicBezTo>
                <a:cubicBezTo>
                  <a:pt x="1111514" y="1584991"/>
                  <a:pt x="1152999" y="1640679"/>
                  <a:pt x="1200465" y="1691881"/>
                </a:cubicBezTo>
                <a:cubicBezTo>
                  <a:pt x="1218778" y="1711316"/>
                  <a:pt x="1240828" y="1720659"/>
                  <a:pt x="1266990" y="1722154"/>
                </a:cubicBezTo>
                <a:cubicBezTo>
                  <a:pt x="1282314" y="1723275"/>
                  <a:pt x="1297263" y="1721407"/>
                  <a:pt x="1312587" y="1720285"/>
                </a:cubicBezTo>
                <a:cubicBezTo>
                  <a:pt x="1315950" y="1719912"/>
                  <a:pt x="1319688" y="1718790"/>
                  <a:pt x="1319688" y="1724770"/>
                </a:cubicBezTo>
                <a:cubicBezTo>
                  <a:pt x="1320062" y="1735235"/>
                  <a:pt x="1320809" y="1745700"/>
                  <a:pt x="1321556" y="1756164"/>
                </a:cubicBezTo>
                <a:cubicBezTo>
                  <a:pt x="1321930" y="1762518"/>
                  <a:pt x="1319688" y="1764760"/>
                  <a:pt x="1313334" y="1764013"/>
                </a:cubicBezTo>
                <a:cubicBezTo>
                  <a:pt x="1304738" y="1762892"/>
                  <a:pt x="1296516" y="1764387"/>
                  <a:pt x="1290536" y="1771488"/>
                </a:cubicBezTo>
                <a:cubicBezTo>
                  <a:pt x="1278576" y="1784943"/>
                  <a:pt x="1270728" y="1800640"/>
                  <a:pt x="1273344" y="1818953"/>
                </a:cubicBezTo>
                <a:cubicBezTo>
                  <a:pt x="1276334" y="1840256"/>
                  <a:pt x="1275960" y="1861186"/>
                  <a:pt x="1270354" y="1882115"/>
                </a:cubicBezTo>
                <a:cubicBezTo>
                  <a:pt x="1266990" y="1895196"/>
                  <a:pt x="1266243" y="1909024"/>
                  <a:pt x="1267364" y="1922853"/>
                </a:cubicBezTo>
                <a:cubicBezTo>
                  <a:pt x="1268111" y="1929954"/>
                  <a:pt x="1282687" y="1927338"/>
                  <a:pt x="1283435" y="1924348"/>
                </a:cubicBezTo>
                <a:cubicBezTo>
                  <a:pt x="1287172" y="1912388"/>
                  <a:pt x="1301375" y="1870529"/>
                  <a:pt x="1307354" y="1862681"/>
                </a:cubicBezTo>
                <a:cubicBezTo>
                  <a:pt x="1313334" y="1855206"/>
                  <a:pt x="1320062" y="1855206"/>
                  <a:pt x="1326415" y="1862307"/>
                </a:cubicBezTo>
                <a:cubicBezTo>
                  <a:pt x="1332395" y="1868660"/>
                  <a:pt x="1330900" y="1876135"/>
                  <a:pt x="1329405" y="1883236"/>
                </a:cubicBezTo>
                <a:cubicBezTo>
                  <a:pt x="1327163" y="1896691"/>
                  <a:pt x="1321930" y="1949762"/>
                  <a:pt x="1335385" y="1958358"/>
                </a:cubicBezTo>
                <a:cubicBezTo>
                  <a:pt x="1349213" y="1967328"/>
                  <a:pt x="1437042" y="2010308"/>
                  <a:pt x="1438911" y="2010308"/>
                </a:cubicBezTo>
                <a:cubicBezTo>
                  <a:pt x="1457224" y="2003581"/>
                  <a:pt x="1466194" y="1976672"/>
                  <a:pt x="1446760" y="1960601"/>
                </a:cubicBezTo>
                <a:cubicBezTo>
                  <a:pt x="1437042" y="1952378"/>
                  <a:pt x="1399295" y="1925095"/>
                  <a:pt x="1398921" y="1914257"/>
                </a:cubicBezTo>
                <a:cubicBezTo>
                  <a:pt x="1398547" y="1902297"/>
                  <a:pt x="1403779" y="1839509"/>
                  <a:pt x="1407517" y="1820074"/>
                </a:cubicBezTo>
                <a:cubicBezTo>
                  <a:pt x="1410133" y="1807367"/>
                  <a:pt x="1412002" y="1795033"/>
                  <a:pt x="1410881" y="1782326"/>
                </a:cubicBezTo>
                <a:cubicBezTo>
                  <a:pt x="1409759" y="1768498"/>
                  <a:pt x="1403032" y="1762144"/>
                  <a:pt x="1389577" y="1761771"/>
                </a:cubicBezTo>
                <a:cubicBezTo>
                  <a:pt x="1388082" y="1761771"/>
                  <a:pt x="1386214" y="1761771"/>
                  <a:pt x="1384719" y="1761771"/>
                </a:cubicBezTo>
                <a:cubicBezTo>
                  <a:pt x="1373880" y="1761397"/>
                  <a:pt x="1371264" y="1758781"/>
                  <a:pt x="1370890" y="1747942"/>
                </a:cubicBezTo>
                <a:cubicBezTo>
                  <a:pt x="1370517" y="1730376"/>
                  <a:pt x="1370890" y="1712810"/>
                  <a:pt x="1370890" y="1695618"/>
                </a:cubicBezTo>
                <a:cubicBezTo>
                  <a:pt x="1375001" y="1589850"/>
                  <a:pt x="1462083" y="1566304"/>
                  <a:pt x="1511791" y="1567425"/>
                </a:cubicBezTo>
                <a:cubicBezTo>
                  <a:pt x="1518144" y="1566304"/>
                  <a:pt x="1524498" y="1567799"/>
                  <a:pt x="1527861" y="1573779"/>
                </a:cubicBezTo>
                <a:cubicBezTo>
                  <a:pt x="1532346" y="1582001"/>
                  <a:pt x="1533467" y="1591345"/>
                  <a:pt x="1532346" y="1600688"/>
                </a:cubicBezTo>
                <a:cubicBezTo>
                  <a:pt x="1531973" y="1604426"/>
                  <a:pt x="1528983" y="1607042"/>
                  <a:pt x="1525245" y="1607042"/>
                </a:cubicBezTo>
                <a:cubicBezTo>
                  <a:pt x="1512538" y="1607042"/>
                  <a:pt x="1505063" y="1615638"/>
                  <a:pt x="1497962" y="1624234"/>
                </a:cubicBezTo>
                <a:cubicBezTo>
                  <a:pt x="1489740" y="1633951"/>
                  <a:pt x="1481891" y="1644790"/>
                  <a:pt x="1482265" y="1658244"/>
                </a:cubicBezTo>
                <a:cubicBezTo>
                  <a:pt x="1489366" y="1718417"/>
                  <a:pt x="1485629" y="1735609"/>
                  <a:pt x="1483760" y="1781579"/>
                </a:cubicBezTo>
                <a:cubicBezTo>
                  <a:pt x="1483386" y="1789427"/>
                  <a:pt x="1509174" y="1794286"/>
                  <a:pt x="1512912" y="1787559"/>
                </a:cubicBezTo>
                <a:cubicBezTo>
                  <a:pt x="1515902" y="1782326"/>
                  <a:pt x="1517397" y="1762518"/>
                  <a:pt x="1518892" y="1758781"/>
                </a:cubicBezTo>
                <a:cubicBezTo>
                  <a:pt x="1521134" y="1753175"/>
                  <a:pt x="1522255" y="1745326"/>
                  <a:pt x="1529730" y="1744578"/>
                </a:cubicBezTo>
                <a:cubicBezTo>
                  <a:pt x="1537205" y="1743831"/>
                  <a:pt x="1538700" y="1751680"/>
                  <a:pt x="1540942" y="1756912"/>
                </a:cubicBezTo>
                <a:cubicBezTo>
                  <a:pt x="1557387" y="1790549"/>
                  <a:pt x="1581680" y="1813721"/>
                  <a:pt x="1619428" y="1821195"/>
                </a:cubicBezTo>
                <a:cubicBezTo>
                  <a:pt x="1638115" y="1824933"/>
                  <a:pt x="1696792" y="1826801"/>
                  <a:pt x="1707631" y="1826054"/>
                </a:cubicBezTo>
                <a:cubicBezTo>
                  <a:pt x="1718469" y="1825306"/>
                  <a:pt x="1722580" y="1821195"/>
                  <a:pt x="1722954" y="1810731"/>
                </a:cubicBezTo>
                <a:cubicBezTo>
                  <a:pt x="1723328" y="1804377"/>
                  <a:pt x="1723328" y="1798023"/>
                  <a:pt x="1722954" y="1791670"/>
                </a:cubicBezTo>
                <a:cubicBezTo>
                  <a:pt x="1721833" y="1779710"/>
                  <a:pt x="1715853" y="1772235"/>
                  <a:pt x="1704267" y="1769619"/>
                </a:cubicBezTo>
                <a:cubicBezTo>
                  <a:pt x="1694176" y="1767003"/>
                  <a:pt x="1683711" y="1766255"/>
                  <a:pt x="1673247" y="1765508"/>
                </a:cubicBezTo>
                <a:cubicBezTo>
                  <a:pt x="1640357" y="1764013"/>
                  <a:pt x="1616438" y="1742710"/>
                  <a:pt x="1608963" y="1716922"/>
                </a:cubicBezTo>
                <a:cubicBezTo>
                  <a:pt x="1602610" y="1694871"/>
                  <a:pt x="1596256" y="1679548"/>
                  <a:pt x="1612701" y="1645537"/>
                </a:cubicBezTo>
                <a:cubicBezTo>
                  <a:pt x="1616438" y="1633204"/>
                  <a:pt x="1612701" y="1625729"/>
                  <a:pt x="1599993" y="1622739"/>
                </a:cubicBezTo>
                <a:cubicBezTo>
                  <a:pt x="1591771" y="1620870"/>
                  <a:pt x="1588781" y="1615638"/>
                  <a:pt x="1589902" y="1608163"/>
                </a:cubicBezTo>
                <a:cubicBezTo>
                  <a:pt x="1591397" y="1594708"/>
                  <a:pt x="1592519" y="1580880"/>
                  <a:pt x="1595135" y="1567425"/>
                </a:cubicBezTo>
                <a:cubicBezTo>
                  <a:pt x="1596630" y="1558456"/>
                  <a:pt x="1601862" y="1553597"/>
                  <a:pt x="1610832" y="1551728"/>
                </a:cubicBezTo>
                <a:cubicBezTo>
                  <a:pt x="1623539" y="1549112"/>
                  <a:pt x="1660913" y="1552849"/>
                  <a:pt x="1711368" y="1555092"/>
                </a:cubicBezTo>
                <a:cubicBezTo>
                  <a:pt x="1736409" y="1554344"/>
                  <a:pt x="1751358" y="1545748"/>
                  <a:pt x="1735287" y="1515849"/>
                </a:cubicBezTo>
                <a:cubicBezTo>
                  <a:pt x="1719217" y="1486324"/>
                  <a:pt x="1705388" y="1455677"/>
                  <a:pt x="1695297" y="1423161"/>
                </a:cubicBezTo>
                <a:cubicBezTo>
                  <a:pt x="1688944" y="1402232"/>
                  <a:pt x="1678105" y="1345423"/>
                  <a:pt x="1700156" y="1320009"/>
                </a:cubicBezTo>
                <a:cubicBezTo>
                  <a:pt x="1708378" y="1308797"/>
                  <a:pt x="1717348" y="1307302"/>
                  <a:pt x="1728934" y="1314777"/>
                </a:cubicBezTo>
                <a:cubicBezTo>
                  <a:pt x="1736783" y="1319635"/>
                  <a:pt x="1742015" y="1326736"/>
                  <a:pt x="1747247" y="1333837"/>
                </a:cubicBezTo>
                <a:cubicBezTo>
                  <a:pt x="1779015" y="1392515"/>
                  <a:pt x="1826107" y="1432505"/>
                  <a:pt x="1849652" y="1439980"/>
                </a:cubicBezTo>
                <a:cubicBezTo>
                  <a:pt x="1866471" y="1445212"/>
                  <a:pt x="1879925" y="1440353"/>
                  <a:pt x="1890764" y="1426525"/>
                </a:cubicBezTo>
                <a:cubicBezTo>
                  <a:pt x="1910198" y="1401484"/>
                  <a:pt x="1918047" y="1372333"/>
                  <a:pt x="1923279" y="1342060"/>
                </a:cubicBezTo>
                <a:cubicBezTo>
                  <a:pt x="1927390" y="1318140"/>
                  <a:pt x="1925895" y="1293847"/>
                  <a:pt x="1928885" y="1269928"/>
                </a:cubicBezTo>
                <a:cubicBezTo>
                  <a:pt x="1931128" y="1251614"/>
                  <a:pt x="1939724" y="1239655"/>
                  <a:pt x="1956916" y="1232180"/>
                </a:cubicBezTo>
                <a:cubicBezTo>
                  <a:pt x="1975603" y="1224331"/>
                  <a:pt x="2088473" y="1181351"/>
                  <a:pt x="2126968" y="1170139"/>
                </a:cubicBezTo>
                <a:cubicBezTo>
                  <a:pt x="2140423" y="1166028"/>
                  <a:pt x="2146776" y="1169018"/>
                  <a:pt x="2153877" y="1181351"/>
                </a:cubicBezTo>
                <a:cubicBezTo>
                  <a:pt x="2156493" y="1186210"/>
                  <a:pt x="2158362" y="1191068"/>
                  <a:pt x="2161726" y="1195553"/>
                </a:cubicBezTo>
                <a:cubicBezTo>
                  <a:pt x="2166585" y="1202654"/>
                  <a:pt x="2171817" y="1203402"/>
                  <a:pt x="2178544" y="1198543"/>
                </a:cubicBezTo>
                <a:cubicBezTo>
                  <a:pt x="2182655" y="1195553"/>
                  <a:pt x="2186766" y="1194806"/>
                  <a:pt x="2191999" y="1195553"/>
                </a:cubicBezTo>
                <a:cubicBezTo>
                  <a:pt x="2204332" y="1197048"/>
                  <a:pt x="2213302" y="1191068"/>
                  <a:pt x="2221898" y="1182846"/>
                </a:cubicBezTo>
                <a:cubicBezTo>
                  <a:pt x="2230120" y="1174624"/>
                  <a:pt x="2236474" y="1164906"/>
                  <a:pt x="2247312" y="1159674"/>
                </a:cubicBezTo>
                <a:cubicBezTo>
                  <a:pt x="2254787" y="1156310"/>
                  <a:pt x="2257030" y="1149209"/>
                  <a:pt x="2253666" y="1140987"/>
                </a:cubicBezTo>
                <a:cubicBezTo>
                  <a:pt x="2251797" y="1136129"/>
                  <a:pt x="2249181" y="1131644"/>
                  <a:pt x="2247312" y="1127159"/>
                </a:cubicBezTo>
                <a:cubicBezTo>
                  <a:pt x="2240585" y="1111835"/>
                  <a:pt x="2242454" y="1106229"/>
                  <a:pt x="2258151" y="1099876"/>
                </a:cubicBezTo>
                <a:cubicBezTo>
                  <a:pt x="2276091" y="1092401"/>
                  <a:pt x="2294778" y="1086795"/>
                  <a:pt x="2313091" y="1080815"/>
                </a:cubicBezTo>
                <a:cubicBezTo>
                  <a:pt x="2351212" y="1068481"/>
                  <a:pt x="2389334" y="1056522"/>
                  <a:pt x="2427082" y="1042693"/>
                </a:cubicBezTo>
                <a:cubicBezTo>
                  <a:pt x="2489123" y="1023259"/>
                  <a:pt x="2489123" y="975794"/>
                  <a:pt x="2417364" y="998966"/>
                </a:cubicBezTo>
                <a:close/>
                <a:moveTo>
                  <a:pt x="1682590" y="1238160"/>
                </a:moveTo>
                <a:cubicBezTo>
                  <a:pt x="1657549" y="1251988"/>
                  <a:pt x="1648953" y="1247877"/>
                  <a:pt x="1640731" y="1219846"/>
                </a:cubicBezTo>
                <a:cubicBezTo>
                  <a:pt x="1630266" y="1183220"/>
                  <a:pt x="1613074" y="1149957"/>
                  <a:pt x="1585418" y="1122674"/>
                </a:cubicBezTo>
                <a:cubicBezTo>
                  <a:pt x="1553650" y="1090906"/>
                  <a:pt x="1515528" y="1083805"/>
                  <a:pt x="1473295" y="1093522"/>
                </a:cubicBezTo>
                <a:cubicBezTo>
                  <a:pt x="1459467" y="1096886"/>
                  <a:pt x="1446386" y="1096512"/>
                  <a:pt x="1433679" y="1090158"/>
                </a:cubicBezTo>
                <a:cubicBezTo>
                  <a:pt x="1424335" y="1085674"/>
                  <a:pt x="1420972" y="1077451"/>
                  <a:pt x="1420224" y="1066986"/>
                </a:cubicBezTo>
                <a:cubicBezTo>
                  <a:pt x="1421719" y="1048299"/>
                  <a:pt x="1432557" y="1034471"/>
                  <a:pt x="1447507" y="1024006"/>
                </a:cubicBezTo>
                <a:cubicBezTo>
                  <a:pt x="1474416" y="1004945"/>
                  <a:pt x="1508427" y="1006067"/>
                  <a:pt x="1533841" y="1027370"/>
                </a:cubicBezTo>
                <a:cubicBezTo>
                  <a:pt x="1579811" y="1065865"/>
                  <a:pt x="1624660" y="1106229"/>
                  <a:pt x="1662408" y="1152947"/>
                </a:cubicBezTo>
                <a:cubicBezTo>
                  <a:pt x="1676610" y="1170886"/>
                  <a:pt x="1690812" y="1188826"/>
                  <a:pt x="1695297" y="1212372"/>
                </a:cubicBezTo>
                <a:cubicBezTo>
                  <a:pt x="1696792" y="1223584"/>
                  <a:pt x="1692681" y="1232554"/>
                  <a:pt x="1682590" y="1238160"/>
                </a:cubicBezTo>
                <a:close/>
              </a:path>
            </a:pathLst>
          </a:custGeom>
          <a:solidFill>
            <a:schemeClr val="bg1"/>
          </a:solidFill>
          <a:ln w="3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3DB5B6E-9820-4127-8241-2218BBDC3C57}"/>
              </a:ext>
            </a:extLst>
          </p:cNvPr>
          <p:cNvSpPr/>
          <p:nvPr/>
        </p:nvSpPr>
        <p:spPr>
          <a:xfrm rot="4589460" flipH="1">
            <a:off x="6666214" y="2116344"/>
            <a:ext cx="679652" cy="542301"/>
          </a:xfrm>
          <a:custGeom>
            <a:avLst/>
            <a:gdLst>
              <a:gd name="connsiteX0" fmla="*/ 50601 w 583555"/>
              <a:gd name="connsiteY0" fmla="*/ 33311 h 465623"/>
              <a:gd name="connsiteX1" fmla="*/ 67484 w 583555"/>
              <a:gd name="connsiteY1" fmla="*/ 24033 h 465623"/>
              <a:gd name="connsiteX2" fmla="*/ 291222 w 583555"/>
              <a:gd name="connsiteY2" fmla="*/ 79471 h 465623"/>
              <a:gd name="connsiteX3" fmla="*/ 329423 w 583555"/>
              <a:gd name="connsiteY3" fmla="*/ 138495 h 465623"/>
              <a:gd name="connsiteX4" fmla="*/ 365541 w 583555"/>
              <a:gd name="connsiteY4" fmla="*/ 57393 h 465623"/>
              <a:gd name="connsiteX5" fmla="*/ 426571 w 583555"/>
              <a:gd name="connsiteY5" fmla="*/ 4553 h 465623"/>
              <a:gd name="connsiteX6" fmla="*/ 443348 w 583555"/>
              <a:gd name="connsiteY6" fmla="*/ 3375 h 465623"/>
              <a:gd name="connsiteX7" fmla="*/ 433006 w 583555"/>
              <a:gd name="connsiteY7" fmla="*/ 14555 h 465623"/>
              <a:gd name="connsiteX8" fmla="*/ 359584 w 583555"/>
              <a:gd name="connsiteY8" fmla="*/ 107042 h 465623"/>
              <a:gd name="connsiteX9" fmla="*/ 351192 w 583555"/>
              <a:gd name="connsiteY9" fmla="*/ 150791 h 465623"/>
              <a:gd name="connsiteX10" fmla="*/ 412300 w 583555"/>
              <a:gd name="connsiteY10" fmla="*/ 113457 h 465623"/>
              <a:gd name="connsiteX11" fmla="*/ 571168 w 583555"/>
              <a:gd name="connsiteY11" fmla="*/ 109384 h 465623"/>
              <a:gd name="connsiteX12" fmla="*/ 583500 w 583555"/>
              <a:gd name="connsiteY12" fmla="*/ 116947 h 465623"/>
              <a:gd name="connsiteX13" fmla="*/ 570025 w 583555"/>
              <a:gd name="connsiteY13" fmla="*/ 121940 h 465623"/>
              <a:gd name="connsiteX14" fmla="*/ 402429 w 583555"/>
              <a:gd name="connsiteY14" fmla="*/ 131346 h 465623"/>
              <a:gd name="connsiteX15" fmla="*/ 365215 w 583555"/>
              <a:gd name="connsiteY15" fmla="*/ 168015 h 465623"/>
              <a:gd name="connsiteX16" fmla="*/ 431899 w 583555"/>
              <a:gd name="connsiteY16" fmla="*/ 195703 h 465623"/>
              <a:gd name="connsiteX17" fmla="*/ 484715 w 583555"/>
              <a:gd name="connsiteY17" fmla="*/ 237179 h 465623"/>
              <a:gd name="connsiteX18" fmla="*/ 485657 w 583555"/>
              <a:gd name="connsiteY18" fmla="*/ 250599 h 465623"/>
              <a:gd name="connsiteX19" fmla="*/ 474137 w 583555"/>
              <a:gd name="connsiteY19" fmla="*/ 245003 h 465623"/>
              <a:gd name="connsiteX20" fmla="*/ 407781 w 583555"/>
              <a:gd name="connsiteY20" fmla="*/ 202792 h 465623"/>
              <a:gd name="connsiteX21" fmla="*/ 377860 w 583555"/>
              <a:gd name="connsiteY21" fmla="*/ 194439 h 465623"/>
              <a:gd name="connsiteX22" fmla="*/ 363220 w 583555"/>
              <a:gd name="connsiteY22" fmla="*/ 192432 h 465623"/>
              <a:gd name="connsiteX23" fmla="*/ 367635 w 583555"/>
              <a:gd name="connsiteY23" fmla="*/ 207296 h 465623"/>
              <a:gd name="connsiteX24" fmla="*/ 364998 w 583555"/>
              <a:gd name="connsiteY24" fmla="*/ 227376 h 465623"/>
              <a:gd name="connsiteX25" fmla="*/ 363032 w 583555"/>
              <a:gd name="connsiteY25" fmla="*/ 228188 h 465623"/>
              <a:gd name="connsiteX26" fmla="*/ 341771 w 583555"/>
              <a:gd name="connsiteY26" fmla="*/ 251936 h 465623"/>
              <a:gd name="connsiteX27" fmla="*/ 346422 w 583555"/>
              <a:gd name="connsiteY27" fmla="*/ 270154 h 465623"/>
              <a:gd name="connsiteX28" fmla="*/ 439031 w 583555"/>
              <a:gd name="connsiteY28" fmla="*/ 302092 h 465623"/>
              <a:gd name="connsiteX29" fmla="*/ 452636 w 583555"/>
              <a:gd name="connsiteY29" fmla="*/ 308554 h 465623"/>
              <a:gd name="connsiteX30" fmla="*/ 437484 w 583555"/>
              <a:gd name="connsiteY30" fmla="*/ 313664 h 465623"/>
              <a:gd name="connsiteX31" fmla="*/ 343550 w 583555"/>
              <a:gd name="connsiteY31" fmla="*/ 286878 h 465623"/>
              <a:gd name="connsiteX32" fmla="*/ 316984 w 583555"/>
              <a:gd name="connsiteY32" fmla="*/ 278290 h 465623"/>
              <a:gd name="connsiteX33" fmla="*/ 304593 w 583555"/>
              <a:gd name="connsiteY33" fmla="*/ 317937 h 465623"/>
              <a:gd name="connsiteX34" fmla="*/ 401374 w 583555"/>
              <a:gd name="connsiteY34" fmla="*/ 447705 h 465623"/>
              <a:gd name="connsiteX35" fmla="*/ 410128 w 583555"/>
              <a:gd name="connsiteY35" fmla="*/ 461926 h 465623"/>
              <a:gd name="connsiteX36" fmla="*/ 395370 w 583555"/>
              <a:gd name="connsiteY36" fmla="*/ 458242 h 465623"/>
              <a:gd name="connsiteX37" fmla="*/ 285156 w 583555"/>
              <a:gd name="connsiteY37" fmla="*/ 319639 h 465623"/>
              <a:gd name="connsiteX38" fmla="*/ 292842 w 583555"/>
              <a:gd name="connsiteY38" fmla="*/ 265823 h 465623"/>
              <a:gd name="connsiteX39" fmla="*/ 179705 w 583555"/>
              <a:gd name="connsiteY39" fmla="*/ 383353 h 465623"/>
              <a:gd name="connsiteX40" fmla="*/ 168668 w 583555"/>
              <a:gd name="connsiteY40" fmla="*/ 394243 h 465623"/>
              <a:gd name="connsiteX41" fmla="*/ 169692 w 583555"/>
              <a:gd name="connsiteY41" fmla="*/ 380009 h 465623"/>
              <a:gd name="connsiteX42" fmla="*/ 243272 w 583555"/>
              <a:gd name="connsiteY42" fmla="*/ 275373 h 465623"/>
              <a:gd name="connsiteX43" fmla="*/ 110857 w 583555"/>
              <a:gd name="connsiteY43" fmla="*/ 243195 h 465623"/>
              <a:gd name="connsiteX44" fmla="*/ 5867 w 583555"/>
              <a:gd name="connsiteY44" fmla="*/ 164584 h 465623"/>
              <a:gd name="connsiteX45" fmla="*/ 1110 w 583555"/>
              <a:gd name="connsiteY45" fmla="*/ 154464 h 465623"/>
              <a:gd name="connsiteX46" fmla="*/ 13089 w 583555"/>
              <a:gd name="connsiteY46" fmla="*/ 156995 h 465623"/>
              <a:gd name="connsiteX47" fmla="*/ 132078 w 583555"/>
              <a:gd name="connsiteY47" fmla="*/ 233276 h 465623"/>
              <a:gd name="connsiteX48" fmla="*/ 184410 w 583555"/>
              <a:gd name="connsiteY48" fmla="*/ 258263 h 465623"/>
              <a:gd name="connsiteX49" fmla="*/ 238673 w 583555"/>
              <a:gd name="connsiteY49" fmla="*/ 253105 h 465623"/>
              <a:gd name="connsiteX50" fmla="*/ 157146 w 583555"/>
              <a:gd name="connsiteY50" fmla="*/ 153288 h 465623"/>
              <a:gd name="connsiteX51" fmla="*/ 151523 w 583555"/>
              <a:gd name="connsiteY51" fmla="*/ 146793 h 465623"/>
              <a:gd name="connsiteX52" fmla="*/ 157709 w 583555"/>
              <a:gd name="connsiteY52" fmla="*/ 131894 h 465623"/>
              <a:gd name="connsiteX53" fmla="*/ 161257 w 583555"/>
              <a:gd name="connsiteY53" fmla="*/ 132599 h 465623"/>
              <a:gd name="connsiteX54" fmla="*/ 185866 w 583555"/>
              <a:gd name="connsiteY54" fmla="*/ 125308 h 465623"/>
              <a:gd name="connsiteX55" fmla="*/ 291507 w 583555"/>
              <a:gd name="connsiteY55" fmla="*/ 121937 h 465623"/>
              <a:gd name="connsiteX56" fmla="*/ 272204 w 583555"/>
              <a:gd name="connsiteY56" fmla="*/ 91934 h 465623"/>
              <a:gd name="connsiteX57" fmla="*/ 86068 w 583555"/>
              <a:gd name="connsiteY57" fmla="*/ 34193 h 465623"/>
              <a:gd name="connsiteX58" fmla="*/ 50601 w 583555"/>
              <a:gd name="connsiteY58" fmla="*/ 33311 h 46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3555" h="465623">
                <a:moveTo>
                  <a:pt x="50601" y="33311"/>
                </a:moveTo>
                <a:cubicBezTo>
                  <a:pt x="53655" y="23992"/>
                  <a:pt x="61061" y="23809"/>
                  <a:pt x="67484" y="24033"/>
                </a:cubicBezTo>
                <a:cubicBezTo>
                  <a:pt x="146976" y="22835"/>
                  <a:pt x="221866" y="42529"/>
                  <a:pt x="291222" y="79471"/>
                </a:cubicBezTo>
                <a:cubicBezTo>
                  <a:pt x="311197" y="90208"/>
                  <a:pt x="316896" y="113748"/>
                  <a:pt x="329423" y="138495"/>
                </a:cubicBezTo>
                <a:cubicBezTo>
                  <a:pt x="335573" y="106030"/>
                  <a:pt x="347228" y="79923"/>
                  <a:pt x="365541" y="57393"/>
                </a:cubicBezTo>
                <a:cubicBezTo>
                  <a:pt x="382581" y="35966"/>
                  <a:pt x="401824" y="17081"/>
                  <a:pt x="426571" y="4553"/>
                </a:cubicBezTo>
                <a:cubicBezTo>
                  <a:pt x="432063" y="1133"/>
                  <a:pt x="439521" y="-3099"/>
                  <a:pt x="443348" y="3375"/>
                </a:cubicBezTo>
                <a:cubicBezTo>
                  <a:pt x="447986" y="11817"/>
                  <a:pt x="437515" y="11541"/>
                  <a:pt x="433006" y="14555"/>
                </a:cubicBezTo>
                <a:cubicBezTo>
                  <a:pt x="397104" y="36295"/>
                  <a:pt x="375159" y="69531"/>
                  <a:pt x="359584" y="107042"/>
                </a:cubicBezTo>
                <a:cubicBezTo>
                  <a:pt x="354681" y="118850"/>
                  <a:pt x="349490" y="131353"/>
                  <a:pt x="351192" y="150791"/>
                </a:cubicBezTo>
                <a:cubicBezTo>
                  <a:pt x="365390" y="122481"/>
                  <a:pt x="388642" y="117478"/>
                  <a:pt x="412300" y="113457"/>
                </a:cubicBezTo>
                <a:cubicBezTo>
                  <a:pt x="465226" y="103671"/>
                  <a:pt x="517929" y="100308"/>
                  <a:pt x="571168" y="109384"/>
                </a:cubicBezTo>
                <a:cubicBezTo>
                  <a:pt x="576318" y="110707"/>
                  <a:pt x="584301" y="109136"/>
                  <a:pt x="583500" y="116947"/>
                </a:cubicBezTo>
                <a:cubicBezTo>
                  <a:pt x="583105" y="125742"/>
                  <a:pt x="574770" y="122280"/>
                  <a:pt x="570025" y="121940"/>
                </a:cubicBezTo>
                <a:cubicBezTo>
                  <a:pt x="513838" y="114082"/>
                  <a:pt x="458251" y="124392"/>
                  <a:pt x="402429" y="131346"/>
                </a:cubicBezTo>
                <a:cubicBezTo>
                  <a:pt x="378076" y="135079"/>
                  <a:pt x="378336" y="157990"/>
                  <a:pt x="365215" y="168015"/>
                </a:cubicBezTo>
                <a:lnTo>
                  <a:pt x="431899" y="195703"/>
                </a:lnTo>
                <a:cubicBezTo>
                  <a:pt x="452738" y="204356"/>
                  <a:pt x="471270" y="218565"/>
                  <a:pt x="484715" y="237179"/>
                </a:cubicBezTo>
                <a:cubicBezTo>
                  <a:pt x="487323" y="240705"/>
                  <a:pt x="490454" y="246892"/>
                  <a:pt x="485657" y="250599"/>
                </a:cubicBezTo>
                <a:cubicBezTo>
                  <a:pt x="479877" y="254715"/>
                  <a:pt x="475762" y="248935"/>
                  <a:pt x="474137" y="245003"/>
                </a:cubicBezTo>
                <a:cubicBezTo>
                  <a:pt x="461086" y="217595"/>
                  <a:pt x="432094" y="212887"/>
                  <a:pt x="407781" y="202792"/>
                </a:cubicBezTo>
                <a:cubicBezTo>
                  <a:pt x="398464" y="199736"/>
                  <a:pt x="387755" y="196105"/>
                  <a:pt x="377860" y="194439"/>
                </a:cubicBezTo>
                <a:cubicBezTo>
                  <a:pt x="372709" y="193115"/>
                  <a:pt x="367493" y="186064"/>
                  <a:pt x="363220" y="192432"/>
                </a:cubicBezTo>
                <a:cubicBezTo>
                  <a:pt x="359235" y="198107"/>
                  <a:pt x="363638" y="203193"/>
                  <a:pt x="367635" y="207296"/>
                </a:cubicBezTo>
                <a:cubicBezTo>
                  <a:pt x="374240" y="214925"/>
                  <a:pt x="386284" y="223183"/>
                  <a:pt x="364998" y="227376"/>
                </a:cubicBezTo>
                <a:lnTo>
                  <a:pt x="363032" y="228188"/>
                </a:lnTo>
                <a:cubicBezTo>
                  <a:pt x="372782" y="251781"/>
                  <a:pt x="350384" y="244924"/>
                  <a:pt x="341771" y="251936"/>
                </a:cubicBezTo>
                <a:cubicBezTo>
                  <a:pt x="335703" y="256745"/>
                  <a:pt x="337968" y="265015"/>
                  <a:pt x="346422" y="270154"/>
                </a:cubicBezTo>
                <a:cubicBezTo>
                  <a:pt x="375544" y="286318"/>
                  <a:pt x="405990" y="297331"/>
                  <a:pt x="439031" y="302092"/>
                </a:cubicBezTo>
                <a:cubicBezTo>
                  <a:pt x="444470" y="302722"/>
                  <a:pt x="452570" y="302827"/>
                  <a:pt x="452636" y="308554"/>
                </a:cubicBezTo>
                <a:cubicBezTo>
                  <a:pt x="452242" y="317349"/>
                  <a:pt x="442923" y="314294"/>
                  <a:pt x="437484" y="313664"/>
                </a:cubicBezTo>
                <a:cubicBezTo>
                  <a:pt x="404441" y="308904"/>
                  <a:pt x="372383" y="303736"/>
                  <a:pt x="343550" y="286878"/>
                </a:cubicBezTo>
                <a:cubicBezTo>
                  <a:pt x="335097" y="281740"/>
                  <a:pt x="324783" y="269313"/>
                  <a:pt x="316984" y="278290"/>
                </a:cubicBezTo>
                <a:cubicBezTo>
                  <a:pt x="307913" y="288369"/>
                  <a:pt x="297924" y="304580"/>
                  <a:pt x="304593" y="317937"/>
                </a:cubicBezTo>
                <a:cubicBezTo>
                  <a:pt x="329242" y="366448"/>
                  <a:pt x="352332" y="416754"/>
                  <a:pt x="401374" y="447705"/>
                </a:cubicBezTo>
                <a:cubicBezTo>
                  <a:pt x="407048" y="451689"/>
                  <a:pt x="413130" y="456657"/>
                  <a:pt x="410128" y="461926"/>
                </a:cubicBezTo>
                <a:cubicBezTo>
                  <a:pt x="404700" y="471074"/>
                  <a:pt x="399249" y="460666"/>
                  <a:pt x="395370" y="458242"/>
                </a:cubicBezTo>
                <a:cubicBezTo>
                  <a:pt x="343431" y="424460"/>
                  <a:pt x="313802" y="372253"/>
                  <a:pt x="285156" y="319639"/>
                </a:cubicBezTo>
                <a:cubicBezTo>
                  <a:pt x="276572" y="303045"/>
                  <a:pt x="286850" y="286138"/>
                  <a:pt x="292842" y="265823"/>
                </a:cubicBezTo>
                <a:cubicBezTo>
                  <a:pt x="243532" y="298283"/>
                  <a:pt x="201337" y="331256"/>
                  <a:pt x="179705" y="383353"/>
                </a:cubicBezTo>
                <a:cubicBezTo>
                  <a:pt x="177398" y="388910"/>
                  <a:pt x="177003" y="397704"/>
                  <a:pt x="168668" y="394243"/>
                </a:cubicBezTo>
                <a:cubicBezTo>
                  <a:pt x="162417" y="391648"/>
                  <a:pt x="167673" y="384873"/>
                  <a:pt x="169692" y="380009"/>
                </a:cubicBezTo>
                <a:cubicBezTo>
                  <a:pt x="187928" y="341976"/>
                  <a:pt x="207264" y="305214"/>
                  <a:pt x="243272" y="275373"/>
                </a:cubicBezTo>
                <a:cubicBezTo>
                  <a:pt x="189544" y="292970"/>
                  <a:pt x="151093" y="263974"/>
                  <a:pt x="110857" y="243195"/>
                </a:cubicBezTo>
                <a:cubicBezTo>
                  <a:pt x="71316" y="222706"/>
                  <a:pt x="40728" y="190460"/>
                  <a:pt x="5867" y="164584"/>
                </a:cubicBezTo>
                <a:cubicBezTo>
                  <a:pt x="2970" y="161752"/>
                  <a:pt x="-2298" y="158750"/>
                  <a:pt x="1110" y="154464"/>
                </a:cubicBezTo>
                <a:cubicBezTo>
                  <a:pt x="5095" y="148790"/>
                  <a:pt x="9499" y="153875"/>
                  <a:pt x="13089" y="156995"/>
                </a:cubicBezTo>
                <a:cubicBezTo>
                  <a:pt x="50559" y="186398"/>
                  <a:pt x="89470" y="212327"/>
                  <a:pt x="132078" y="233276"/>
                </a:cubicBezTo>
                <a:cubicBezTo>
                  <a:pt x="149155" y="241181"/>
                  <a:pt x="166927" y="249375"/>
                  <a:pt x="184410" y="258263"/>
                </a:cubicBezTo>
                <a:cubicBezTo>
                  <a:pt x="202589" y="267440"/>
                  <a:pt x="218842" y="263601"/>
                  <a:pt x="238673" y="253105"/>
                </a:cubicBezTo>
                <a:cubicBezTo>
                  <a:pt x="188607" y="236388"/>
                  <a:pt x="165189" y="200604"/>
                  <a:pt x="157146" y="153288"/>
                </a:cubicBezTo>
                <a:lnTo>
                  <a:pt x="151523" y="146793"/>
                </a:lnTo>
                <a:lnTo>
                  <a:pt x="157709" y="131894"/>
                </a:lnTo>
                <a:lnTo>
                  <a:pt x="161257" y="132599"/>
                </a:lnTo>
                <a:cubicBezTo>
                  <a:pt x="169255" y="132459"/>
                  <a:pt x="177281" y="130294"/>
                  <a:pt x="185866" y="125308"/>
                </a:cubicBezTo>
                <a:cubicBezTo>
                  <a:pt x="219513" y="105075"/>
                  <a:pt x="255557" y="104567"/>
                  <a:pt x="291507" y="121937"/>
                </a:cubicBezTo>
                <a:cubicBezTo>
                  <a:pt x="289923" y="104177"/>
                  <a:pt x="286215" y="99380"/>
                  <a:pt x="272204" y="91934"/>
                </a:cubicBezTo>
                <a:cubicBezTo>
                  <a:pt x="213384" y="60996"/>
                  <a:pt x="151745" y="42732"/>
                  <a:pt x="86068" y="34193"/>
                </a:cubicBezTo>
                <a:cubicBezTo>
                  <a:pt x="74494" y="32644"/>
                  <a:pt x="62816" y="39197"/>
                  <a:pt x="50601" y="33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4AD1159-8FE6-4F69-937D-23B710968841}"/>
              </a:ext>
            </a:extLst>
          </p:cNvPr>
          <p:cNvSpPr/>
          <p:nvPr/>
        </p:nvSpPr>
        <p:spPr>
          <a:xfrm>
            <a:off x="6781604" y="3711233"/>
            <a:ext cx="529569" cy="458530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bg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08B32BE-33A2-49BA-A578-5CA6FF7678A9}"/>
              </a:ext>
            </a:extLst>
          </p:cNvPr>
          <p:cNvSpPr/>
          <p:nvPr/>
        </p:nvSpPr>
        <p:spPr>
          <a:xfrm>
            <a:off x="6841410" y="5398913"/>
            <a:ext cx="443883" cy="419055"/>
          </a:xfrm>
          <a:custGeom>
            <a:avLst/>
            <a:gdLst>
              <a:gd name="connsiteX0" fmla="*/ 1115917 w 1362503"/>
              <a:gd name="connsiteY0" fmla="*/ 856130 h 1286294"/>
              <a:gd name="connsiteX1" fmla="*/ 1119636 w 1362503"/>
              <a:gd name="connsiteY1" fmla="*/ 856416 h 1286294"/>
              <a:gd name="connsiteX2" fmla="*/ 1119636 w 1362503"/>
              <a:gd name="connsiteY2" fmla="*/ 895045 h 1286294"/>
              <a:gd name="connsiteX3" fmla="*/ 1102182 w 1362503"/>
              <a:gd name="connsiteY3" fmla="*/ 1113942 h 1286294"/>
              <a:gd name="connsiteX4" fmla="*/ 957968 w 1362503"/>
              <a:gd name="connsiteY4" fmla="*/ 1270460 h 1286294"/>
              <a:gd name="connsiteX5" fmla="*/ 723333 w 1362503"/>
              <a:gd name="connsiteY5" fmla="*/ 1254150 h 1286294"/>
              <a:gd name="connsiteX6" fmla="*/ 701300 w 1362503"/>
              <a:gd name="connsiteY6" fmla="*/ 1208082 h 1286294"/>
              <a:gd name="connsiteX7" fmla="*/ 718755 w 1362503"/>
              <a:gd name="connsiteY7" fmla="*/ 1009215 h 1286294"/>
              <a:gd name="connsiteX8" fmla="*/ 743935 w 1362503"/>
              <a:gd name="connsiteY8" fmla="*/ 992619 h 1286294"/>
              <a:gd name="connsiteX9" fmla="*/ 869264 w 1362503"/>
              <a:gd name="connsiteY9" fmla="*/ 1039545 h 1286294"/>
              <a:gd name="connsiteX10" fmla="*/ 885288 w 1362503"/>
              <a:gd name="connsiteY10" fmla="*/ 1033823 h 1286294"/>
              <a:gd name="connsiteX11" fmla="*/ 951959 w 1362503"/>
              <a:gd name="connsiteY11" fmla="*/ 919081 h 1286294"/>
              <a:gd name="connsiteX12" fmla="*/ 969127 w 1362503"/>
              <a:gd name="connsiteY12" fmla="*/ 911069 h 1286294"/>
              <a:gd name="connsiteX13" fmla="*/ 1085872 w 1362503"/>
              <a:gd name="connsiteY13" fmla="*/ 930240 h 1286294"/>
              <a:gd name="connsiteX14" fmla="*/ 1099034 w 1362503"/>
              <a:gd name="connsiteY14" fmla="*/ 921656 h 1286294"/>
              <a:gd name="connsiteX15" fmla="*/ 1115917 w 1362503"/>
              <a:gd name="connsiteY15" fmla="*/ 856130 h 1286294"/>
              <a:gd name="connsiteX16" fmla="*/ 505009 w 1362503"/>
              <a:gd name="connsiteY16" fmla="*/ 473561 h 1286294"/>
              <a:gd name="connsiteX17" fmla="*/ 496997 w 1362503"/>
              <a:gd name="connsiteY17" fmla="*/ 477853 h 1286294"/>
              <a:gd name="connsiteX18" fmla="*/ 367947 w 1362503"/>
              <a:gd name="connsiteY18" fmla="*/ 592022 h 1286294"/>
              <a:gd name="connsiteX19" fmla="*/ 363655 w 1362503"/>
              <a:gd name="connsiteY19" fmla="*/ 598318 h 1286294"/>
              <a:gd name="connsiteX20" fmla="*/ 561665 w 1362503"/>
              <a:gd name="connsiteY20" fmla="*/ 658979 h 1286294"/>
              <a:gd name="connsiteX21" fmla="*/ 559662 w 1362503"/>
              <a:gd name="connsiteY21" fmla="*/ 649823 h 1286294"/>
              <a:gd name="connsiteX22" fmla="*/ 509587 w 1362503"/>
              <a:gd name="connsiteY22" fmla="*/ 481286 h 1286294"/>
              <a:gd name="connsiteX23" fmla="*/ 505009 w 1362503"/>
              <a:gd name="connsiteY23" fmla="*/ 473561 h 1286294"/>
              <a:gd name="connsiteX24" fmla="*/ 902171 w 1362503"/>
              <a:gd name="connsiteY24" fmla="*/ 448953 h 1286294"/>
              <a:gd name="connsiteX25" fmla="*/ 899309 w 1362503"/>
              <a:gd name="connsiteY25" fmla="*/ 452959 h 1286294"/>
              <a:gd name="connsiteX26" fmla="*/ 814039 w 1362503"/>
              <a:gd name="connsiteY26" fmla="*/ 671284 h 1286294"/>
              <a:gd name="connsiteX27" fmla="*/ 821765 w 1362503"/>
              <a:gd name="connsiteY27" fmla="*/ 679010 h 1286294"/>
              <a:gd name="connsiteX28" fmla="*/ 901027 w 1362503"/>
              <a:gd name="connsiteY28" fmla="*/ 667850 h 1286294"/>
              <a:gd name="connsiteX29" fmla="*/ 1081581 w 1362503"/>
              <a:gd name="connsiteY29" fmla="*/ 642670 h 1286294"/>
              <a:gd name="connsiteX30" fmla="*/ 902171 w 1362503"/>
              <a:gd name="connsiteY30" fmla="*/ 448953 h 1286294"/>
              <a:gd name="connsiteX31" fmla="*/ 800663 w 1362503"/>
              <a:gd name="connsiteY31" fmla="*/ 267756 h 1286294"/>
              <a:gd name="connsiteX32" fmla="*/ 905605 w 1362503"/>
              <a:gd name="connsiteY32" fmla="*/ 291863 h 1286294"/>
              <a:gd name="connsiteX33" fmla="*/ 980288 w 1362503"/>
              <a:gd name="connsiteY33" fmla="*/ 362825 h 1286294"/>
              <a:gd name="connsiteX34" fmla="*/ 1062982 w 1362503"/>
              <a:gd name="connsiteY34" fmla="*/ 542521 h 1286294"/>
              <a:gd name="connsiteX35" fmla="*/ 1112198 w 1362503"/>
              <a:gd name="connsiteY35" fmla="*/ 776011 h 1286294"/>
              <a:gd name="connsiteX36" fmla="*/ 1107620 w 1362503"/>
              <a:gd name="connsiteY36" fmla="*/ 790604 h 1286294"/>
              <a:gd name="connsiteX37" fmla="*/ 1050678 w 1362503"/>
              <a:gd name="connsiteY37" fmla="*/ 853555 h 1286294"/>
              <a:gd name="connsiteX38" fmla="*/ 1035226 w 1362503"/>
              <a:gd name="connsiteY38" fmla="*/ 856416 h 1286294"/>
              <a:gd name="connsiteX39" fmla="*/ 955393 w 1362503"/>
              <a:gd name="connsiteY39" fmla="*/ 821221 h 1286294"/>
              <a:gd name="connsiteX40" fmla="*/ 934791 w 1362503"/>
              <a:gd name="connsiteY40" fmla="*/ 825799 h 1286294"/>
              <a:gd name="connsiteX41" fmla="*/ 857819 w 1362503"/>
              <a:gd name="connsiteY41" fmla="*/ 907635 h 1286294"/>
              <a:gd name="connsiteX42" fmla="*/ 844942 w 1362503"/>
              <a:gd name="connsiteY42" fmla="*/ 911927 h 1286294"/>
              <a:gd name="connsiteX43" fmla="*/ 728197 w 1362503"/>
              <a:gd name="connsiteY43" fmla="*/ 849416 h 1286294"/>
              <a:gd name="connsiteX44" fmla="*/ 728197 w 1362503"/>
              <a:gd name="connsiteY44" fmla="*/ 849548 h 1286294"/>
              <a:gd name="connsiteX45" fmla="*/ 725336 w 1362503"/>
              <a:gd name="connsiteY45" fmla="*/ 848117 h 1286294"/>
              <a:gd name="connsiteX46" fmla="*/ 725336 w 1362503"/>
              <a:gd name="connsiteY46" fmla="*/ 847260 h 1286294"/>
              <a:gd name="connsiteX47" fmla="*/ 725050 w 1362503"/>
              <a:gd name="connsiteY47" fmla="*/ 847832 h 1286294"/>
              <a:gd name="connsiteX48" fmla="*/ 723333 w 1362503"/>
              <a:gd name="connsiteY48" fmla="*/ 835242 h 1286294"/>
              <a:gd name="connsiteX49" fmla="*/ 720472 w 1362503"/>
              <a:gd name="connsiteY49" fmla="*/ 584011 h 1286294"/>
              <a:gd name="connsiteX50" fmla="*/ 696722 w 1362503"/>
              <a:gd name="connsiteY50" fmla="*/ 337931 h 1286294"/>
              <a:gd name="connsiteX51" fmla="*/ 690427 w 1362503"/>
              <a:gd name="connsiteY51" fmla="*/ 315040 h 1286294"/>
              <a:gd name="connsiteX52" fmla="*/ 697008 w 1362503"/>
              <a:gd name="connsiteY52" fmla="*/ 297299 h 1286294"/>
              <a:gd name="connsiteX53" fmla="*/ 800663 w 1362503"/>
              <a:gd name="connsiteY53" fmla="*/ 267756 h 1286294"/>
              <a:gd name="connsiteX54" fmla="*/ 530762 w 1362503"/>
              <a:gd name="connsiteY54" fmla="*/ 257525 h 1286294"/>
              <a:gd name="connsiteX55" fmla="*/ 654660 w 1362503"/>
              <a:gd name="connsiteY55" fmla="*/ 286425 h 1286294"/>
              <a:gd name="connsiteX56" fmla="*/ 682988 w 1362503"/>
              <a:gd name="connsiteY56" fmla="*/ 327629 h 1286294"/>
              <a:gd name="connsiteX57" fmla="*/ 701301 w 1362503"/>
              <a:gd name="connsiteY57" fmla="*/ 452959 h 1286294"/>
              <a:gd name="connsiteX58" fmla="*/ 711316 w 1362503"/>
              <a:gd name="connsiteY58" fmla="*/ 647820 h 1286294"/>
              <a:gd name="connsiteX59" fmla="*/ 711030 w 1362503"/>
              <a:gd name="connsiteY59" fmla="*/ 656118 h 1286294"/>
              <a:gd name="connsiteX60" fmla="*/ 711030 w 1362503"/>
              <a:gd name="connsiteY60" fmla="*/ 656175 h 1286294"/>
              <a:gd name="connsiteX61" fmla="*/ 711887 w 1362503"/>
              <a:gd name="connsiteY61" fmla="*/ 843541 h 1286294"/>
              <a:gd name="connsiteX62" fmla="*/ 711029 w 1362503"/>
              <a:gd name="connsiteY62" fmla="*/ 849540 h 1286294"/>
              <a:gd name="connsiteX63" fmla="*/ 711030 w 1362503"/>
              <a:gd name="connsiteY63" fmla="*/ 849548 h 1286294"/>
              <a:gd name="connsiteX64" fmla="*/ 711028 w 1362503"/>
              <a:gd name="connsiteY64" fmla="*/ 849549 h 1286294"/>
              <a:gd name="connsiteX65" fmla="*/ 711028 w 1362503"/>
              <a:gd name="connsiteY65" fmla="*/ 849550 h 1286294"/>
              <a:gd name="connsiteX66" fmla="*/ 711028 w 1362503"/>
              <a:gd name="connsiteY66" fmla="*/ 849550 h 1286294"/>
              <a:gd name="connsiteX67" fmla="*/ 620896 w 1362503"/>
              <a:gd name="connsiteY67" fmla="*/ 912213 h 1286294"/>
              <a:gd name="connsiteX68" fmla="*/ 608592 w 1362503"/>
              <a:gd name="connsiteY68" fmla="*/ 909351 h 1286294"/>
              <a:gd name="connsiteX69" fmla="*/ 531048 w 1362503"/>
              <a:gd name="connsiteY69" fmla="*/ 845542 h 1286294"/>
              <a:gd name="connsiteX70" fmla="*/ 511590 w 1362503"/>
              <a:gd name="connsiteY70" fmla="*/ 841822 h 1286294"/>
              <a:gd name="connsiteX71" fmla="*/ 422314 w 1362503"/>
              <a:gd name="connsiteY71" fmla="*/ 869006 h 1286294"/>
              <a:gd name="connsiteX72" fmla="*/ 410868 w 1362503"/>
              <a:gd name="connsiteY72" fmla="*/ 862710 h 1286294"/>
              <a:gd name="connsiteX73" fmla="*/ 393700 w 1362503"/>
              <a:gd name="connsiteY73" fmla="*/ 794323 h 1286294"/>
              <a:gd name="connsiteX74" fmla="*/ 385116 w 1362503"/>
              <a:gd name="connsiteY74" fmla="*/ 785453 h 1286294"/>
              <a:gd name="connsiteX75" fmla="*/ 263793 w 1362503"/>
              <a:gd name="connsiteY75" fmla="*/ 779158 h 1286294"/>
              <a:gd name="connsiteX76" fmla="*/ 299846 w 1362503"/>
              <a:gd name="connsiteY76" fmla="*/ 807486 h 1286294"/>
              <a:gd name="connsiteX77" fmla="*/ 343053 w 1362503"/>
              <a:gd name="connsiteY77" fmla="*/ 841536 h 1286294"/>
              <a:gd name="connsiteX78" fmla="*/ 352782 w 1362503"/>
              <a:gd name="connsiteY78" fmla="*/ 857274 h 1286294"/>
              <a:gd name="connsiteX79" fmla="*/ 373956 w 1362503"/>
              <a:gd name="connsiteY79" fmla="*/ 954275 h 1286294"/>
              <a:gd name="connsiteX80" fmla="*/ 391983 w 1362503"/>
              <a:gd name="connsiteY80" fmla="*/ 969441 h 1286294"/>
              <a:gd name="connsiteX81" fmla="*/ 519888 w 1362503"/>
              <a:gd name="connsiteY81" fmla="*/ 977166 h 1286294"/>
              <a:gd name="connsiteX82" fmla="*/ 544210 w 1362503"/>
              <a:gd name="connsiteY82" fmla="*/ 985178 h 1286294"/>
              <a:gd name="connsiteX83" fmla="*/ 624043 w 1362503"/>
              <a:gd name="connsiteY83" fmla="*/ 1037828 h 1286294"/>
              <a:gd name="connsiteX84" fmla="*/ 641784 w 1362503"/>
              <a:gd name="connsiteY84" fmla="*/ 1037828 h 1286294"/>
              <a:gd name="connsiteX85" fmla="*/ 708454 w 1362503"/>
              <a:gd name="connsiteY85" fmla="*/ 991473 h 1286294"/>
              <a:gd name="connsiteX86" fmla="*/ 707024 w 1362503"/>
              <a:gd name="connsiteY86" fmla="*/ 1019515 h 1286294"/>
              <a:gd name="connsiteX87" fmla="*/ 690714 w 1362503"/>
              <a:gd name="connsiteY87" fmla="*/ 1205220 h 1286294"/>
              <a:gd name="connsiteX88" fmla="*/ 642642 w 1362503"/>
              <a:gd name="connsiteY88" fmla="*/ 1263592 h 1286294"/>
              <a:gd name="connsiteX89" fmla="*/ 360794 w 1362503"/>
              <a:gd name="connsiteY89" fmla="*/ 1185476 h 1286294"/>
              <a:gd name="connsiteX90" fmla="*/ 259214 w 1362503"/>
              <a:gd name="connsiteY90" fmla="*/ 978025 h 1286294"/>
              <a:gd name="connsiteX91" fmla="*/ 235179 w 1362503"/>
              <a:gd name="connsiteY91" fmla="*/ 681870 h 1286294"/>
              <a:gd name="connsiteX92" fmla="*/ 274380 w 1362503"/>
              <a:gd name="connsiteY92" fmla="*/ 462687 h 1286294"/>
              <a:gd name="connsiteX93" fmla="*/ 530762 w 1362503"/>
              <a:gd name="connsiteY93" fmla="*/ 257525 h 1286294"/>
              <a:gd name="connsiteX94" fmla="*/ 1038086 w 1362503"/>
              <a:gd name="connsiteY94" fmla="*/ 250873 h 1286294"/>
              <a:gd name="connsiteX95" fmla="*/ 1142813 w 1362503"/>
              <a:gd name="connsiteY95" fmla="*/ 266968 h 1286294"/>
              <a:gd name="connsiteX96" fmla="*/ 1321937 w 1362503"/>
              <a:gd name="connsiteY96" fmla="*/ 450670 h 1286294"/>
              <a:gd name="connsiteX97" fmla="*/ 1361996 w 1362503"/>
              <a:gd name="connsiteY97" fmla="*/ 663558 h 1286294"/>
              <a:gd name="connsiteX98" fmla="*/ 1318789 w 1362503"/>
              <a:gd name="connsiteY98" fmla="*/ 969728 h 1286294"/>
              <a:gd name="connsiteX99" fmla="*/ 1109049 w 1362503"/>
              <a:gd name="connsiteY99" fmla="*/ 1169454 h 1286294"/>
              <a:gd name="connsiteX100" fmla="*/ 1102182 w 1362503"/>
              <a:gd name="connsiteY100" fmla="*/ 1171170 h 1286294"/>
              <a:gd name="connsiteX101" fmla="*/ 1095028 w 1362503"/>
              <a:gd name="connsiteY101" fmla="*/ 1172315 h 1286294"/>
              <a:gd name="connsiteX102" fmla="*/ 1122498 w 1362503"/>
              <a:gd name="connsiteY102" fmla="*/ 1067874 h 1286294"/>
              <a:gd name="connsiteX103" fmla="*/ 1128507 w 1362503"/>
              <a:gd name="connsiteY103" fmla="*/ 845830 h 1286294"/>
              <a:gd name="connsiteX104" fmla="*/ 1140238 w 1362503"/>
              <a:gd name="connsiteY104" fmla="*/ 762563 h 1286294"/>
              <a:gd name="connsiteX105" fmla="*/ 1142241 w 1362503"/>
              <a:gd name="connsiteY105" fmla="*/ 754265 h 1286294"/>
              <a:gd name="connsiteX106" fmla="*/ 1124214 w 1362503"/>
              <a:gd name="connsiteY106" fmla="*/ 774867 h 1286294"/>
              <a:gd name="connsiteX107" fmla="*/ 1113055 w 1362503"/>
              <a:gd name="connsiteY107" fmla="*/ 694748 h 1286294"/>
              <a:gd name="connsiteX108" fmla="*/ 1004036 w 1362503"/>
              <a:gd name="connsiteY108" fmla="*/ 378849 h 1286294"/>
              <a:gd name="connsiteX109" fmla="*/ 936507 w 1362503"/>
              <a:gd name="connsiteY109" fmla="*/ 299016 h 1286294"/>
              <a:gd name="connsiteX110" fmla="*/ 937651 w 1362503"/>
              <a:gd name="connsiteY110" fmla="*/ 285853 h 1286294"/>
              <a:gd name="connsiteX111" fmla="*/ 1038086 w 1362503"/>
              <a:gd name="connsiteY111" fmla="*/ 250873 h 1286294"/>
              <a:gd name="connsiteX112" fmla="*/ 339906 w 1362503"/>
              <a:gd name="connsiteY112" fmla="*/ 224620 h 1286294"/>
              <a:gd name="connsiteX113" fmla="*/ 516454 w 1362503"/>
              <a:gd name="connsiteY113" fmla="*/ 244650 h 1286294"/>
              <a:gd name="connsiteX114" fmla="*/ 512162 w 1362503"/>
              <a:gd name="connsiteY114" fmla="*/ 248369 h 1286294"/>
              <a:gd name="connsiteX115" fmla="*/ 256639 w 1362503"/>
              <a:gd name="connsiteY115" fmla="*/ 477281 h 1286294"/>
              <a:gd name="connsiteX116" fmla="*/ 222875 w 1362503"/>
              <a:gd name="connsiteY116" fmla="*/ 720214 h 1286294"/>
              <a:gd name="connsiteX117" fmla="*/ 252633 w 1362503"/>
              <a:gd name="connsiteY117" fmla="*/ 998914 h 1286294"/>
              <a:gd name="connsiteX118" fmla="*/ 280675 w 1362503"/>
              <a:gd name="connsiteY118" fmla="*/ 1079033 h 1286294"/>
              <a:gd name="connsiteX119" fmla="*/ 322165 w 1362503"/>
              <a:gd name="connsiteY119" fmla="*/ 1155146 h 1286294"/>
              <a:gd name="connsiteX120" fmla="*/ 198553 w 1362503"/>
              <a:gd name="connsiteY120" fmla="*/ 1118234 h 1286294"/>
              <a:gd name="connsiteX121" fmla="*/ 67787 w 1362503"/>
              <a:gd name="connsiteY121" fmla="*/ 975736 h 1286294"/>
              <a:gd name="connsiteX122" fmla="*/ 4550 w 1362503"/>
              <a:gd name="connsiteY122" fmla="*/ 620351 h 1286294"/>
              <a:gd name="connsiteX123" fmla="*/ 92681 w 1362503"/>
              <a:gd name="connsiteY123" fmla="*/ 369979 h 1286294"/>
              <a:gd name="connsiteX124" fmla="*/ 339906 w 1362503"/>
              <a:gd name="connsiteY124" fmla="*/ 224620 h 1286294"/>
              <a:gd name="connsiteX125" fmla="*/ 728199 w 1362503"/>
              <a:gd name="connsiteY125" fmla="*/ 0 h 1286294"/>
              <a:gd name="connsiteX126" fmla="*/ 749659 w 1362503"/>
              <a:gd name="connsiteY126" fmla="*/ 0 h 1286294"/>
              <a:gd name="connsiteX127" fmla="*/ 794297 w 1362503"/>
              <a:gd name="connsiteY127" fmla="*/ 33764 h 1286294"/>
              <a:gd name="connsiteX128" fmla="*/ 814899 w 1362503"/>
              <a:gd name="connsiteY128" fmla="*/ 65812 h 1286294"/>
              <a:gd name="connsiteX129" fmla="*/ 807173 w 1362503"/>
              <a:gd name="connsiteY129" fmla="*/ 113311 h 1286294"/>
              <a:gd name="connsiteX130" fmla="*/ 766541 w 1362503"/>
              <a:gd name="connsiteY130" fmla="*/ 161956 h 1286294"/>
              <a:gd name="connsiteX131" fmla="*/ 727912 w 1362503"/>
              <a:gd name="connsiteY131" fmla="*/ 212317 h 1286294"/>
              <a:gd name="connsiteX132" fmla="*/ 710743 w 1362503"/>
              <a:gd name="connsiteY132" fmla="*/ 269831 h 1286294"/>
              <a:gd name="connsiteX133" fmla="*/ 703590 w 1362503"/>
              <a:gd name="connsiteY133" fmla="*/ 281849 h 1286294"/>
              <a:gd name="connsiteX134" fmla="*/ 662099 w 1362503"/>
              <a:gd name="connsiteY134" fmla="*/ 278987 h 1286294"/>
              <a:gd name="connsiteX135" fmla="*/ 628335 w 1362503"/>
              <a:gd name="connsiteY135" fmla="*/ 259243 h 1286294"/>
              <a:gd name="connsiteX136" fmla="*/ 618320 w 1362503"/>
              <a:gd name="connsiteY136" fmla="*/ 246081 h 1286294"/>
              <a:gd name="connsiteX137" fmla="*/ 622898 w 1362503"/>
              <a:gd name="connsiteY137" fmla="*/ 130481 h 1286294"/>
              <a:gd name="connsiteX138" fmla="*/ 692716 w 1362503"/>
              <a:gd name="connsiteY138" fmla="*/ 19171 h 1286294"/>
              <a:gd name="connsiteX139" fmla="*/ 728199 w 1362503"/>
              <a:gd name="connsiteY139" fmla="*/ 0 h 128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2503" h="1286294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bg1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557B33-05CD-4EEC-9DD6-8931201484AB}"/>
              </a:ext>
            </a:extLst>
          </p:cNvPr>
          <p:cNvGrpSpPr/>
          <p:nvPr/>
        </p:nvGrpSpPr>
        <p:grpSpPr>
          <a:xfrm>
            <a:off x="953705" y="1495260"/>
            <a:ext cx="2053468" cy="4514848"/>
            <a:chOff x="1657030" y="844073"/>
            <a:chExt cx="1767613" cy="38863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2179CE-6E03-4001-B3D3-954759E06531}"/>
                </a:ext>
              </a:extLst>
            </p:cNvPr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A272208-D0F0-451B-9BB1-25B3CCDCCAF9}"/>
                  </a:ext>
                </a:extLst>
              </p:cNvPr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avLst/>
                <a:gdLst>
                  <a:gd name="connsiteX0" fmla="*/ 1061085 w 1057275"/>
                  <a:gd name="connsiteY0" fmla="*/ 480060 h 1857375"/>
                  <a:gd name="connsiteX1" fmla="*/ 1052513 w 1057275"/>
                  <a:gd name="connsiteY1" fmla="*/ 448628 h 1857375"/>
                  <a:gd name="connsiteX2" fmla="*/ 1025843 w 1057275"/>
                  <a:gd name="connsiteY2" fmla="*/ 401003 h 1857375"/>
                  <a:gd name="connsiteX3" fmla="*/ 816293 w 1057275"/>
                  <a:gd name="connsiteY3" fmla="*/ 30480 h 1857375"/>
                  <a:gd name="connsiteX4" fmla="*/ 763905 w 1057275"/>
                  <a:gd name="connsiteY4" fmla="*/ 953 h 1857375"/>
                  <a:gd name="connsiteX5" fmla="*/ 299085 w 1057275"/>
                  <a:gd name="connsiteY5" fmla="*/ 0 h 1857375"/>
                  <a:gd name="connsiteX6" fmla="*/ 245745 w 1057275"/>
                  <a:gd name="connsiteY6" fmla="*/ 31433 h 1857375"/>
                  <a:gd name="connsiteX7" fmla="*/ 198120 w 1057275"/>
                  <a:gd name="connsiteY7" fmla="*/ 115253 h 1857375"/>
                  <a:gd name="connsiteX8" fmla="*/ 18098 w 1057275"/>
                  <a:gd name="connsiteY8" fmla="*/ 432435 h 1857375"/>
                  <a:gd name="connsiteX9" fmla="*/ 0 w 1057275"/>
                  <a:gd name="connsiteY9" fmla="*/ 500063 h 1857375"/>
                  <a:gd name="connsiteX10" fmla="*/ 0 w 1057275"/>
                  <a:gd name="connsiteY10" fmla="*/ 1796415 h 1857375"/>
                  <a:gd name="connsiteX11" fmla="*/ 953 w 1057275"/>
                  <a:gd name="connsiteY11" fmla="*/ 1812608 h 1857375"/>
                  <a:gd name="connsiteX12" fmla="*/ 45720 w 1057275"/>
                  <a:gd name="connsiteY12" fmla="*/ 1858328 h 1857375"/>
                  <a:gd name="connsiteX13" fmla="*/ 1008698 w 1057275"/>
                  <a:gd name="connsiteY13" fmla="*/ 1858328 h 1857375"/>
                  <a:gd name="connsiteX14" fmla="*/ 1020128 w 1057275"/>
                  <a:gd name="connsiteY14" fmla="*/ 1857375 h 1857375"/>
                  <a:gd name="connsiteX15" fmla="*/ 1060133 w 1057275"/>
                  <a:gd name="connsiteY15" fmla="*/ 1800225 h 1857375"/>
                  <a:gd name="connsiteX16" fmla="*/ 1060133 w 1057275"/>
                  <a:gd name="connsiteY16" fmla="*/ 1141095 h 1857375"/>
                  <a:gd name="connsiteX17" fmla="*/ 1061085 w 1057275"/>
                  <a:gd name="connsiteY17" fmla="*/ 480060 h 1857375"/>
                  <a:gd name="connsiteX18" fmla="*/ 530543 w 1057275"/>
                  <a:gd name="connsiteY18" fmla="*/ 440055 h 1857375"/>
                  <a:gd name="connsiteX19" fmla="*/ 434340 w 1057275"/>
                  <a:gd name="connsiteY19" fmla="*/ 343853 h 1857375"/>
                  <a:gd name="connsiteX20" fmla="*/ 531495 w 1057275"/>
                  <a:gd name="connsiteY20" fmla="*/ 246698 h 1857375"/>
                  <a:gd name="connsiteX21" fmla="*/ 627698 w 1057275"/>
                  <a:gd name="connsiteY21" fmla="*/ 342900 h 1857375"/>
                  <a:gd name="connsiteX22" fmla="*/ 530543 w 1057275"/>
                  <a:gd name="connsiteY22" fmla="*/ 440055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57275" h="18573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9985A00-E67E-4EB3-8E61-9B9DC3190838}"/>
                  </a:ext>
                </a:extLst>
              </p:cNvPr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avLst/>
                <a:gdLst>
                  <a:gd name="connsiteX0" fmla="*/ 1002983 w 1000125"/>
                  <a:gd name="connsiteY0" fmla="*/ 1112520 h 1790700"/>
                  <a:gd name="connsiteX1" fmla="*/ 1002983 w 1000125"/>
                  <a:gd name="connsiteY1" fmla="*/ 1112520 h 1790700"/>
                  <a:gd name="connsiteX2" fmla="*/ 1002983 w 1000125"/>
                  <a:gd name="connsiteY2" fmla="*/ 457200 h 1790700"/>
                  <a:gd name="connsiteX3" fmla="*/ 996315 w 1000125"/>
                  <a:gd name="connsiteY3" fmla="*/ 429578 h 1790700"/>
                  <a:gd name="connsiteX4" fmla="*/ 927735 w 1000125"/>
                  <a:gd name="connsiteY4" fmla="*/ 309563 h 1790700"/>
                  <a:gd name="connsiteX5" fmla="*/ 844868 w 1000125"/>
                  <a:gd name="connsiteY5" fmla="*/ 164783 h 1790700"/>
                  <a:gd name="connsiteX6" fmla="*/ 762953 w 1000125"/>
                  <a:gd name="connsiteY6" fmla="*/ 19050 h 1790700"/>
                  <a:gd name="connsiteX7" fmla="*/ 728663 w 1000125"/>
                  <a:gd name="connsiteY7" fmla="*/ 0 h 1790700"/>
                  <a:gd name="connsiteX8" fmla="*/ 269558 w 1000125"/>
                  <a:gd name="connsiteY8" fmla="*/ 0 h 1790700"/>
                  <a:gd name="connsiteX9" fmla="*/ 242888 w 1000125"/>
                  <a:gd name="connsiteY9" fmla="*/ 15240 h 1790700"/>
                  <a:gd name="connsiteX10" fmla="*/ 204788 w 1000125"/>
                  <a:gd name="connsiteY10" fmla="*/ 81915 h 1790700"/>
                  <a:gd name="connsiteX11" fmla="*/ 14288 w 1000125"/>
                  <a:gd name="connsiteY11" fmla="*/ 418148 h 1790700"/>
                  <a:gd name="connsiteX12" fmla="*/ 0 w 1000125"/>
                  <a:gd name="connsiteY12" fmla="*/ 467678 h 1790700"/>
                  <a:gd name="connsiteX13" fmla="*/ 0 w 1000125"/>
                  <a:gd name="connsiteY13" fmla="*/ 878205 h 1790700"/>
                  <a:gd name="connsiteX14" fmla="*/ 0 w 1000125"/>
                  <a:gd name="connsiteY14" fmla="*/ 1763078 h 1790700"/>
                  <a:gd name="connsiteX15" fmla="*/ 36195 w 1000125"/>
                  <a:gd name="connsiteY15" fmla="*/ 1799273 h 1790700"/>
                  <a:gd name="connsiteX16" fmla="*/ 968693 w 1000125"/>
                  <a:gd name="connsiteY16" fmla="*/ 1799273 h 1790700"/>
                  <a:gd name="connsiteX17" fmla="*/ 976313 w 1000125"/>
                  <a:gd name="connsiteY17" fmla="*/ 1799273 h 1790700"/>
                  <a:gd name="connsiteX18" fmla="*/ 1001078 w 1000125"/>
                  <a:gd name="connsiteY18" fmla="*/ 1776413 h 1790700"/>
                  <a:gd name="connsiteX19" fmla="*/ 1001078 w 1000125"/>
                  <a:gd name="connsiteY19" fmla="*/ 1755458 h 1790700"/>
                  <a:gd name="connsiteX20" fmla="*/ 1002983 w 1000125"/>
                  <a:gd name="connsiteY20" fmla="*/ 1112520 h 1790700"/>
                  <a:gd name="connsiteX21" fmla="*/ 502920 w 1000125"/>
                  <a:gd name="connsiteY21" fmla="*/ 441960 h 1790700"/>
                  <a:gd name="connsiteX22" fmla="*/ 376238 w 1000125"/>
                  <a:gd name="connsiteY22" fmla="*/ 316230 h 1790700"/>
                  <a:gd name="connsiteX23" fmla="*/ 503873 w 1000125"/>
                  <a:gd name="connsiteY23" fmla="*/ 189548 h 1790700"/>
                  <a:gd name="connsiteX24" fmla="*/ 627698 w 1000125"/>
                  <a:gd name="connsiteY24" fmla="*/ 316230 h 1790700"/>
                  <a:gd name="connsiteX25" fmla="*/ 502920 w 1000125"/>
                  <a:gd name="connsiteY25" fmla="*/ 44196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125" h="1790700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6E2E86-E3C1-4AD6-9D15-E2AC27D7417F}"/>
                </a:ext>
              </a:extLst>
            </p:cNvPr>
            <p:cNvGrpSpPr/>
            <p:nvPr/>
          </p:nvGrpSpPr>
          <p:grpSpPr>
            <a:xfrm rot="7230518">
              <a:off x="1917120" y="986747"/>
              <a:ext cx="1128828" cy="843480"/>
              <a:chOff x="1940832" y="1860306"/>
              <a:chExt cx="430889" cy="32196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719DF4A-8C46-44F9-AF9F-3586D950DA59}"/>
                  </a:ext>
                </a:extLst>
              </p:cNvPr>
              <p:cNvSpPr/>
              <p:nvPr/>
            </p:nvSpPr>
            <p:spPr>
              <a:xfrm rot="14400000">
                <a:off x="2252789" y="1791796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1B33F96-2AA3-4B48-8B43-E85C336472BB}"/>
                  </a:ext>
                </a:extLst>
              </p:cNvPr>
              <p:cNvSpPr/>
              <p:nvPr/>
            </p:nvSpPr>
            <p:spPr>
              <a:xfrm rot="13577649">
                <a:off x="2275911" y="1840053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ED788CB-0FF9-46B1-ACFA-FB15F5766F24}"/>
                  </a:ext>
                </a:extLst>
              </p:cNvPr>
              <p:cNvSpPr/>
              <p:nvPr/>
            </p:nvSpPr>
            <p:spPr>
              <a:xfrm rot="14400000">
                <a:off x="2009775" y="1918360"/>
                <a:ext cx="188873" cy="326760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60" h="676892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C4AE382-B014-46D3-BF10-198BE11068EE}"/>
                  </a:ext>
                </a:extLst>
              </p:cNvPr>
              <p:cNvSpPr/>
              <p:nvPr/>
            </p:nvSpPr>
            <p:spPr>
              <a:xfrm rot="13577649">
                <a:off x="2079689" y="1959016"/>
                <a:ext cx="162221" cy="28429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3450" h="588924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F1DB3A-031C-445F-9840-42643F96D854}"/>
              </a:ext>
            </a:extLst>
          </p:cNvPr>
          <p:cNvGrpSpPr/>
          <p:nvPr/>
        </p:nvGrpSpPr>
        <p:grpSpPr>
          <a:xfrm>
            <a:off x="3697412" y="1495260"/>
            <a:ext cx="2053468" cy="4514848"/>
            <a:chOff x="1657030" y="844073"/>
            <a:chExt cx="1767613" cy="388635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CAEE06-12D5-424D-B48B-EE5D07814698}"/>
                </a:ext>
              </a:extLst>
            </p:cNvPr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8C66F47-3084-4A40-9221-26D64337435D}"/>
                  </a:ext>
                </a:extLst>
              </p:cNvPr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avLst/>
                <a:gdLst>
                  <a:gd name="connsiteX0" fmla="*/ 1061085 w 1057275"/>
                  <a:gd name="connsiteY0" fmla="*/ 480060 h 1857375"/>
                  <a:gd name="connsiteX1" fmla="*/ 1052513 w 1057275"/>
                  <a:gd name="connsiteY1" fmla="*/ 448628 h 1857375"/>
                  <a:gd name="connsiteX2" fmla="*/ 1025843 w 1057275"/>
                  <a:gd name="connsiteY2" fmla="*/ 401003 h 1857375"/>
                  <a:gd name="connsiteX3" fmla="*/ 816293 w 1057275"/>
                  <a:gd name="connsiteY3" fmla="*/ 30480 h 1857375"/>
                  <a:gd name="connsiteX4" fmla="*/ 763905 w 1057275"/>
                  <a:gd name="connsiteY4" fmla="*/ 953 h 1857375"/>
                  <a:gd name="connsiteX5" fmla="*/ 299085 w 1057275"/>
                  <a:gd name="connsiteY5" fmla="*/ 0 h 1857375"/>
                  <a:gd name="connsiteX6" fmla="*/ 245745 w 1057275"/>
                  <a:gd name="connsiteY6" fmla="*/ 31433 h 1857375"/>
                  <a:gd name="connsiteX7" fmla="*/ 198120 w 1057275"/>
                  <a:gd name="connsiteY7" fmla="*/ 115253 h 1857375"/>
                  <a:gd name="connsiteX8" fmla="*/ 18098 w 1057275"/>
                  <a:gd name="connsiteY8" fmla="*/ 432435 h 1857375"/>
                  <a:gd name="connsiteX9" fmla="*/ 0 w 1057275"/>
                  <a:gd name="connsiteY9" fmla="*/ 500063 h 1857375"/>
                  <a:gd name="connsiteX10" fmla="*/ 0 w 1057275"/>
                  <a:gd name="connsiteY10" fmla="*/ 1796415 h 1857375"/>
                  <a:gd name="connsiteX11" fmla="*/ 953 w 1057275"/>
                  <a:gd name="connsiteY11" fmla="*/ 1812608 h 1857375"/>
                  <a:gd name="connsiteX12" fmla="*/ 45720 w 1057275"/>
                  <a:gd name="connsiteY12" fmla="*/ 1858328 h 1857375"/>
                  <a:gd name="connsiteX13" fmla="*/ 1008698 w 1057275"/>
                  <a:gd name="connsiteY13" fmla="*/ 1858328 h 1857375"/>
                  <a:gd name="connsiteX14" fmla="*/ 1020128 w 1057275"/>
                  <a:gd name="connsiteY14" fmla="*/ 1857375 h 1857375"/>
                  <a:gd name="connsiteX15" fmla="*/ 1060133 w 1057275"/>
                  <a:gd name="connsiteY15" fmla="*/ 1800225 h 1857375"/>
                  <a:gd name="connsiteX16" fmla="*/ 1060133 w 1057275"/>
                  <a:gd name="connsiteY16" fmla="*/ 1141095 h 1857375"/>
                  <a:gd name="connsiteX17" fmla="*/ 1061085 w 1057275"/>
                  <a:gd name="connsiteY17" fmla="*/ 480060 h 1857375"/>
                  <a:gd name="connsiteX18" fmla="*/ 530543 w 1057275"/>
                  <a:gd name="connsiteY18" fmla="*/ 440055 h 1857375"/>
                  <a:gd name="connsiteX19" fmla="*/ 434340 w 1057275"/>
                  <a:gd name="connsiteY19" fmla="*/ 343853 h 1857375"/>
                  <a:gd name="connsiteX20" fmla="*/ 531495 w 1057275"/>
                  <a:gd name="connsiteY20" fmla="*/ 246698 h 1857375"/>
                  <a:gd name="connsiteX21" fmla="*/ 627698 w 1057275"/>
                  <a:gd name="connsiteY21" fmla="*/ 342900 h 1857375"/>
                  <a:gd name="connsiteX22" fmla="*/ 530543 w 1057275"/>
                  <a:gd name="connsiteY22" fmla="*/ 440055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57275" h="18573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BFCBFA8-9355-462F-B1D3-24981F79DD89}"/>
                  </a:ext>
                </a:extLst>
              </p:cNvPr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avLst/>
                <a:gdLst>
                  <a:gd name="connsiteX0" fmla="*/ 1002983 w 1000125"/>
                  <a:gd name="connsiteY0" fmla="*/ 1112520 h 1790700"/>
                  <a:gd name="connsiteX1" fmla="*/ 1002983 w 1000125"/>
                  <a:gd name="connsiteY1" fmla="*/ 1112520 h 1790700"/>
                  <a:gd name="connsiteX2" fmla="*/ 1002983 w 1000125"/>
                  <a:gd name="connsiteY2" fmla="*/ 457200 h 1790700"/>
                  <a:gd name="connsiteX3" fmla="*/ 996315 w 1000125"/>
                  <a:gd name="connsiteY3" fmla="*/ 429578 h 1790700"/>
                  <a:gd name="connsiteX4" fmla="*/ 927735 w 1000125"/>
                  <a:gd name="connsiteY4" fmla="*/ 309563 h 1790700"/>
                  <a:gd name="connsiteX5" fmla="*/ 844868 w 1000125"/>
                  <a:gd name="connsiteY5" fmla="*/ 164783 h 1790700"/>
                  <a:gd name="connsiteX6" fmla="*/ 762953 w 1000125"/>
                  <a:gd name="connsiteY6" fmla="*/ 19050 h 1790700"/>
                  <a:gd name="connsiteX7" fmla="*/ 728663 w 1000125"/>
                  <a:gd name="connsiteY7" fmla="*/ 0 h 1790700"/>
                  <a:gd name="connsiteX8" fmla="*/ 269558 w 1000125"/>
                  <a:gd name="connsiteY8" fmla="*/ 0 h 1790700"/>
                  <a:gd name="connsiteX9" fmla="*/ 242888 w 1000125"/>
                  <a:gd name="connsiteY9" fmla="*/ 15240 h 1790700"/>
                  <a:gd name="connsiteX10" fmla="*/ 204788 w 1000125"/>
                  <a:gd name="connsiteY10" fmla="*/ 81915 h 1790700"/>
                  <a:gd name="connsiteX11" fmla="*/ 14288 w 1000125"/>
                  <a:gd name="connsiteY11" fmla="*/ 418148 h 1790700"/>
                  <a:gd name="connsiteX12" fmla="*/ 0 w 1000125"/>
                  <a:gd name="connsiteY12" fmla="*/ 467678 h 1790700"/>
                  <a:gd name="connsiteX13" fmla="*/ 0 w 1000125"/>
                  <a:gd name="connsiteY13" fmla="*/ 878205 h 1790700"/>
                  <a:gd name="connsiteX14" fmla="*/ 0 w 1000125"/>
                  <a:gd name="connsiteY14" fmla="*/ 1763078 h 1790700"/>
                  <a:gd name="connsiteX15" fmla="*/ 36195 w 1000125"/>
                  <a:gd name="connsiteY15" fmla="*/ 1799273 h 1790700"/>
                  <a:gd name="connsiteX16" fmla="*/ 968693 w 1000125"/>
                  <a:gd name="connsiteY16" fmla="*/ 1799273 h 1790700"/>
                  <a:gd name="connsiteX17" fmla="*/ 976313 w 1000125"/>
                  <a:gd name="connsiteY17" fmla="*/ 1799273 h 1790700"/>
                  <a:gd name="connsiteX18" fmla="*/ 1001078 w 1000125"/>
                  <a:gd name="connsiteY18" fmla="*/ 1776413 h 1790700"/>
                  <a:gd name="connsiteX19" fmla="*/ 1001078 w 1000125"/>
                  <a:gd name="connsiteY19" fmla="*/ 1755458 h 1790700"/>
                  <a:gd name="connsiteX20" fmla="*/ 1002983 w 1000125"/>
                  <a:gd name="connsiteY20" fmla="*/ 1112520 h 1790700"/>
                  <a:gd name="connsiteX21" fmla="*/ 502920 w 1000125"/>
                  <a:gd name="connsiteY21" fmla="*/ 441960 h 1790700"/>
                  <a:gd name="connsiteX22" fmla="*/ 376238 w 1000125"/>
                  <a:gd name="connsiteY22" fmla="*/ 316230 h 1790700"/>
                  <a:gd name="connsiteX23" fmla="*/ 503873 w 1000125"/>
                  <a:gd name="connsiteY23" fmla="*/ 189548 h 1790700"/>
                  <a:gd name="connsiteX24" fmla="*/ 627698 w 1000125"/>
                  <a:gd name="connsiteY24" fmla="*/ 316230 h 1790700"/>
                  <a:gd name="connsiteX25" fmla="*/ 502920 w 1000125"/>
                  <a:gd name="connsiteY25" fmla="*/ 44196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125" h="1790700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AC3DDD2-D3AC-4E3E-8396-C0CA2C59A685}"/>
                </a:ext>
              </a:extLst>
            </p:cNvPr>
            <p:cNvGrpSpPr/>
            <p:nvPr/>
          </p:nvGrpSpPr>
          <p:grpSpPr>
            <a:xfrm rot="7230518">
              <a:off x="1917120" y="986747"/>
              <a:ext cx="1128828" cy="843480"/>
              <a:chOff x="1940832" y="1860306"/>
              <a:chExt cx="430889" cy="321968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28B9971-838E-4283-BA60-B19A3FBCBECF}"/>
                  </a:ext>
                </a:extLst>
              </p:cNvPr>
              <p:cNvSpPr/>
              <p:nvPr/>
            </p:nvSpPr>
            <p:spPr>
              <a:xfrm rot="14400000">
                <a:off x="2252789" y="1791796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98A27FC-D700-46AE-A6AA-EC037B50EF94}"/>
                  </a:ext>
                </a:extLst>
              </p:cNvPr>
              <p:cNvSpPr/>
              <p:nvPr/>
            </p:nvSpPr>
            <p:spPr>
              <a:xfrm rot="13577649">
                <a:off x="2275911" y="1840053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04AF5F8-3DFC-4AD3-BB93-F0015484C327}"/>
                  </a:ext>
                </a:extLst>
              </p:cNvPr>
              <p:cNvSpPr/>
              <p:nvPr/>
            </p:nvSpPr>
            <p:spPr>
              <a:xfrm rot="14400000">
                <a:off x="2009775" y="1918360"/>
                <a:ext cx="188873" cy="326760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60" h="676892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202AA6-BD25-4E4C-ACC0-C4F582CF3E2A}"/>
                  </a:ext>
                </a:extLst>
              </p:cNvPr>
              <p:cNvSpPr/>
              <p:nvPr/>
            </p:nvSpPr>
            <p:spPr>
              <a:xfrm rot="13577649">
                <a:off x="2079689" y="1959016"/>
                <a:ext cx="162221" cy="28429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3450" h="588924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40C9E4-52CE-4CC1-956C-295532B3FA64}"/>
              </a:ext>
            </a:extLst>
          </p:cNvPr>
          <p:cNvGrpSpPr/>
          <p:nvPr/>
        </p:nvGrpSpPr>
        <p:grpSpPr>
          <a:xfrm>
            <a:off x="6441119" y="1495260"/>
            <a:ext cx="2053468" cy="4514848"/>
            <a:chOff x="1657030" y="844073"/>
            <a:chExt cx="1767613" cy="388635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C65AD9-806C-4AEF-865C-70D01846E82E}"/>
                </a:ext>
              </a:extLst>
            </p:cNvPr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3DEE306-FDCC-4E4D-A97A-7974ED95CED1}"/>
                  </a:ext>
                </a:extLst>
              </p:cNvPr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avLst/>
                <a:gdLst>
                  <a:gd name="connsiteX0" fmla="*/ 1061085 w 1057275"/>
                  <a:gd name="connsiteY0" fmla="*/ 480060 h 1857375"/>
                  <a:gd name="connsiteX1" fmla="*/ 1052513 w 1057275"/>
                  <a:gd name="connsiteY1" fmla="*/ 448628 h 1857375"/>
                  <a:gd name="connsiteX2" fmla="*/ 1025843 w 1057275"/>
                  <a:gd name="connsiteY2" fmla="*/ 401003 h 1857375"/>
                  <a:gd name="connsiteX3" fmla="*/ 816293 w 1057275"/>
                  <a:gd name="connsiteY3" fmla="*/ 30480 h 1857375"/>
                  <a:gd name="connsiteX4" fmla="*/ 763905 w 1057275"/>
                  <a:gd name="connsiteY4" fmla="*/ 953 h 1857375"/>
                  <a:gd name="connsiteX5" fmla="*/ 299085 w 1057275"/>
                  <a:gd name="connsiteY5" fmla="*/ 0 h 1857375"/>
                  <a:gd name="connsiteX6" fmla="*/ 245745 w 1057275"/>
                  <a:gd name="connsiteY6" fmla="*/ 31433 h 1857375"/>
                  <a:gd name="connsiteX7" fmla="*/ 198120 w 1057275"/>
                  <a:gd name="connsiteY7" fmla="*/ 115253 h 1857375"/>
                  <a:gd name="connsiteX8" fmla="*/ 18098 w 1057275"/>
                  <a:gd name="connsiteY8" fmla="*/ 432435 h 1857375"/>
                  <a:gd name="connsiteX9" fmla="*/ 0 w 1057275"/>
                  <a:gd name="connsiteY9" fmla="*/ 500063 h 1857375"/>
                  <a:gd name="connsiteX10" fmla="*/ 0 w 1057275"/>
                  <a:gd name="connsiteY10" fmla="*/ 1796415 h 1857375"/>
                  <a:gd name="connsiteX11" fmla="*/ 953 w 1057275"/>
                  <a:gd name="connsiteY11" fmla="*/ 1812608 h 1857375"/>
                  <a:gd name="connsiteX12" fmla="*/ 45720 w 1057275"/>
                  <a:gd name="connsiteY12" fmla="*/ 1858328 h 1857375"/>
                  <a:gd name="connsiteX13" fmla="*/ 1008698 w 1057275"/>
                  <a:gd name="connsiteY13" fmla="*/ 1858328 h 1857375"/>
                  <a:gd name="connsiteX14" fmla="*/ 1020128 w 1057275"/>
                  <a:gd name="connsiteY14" fmla="*/ 1857375 h 1857375"/>
                  <a:gd name="connsiteX15" fmla="*/ 1060133 w 1057275"/>
                  <a:gd name="connsiteY15" fmla="*/ 1800225 h 1857375"/>
                  <a:gd name="connsiteX16" fmla="*/ 1060133 w 1057275"/>
                  <a:gd name="connsiteY16" fmla="*/ 1141095 h 1857375"/>
                  <a:gd name="connsiteX17" fmla="*/ 1061085 w 1057275"/>
                  <a:gd name="connsiteY17" fmla="*/ 480060 h 1857375"/>
                  <a:gd name="connsiteX18" fmla="*/ 530543 w 1057275"/>
                  <a:gd name="connsiteY18" fmla="*/ 440055 h 1857375"/>
                  <a:gd name="connsiteX19" fmla="*/ 434340 w 1057275"/>
                  <a:gd name="connsiteY19" fmla="*/ 343853 h 1857375"/>
                  <a:gd name="connsiteX20" fmla="*/ 531495 w 1057275"/>
                  <a:gd name="connsiteY20" fmla="*/ 246698 h 1857375"/>
                  <a:gd name="connsiteX21" fmla="*/ 627698 w 1057275"/>
                  <a:gd name="connsiteY21" fmla="*/ 342900 h 1857375"/>
                  <a:gd name="connsiteX22" fmla="*/ 530543 w 1057275"/>
                  <a:gd name="connsiteY22" fmla="*/ 440055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57275" h="18573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6C2E285-31B4-4C20-8C01-EF0BF0DB8AC4}"/>
                  </a:ext>
                </a:extLst>
              </p:cNvPr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avLst/>
                <a:gdLst>
                  <a:gd name="connsiteX0" fmla="*/ 1002983 w 1000125"/>
                  <a:gd name="connsiteY0" fmla="*/ 1112520 h 1790700"/>
                  <a:gd name="connsiteX1" fmla="*/ 1002983 w 1000125"/>
                  <a:gd name="connsiteY1" fmla="*/ 1112520 h 1790700"/>
                  <a:gd name="connsiteX2" fmla="*/ 1002983 w 1000125"/>
                  <a:gd name="connsiteY2" fmla="*/ 457200 h 1790700"/>
                  <a:gd name="connsiteX3" fmla="*/ 996315 w 1000125"/>
                  <a:gd name="connsiteY3" fmla="*/ 429578 h 1790700"/>
                  <a:gd name="connsiteX4" fmla="*/ 927735 w 1000125"/>
                  <a:gd name="connsiteY4" fmla="*/ 309563 h 1790700"/>
                  <a:gd name="connsiteX5" fmla="*/ 844868 w 1000125"/>
                  <a:gd name="connsiteY5" fmla="*/ 164783 h 1790700"/>
                  <a:gd name="connsiteX6" fmla="*/ 762953 w 1000125"/>
                  <a:gd name="connsiteY6" fmla="*/ 19050 h 1790700"/>
                  <a:gd name="connsiteX7" fmla="*/ 728663 w 1000125"/>
                  <a:gd name="connsiteY7" fmla="*/ 0 h 1790700"/>
                  <a:gd name="connsiteX8" fmla="*/ 269558 w 1000125"/>
                  <a:gd name="connsiteY8" fmla="*/ 0 h 1790700"/>
                  <a:gd name="connsiteX9" fmla="*/ 242888 w 1000125"/>
                  <a:gd name="connsiteY9" fmla="*/ 15240 h 1790700"/>
                  <a:gd name="connsiteX10" fmla="*/ 204788 w 1000125"/>
                  <a:gd name="connsiteY10" fmla="*/ 81915 h 1790700"/>
                  <a:gd name="connsiteX11" fmla="*/ 14288 w 1000125"/>
                  <a:gd name="connsiteY11" fmla="*/ 418148 h 1790700"/>
                  <a:gd name="connsiteX12" fmla="*/ 0 w 1000125"/>
                  <a:gd name="connsiteY12" fmla="*/ 467678 h 1790700"/>
                  <a:gd name="connsiteX13" fmla="*/ 0 w 1000125"/>
                  <a:gd name="connsiteY13" fmla="*/ 878205 h 1790700"/>
                  <a:gd name="connsiteX14" fmla="*/ 0 w 1000125"/>
                  <a:gd name="connsiteY14" fmla="*/ 1763078 h 1790700"/>
                  <a:gd name="connsiteX15" fmla="*/ 36195 w 1000125"/>
                  <a:gd name="connsiteY15" fmla="*/ 1799273 h 1790700"/>
                  <a:gd name="connsiteX16" fmla="*/ 968693 w 1000125"/>
                  <a:gd name="connsiteY16" fmla="*/ 1799273 h 1790700"/>
                  <a:gd name="connsiteX17" fmla="*/ 976313 w 1000125"/>
                  <a:gd name="connsiteY17" fmla="*/ 1799273 h 1790700"/>
                  <a:gd name="connsiteX18" fmla="*/ 1001078 w 1000125"/>
                  <a:gd name="connsiteY18" fmla="*/ 1776413 h 1790700"/>
                  <a:gd name="connsiteX19" fmla="*/ 1001078 w 1000125"/>
                  <a:gd name="connsiteY19" fmla="*/ 1755458 h 1790700"/>
                  <a:gd name="connsiteX20" fmla="*/ 1002983 w 1000125"/>
                  <a:gd name="connsiteY20" fmla="*/ 1112520 h 1790700"/>
                  <a:gd name="connsiteX21" fmla="*/ 502920 w 1000125"/>
                  <a:gd name="connsiteY21" fmla="*/ 441960 h 1790700"/>
                  <a:gd name="connsiteX22" fmla="*/ 376238 w 1000125"/>
                  <a:gd name="connsiteY22" fmla="*/ 316230 h 1790700"/>
                  <a:gd name="connsiteX23" fmla="*/ 503873 w 1000125"/>
                  <a:gd name="connsiteY23" fmla="*/ 189548 h 1790700"/>
                  <a:gd name="connsiteX24" fmla="*/ 627698 w 1000125"/>
                  <a:gd name="connsiteY24" fmla="*/ 316230 h 1790700"/>
                  <a:gd name="connsiteX25" fmla="*/ 502920 w 1000125"/>
                  <a:gd name="connsiteY25" fmla="*/ 44196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125" h="1790700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FCAC635-F9A7-463C-B1AA-2BD109BF8D15}"/>
                </a:ext>
              </a:extLst>
            </p:cNvPr>
            <p:cNvGrpSpPr/>
            <p:nvPr/>
          </p:nvGrpSpPr>
          <p:grpSpPr>
            <a:xfrm rot="7230518">
              <a:off x="1917120" y="986747"/>
              <a:ext cx="1128828" cy="843480"/>
              <a:chOff x="1940832" y="1860306"/>
              <a:chExt cx="430889" cy="32196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1A29A39-4EA6-43EF-AE72-7155DCDF91E4}"/>
                  </a:ext>
                </a:extLst>
              </p:cNvPr>
              <p:cNvSpPr/>
              <p:nvPr/>
            </p:nvSpPr>
            <p:spPr>
              <a:xfrm rot="14400000">
                <a:off x="2252789" y="1791796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6F71175-3986-402E-9B13-26B1A14EC23B}"/>
                  </a:ext>
                </a:extLst>
              </p:cNvPr>
              <p:cNvSpPr/>
              <p:nvPr/>
            </p:nvSpPr>
            <p:spPr>
              <a:xfrm rot="13577649">
                <a:off x="2275911" y="1840053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5DD0BCA-7ADA-4A71-A3CE-6B0480A1C507}"/>
                  </a:ext>
                </a:extLst>
              </p:cNvPr>
              <p:cNvSpPr/>
              <p:nvPr/>
            </p:nvSpPr>
            <p:spPr>
              <a:xfrm rot="14400000">
                <a:off x="2009775" y="1918360"/>
                <a:ext cx="188873" cy="326760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60" h="676892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6B5F63D-81E5-4ED8-98BA-8641F4F7E1E6}"/>
                  </a:ext>
                </a:extLst>
              </p:cNvPr>
              <p:cNvSpPr/>
              <p:nvPr/>
            </p:nvSpPr>
            <p:spPr>
              <a:xfrm rot="13577649">
                <a:off x="2079689" y="1959016"/>
                <a:ext cx="162221" cy="28429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3450" h="588924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B4C5EA-899E-40F5-B35B-FF1C008AE465}"/>
              </a:ext>
            </a:extLst>
          </p:cNvPr>
          <p:cNvGrpSpPr/>
          <p:nvPr/>
        </p:nvGrpSpPr>
        <p:grpSpPr>
          <a:xfrm>
            <a:off x="9184827" y="1495260"/>
            <a:ext cx="2053468" cy="4514848"/>
            <a:chOff x="1657030" y="844073"/>
            <a:chExt cx="1767613" cy="388635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F7E268B-FDE6-47DB-8D5C-BDCA44DB2074}"/>
                </a:ext>
              </a:extLst>
            </p:cNvPr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1DFB7A0-EA96-454A-9BCD-A396C8AE452A}"/>
                  </a:ext>
                </a:extLst>
              </p:cNvPr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avLst/>
                <a:gdLst>
                  <a:gd name="connsiteX0" fmla="*/ 1061085 w 1057275"/>
                  <a:gd name="connsiteY0" fmla="*/ 480060 h 1857375"/>
                  <a:gd name="connsiteX1" fmla="*/ 1052513 w 1057275"/>
                  <a:gd name="connsiteY1" fmla="*/ 448628 h 1857375"/>
                  <a:gd name="connsiteX2" fmla="*/ 1025843 w 1057275"/>
                  <a:gd name="connsiteY2" fmla="*/ 401003 h 1857375"/>
                  <a:gd name="connsiteX3" fmla="*/ 816293 w 1057275"/>
                  <a:gd name="connsiteY3" fmla="*/ 30480 h 1857375"/>
                  <a:gd name="connsiteX4" fmla="*/ 763905 w 1057275"/>
                  <a:gd name="connsiteY4" fmla="*/ 953 h 1857375"/>
                  <a:gd name="connsiteX5" fmla="*/ 299085 w 1057275"/>
                  <a:gd name="connsiteY5" fmla="*/ 0 h 1857375"/>
                  <a:gd name="connsiteX6" fmla="*/ 245745 w 1057275"/>
                  <a:gd name="connsiteY6" fmla="*/ 31433 h 1857375"/>
                  <a:gd name="connsiteX7" fmla="*/ 198120 w 1057275"/>
                  <a:gd name="connsiteY7" fmla="*/ 115253 h 1857375"/>
                  <a:gd name="connsiteX8" fmla="*/ 18098 w 1057275"/>
                  <a:gd name="connsiteY8" fmla="*/ 432435 h 1857375"/>
                  <a:gd name="connsiteX9" fmla="*/ 0 w 1057275"/>
                  <a:gd name="connsiteY9" fmla="*/ 500063 h 1857375"/>
                  <a:gd name="connsiteX10" fmla="*/ 0 w 1057275"/>
                  <a:gd name="connsiteY10" fmla="*/ 1796415 h 1857375"/>
                  <a:gd name="connsiteX11" fmla="*/ 953 w 1057275"/>
                  <a:gd name="connsiteY11" fmla="*/ 1812608 h 1857375"/>
                  <a:gd name="connsiteX12" fmla="*/ 45720 w 1057275"/>
                  <a:gd name="connsiteY12" fmla="*/ 1858328 h 1857375"/>
                  <a:gd name="connsiteX13" fmla="*/ 1008698 w 1057275"/>
                  <a:gd name="connsiteY13" fmla="*/ 1858328 h 1857375"/>
                  <a:gd name="connsiteX14" fmla="*/ 1020128 w 1057275"/>
                  <a:gd name="connsiteY14" fmla="*/ 1857375 h 1857375"/>
                  <a:gd name="connsiteX15" fmla="*/ 1060133 w 1057275"/>
                  <a:gd name="connsiteY15" fmla="*/ 1800225 h 1857375"/>
                  <a:gd name="connsiteX16" fmla="*/ 1060133 w 1057275"/>
                  <a:gd name="connsiteY16" fmla="*/ 1141095 h 1857375"/>
                  <a:gd name="connsiteX17" fmla="*/ 1061085 w 1057275"/>
                  <a:gd name="connsiteY17" fmla="*/ 480060 h 1857375"/>
                  <a:gd name="connsiteX18" fmla="*/ 530543 w 1057275"/>
                  <a:gd name="connsiteY18" fmla="*/ 440055 h 1857375"/>
                  <a:gd name="connsiteX19" fmla="*/ 434340 w 1057275"/>
                  <a:gd name="connsiteY19" fmla="*/ 343853 h 1857375"/>
                  <a:gd name="connsiteX20" fmla="*/ 531495 w 1057275"/>
                  <a:gd name="connsiteY20" fmla="*/ 246698 h 1857375"/>
                  <a:gd name="connsiteX21" fmla="*/ 627698 w 1057275"/>
                  <a:gd name="connsiteY21" fmla="*/ 342900 h 1857375"/>
                  <a:gd name="connsiteX22" fmla="*/ 530543 w 1057275"/>
                  <a:gd name="connsiteY22" fmla="*/ 440055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57275" h="18573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8255593-565B-4F93-A526-7F4FA0198D49}"/>
                  </a:ext>
                </a:extLst>
              </p:cNvPr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avLst/>
                <a:gdLst>
                  <a:gd name="connsiteX0" fmla="*/ 1002983 w 1000125"/>
                  <a:gd name="connsiteY0" fmla="*/ 1112520 h 1790700"/>
                  <a:gd name="connsiteX1" fmla="*/ 1002983 w 1000125"/>
                  <a:gd name="connsiteY1" fmla="*/ 1112520 h 1790700"/>
                  <a:gd name="connsiteX2" fmla="*/ 1002983 w 1000125"/>
                  <a:gd name="connsiteY2" fmla="*/ 457200 h 1790700"/>
                  <a:gd name="connsiteX3" fmla="*/ 996315 w 1000125"/>
                  <a:gd name="connsiteY3" fmla="*/ 429578 h 1790700"/>
                  <a:gd name="connsiteX4" fmla="*/ 927735 w 1000125"/>
                  <a:gd name="connsiteY4" fmla="*/ 309563 h 1790700"/>
                  <a:gd name="connsiteX5" fmla="*/ 844868 w 1000125"/>
                  <a:gd name="connsiteY5" fmla="*/ 164783 h 1790700"/>
                  <a:gd name="connsiteX6" fmla="*/ 762953 w 1000125"/>
                  <a:gd name="connsiteY6" fmla="*/ 19050 h 1790700"/>
                  <a:gd name="connsiteX7" fmla="*/ 728663 w 1000125"/>
                  <a:gd name="connsiteY7" fmla="*/ 0 h 1790700"/>
                  <a:gd name="connsiteX8" fmla="*/ 269558 w 1000125"/>
                  <a:gd name="connsiteY8" fmla="*/ 0 h 1790700"/>
                  <a:gd name="connsiteX9" fmla="*/ 242888 w 1000125"/>
                  <a:gd name="connsiteY9" fmla="*/ 15240 h 1790700"/>
                  <a:gd name="connsiteX10" fmla="*/ 204788 w 1000125"/>
                  <a:gd name="connsiteY10" fmla="*/ 81915 h 1790700"/>
                  <a:gd name="connsiteX11" fmla="*/ 14288 w 1000125"/>
                  <a:gd name="connsiteY11" fmla="*/ 418148 h 1790700"/>
                  <a:gd name="connsiteX12" fmla="*/ 0 w 1000125"/>
                  <a:gd name="connsiteY12" fmla="*/ 467678 h 1790700"/>
                  <a:gd name="connsiteX13" fmla="*/ 0 w 1000125"/>
                  <a:gd name="connsiteY13" fmla="*/ 878205 h 1790700"/>
                  <a:gd name="connsiteX14" fmla="*/ 0 w 1000125"/>
                  <a:gd name="connsiteY14" fmla="*/ 1763078 h 1790700"/>
                  <a:gd name="connsiteX15" fmla="*/ 36195 w 1000125"/>
                  <a:gd name="connsiteY15" fmla="*/ 1799273 h 1790700"/>
                  <a:gd name="connsiteX16" fmla="*/ 968693 w 1000125"/>
                  <a:gd name="connsiteY16" fmla="*/ 1799273 h 1790700"/>
                  <a:gd name="connsiteX17" fmla="*/ 976313 w 1000125"/>
                  <a:gd name="connsiteY17" fmla="*/ 1799273 h 1790700"/>
                  <a:gd name="connsiteX18" fmla="*/ 1001078 w 1000125"/>
                  <a:gd name="connsiteY18" fmla="*/ 1776413 h 1790700"/>
                  <a:gd name="connsiteX19" fmla="*/ 1001078 w 1000125"/>
                  <a:gd name="connsiteY19" fmla="*/ 1755458 h 1790700"/>
                  <a:gd name="connsiteX20" fmla="*/ 1002983 w 1000125"/>
                  <a:gd name="connsiteY20" fmla="*/ 1112520 h 1790700"/>
                  <a:gd name="connsiteX21" fmla="*/ 502920 w 1000125"/>
                  <a:gd name="connsiteY21" fmla="*/ 441960 h 1790700"/>
                  <a:gd name="connsiteX22" fmla="*/ 376238 w 1000125"/>
                  <a:gd name="connsiteY22" fmla="*/ 316230 h 1790700"/>
                  <a:gd name="connsiteX23" fmla="*/ 503873 w 1000125"/>
                  <a:gd name="connsiteY23" fmla="*/ 189548 h 1790700"/>
                  <a:gd name="connsiteX24" fmla="*/ 627698 w 1000125"/>
                  <a:gd name="connsiteY24" fmla="*/ 316230 h 1790700"/>
                  <a:gd name="connsiteX25" fmla="*/ 502920 w 1000125"/>
                  <a:gd name="connsiteY25" fmla="*/ 44196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125" h="1790700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3EAC860-A380-48CE-BA32-E231C69ECD60}"/>
                </a:ext>
              </a:extLst>
            </p:cNvPr>
            <p:cNvGrpSpPr/>
            <p:nvPr/>
          </p:nvGrpSpPr>
          <p:grpSpPr>
            <a:xfrm rot="7230518">
              <a:off x="1917120" y="986747"/>
              <a:ext cx="1128828" cy="843480"/>
              <a:chOff x="1940832" y="1860306"/>
              <a:chExt cx="430889" cy="32196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CEB230-2800-4A4E-86DB-F9985464542E}"/>
                  </a:ext>
                </a:extLst>
              </p:cNvPr>
              <p:cNvSpPr/>
              <p:nvPr/>
            </p:nvSpPr>
            <p:spPr>
              <a:xfrm rot="14400000">
                <a:off x="2252789" y="1791796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DD0B2A-D698-4241-9EA0-2E4571506B05}"/>
                  </a:ext>
                </a:extLst>
              </p:cNvPr>
              <p:cNvSpPr/>
              <p:nvPr/>
            </p:nvSpPr>
            <p:spPr>
              <a:xfrm rot="13577649">
                <a:off x="2275911" y="1840053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A138456-F9DF-4F64-A2F5-C952B07E0793}"/>
                  </a:ext>
                </a:extLst>
              </p:cNvPr>
              <p:cNvSpPr/>
              <p:nvPr/>
            </p:nvSpPr>
            <p:spPr>
              <a:xfrm rot="14400000">
                <a:off x="2009775" y="1918360"/>
                <a:ext cx="188873" cy="326760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60" h="676892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8C384DF-05C3-4AAC-8AED-71AEDB893261}"/>
                  </a:ext>
                </a:extLst>
              </p:cNvPr>
              <p:cNvSpPr/>
              <p:nvPr/>
            </p:nvSpPr>
            <p:spPr>
              <a:xfrm rot="13577649">
                <a:off x="2079689" y="1959016"/>
                <a:ext cx="162221" cy="28429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3450" h="588924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w="349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A47DB6-FCD7-46F0-AF5D-F2F4CD5DDCEA}"/>
              </a:ext>
            </a:extLst>
          </p:cNvPr>
          <p:cNvGrpSpPr/>
          <p:nvPr/>
        </p:nvGrpSpPr>
        <p:grpSpPr>
          <a:xfrm>
            <a:off x="3829836" y="4478863"/>
            <a:ext cx="1084724" cy="1359956"/>
            <a:chOff x="7861379" y="3985270"/>
            <a:chExt cx="1710650" cy="214470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D3FDE0-5F8F-4081-8A12-449D86149BA5}"/>
                </a:ext>
              </a:extLst>
            </p:cNvPr>
            <p:cNvSpPr/>
            <p:nvPr/>
          </p:nvSpPr>
          <p:spPr>
            <a:xfrm rot="16998900">
              <a:off x="8315912" y="4028512"/>
              <a:ext cx="515292" cy="428807"/>
            </a:xfrm>
            <a:custGeom>
              <a:avLst/>
              <a:gdLst>
                <a:gd name="connsiteX0" fmla="*/ 515293 w 515292"/>
                <a:gd name="connsiteY0" fmla="*/ 214404 h 428807"/>
                <a:gd name="connsiteX1" fmla="*/ 257646 w 515292"/>
                <a:gd name="connsiteY1" fmla="*/ 428807 h 428807"/>
                <a:gd name="connsiteX2" fmla="*/ 0 w 515292"/>
                <a:gd name="connsiteY2" fmla="*/ 214404 h 428807"/>
                <a:gd name="connsiteX3" fmla="*/ 257646 w 515292"/>
                <a:gd name="connsiteY3" fmla="*/ 0 h 428807"/>
                <a:gd name="connsiteX4" fmla="*/ 515293 w 515292"/>
                <a:gd name="connsiteY4" fmla="*/ 214404 h 42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92" h="428807">
                  <a:moveTo>
                    <a:pt x="515293" y="214404"/>
                  </a:moveTo>
                  <a:cubicBezTo>
                    <a:pt x="515293" y="332816"/>
                    <a:pt x="399940" y="428807"/>
                    <a:pt x="257646" y="428807"/>
                  </a:cubicBezTo>
                  <a:cubicBezTo>
                    <a:pt x="115352" y="428807"/>
                    <a:pt x="0" y="332816"/>
                    <a:pt x="0" y="214404"/>
                  </a:cubicBezTo>
                  <a:cubicBezTo>
                    <a:pt x="0" y="95992"/>
                    <a:pt x="115352" y="0"/>
                    <a:pt x="257646" y="0"/>
                  </a:cubicBezTo>
                  <a:cubicBezTo>
                    <a:pt x="399940" y="0"/>
                    <a:pt x="515293" y="95992"/>
                    <a:pt x="515293" y="21440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6DDD2A-4261-46CF-BB78-F37ECC7B4D35}"/>
                </a:ext>
              </a:extLst>
            </p:cNvPr>
            <p:cNvSpPr/>
            <p:nvPr/>
          </p:nvSpPr>
          <p:spPr>
            <a:xfrm rot="21229383">
              <a:off x="8056009" y="4058101"/>
              <a:ext cx="428817" cy="515305"/>
            </a:xfrm>
            <a:custGeom>
              <a:avLst/>
              <a:gdLst>
                <a:gd name="connsiteX0" fmla="*/ 428818 w 428817"/>
                <a:gd name="connsiteY0" fmla="*/ 257653 h 515305"/>
                <a:gd name="connsiteX1" fmla="*/ 214409 w 428817"/>
                <a:gd name="connsiteY1" fmla="*/ 515305 h 515305"/>
                <a:gd name="connsiteX2" fmla="*/ 0 w 428817"/>
                <a:gd name="connsiteY2" fmla="*/ 257653 h 515305"/>
                <a:gd name="connsiteX3" fmla="*/ 214409 w 428817"/>
                <a:gd name="connsiteY3" fmla="*/ 0 h 515305"/>
                <a:gd name="connsiteX4" fmla="*/ 428818 w 428817"/>
                <a:gd name="connsiteY4" fmla="*/ 257653 h 51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17" h="515305">
                  <a:moveTo>
                    <a:pt x="428818" y="257653"/>
                  </a:moveTo>
                  <a:cubicBezTo>
                    <a:pt x="428818" y="399950"/>
                    <a:pt x="332824" y="515305"/>
                    <a:pt x="214409" y="515305"/>
                  </a:cubicBezTo>
                  <a:cubicBezTo>
                    <a:pt x="95994" y="515305"/>
                    <a:pt x="0" y="399950"/>
                    <a:pt x="0" y="257653"/>
                  </a:cubicBezTo>
                  <a:cubicBezTo>
                    <a:pt x="0" y="115355"/>
                    <a:pt x="95994" y="0"/>
                    <a:pt x="214409" y="0"/>
                  </a:cubicBezTo>
                  <a:cubicBezTo>
                    <a:pt x="332824" y="0"/>
                    <a:pt x="428818" y="115355"/>
                    <a:pt x="428818" y="25765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D9AF5E-2BDE-490F-9998-7B2CFA183176}"/>
                </a:ext>
              </a:extLst>
            </p:cNvPr>
            <p:cNvSpPr/>
            <p:nvPr/>
          </p:nvSpPr>
          <p:spPr>
            <a:xfrm>
              <a:off x="8251717" y="4690825"/>
              <a:ext cx="1320312" cy="1439147"/>
            </a:xfrm>
            <a:custGeom>
              <a:avLst/>
              <a:gdLst>
                <a:gd name="connsiteX0" fmla="*/ 107794 w 1320312"/>
                <a:gd name="connsiteY0" fmla="*/ 385344 h 1439147"/>
                <a:gd name="connsiteX1" fmla="*/ 169421 w 1320312"/>
                <a:gd name="connsiteY1" fmla="*/ 448114 h 1439147"/>
                <a:gd name="connsiteX2" fmla="*/ 496795 w 1320312"/>
                <a:gd name="connsiteY2" fmla="*/ 643662 h 1439147"/>
                <a:gd name="connsiteX3" fmla="*/ 455266 w 1320312"/>
                <a:gd name="connsiteY3" fmla="*/ 576035 h 1439147"/>
                <a:gd name="connsiteX4" fmla="*/ 414118 w 1320312"/>
                <a:gd name="connsiteY4" fmla="*/ 185795 h 1439147"/>
                <a:gd name="connsiteX5" fmla="*/ 740635 w 1320312"/>
                <a:gd name="connsiteY5" fmla="*/ 534 h 1439147"/>
                <a:gd name="connsiteX6" fmla="*/ 1057055 w 1320312"/>
                <a:gd name="connsiteY6" fmla="*/ 324003 h 1439147"/>
                <a:gd name="connsiteX7" fmla="*/ 1029623 w 1320312"/>
                <a:gd name="connsiteY7" fmla="*/ 505550 h 1439147"/>
                <a:gd name="connsiteX8" fmla="*/ 1014193 w 1320312"/>
                <a:gd name="connsiteY8" fmla="*/ 692716 h 1439147"/>
                <a:gd name="connsiteX9" fmla="*/ 1046959 w 1320312"/>
                <a:gd name="connsiteY9" fmla="*/ 716433 h 1439147"/>
                <a:gd name="connsiteX10" fmla="*/ 1170689 w 1320312"/>
                <a:gd name="connsiteY10" fmla="*/ 632423 h 1439147"/>
                <a:gd name="connsiteX11" fmla="*/ 1190215 w 1320312"/>
                <a:gd name="connsiteY11" fmla="*/ 605848 h 1439147"/>
                <a:gd name="connsiteX12" fmla="*/ 1230601 w 1320312"/>
                <a:gd name="connsiteY12" fmla="*/ 592513 h 1439147"/>
                <a:gd name="connsiteX13" fmla="*/ 1232411 w 1320312"/>
                <a:gd name="connsiteY13" fmla="*/ 631375 h 1439147"/>
                <a:gd name="connsiteX14" fmla="*/ 1267082 w 1320312"/>
                <a:gd name="connsiteY14" fmla="*/ 681191 h 1439147"/>
                <a:gd name="connsiteX15" fmla="*/ 1303658 w 1320312"/>
                <a:gd name="connsiteY15" fmla="*/ 702050 h 1439147"/>
                <a:gd name="connsiteX16" fmla="*/ 1275940 w 1320312"/>
                <a:gd name="connsiteY16" fmla="*/ 736150 h 1439147"/>
                <a:gd name="connsiteX17" fmla="*/ 1250699 w 1320312"/>
                <a:gd name="connsiteY17" fmla="*/ 798634 h 1439147"/>
                <a:gd name="connsiteX18" fmla="*/ 1234316 w 1320312"/>
                <a:gd name="connsiteY18" fmla="*/ 826352 h 1439147"/>
                <a:gd name="connsiteX19" fmla="*/ 1132303 w 1320312"/>
                <a:gd name="connsiteY19" fmla="*/ 895027 h 1439147"/>
                <a:gd name="connsiteX20" fmla="*/ 1113443 w 1320312"/>
                <a:gd name="connsiteY20" fmla="*/ 1047046 h 1439147"/>
                <a:gd name="connsiteX21" fmla="*/ 1292323 w 1320312"/>
                <a:gd name="connsiteY21" fmla="*/ 1341654 h 1439147"/>
                <a:gd name="connsiteX22" fmla="*/ 1316897 w 1320312"/>
                <a:gd name="connsiteY22" fmla="*/ 1403662 h 1439147"/>
                <a:gd name="connsiteX23" fmla="*/ 1249460 w 1320312"/>
                <a:gd name="connsiteY23" fmla="*/ 1424712 h 1439147"/>
                <a:gd name="connsiteX24" fmla="*/ 1106395 w 1320312"/>
                <a:gd name="connsiteY24" fmla="*/ 1379087 h 1439147"/>
                <a:gd name="connsiteX25" fmla="*/ 895797 w 1320312"/>
                <a:gd name="connsiteY25" fmla="*/ 1373753 h 1439147"/>
                <a:gd name="connsiteX26" fmla="*/ 694058 w 1320312"/>
                <a:gd name="connsiteY26" fmla="*/ 1437761 h 1439147"/>
                <a:gd name="connsiteX27" fmla="*/ 621668 w 1320312"/>
                <a:gd name="connsiteY27" fmla="*/ 1423760 h 1439147"/>
                <a:gd name="connsiteX28" fmla="*/ 451456 w 1320312"/>
                <a:gd name="connsiteY28" fmla="*/ 1392613 h 1439147"/>
                <a:gd name="connsiteX29" fmla="*/ 296865 w 1320312"/>
                <a:gd name="connsiteY29" fmla="*/ 1414520 h 1439147"/>
                <a:gd name="connsiteX30" fmla="*/ 216093 w 1320312"/>
                <a:gd name="connsiteY30" fmla="*/ 1300601 h 1439147"/>
                <a:gd name="connsiteX31" fmla="*/ 371255 w 1320312"/>
                <a:gd name="connsiteY31" fmla="*/ 1019423 h 1439147"/>
                <a:gd name="connsiteX32" fmla="*/ 366779 w 1320312"/>
                <a:gd name="connsiteY32" fmla="*/ 912362 h 1439147"/>
                <a:gd name="connsiteX33" fmla="*/ 195614 w 1320312"/>
                <a:gd name="connsiteY33" fmla="*/ 721862 h 1439147"/>
                <a:gd name="connsiteX34" fmla="*/ 98174 w 1320312"/>
                <a:gd name="connsiteY34" fmla="*/ 683762 h 1439147"/>
                <a:gd name="connsiteX35" fmla="*/ 56549 w 1320312"/>
                <a:gd name="connsiteY35" fmla="*/ 667856 h 1439147"/>
                <a:gd name="connsiteX36" fmla="*/ 71313 w 1320312"/>
                <a:gd name="connsiteY36" fmla="*/ 632137 h 1439147"/>
                <a:gd name="connsiteX37" fmla="*/ 54644 w 1320312"/>
                <a:gd name="connsiteY37" fmla="*/ 574511 h 1439147"/>
                <a:gd name="connsiteX38" fmla="*/ 27498 w 1320312"/>
                <a:gd name="connsiteY38" fmla="*/ 566319 h 1439147"/>
                <a:gd name="connsiteX39" fmla="*/ 923 w 1320312"/>
                <a:gd name="connsiteY39" fmla="*/ 520694 h 1439147"/>
                <a:gd name="connsiteX40" fmla="*/ 38642 w 1320312"/>
                <a:gd name="connsiteY40" fmla="*/ 498977 h 1439147"/>
                <a:gd name="connsiteX41" fmla="*/ 79314 w 1320312"/>
                <a:gd name="connsiteY41" fmla="*/ 498787 h 1439147"/>
                <a:gd name="connsiteX42" fmla="*/ 67313 w 1320312"/>
                <a:gd name="connsiteY42" fmla="*/ 408109 h 1439147"/>
                <a:gd name="connsiteX43" fmla="*/ 107794 w 1320312"/>
                <a:gd name="connsiteY43" fmla="*/ 385344 h 14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0312" h="1439147">
                  <a:moveTo>
                    <a:pt x="107794" y="385344"/>
                  </a:moveTo>
                  <a:cubicBezTo>
                    <a:pt x="138083" y="396679"/>
                    <a:pt x="156276" y="420777"/>
                    <a:pt x="169421" y="448114"/>
                  </a:cubicBezTo>
                  <a:cubicBezTo>
                    <a:pt x="235429" y="584512"/>
                    <a:pt x="359730" y="619754"/>
                    <a:pt x="496795" y="643662"/>
                  </a:cubicBezTo>
                  <a:cubicBezTo>
                    <a:pt x="490794" y="611277"/>
                    <a:pt x="473649" y="593370"/>
                    <a:pt x="455266" y="576035"/>
                  </a:cubicBezTo>
                  <a:cubicBezTo>
                    <a:pt x="332298" y="460306"/>
                    <a:pt x="316582" y="324670"/>
                    <a:pt x="414118" y="185795"/>
                  </a:cubicBezTo>
                  <a:cubicBezTo>
                    <a:pt x="493080" y="73305"/>
                    <a:pt x="602618" y="9392"/>
                    <a:pt x="740635" y="534"/>
                  </a:cubicBezTo>
                  <a:cubicBezTo>
                    <a:pt x="905798" y="-10039"/>
                    <a:pt x="1048769" y="137694"/>
                    <a:pt x="1057055" y="324003"/>
                  </a:cubicBezTo>
                  <a:cubicBezTo>
                    <a:pt x="1059818" y="386487"/>
                    <a:pt x="1051912" y="446971"/>
                    <a:pt x="1029623" y="505550"/>
                  </a:cubicBezTo>
                  <a:cubicBezTo>
                    <a:pt x="1006478" y="566319"/>
                    <a:pt x="1005239" y="629184"/>
                    <a:pt x="1014193" y="692716"/>
                  </a:cubicBezTo>
                  <a:cubicBezTo>
                    <a:pt x="1016955" y="712528"/>
                    <a:pt x="1021241" y="721958"/>
                    <a:pt x="1046959" y="716433"/>
                  </a:cubicBezTo>
                  <a:cubicBezTo>
                    <a:pt x="1100680" y="705003"/>
                    <a:pt x="1146019" y="685477"/>
                    <a:pt x="1170689" y="632423"/>
                  </a:cubicBezTo>
                  <a:cubicBezTo>
                    <a:pt x="1175261" y="622612"/>
                    <a:pt x="1182214" y="613087"/>
                    <a:pt x="1190215" y="605848"/>
                  </a:cubicBezTo>
                  <a:cubicBezTo>
                    <a:pt x="1201264" y="595656"/>
                    <a:pt x="1213361" y="579559"/>
                    <a:pt x="1230601" y="592513"/>
                  </a:cubicBezTo>
                  <a:cubicBezTo>
                    <a:pt x="1244126" y="602705"/>
                    <a:pt x="1240031" y="618421"/>
                    <a:pt x="1232411" y="631375"/>
                  </a:cubicBezTo>
                  <a:cubicBezTo>
                    <a:pt x="1207741" y="673571"/>
                    <a:pt x="1226600" y="683858"/>
                    <a:pt x="1267082" y="681191"/>
                  </a:cubicBezTo>
                  <a:cubicBezTo>
                    <a:pt x="1282607" y="680143"/>
                    <a:pt x="1301372" y="681000"/>
                    <a:pt x="1303658" y="702050"/>
                  </a:cubicBezTo>
                  <a:cubicBezTo>
                    <a:pt x="1305658" y="720529"/>
                    <a:pt x="1291085" y="732816"/>
                    <a:pt x="1275940" y="736150"/>
                  </a:cubicBezTo>
                  <a:cubicBezTo>
                    <a:pt x="1234697" y="745103"/>
                    <a:pt x="1218218" y="759581"/>
                    <a:pt x="1250699" y="798634"/>
                  </a:cubicBezTo>
                  <a:cubicBezTo>
                    <a:pt x="1265177" y="816065"/>
                    <a:pt x="1247936" y="828257"/>
                    <a:pt x="1234316" y="826352"/>
                  </a:cubicBezTo>
                  <a:cubicBezTo>
                    <a:pt x="1178118" y="818446"/>
                    <a:pt x="1161735" y="864166"/>
                    <a:pt x="1132303" y="895027"/>
                  </a:cubicBezTo>
                  <a:cubicBezTo>
                    <a:pt x="1087059" y="942366"/>
                    <a:pt x="1084202" y="987991"/>
                    <a:pt x="1113443" y="1047046"/>
                  </a:cubicBezTo>
                  <a:cubicBezTo>
                    <a:pt x="1164688" y="1150773"/>
                    <a:pt x="1215266" y="1253834"/>
                    <a:pt x="1292323" y="1341654"/>
                  </a:cubicBezTo>
                  <a:cubicBezTo>
                    <a:pt x="1307277" y="1358704"/>
                    <a:pt x="1328708" y="1378230"/>
                    <a:pt x="1316897" y="1403662"/>
                  </a:cubicBezTo>
                  <a:cubicBezTo>
                    <a:pt x="1303848" y="1431856"/>
                    <a:pt x="1274035" y="1426808"/>
                    <a:pt x="1249460" y="1424712"/>
                  </a:cubicBezTo>
                  <a:cubicBezTo>
                    <a:pt x="1198597" y="1420235"/>
                    <a:pt x="1150972" y="1404043"/>
                    <a:pt x="1106395" y="1379087"/>
                  </a:cubicBezTo>
                  <a:cubicBezTo>
                    <a:pt x="1037148" y="1340416"/>
                    <a:pt x="969902" y="1333082"/>
                    <a:pt x="895797" y="1373753"/>
                  </a:cubicBezTo>
                  <a:cubicBezTo>
                    <a:pt x="833980" y="1407662"/>
                    <a:pt x="766257" y="1432142"/>
                    <a:pt x="694058" y="1437761"/>
                  </a:cubicBezTo>
                  <a:cubicBezTo>
                    <a:pt x="668626" y="1439762"/>
                    <a:pt x="641575" y="1442333"/>
                    <a:pt x="621668" y="1423760"/>
                  </a:cubicBezTo>
                  <a:cubicBezTo>
                    <a:pt x="571090" y="1376420"/>
                    <a:pt x="511273" y="1383088"/>
                    <a:pt x="451456" y="1392613"/>
                  </a:cubicBezTo>
                  <a:cubicBezTo>
                    <a:pt x="400021" y="1400804"/>
                    <a:pt x="349253" y="1415187"/>
                    <a:pt x="296865" y="1414520"/>
                  </a:cubicBezTo>
                  <a:cubicBezTo>
                    <a:pt x="217522" y="1413568"/>
                    <a:pt x="190280" y="1375658"/>
                    <a:pt x="216093" y="1300601"/>
                  </a:cubicBezTo>
                  <a:cubicBezTo>
                    <a:pt x="251431" y="1198112"/>
                    <a:pt x="313534" y="1109530"/>
                    <a:pt x="371255" y="1019423"/>
                  </a:cubicBezTo>
                  <a:cubicBezTo>
                    <a:pt x="397640" y="978275"/>
                    <a:pt x="396401" y="950081"/>
                    <a:pt x="366779" y="912362"/>
                  </a:cubicBezTo>
                  <a:cubicBezTo>
                    <a:pt x="313820" y="844925"/>
                    <a:pt x="260480" y="778346"/>
                    <a:pt x="195614" y="721862"/>
                  </a:cubicBezTo>
                  <a:cubicBezTo>
                    <a:pt x="167897" y="697669"/>
                    <a:pt x="139226" y="675857"/>
                    <a:pt x="98174" y="683762"/>
                  </a:cubicBezTo>
                  <a:cubicBezTo>
                    <a:pt x="82457" y="686810"/>
                    <a:pt x="65503" y="684048"/>
                    <a:pt x="56549" y="667856"/>
                  </a:cubicBezTo>
                  <a:cubicBezTo>
                    <a:pt x="47215" y="650901"/>
                    <a:pt x="63026" y="642519"/>
                    <a:pt x="71313" y="632137"/>
                  </a:cubicBezTo>
                  <a:cubicBezTo>
                    <a:pt x="93030" y="604895"/>
                    <a:pt x="85886" y="586036"/>
                    <a:pt x="54644" y="574511"/>
                  </a:cubicBezTo>
                  <a:cubicBezTo>
                    <a:pt x="45786" y="571272"/>
                    <a:pt x="35499" y="570986"/>
                    <a:pt x="27498" y="566319"/>
                  </a:cubicBezTo>
                  <a:cubicBezTo>
                    <a:pt x="10544" y="556413"/>
                    <a:pt x="-3839" y="543078"/>
                    <a:pt x="923" y="520694"/>
                  </a:cubicBezTo>
                  <a:cubicBezTo>
                    <a:pt x="5210" y="500597"/>
                    <a:pt x="23117" y="500501"/>
                    <a:pt x="38642" y="498977"/>
                  </a:cubicBezTo>
                  <a:cubicBezTo>
                    <a:pt x="51025" y="497834"/>
                    <a:pt x="63503" y="498787"/>
                    <a:pt x="79314" y="498787"/>
                  </a:cubicBezTo>
                  <a:cubicBezTo>
                    <a:pt x="68932" y="467354"/>
                    <a:pt x="65598" y="438017"/>
                    <a:pt x="67313" y="408109"/>
                  </a:cubicBezTo>
                  <a:cubicBezTo>
                    <a:pt x="71789" y="387725"/>
                    <a:pt x="94649" y="380963"/>
                    <a:pt x="107794" y="3853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194C80-919F-4D21-A90C-FD7CF1E2D5BF}"/>
                </a:ext>
              </a:extLst>
            </p:cNvPr>
            <p:cNvSpPr/>
            <p:nvPr/>
          </p:nvSpPr>
          <p:spPr>
            <a:xfrm>
              <a:off x="8348366" y="4483619"/>
              <a:ext cx="174869" cy="594931"/>
            </a:xfrm>
            <a:custGeom>
              <a:avLst/>
              <a:gdLst>
                <a:gd name="connsiteX0" fmla="*/ 145923 w 174869"/>
                <a:gd name="connsiteY0" fmla="*/ 205454 h 594931"/>
                <a:gd name="connsiteX1" fmla="*/ 170974 w 174869"/>
                <a:gd name="connsiteY1" fmla="*/ 4477 h 594931"/>
                <a:gd name="connsiteX2" fmla="*/ 150400 w 174869"/>
                <a:gd name="connsiteY2" fmla="*/ 0 h 594931"/>
                <a:gd name="connsiteX3" fmla="*/ 132112 w 174869"/>
                <a:gd name="connsiteY3" fmla="*/ 198406 h 594931"/>
                <a:gd name="connsiteX4" fmla="*/ 85820 w 174869"/>
                <a:gd name="connsiteY4" fmla="*/ 298990 h 594931"/>
                <a:gd name="connsiteX5" fmla="*/ 0 w 174869"/>
                <a:gd name="connsiteY5" fmla="*/ 594932 h 594931"/>
                <a:gd name="connsiteX6" fmla="*/ 11144 w 174869"/>
                <a:gd name="connsiteY6" fmla="*/ 592646 h 594931"/>
                <a:gd name="connsiteX7" fmla="*/ 99251 w 174869"/>
                <a:gd name="connsiteY7" fmla="*/ 299180 h 594931"/>
                <a:gd name="connsiteX8" fmla="*/ 145923 w 174869"/>
                <a:gd name="connsiteY8" fmla="*/ 205454 h 5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69" h="594931">
                  <a:moveTo>
                    <a:pt x="145923" y="205454"/>
                  </a:moveTo>
                  <a:cubicBezTo>
                    <a:pt x="168878" y="155543"/>
                    <a:pt x="181832" y="61246"/>
                    <a:pt x="170974" y="4477"/>
                  </a:cubicBezTo>
                  <a:cubicBezTo>
                    <a:pt x="165354" y="3905"/>
                    <a:pt x="156115" y="667"/>
                    <a:pt x="150400" y="0"/>
                  </a:cubicBezTo>
                  <a:cubicBezTo>
                    <a:pt x="164687" y="59817"/>
                    <a:pt x="152210" y="144685"/>
                    <a:pt x="132112" y="198406"/>
                  </a:cubicBezTo>
                  <a:cubicBezTo>
                    <a:pt x="112014" y="242888"/>
                    <a:pt x="99917" y="262795"/>
                    <a:pt x="85820" y="298990"/>
                  </a:cubicBezTo>
                  <a:cubicBezTo>
                    <a:pt x="50482" y="372999"/>
                    <a:pt x="10668" y="514350"/>
                    <a:pt x="0" y="594932"/>
                  </a:cubicBezTo>
                  <a:cubicBezTo>
                    <a:pt x="3715" y="594170"/>
                    <a:pt x="7429" y="593408"/>
                    <a:pt x="11144" y="592646"/>
                  </a:cubicBezTo>
                  <a:cubicBezTo>
                    <a:pt x="24003" y="479679"/>
                    <a:pt x="78010" y="343853"/>
                    <a:pt x="99251" y="299180"/>
                  </a:cubicBezTo>
                  <a:cubicBezTo>
                    <a:pt x="118396" y="266129"/>
                    <a:pt x="125444" y="253651"/>
                    <a:pt x="145923" y="2054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2A5B89-9928-466A-B81F-47DA7F6D6D79}"/>
                </a:ext>
              </a:extLst>
            </p:cNvPr>
            <p:cNvSpPr/>
            <p:nvPr/>
          </p:nvSpPr>
          <p:spPr>
            <a:xfrm>
              <a:off x="8970730" y="4989777"/>
              <a:ext cx="146780" cy="78105"/>
            </a:xfrm>
            <a:custGeom>
              <a:avLst/>
              <a:gdLst>
                <a:gd name="connsiteX0" fmla="*/ 0 w 146780"/>
                <a:gd name="connsiteY0" fmla="*/ 0 h 78105"/>
                <a:gd name="connsiteX1" fmla="*/ 146780 w 146780"/>
                <a:gd name="connsiteY1" fmla="*/ 9144 h 78105"/>
                <a:gd name="connsiteX2" fmla="*/ 80010 w 146780"/>
                <a:gd name="connsiteY2" fmla="*/ 78105 h 78105"/>
                <a:gd name="connsiteX3" fmla="*/ 0 w 146780"/>
                <a:gd name="connsiteY3" fmla="*/ 0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780" h="78105">
                  <a:moveTo>
                    <a:pt x="0" y="0"/>
                  </a:moveTo>
                  <a:cubicBezTo>
                    <a:pt x="46292" y="39243"/>
                    <a:pt x="94298" y="47339"/>
                    <a:pt x="146780" y="9144"/>
                  </a:cubicBezTo>
                  <a:cubicBezTo>
                    <a:pt x="134684" y="48101"/>
                    <a:pt x="110871" y="78296"/>
                    <a:pt x="80010" y="78105"/>
                  </a:cubicBezTo>
                  <a:cubicBezTo>
                    <a:pt x="35909" y="78200"/>
                    <a:pt x="17621" y="36957"/>
                    <a:pt x="0" y="0"/>
                  </a:cubicBezTo>
                  <a:close/>
                </a:path>
              </a:pathLst>
            </a:custGeom>
            <a:solidFill>
              <a:srgbClr val="1B1C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4AE0BA-EBF6-413F-887C-F300C271BED1}"/>
                </a:ext>
              </a:extLst>
            </p:cNvPr>
            <p:cNvSpPr/>
            <p:nvPr/>
          </p:nvSpPr>
          <p:spPr>
            <a:xfrm>
              <a:off x="8874478" y="4815203"/>
              <a:ext cx="104252" cy="71418"/>
            </a:xfrm>
            <a:custGeom>
              <a:avLst/>
              <a:gdLst>
                <a:gd name="connsiteX0" fmla="*/ 2145 w 104252"/>
                <a:gd name="connsiteY0" fmla="*/ 71419 h 71418"/>
                <a:gd name="connsiteX1" fmla="*/ 51770 w 104252"/>
                <a:gd name="connsiteY1" fmla="*/ 76 h 71418"/>
                <a:gd name="connsiteX2" fmla="*/ 104253 w 104252"/>
                <a:gd name="connsiteY2" fmla="*/ 65799 h 71418"/>
                <a:gd name="connsiteX3" fmla="*/ 53104 w 104252"/>
                <a:gd name="connsiteY3" fmla="*/ 22365 h 71418"/>
                <a:gd name="connsiteX4" fmla="*/ 2145 w 104252"/>
                <a:gd name="connsiteY4" fmla="*/ 71419 h 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2" h="71418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146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5EDE25E-A156-4237-A1CF-21E44E1A22B2}"/>
                </a:ext>
              </a:extLst>
            </p:cNvPr>
            <p:cNvSpPr/>
            <p:nvPr/>
          </p:nvSpPr>
          <p:spPr>
            <a:xfrm>
              <a:off x="9117556" y="4819394"/>
              <a:ext cx="104252" cy="71418"/>
            </a:xfrm>
            <a:custGeom>
              <a:avLst/>
              <a:gdLst>
                <a:gd name="connsiteX0" fmla="*/ 2145 w 104252"/>
                <a:gd name="connsiteY0" fmla="*/ 71419 h 71418"/>
                <a:gd name="connsiteX1" fmla="*/ 51770 w 104252"/>
                <a:gd name="connsiteY1" fmla="*/ 76 h 71418"/>
                <a:gd name="connsiteX2" fmla="*/ 104253 w 104252"/>
                <a:gd name="connsiteY2" fmla="*/ 65799 h 71418"/>
                <a:gd name="connsiteX3" fmla="*/ 53104 w 104252"/>
                <a:gd name="connsiteY3" fmla="*/ 22365 h 71418"/>
                <a:gd name="connsiteX4" fmla="*/ 2145 w 104252"/>
                <a:gd name="connsiteY4" fmla="*/ 71419 h 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52" h="71418">
                  <a:moveTo>
                    <a:pt x="2145" y="71419"/>
                  </a:moveTo>
                  <a:cubicBezTo>
                    <a:pt x="-6523" y="39415"/>
                    <a:pt x="11289" y="2172"/>
                    <a:pt x="51770" y="76"/>
                  </a:cubicBezTo>
                  <a:cubicBezTo>
                    <a:pt x="92537" y="-2019"/>
                    <a:pt x="104253" y="39415"/>
                    <a:pt x="104253" y="65799"/>
                  </a:cubicBezTo>
                  <a:cubicBezTo>
                    <a:pt x="86346" y="52083"/>
                    <a:pt x="83584" y="22460"/>
                    <a:pt x="53104" y="22365"/>
                  </a:cubicBezTo>
                  <a:cubicBezTo>
                    <a:pt x="19576" y="22270"/>
                    <a:pt x="14242" y="48273"/>
                    <a:pt x="2145" y="71419"/>
                  </a:cubicBezTo>
                  <a:close/>
                </a:path>
              </a:pathLst>
            </a:custGeom>
            <a:solidFill>
              <a:srgbClr val="31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BC0CAB3-AB16-4352-BF45-4DCB095119DC}"/>
                </a:ext>
              </a:extLst>
            </p:cNvPr>
            <p:cNvSpPr/>
            <p:nvPr/>
          </p:nvSpPr>
          <p:spPr>
            <a:xfrm>
              <a:off x="8806519" y="4943486"/>
              <a:ext cx="135826" cy="98297"/>
            </a:xfrm>
            <a:custGeom>
              <a:avLst/>
              <a:gdLst>
                <a:gd name="connsiteX0" fmla="*/ 135826 w 135826"/>
                <a:gd name="connsiteY0" fmla="*/ 49149 h 98297"/>
                <a:gd name="connsiteX1" fmla="*/ 67913 w 135826"/>
                <a:gd name="connsiteY1" fmla="*/ 98298 h 98297"/>
                <a:gd name="connsiteX2" fmla="*/ 0 w 135826"/>
                <a:gd name="connsiteY2" fmla="*/ 49149 h 98297"/>
                <a:gd name="connsiteX3" fmla="*/ 67913 w 135826"/>
                <a:gd name="connsiteY3" fmla="*/ 0 h 98297"/>
                <a:gd name="connsiteX4" fmla="*/ 135826 w 135826"/>
                <a:gd name="connsiteY4" fmla="*/ 49149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26" h="98297">
                  <a:moveTo>
                    <a:pt x="135826" y="49149"/>
                  </a:moveTo>
                  <a:cubicBezTo>
                    <a:pt x="135826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6" y="22005"/>
                    <a:pt x="135826" y="49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91215BA-95D4-4E3C-B8BC-8BC963211D82}"/>
                </a:ext>
              </a:extLst>
            </p:cNvPr>
            <p:cNvSpPr/>
            <p:nvPr/>
          </p:nvSpPr>
          <p:spPr>
            <a:xfrm>
              <a:off x="9153896" y="4940629"/>
              <a:ext cx="135826" cy="98297"/>
            </a:xfrm>
            <a:custGeom>
              <a:avLst/>
              <a:gdLst>
                <a:gd name="connsiteX0" fmla="*/ 135827 w 135826"/>
                <a:gd name="connsiteY0" fmla="*/ 49149 h 98297"/>
                <a:gd name="connsiteX1" fmla="*/ 67913 w 135826"/>
                <a:gd name="connsiteY1" fmla="*/ 98298 h 98297"/>
                <a:gd name="connsiteX2" fmla="*/ 0 w 135826"/>
                <a:gd name="connsiteY2" fmla="*/ 49149 h 98297"/>
                <a:gd name="connsiteX3" fmla="*/ 67913 w 135826"/>
                <a:gd name="connsiteY3" fmla="*/ 0 h 98297"/>
                <a:gd name="connsiteX4" fmla="*/ 135827 w 135826"/>
                <a:gd name="connsiteY4" fmla="*/ 49149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26" h="98297">
                  <a:moveTo>
                    <a:pt x="135827" y="49149"/>
                  </a:moveTo>
                  <a:cubicBezTo>
                    <a:pt x="135827" y="76293"/>
                    <a:pt x="105421" y="98298"/>
                    <a:pt x="67913" y="98298"/>
                  </a:cubicBezTo>
                  <a:cubicBezTo>
                    <a:pt x="30406" y="98298"/>
                    <a:pt x="0" y="76293"/>
                    <a:pt x="0" y="49149"/>
                  </a:cubicBezTo>
                  <a:cubicBezTo>
                    <a:pt x="0" y="22005"/>
                    <a:pt x="30406" y="0"/>
                    <a:pt x="67913" y="0"/>
                  </a:cubicBezTo>
                  <a:cubicBezTo>
                    <a:pt x="105421" y="0"/>
                    <a:pt x="135827" y="22005"/>
                    <a:pt x="135827" y="4914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DDB4FC-D2C2-4787-B36F-842FB1B9C532}"/>
                </a:ext>
              </a:extLst>
            </p:cNvPr>
            <p:cNvSpPr/>
            <p:nvPr/>
          </p:nvSpPr>
          <p:spPr>
            <a:xfrm rot="20190525">
              <a:off x="7861379" y="4180531"/>
              <a:ext cx="428805" cy="515290"/>
            </a:xfrm>
            <a:custGeom>
              <a:avLst/>
              <a:gdLst>
                <a:gd name="connsiteX0" fmla="*/ 428806 w 428805"/>
                <a:gd name="connsiteY0" fmla="*/ 257645 h 515290"/>
                <a:gd name="connsiteX1" fmla="*/ 214403 w 428805"/>
                <a:gd name="connsiteY1" fmla="*/ 515291 h 515290"/>
                <a:gd name="connsiteX2" fmla="*/ 0 w 428805"/>
                <a:gd name="connsiteY2" fmla="*/ 257645 h 515290"/>
                <a:gd name="connsiteX3" fmla="*/ 214403 w 428805"/>
                <a:gd name="connsiteY3" fmla="*/ 0 h 515290"/>
                <a:gd name="connsiteX4" fmla="*/ 428806 w 428805"/>
                <a:gd name="connsiteY4" fmla="*/ 257645 h 5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05" h="515290">
                  <a:moveTo>
                    <a:pt x="428806" y="257645"/>
                  </a:moveTo>
                  <a:cubicBezTo>
                    <a:pt x="428806" y="399939"/>
                    <a:pt x="332814" y="515291"/>
                    <a:pt x="214403" y="515291"/>
                  </a:cubicBezTo>
                  <a:cubicBezTo>
                    <a:pt x="95991" y="515291"/>
                    <a:pt x="0" y="399939"/>
                    <a:pt x="0" y="257645"/>
                  </a:cubicBezTo>
                  <a:cubicBezTo>
                    <a:pt x="0" y="115352"/>
                    <a:pt x="95991" y="0"/>
                    <a:pt x="214403" y="0"/>
                  </a:cubicBezTo>
                  <a:cubicBezTo>
                    <a:pt x="332814" y="0"/>
                    <a:pt x="428806" y="115352"/>
                    <a:pt x="428806" y="257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FCCA76F-8459-4A93-902C-F23AC1DA704B}"/>
                </a:ext>
              </a:extLst>
            </p:cNvPr>
            <p:cNvSpPr/>
            <p:nvPr/>
          </p:nvSpPr>
          <p:spPr>
            <a:xfrm>
              <a:off x="8181964" y="4549444"/>
              <a:ext cx="158199" cy="549204"/>
            </a:xfrm>
            <a:custGeom>
              <a:avLst/>
              <a:gdLst>
                <a:gd name="connsiteX0" fmla="*/ 156496 w 158199"/>
                <a:gd name="connsiteY0" fmla="*/ 225449 h 549204"/>
                <a:gd name="connsiteX1" fmla="*/ 111443 w 158199"/>
                <a:gd name="connsiteY1" fmla="*/ 278 h 549204"/>
                <a:gd name="connsiteX2" fmla="*/ 98965 w 158199"/>
                <a:gd name="connsiteY2" fmla="*/ 278 h 549204"/>
                <a:gd name="connsiteX3" fmla="*/ 144875 w 158199"/>
                <a:gd name="connsiteY3" fmla="*/ 305650 h 549204"/>
                <a:gd name="connsiteX4" fmla="*/ 127254 w 158199"/>
                <a:gd name="connsiteY4" fmla="*/ 416712 h 549204"/>
                <a:gd name="connsiteX5" fmla="*/ 6953 w 158199"/>
                <a:gd name="connsiteY5" fmla="*/ 114578 h 549204"/>
                <a:gd name="connsiteX6" fmla="*/ 0 w 158199"/>
                <a:gd name="connsiteY6" fmla="*/ 124103 h 549204"/>
                <a:gd name="connsiteX7" fmla="*/ 137065 w 158199"/>
                <a:gd name="connsiteY7" fmla="*/ 549204 h 549204"/>
                <a:gd name="connsiteX8" fmla="*/ 157925 w 158199"/>
                <a:gd name="connsiteY8" fmla="*/ 533393 h 549204"/>
                <a:gd name="connsiteX9" fmla="*/ 150781 w 158199"/>
                <a:gd name="connsiteY9" fmla="*/ 337178 h 549204"/>
                <a:gd name="connsiteX10" fmla="*/ 156496 w 158199"/>
                <a:gd name="connsiteY10" fmla="*/ 225449 h 54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99" h="549204">
                  <a:moveTo>
                    <a:pt x="156496" y="225449"/>
                  </a:moveTo>
                  <a:cubicBezTo>
                    <a:pt x="151638" y="166966"/>
                    <a:pt x="133731" y="55619"/>
                    <a:pt x="111443" y="278"/>
                  </a:cubicBezTo>
                  <a:cubicBezTo>
                    <a:pt x="105156" y="1993"/>
                    <a:pt x="105442" y="-865"/>
                    <a:pt x="98965" y="278"/>
                  </a:cubicBezTo>
                  <a:cubicBezTo>
                    <a:pt x="115348" y="59810"/>
                    <a:pt x="156020" y="218972"/>
                    <a:pt x="144875" y="305650"/>
                  </a:cubicBezTo>
                  <a:cubicBezTo>
                    <a:pt x="136303" y="345464"/>
                    <a:pt x="129826" y="381850"/>
                    <a:pt x="127254" y="416712"/>
                  </a:cubicBezTo>
                  <a:cubicBezTo>
                    <a:pt x="96679" y="346703"/>
                    <a:pt x="33909" y="176110"/>
                    <a:pt x="6953" y="114578"/>
                  </a:cubicBezTo>
                  <a:cubicBezTo>
                    <a:pt x="2953" y="116483"/>
                    <a:pt x="667" y="119627"/>
                    <a:pt x="0" y="124103"/>
                  </a:cubicBezTo>
                  <a:cubicBezTo>
                    <a:pt x="38576" y="227926"/>
                    <a:pt x="131731" y="434809"/>
                    <a:pt x="137065" y="549204"/>
                  </a:cubicBezTo>
                  <a:cubicBezTo>
                    <a:pt x="140494" y="542442"/>
                    <a:pt x="160782" y="540060"/>
                    <a:pt x="157925" y="533393"/>
                  </a:cubicBezTo>
                  <a:cubicBezTo>
                    <a:pt x="132874" y="474243"/>
                    <a:pt x="145256" y="397852"/>
                    <a:pt x="150781" y="337178"/>
                  </a:cubicBezTo>
                  <a:cubicBezTo>
                    <a:pt x="159068" y="303173"/>
                    <a:pt x="159449" y="260501"/>
                    <a:pt x="156496" y="2254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61FFEE-0C8C-43A9-8582-F87A366A6A27}"/>
              </a:ext>
            </a:extLst>
          </p:cNvPr>
          <p:cNvGrpSpPr/>
          <p:nvPr/>
        </p:nvGrpSpPr>
        <p:grpSpPr>
          <a:xfrm>
            <a:off x="7002845" y="3391134"/>
            <a:ext cx="901050" cy="1218721"/>
            <a:chOff x="9956466" y="3375443"/>
            <a:chExt cx="1894903" cy="2562965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205F640-AE74-46C3-971B-FB2D4E00309A}"/>
                </a:ext>
              </a:extLst>
            </p:cNvPr>
            <p:cNvSpPr/>
            <p:nvPr/>
          </p:nvSpPr>
          <p:spPr>
            <a:xfrm>
              <a:off x="10350610" y="3375443"/>
              <a:ext cx="1111948" cy="1106233"/>
            </a:xfrm>
            <a:custGeom>
              <a:avLst/>
              <a:gdLst>
                <a:gd name="connsiteX0" fmla="*/ 555974 w 1111948"/>
                <a:gd name="connsiteY0" fmla="*/ 0 h 1106233"/>
                <a:gd name="connsiteX1" fmla="*/ 0 w 1111948"/>
                <a:gd name="connsiteY1" fmla="*/ 1106234 h 1106233"/>
                <a:gd name="connsiteX2" fmla="*/ 1111949 w 1111948"/>
                <a:gd name="connsiteY2" fmla="*/ 1106234 h 110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948" h="1106233">
                  <a:moveTo>
                    <a:pt x="555974" y="0"/>
                  </a:moveTo>
                  <a:lnTo>
                    <a:pt x="0" y="1106234"/>
                  </a:lnTo>
                  <a:lnTo>
                    <a:pt x="1111949" y="1106234"/>
                  </a:ln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6AA4FC3-4C6A-4407-8F17-9E6CB9A5D175}"/>
                </a:ext>
              </a:extLst>
            </p:cNvPr>
            <p:cNvSpPr/>
            <p:nvPr/>
          </p:nvSpPr>
          <p:spPr>
            <a:xfrm>
              <a:off x="9956466" y="4253933"/>
              <a:ext cx="1894903" cy="1130998"/>
            </a:xfrm>
            <a:custGeom>
              <a:avLst/>
              <a:gdLst>
                <a:gd name="connsiteX0" fmla="*/ 1894904 w 1894903"/>
                <a:gd name="connsiteY0" fmla="*/ 565499 h 1130998"/>
                <a:gd name="connsiteX1" fmla="*/ 947452 w 1894903"/>
                <a:gd name="connsiteY1" fmla="*/ 1130999 h 1130998"/>
                <a:gd name="connsiteX2" fmla="*/ 0 w 1894903"/>
                <a:gd name="connsiteY2" fmla="*/ 565499 h 1130998"/>
                <a:gd name="connsiteX3" fmla="*/ 947452 w 1894903"/>
                <a:gd name="connsiteY3" fmla="*/ 0 h 1130998"/>
                <a:gd name="connsiteX4" fmla="*/ 1894904 w 1894903"/>
                <a:gd name="connsiteY4" fmla="*/ 565499 h 113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903" h="1130998">
                  <a:moveTo>
                    <a:pt x="1894904" y="565499"/>
                  </a:moveTo>
                  <a:cubicBezTo>
                    <a:pt x="1894904" y="877816"/>
                    <a:pt x="1470715" y="1130999"/>
                    <a:pt x="947452" y="1130999"/>
                  </a:cubicBezTo>
                  <a:cubicBezTo>
                    <a:pt x="424189" y="1130999"/>
                    <a:pt x="0" y="877816"/>
                    <a:pt x="0" y="565499"/>
                  </a:cubicBezTo>
                  <a:cubicBezTo>
                    <a:pt x="0" y="253183"/>
                    <a:pt x="424189" y="0"/>
                    <a:pt x="947452" y="0"/>
                  </a:cubicBezTo>
                  <a:cubicBezTo>
                    <a:pt x="1470715" y="0"/>
                    <a:pt x="1894904" y="253183"/>
                    <a:pt x="1894904" y="565499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9A8FB6-B2BC-43F2-8168-2D53913E7EED}"/>
                </a:ext>
              </a:extLst>
            </p:cNvPr>
            <p:cNvSpPr/>
            <p:nvPr/>
          </p:nvSpPr>
          <p:spPr>
            <a:xfrm>
              <a:off x="10335084" y="4760759"/>
              <a:ext cx="1118044" cy="784097"/>
            </a:xfrm>
            <a:custGeom>
              <a:avLst/>
              <a:gdLst>
                <a:gd name="connsiteX0" fmla="*/ 1118045 w 1118044"/>
                <a:gd name="connsiteY0" fmla="*/ 392049 h 784097"/>
                <a:gd name="connsiteX1" fmla="*/ 559022 w 1118044"/>
                <a:gd name="connsiteY1" fmla="*/ 784098 h 784097"/>
                <a:gd name="connsiteX2" fmla="*/ 0 w 1118044"/>
                <a:gd name="connsiteY2" fmla="*/ 392049 h 784097"/>
                <a:gd name="connsiteX3" fmla="*/ 559022 w 1118044"/>
                <a:gd name="connsiteY3" fmla="*/ 0 h 784097"/>
                <a:gd name="connsiteX4" fmla="*/ 1118045 w 1118044"/>
                <a:gd name="connsiteY4" fmla="*/ 392049 h 78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044" h="784097">
                  <a:moveTo>
                    <a:pt x="1118045" y="392049"/>
                  </a:moveTo>
                  <a:cubicBezTo>
                    <a:pt x="1118045" y="608572"/>
                    <a:pt x="867762" y="784098"/>
                    <a:pt x="559022" y="784098"/>
                  </a:cubicBezTo>
                  <a:cubicBezTo>
                    <a:pt x="250283" y="784098"/>
                    <a:pt x="0" y="608572"/>
                    <a:pt x="0" y="392049"/>
                  </a:cubicBezTo>
                  <a:cubicBezTo>
                    <a:pt x="0" y="175526"/>
                    <a:pt x="250283" y="0"/>
                    <a:pt x="559022" y="0"/>
                  </a:cubicBezTo>
                  <a:cubicBezTo>
                    <a:pt x="867762" y="0"/>
                    <a:pt x="1118045" y="175526"/>
                    <a:pt x="1118045" y="3920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629EBB0-C676-4B1C-8AAA-BFEAB5770D1B}"/>
                </a:ext>
              </a:extLst>
            </p:cNvPr>
            <p:cNvSpPr/>
            <p:nvPr/>
          </p:nvSpPr>
          <p:spPr>
            <a:xfrm>
              <a:off x="10236786" y="4738037"/>
              <a:ext cx="1395134" cy="1200371"/>
            </a:xfrm>
            <a:custGeom>
              <a:avLst/>
              <a:gdLst>
                <a:gd name="connsiteX0" fmla="*/ 1363694 w 1395134"/>
                <a:gd name="connsiteY0" fmla="*/ 1092379 h 1200371"/>
                <a:gd name="connsiteX1" fmla="*/ 1291685 w 1395134"/>
                <a:gd name="connsiteY1" fmla="*/ 1069710 h 1200371"/>
                <a:gd name="connsiteX2" fmla="*/ 1307592 w 1395134"/>
                <a:gd name="connsiteY2" fmla="*/ 1018751 h 1200371"/>
                <a:gd name="connsiteX3" fmla="*/ 1302258 w 1395134"/>
                <a:gd name="connsiteY3" fmla="*/ 972078 h 1200371"/>
                <a:gd name="connsiteX4" fmla="*/ 1283780 w 1395134"/>
                <a:gd name="connsiteY4" fmla="*/ 828156 h 1200371"/>
                <a:gd name="connsiteX5" fmla="*/ 1247775 w 1395134"/>
                <a:gd name="connsiteY5" fmla="*/ 745574 h 1200371"/>
                <a:gd name="connsiteX6" fmla="*/ 1261682 w 1395134"/>
                <a:gd name="connsiteY6" fmla="*/ 652324 h 1200371"/>
                <a:gd name="connsiteX7" fmla="*/ 1269492 w 1395134"/>
                <a:gd name="connsiteY7" fmla="*/ 532500 h 1200371"/>
                <a:gd name="connsiteX8" fmla="*/ 1277398 w 1395134"/>
                <a:gd name="connsiteY8" fmla="*/ 462967 h 1200371"/>
                <a:gd name="connsiteX9" fmla="*/ 923354 w 1395134"/>
                <a:gd name="connsiteY9" fmla="*/ 37485 h 1200371"/>
                <a:gd name="connsiteX10" fmla="*/ 367570 w 1395134"/>
                <a:gd name="connsiteY10" fmla="*/ 30532 h 1200371"/>
                <a:gd name="connsiteX11" fmla="*/ 13811 w 1395134"/>
                <a:gd name="connsiteY11" fmla="*/ 463824 h 1200371"/>
                <a:gd name="connsiteX12" fmla="*/ 72009 w 1395134"/>
                <a:gd name="connsiteY12" fmla="*/ 577077 h 1200371"/>
                <a:gd name="connsiteX13" fmla="*/ 73343 w 1395134"/>
                <a:gd name="connsiteY13" fmla="*/ 627369 h 1200371"/>
                <a:gd name="connsiteX14" fmla="*/ 69247 w 1395134"/>
                <a:gd name="connsiteY14" fmla="*/ 752527 h 1200371"/>
                <a:gd name="connsiteX15" fmla="*/ 69532 w 1395134"/>
                <a:gd name="connsiteY15" fmla="*/ 783579 h 1200371"/>
                <a:gd name="connsiteX16" fmla="*/ 88582 w 1395134"/>
                <a:gd name="connsiteY16" fmla="*/ 906261 h 1200371"/>
                <a:gd name="connsiteX17" fmla="*/ 76295 w 1395134"/>
                <a:gd name="connsiteY17" fmla="*/ 1034372 h 1200371"/>
                <a:gd name="connsiteX18" fmla="*/ 79915 w 1395134"/>
                <a:gd name="connsiteY18" fmla="*/ 1048088 h 1200371"/>
                <a:gd name="connsiteX19" fmla="*/ 93440 w 1395134"/>
                <a:gd name="connsiteY19" fmla="*/ 1071805 h 1200371"/>
                <a:gd name="connsiteX20" fmla="*/ 89249 w 1395134"/>
                <a:gd name="connsiteY20" fmla="*/ 1080759 h 1200371"/>
                <a:gd name="connsiteX21" fmla="*/ 0 w 1395134"/>
                <a:gd name="connsiteY21" fmla="*/ 1131241 h 1200371"/>
                <a:gd name="connsiteX22" fmla="*/ 122111 w 1395134"/>
                <a:gd name="connsiteY22" fmla="*/ 1199726 h 1200371"/>
                <a:gd name="connsiteX23" fmla="*/ 156686 w 1395134"/>
                <a:gd name="connsiteY23" fmla="*/ 1188772 h 1200371"/>
                <a:gd name="connsiteX24" fmla="*/ 147256 w 1395134"/>
                <a:gd name="connsiteY24" fmla="*/ 1156483 h 1200371"/>
                <a:gd name="connsiteX25" fmla="*/ 118586 w 1395134"/>
                <a:gd name="connsiteY25" fmla="*/ 1079235 h 1200371"/>
                <a:gd name="connsiteX26" fmla="*/ 119253 w 1395134"/>
                <a:gd name="connsiteY26" fmla="*/ 1078473 h 1200371"/>
                <a:gd name="connsiteX27" fmla="*/ 141351 w 1395134"/>
                <a:gd name="connsiteY27" fmla="*/ 1065138 h 1200371"/>
                <a:gd name="connsiteX28" fmla="*/ 152305 w 1395134"/>
                <a:gd name="connsiteY28" fmla="*/ 941408 h 1200371"/>
                <a:gd name="connsiteX29" fmla="*/ 149638 w 1395134"/>
                <a:gd name="connsiteY29" fmla="*/ 867780 h 1200371"/>
                <a:gd name="connsiteX30" fmla="*/ 134493 w 1395134"/>
                <a:gd name="connsiteY30" fmla="*/ 780531 h 1200371"/>
                <a:gd name="connsiteX31" fmla="*/ 126778 w 1395134"/>
                <a:gd name="connsiteY31" fmla="*/ 749574 h 1200371"/>
                <a:gd name="connsiteX32" fmla="*/ 136208 w 1395134"/>
                <a:gd name="connsiteY32" fmla="*/ 633369 h 1200371"/>
                <a:gd name="connsiteX33" fmla="*/ 145351 w 1395134"/>
                <a:gd name="connsiteY33" fmla="*/ 575553 h 1200371"/>
                <a:gd name="connsiteX34" fmla="*/ 221456 w 1395134"/>
                <a:gd name="connsiteY34" fmla="*/ 387815 h 1200371"/>
                <a:gd name="connsiteX35" fmla="*/ 255937 w 1395134"/>
                <a:gd name="connsiteY35" fmla="*/ 330855 h 1200371"/>
                <a:gd name="connsiteX36" fmla="*/ 266414 w 1395134"/>
                <a:gd name="connsiteY36" fmla="*/ 313234 h 1200371"/>
                <a:gd name="connsiteX37" fmla="*/ 274796 w 1395134"/>
                <a:gd name="connsiteY37" fmla="*/ 299232 h 1200371"/>
                <a:gd name="connsiteX38" fmla="*/ 289179 w 1395134"/>
                <a:gd name="connsiteY38" fmla="*/ 319616 h 1200371"/>
                <a:gd name="connsiteX39" fmla="*/ 300323 w 1395134"/>
                <a:gd name="connsiteY39" fmla="*/ 332379 h 1200371"/>
                <a:gd name="connsiteX40" fmla="*/ 300990 w 1395134"/>
                <a:gd name="connsiteY40" fmla="*/ 333046 h 1200371"/>
                <a:gd name="connsiteX41" fmla="*/ 308705 w 1395134"/>
                <a:gd name="connsiteY41" fmla="*/ 340380 h 1200371"/>
                <a:gd name="connsiteX42" fmla="*/ 525113 w 1395134"/>
                <a:gd name="connsiteY42" fmla="*/ 378195 h 1200371"/>
                <a:gd name="connsiteX43" fmla="*/ 512921 w 1395134"/>
                <a:gd name="connsiteY43" fmla="*/ 353049 h 1200371"/>
                <a:gd name="connsiteX44" fmla="*/ 512731 w 1395134"/>
                <a:gd name="connsiteY44" fmla="*/ 352573 h 1200371"/>
                <a:gd name="connsiteX45" fmla="*/ 511778 w 1395134"/>
                <a:gd name="connsiteY45" fmla="*/ 350096 h 1200371"/>
                <a:gd name="connsiteX46" fmla="*/ 511302 w 1395134"/>
                <a:gd name="connsiteY46" fmla="*/ 348858 h 1200371"/>
                <a:gd name="connsiteX47" fmla="*/ 509397 w 1395134"/>
                <a:gd name="connsiteY47" fmla="*/ 343333 h 1200371"/>
                <a:gd name="connsiteX48" fmla="*/ 488918 w 1395134"/>
                <a:gd name="connsiteY48" fmla="*/ 212745 h 1200371"/>
                <a:gd name="connsiteX49" fmla="*/ 502920 w 1395134"/>
                <a:gd name="connsiteY49" fmla="*/ 227795 h 1200371"/>
                <a:gd name="connsiteX50" fmla="*/ 676847 w 1395134"/>
                <a:gd name="connsiteY50" fmla="*/ 351239 h 1200371"/>
                <a:gd name="connsiteX51" fmla="*/ 1112139 w 1395134"/>
                <a:gd name="connsiteY51" fmla="*/ 482017 h 1200371"/>
                <a:gd name="connsiteX52" fmla="*/ 1174052 w 1395134"/>
                <a:gd name="connsiteY52" fmla="*/ 559170 h 1200371"/>
                <a:gd name="connsiteX53" fmla="*/ 1174052 w 1395134"/>
                <a:gd name="connsiteY53" fmla="*/ 559170 h 1200371"/>
                <a:gd name="connsiteX54" fmla="*/ 1190244 w 1395134"/>
                <a:gd name="connsiteY54" fmla="*/ 615272 h 1200371"/>
                <a:gd name="connsiteX55" fmla="*/ 1194054 w 1395134"/>
                <a:gd name="connsiteY55" fmla="*/ 799295 h 1200371"/>
                <a:gd name="connsiteX56" fmla="*/ 1203293 w 1395134"/>
                <a:gd name="connsiteY56" fmla="*/ 866827 h 1200371"/>
                <a:gd name="connsiteX57" fmla="*/ 1214723 w 1395134"/>
                <a:gd name="connsiteY57" fmla="*/ 925882 h 1200371"/>
                <a:gd name="connsiteX58" fmla="*/ 1239012 w 1395134"/>
                <a:gd name="connsiteY58" fmla="*/ 1055422 h 1200371"/>
                <a:gd name="connsiteX59" fmla="*/ 1268159 w 1395134"/>
                <a:gd name="connsiteY59" fmla="*/ 1075520 h 1200371"/>
                <a:gd name="connsiteX60" fmla="*/ 1266920 w 1395134"/>
                <a:gd name="connsiteY60" fmla="*/ 1089617 h 1200371"/>
                <a:gd name="connsiteX61" fmla="*/ 1252347 w 1395134"/>
                <a:gd name="connsiteY61" fmla="*/ 1158197 h 1200371"/>
                <a:gd name="connsiteX62" fmla="*/ 1271111 w 1395134"/>
                <a:gd name="connsiteY62" fmla="*/ 1185248 h 1200371"/>
                <a:gd name="connsiteX63" fmla="*/ 1380268 w 1395134"/>
                <a:gd name="connsiteY63" fmla="*/ 1136956 h 1200371"/>
                <a:gd name="connsiteX64" fmla="*/ 1363694 w 1395134"/>
                <a:gd name="connsiteY64" fmla="*/ 1092379 h 120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95134" h="1200371">
                  <a:moveTo>
                    <a:pt x="1363694" y="1092379"/>
                  </a:moveTo>
                  <a:cubicBezTo>
                    <a:pt x="1337596" y="1090093"/>
                    <a:pt x="1313879" y="1082473"/>
                    <a:pt x="1291685" y="1069710"/>
                  </a:cubicBezTo>
                  <a:cubicBezTo>
                    <a:pt x="1299115" y="1060090"/>
                    <a:pt x="1303591" y="1042087"/>
                    <a:pt x="1307592" y="1018751"/>
                  </a:cubicBezTo>
                  <a:cubicBezTo>
                    <a:pt x="1305973" y="1003130"/>
                    <a:pt x="1307687" y="986175"/>
                    <a:pt x="1302258" y="972078"/>
                  </a:cubicBezTo>
                  <a:cubicBezTo>
                    <a:pt x="1284351" y="925596"/>
                    <a:pt x="1255776" y="884353"/>
                    <a:pt x="1283780" y="828156"/>
                  </a:cubicBezTo>
                  <a:cubicBezTo>
                    <a:pt x="1298924" y="797771"/>
                    <a:pt x="1240060" y="771577"/>
                    <a:pt x="1247775" y="745574"/>
                  </a:cubicBezTo>
                  <a:cubicBezTo>
                    <a:pt x="1257205" y="713951"/>
                    <a:pt x="1277493" y="684519"/>
                    <a:pt x="1261682" y="652324"/>
                  </a:cubicBezTo>
                  <a:cubicBezTo>
                    <a:pt x="1240441" y="609271"/>
                    <a:pt x="1249775" y="571266"/>
                    <a:pt x="1269492" y="532500"/>
                  </a:cubicBezTo>
                  <a:cubicBezTo>
                    <a:pt x="1272350" y="509259"/>
                    <a:pt x="1278636" y="485923"/>
                    <a:pt x="1277398" y="462967"/>
                  </a:cubicBezTo>
                  <a:cubicBezTo>
                    <a:pt x="1267206" y="270848"/>
                    <a:pt x="1138904" y="97302"/>
                    <a:pt x="923354" y="37485"/>
                  </a:cubicBezTo>
                  <a:cubicBezTo>
                    <a:pt x="738854" y="-13759"/>
                    <a:pt x="552069" y="-8901"/>
                    <a:pt x="367570" y="30532"/>
                  </a:cubicBezTo>
                  <a:cubicBezTo>
                    <a:pt x="140113" y="79205"/>
                    <a:pt x="5429" y="241320"/>
                    <a:pt x="13811" y="463824"/>
                  </a:cubicBezTo>
                  <a:cubicBezTo>
                    <a:pt x="32956" y="501734"/>
                    <a:pt x="50101" y="540882"/>
                    <a:pt x="72009" y="577077"/>
                  </a:cubicBezTo>
                  <a:cubicBezTo>
                    <a:pt x="83344" y="595841"/>
                    <a:pt x="83248" y="608509"/>
                    <a:pt x="73343" y="627369"/>
                  </a:cubicBezTo>
                  <a:cubicBezTo>
                    <a:pt x="52197" y="667659"/>
                    <a:pt x="38481" y="710046"/>
                    <a:pt x="69247" y="752527"/>
                  </a:cubicBezTo>
                  <a:cubicBezTo>
                    <a:pt x="77152" y="763386"/>
                    <a:pt x="74390" y="773958"/>
                    <a:pt x="69532" y="783579"/>
                  </a:cubicBezTo>
                  <a:cubicBezTo>
                    <a:pt x="46387" y="830346"/>
                    <a:pt x="83915" y="866161"/>
                    <a:pt x="88582" y="906261"/>
                  </a:cubicBezTo>
                  <a:cubicBezTo>
                    <a:pt x="93345" y="946266"/>
                    <a:pt x="57626" y="988557"/>
                    <a:pt x="76295" y="1034372"/>
                  </a:cubicBezTo>
                  <a:cubicBezTo>
                    <a:pt x="78105" y="1038753"/>
                    <a:pt x="78772" y="1043516"/>
                    <a:pt x="79915" y="1048088"/>
                  </a:cubicBezTo>
                  <a:cubicBezTo>
                    <a:pt x="77248" y="1061328"/>
                    <a:pt x="85058" y="1066757"/>
                    <a:pt x="93440" y="1071805"/>
                  </a:cubicBezTo>
                  <a:cubicBezTo>
                    <a:pt x="91726" y="1074187"/>
                    <a:pt x="90297" y="1077234"/>
                    <a:pt x="89249" y="1080759"/>
                  </a:cubicBezTo>
                  <a:cubicBezTo>
                    <a:pt x="66675" y="1107810"/>
                    <a:pt x="29527" y="1111048"/>
                    <a:pt x="0" y="1131241"/>
                  </a:cubicBezTo>
                  <a:cubicBezTo>
                    <a:pt x="31814" y="1175437"/>
                    <a:pt x="74295" y="1192392"/>
                    <a:pt x="122111" y="1199726"/>
                  </a:cubicBezTo>
                  <a:cubicBezTo>
                    <a:pt x="134969" y="1201726"/>
                    <a:pt x="148114" y="1199345"/>
                    <a:pt x="156686" y="1188772"/>
                  </a:cubicBezTo>
                  <a:cubicBezTo>
                    <a:pt x="168021" y="1174866"/>
                    <a:pt x="153448" y="1165912"/>
                    <a:pt x="147256" y="1156483"/>
                  </a:cubicBezTo>
                  <a:cubicBezTo>
                    <a:pt x="131731" y="1132765"/>
                    <a:pt x="115252" y="1109810"/>
                    <a:pt x="118586" y="1079235"/>
                  </a:cubicBezTo>
                  <a:cubicBezTo>
                    <a:pt x="118872" y="1079235"/>
                    <a:pt x="119063" y="1078949"/>
                    <a:pt x="119253" y="1078473"/>
                  </a:cubicBezTo>
                  <a:cubicBezTo>
                    <a:pt x="128302" y="1077330"/>
                    <a:pt x="136112" y="1073901"/>
                    <a:pt x="141351" y="1065138"/>
                  </a:cubicBezTo>
                  <a:cubicBezTo>
                    <a:pt x="190881" y="1028086"/>
                    <a:pt x="169736" y="983413"/>
                    <a:pt x="152305" y="941408"/>
                  </a:cubicBezTo>
                  <a:cubicBezTo>
                    <a:pt x="141732" y="915976"/>
                    <a:pt x="132588" y="896069"/>
                    <a:pt x="149638" y="867780"/>
                  </a:cubicBezTo>
                  <a:cubicBezTo>
                    <a:pt x="167164" y="838633"/>
                    <a:pt x="158401" y="806534"/>
                    <a:pt x="134493" y="780531"/>
                  </a:cubicBezTo>
                  <a:cubicBezTo>
                    <a:pt x="126492" y="771863"/>
                    <a:pt x="113443" y="765195"/>
                    <a:pt x="126778" y="749574"/>
                  </a:cubicBezTo>
                  <a:cubicBezTo>
                    <a:pt x="157734" y="713570"/>
                    <a:pt x="151162" y="673089"/>
                    <a:pt x="136208" y="633369"/>
                  </a:cubicBezTo>
                  <a:cubicBezTo>
                    <a:pt x="127921" y="611367"/>
                    <a:pt x="134779" y="593555"/>
                    <a:pt x="145351" y="575553"/>
                  </a:cubicBezTo>
                  <a:cubicBezTo>
                    <a:pt x="136017" y="498876"/>
                    <a:pt x="184785" y="445917"/>
                    <a:pt x="221456" y="387815"/>
                  </a:cubicBezTo>
                  <a:cubicBezTo>
                    <a:pt x="233077" y="369432"/>
                    <a:pt x="244221" y="350572"/>
                    <a:pt x="255937" y="330855"/>
                  </a:cubicBezTo>
                  <a:cubicBezTo>
                    <a:pt x="258985" y="322759"/>
                    <a:pt x="262319" y="316473"/>
                    <a:pt x="266414" y="313234"/>
                  </a:cubicBezTo>
                  <a:cubicBezTo>
                    <a:pt x="269176" y="308567"/>
                    <a:pt x="271844" y="303995"/>
                    <a:pt x="274796" y="299232"/>
                  </a:cubicBezTo>
                  <a:cubicBezTo>
                    <a:pt x="279368" y="306662"/>
                    <a:pt x="284131" y="313425"/>
                    <a:pt x="289179" y="319616"/>
                  </a:cubicBezTo>
                  <a:cubicBezTo>
                    <a:pt x="292513" y="322854"/>
                    <a:pt x="296228" y="327045"/>
                    <a:pt x="300323" y="332379"/>
                  </a:cubicBezTo>
                  <a:cubicBezTo>
                    <a:pt x="300514" y="332570"/>
                    <a:pt x="300799" y="332856"/>
                    <a:pt x="300990" y="333046"/>
                  </a:cubicBezTo>
                  <a:cubicBezTo>
                    <a:pt x="303562" y="335618"/>
                    <a:pt x="306134" y="337999"/>
                    <a:pt x="308705" y="340380"/>
                  </a:cubicBezTo>
                  <a:cubicBezTo>
                    <a:pt x="366808" y="392196"/>
                    <a:pt x="444532" y="383624"/>
                    <a:pt x="525113" y="378195"/>
                  </a:cubicBezTo>
                  <a:cubicBezTo>
                    <a:pt x="520256" y="369908"/>
                    <a:pt x="516350" y="361526"/>
                    <a:pt x="512921" y="353049"/>
                  </a:cubicBezTo>
                  <a:cubicBezTo>
                    <a:pt x="512826" y="352858"/>
                    <a:pt x="512731" y="352763"/>
                    <a:pt x="512731" y="352573"/>
                  </a:cubicBezTo>
                  <a:cubicBezTo>
                    <a:pt x="512350" y="351715"/>
                    <a:pt x="512064" y="350953"/>
                    <a:pt x="511778" y="350096"/>
                  </a:cubicBezTo>
                  <a:cubicBezTo>
                    <a:pt x="511588" y="349715"/>
                    <a:pt x="511492" y="349239"/>
                    <a:pt x="511302" y="348858"/>
                  </a:cubicBezTo>
                  <a:cubicBezTo>
                    <a:pt x="510635" y="347048"/>
                    <a:pt x="509969" y="345143"/>
                    <a:pt x="509397" y="343333"/>
                  </a:cubicBezTo>
                  <a:cubicBezTo>
                    <a:pt x="495681" y="302471"/>
                    <a:pt x="495395" y="258942"/>
                    <a:pt x="488918" y="212745"/>
                  </a:cubicBezTo>
                  <a:cubicBezTo>
                    <a:pt x="496253" y="220461"/>
                    <a:pt x="500348" y="224080"/>
                    <a:pt x="502920" y="227795"/>
                  </a:cubicBezTo>
                  <a:cubicBezTo>
                    <a:pt x="561689" y="312377"/>
                    <a:pt x="595884" y="346476"/>
                    <a:pt x="676847" y="351239"/>
                  </a:cubicBezTo>
                  <a:cubicBezTo>
                    <a:pt x="832866" y="360383"/>
                    <a:pt x="978218" y="401531"/>
                    <a:pt x="1112139" y="482017"/>
                  </a:cubicBezTo>
                  <a:cubicBezTo>
                    <a:pt x="1141666" y="499734"/>
                    <a:pt x="1174242" y="516783"/>
                    <a:pt x="1174052" y="559170"/>
                  </a:cubicBezTo>
                  <a:cubicBezTo>
                    <a:pt x="1174052" y="559170"/>
                    <a:pt x="1174052" y="559170"/>
                    <a:pt x="1174052" y="559170"/>
                  </a:cubicBezTo>
                  <a:cubicBezTo>
                    <a:pt x="1188815" y="575076"/>
                    <a:pt x="1204055" y="589554"/>
                    <a:pt x="1190244" y="615272"/>
                  </a:cubicBezTo>
                  <a:cubicBezTo>
                    <a:pt x="1147286" y="695758"/>
                    <a:pt x="1241965" y="686138"/>
                    <a:pt x="1194054" y="799295"/>
                  </a:cubicBezTo>
                  <a:cubicBezTo>
                    <a:pt x="1183862" y="820726"/>
                    <a:pt x="1199769" y="863874"/>
                    <a:pt x="1203293" y="866827"/>
                  </a:cubicBezTo>
                  <a:cubicBezTo>
                    <a:pt x="1223201" y="883686"/>
                    <a:pt x="1221010" y="901974"/>
                    <a:pt x="1214723" y="925882"/>
                  </a:cubicBezTo>
                  <a:cubicBezTo>
                    <a:pt x="1202722" y="971602"/>
                    <a:pt x="1192625" y="1019608"/>
                    <a:pt x="1239012" y="1055422"/>
                  </a:cubicBezTo>
                  <a:cubicBezTo>
                    <a:pt x="1250728" y="1066090"/>
                    <a:pt x="1260253" y="1072567"/>
                    <a:pt x="1268159" y="1075520"/>
                  </a:cubicBezTo>
                  <a:cubicBezTo>
                    <a:pt x="1266635" y="1079425"/>
                    <a:pt x="1266349" y="1084188"/>
                    <a:pt x="1266920" y="1089617"/>
                  </a:cubicBezTo>
                  <a:cubicBezTo>
                    <a:pt x="1268349" y="1113810"/>
                    <a:pt x="1262729" y="1136861"/>
                    <a:pt x="1252347" y="1158197"/>
                  </a:cubicBezTo>
                  <a:cubicBezTo>
                    <a:pt x="1241393" y="1180771"/>
                    <a:pt x="1250252" y="1185629"/>
                    <a:pt x="1271111" y="1185248"/>
                  </a:cubicBezTo>
                  <a:cubicBezTo>
                    <a:pt x="1314450" y="1184581"/>
                    <a:pt x="1350455" y="1166865"/>
                    <a:pt x="1380268" y="1136956"/>
                  </a:cubicBezTo>
                  <a:cubicBezTo>
                    <a:pt x="1404747" y="1112667"/>
                    <a:pt x="1398841" y="1095523"/>
                    <a:pt x="1363694" y="1092379"/>
                  </a:cubicBezTo>
                  <a:close/>
                </a:path>
              </a:pathLst>
            </a:custGeom>
            <a:solidFill>
              <a:srgbClr val="F07C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9BEAD8-CA8D-46F1-B311-1BF11A0E59B7}"/>
                </a:ext>
              </a:extLst>
            </p:cNvPr>
            <p:cNvSpPr/>
            <p:nvPr/>
          </p:nvSpPr>
          <p:spPr>
            <a:xfrm>
              <a:off x="11438762" y="5755101"/>
              <a:ext cx="133512" cy="87902"/>
            </a:xfrm>
            <a:custGeom>
              <a:avLst/>
              <a:gdLst>
                <a:gd name="connsiteX0" fmla="*/ 66945 w 133512"/>
                <a:gd name="connsiteY0" fmla="*/ 54360 h 87902"/>
                <a:gd name="connsiteX1" fmla="*/ 49419 w 133512"/>
                <a:gd name="connsiteY1" fmla="*/ 78744 h 87902"/>
                <a:gd name="connsiteX2" fmla="*/ 2365 w 133512"/>
                <a:gd name="connsiteY2" fmla="*/ 58742 h 87902"/>
                <a:gd name="connsiteX3" fmla="*/ 37036 w 133512"/>
                <a:gd name="connsiteY3" fmla="*/ 38549 h 87902"/>
                <a:gd name="connsiteX4" fmla="*/ 105616 w 133512"/>
                <a:gd name="connsiteY4" fmla="*/ 1782 h 87902"/>
                <a:gd name="connsiteX5" fmla="*/ 132000 w 133512"/>
                <a:gd name="connsiteY5" fmla="*/ 35787 h 87902"/>
                <a:gd name="connsiteX6" fmla="*/ 111141 w 133512"/>
                <a:gd name="connsiteY6" fmla="*/ 53217 h 87902"/>
                <a:gd name="connsiteX7" fmla="*/ 66945 w 133512"/>
                <a:gd name="connsiteY7" fmla="*/ 54360 h 8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12" h="87902">
                  <a:moveTo>
                    <a:pt x="66945" y="54360"/>
                  </a:moveTo>
                  <a:cubicBezTo>
                    <a:pt x="61134" y="62552"/>
                    <a:pt x="55229" y="70648"/>
                    <a:pt x="49419" y="78744"/>
                  </a:cubicBezTo>
                  <a:cubicBezTo>
                    <a:pt x="21701" y="100652"/>
                    <a:pt x="11319" y="78935"/>
                    <a:pt x="2365" y="58742"/>
                  </a:cubicBezTo>
                  <a:cubicBezTo>
                    <a:pt x="-3255" y="46074"/>
                    <a:pt x="-1445" y="45312"/>
                    <a:pt x="37036" y="38549"/>
                  </a:cubicBezTo>
                  <a:cubicBezTo>
                    <a:pt x="70659" y="46455"/>
                    <a:pt x="86757" y="21594"/>
                    <a:pt x="105616" y="1782"/>
                  </a:cubicBezTo>
                  <a:cubicBezTo>
                    <a:pt x="139716" y="-7838"/>
                    <a:pt x="126000" y="24071"/>
                    <a:pt x="132000" y="35787"/>
                  </a:cubicBezTo>
                  <a:cubicBezTo>
                    <a:pt x="138763" y="48931"/>
                    <a:pt x="121237" y="50931"/>
                    <a:pt x="111141" y="53217"/>
                  </a:cubicBezTo>
                  <a:cubicBezTo>
                    <a:pt x="96567" y="56456"/>
                    <a:pt x="81327" y="41121"/>
                    <a:pt x="66945" y="54360"/>
                  </a:cubicBezTo>
                  <a:close/>
                </a:path>
              </a:pathLst>
            </a:custGeom>
            <a:solidFill>
              <a:srgbClr val="F0EF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412167E-1673-46EC-B3CC-B6140D3E2495}"/>
                </a:ext>
              </a:extLst>
            </p:cNvPr>
            <p:cNvSpPr/>
            <p:nvPr/>
          </p:nvSpPr>
          <p:spPr>
            <a:xfrm>
              <a:off x="10277003" y="5774589"/>
              <a:ext cx="138091" cy="79238"/>
            </a:xfrm>
            <a:custGeom>
              <a:avLst/>
              <a:gdLst>
                <a:gd name="connsiteX0" fmla="*/ 101134 w 138091"/>
                <a:gd name="connsiteY0" fmla="*/ 28872 h 79238"/>
                <a:gd name="connsiteX1" fmla="*/ 67511 w 138091"/>
                <a:gd name="connsiteY1" fmla="*/ 38492 h 79238"/>
                <a:gd name="connsiteX2" fmla="*/ 39698 w 138091"/>
                <a:gd name="connsiteY2" fmla="*/ 11727 h 79238"/>
                <a:gd name="connsiteX3" fmla="*/ 5693 w 138091"/>
                <a:gd name="connsiteY3" fmla="*/ 3630 h 79238"/>
                <a:gd name="connsiteX4" fmla="*/ 3122 w 138091"/>
                <a:gd name="connsiteY4" fmla="*/ 43921 h 79238"/>
                <a:gd name="connsiteX5" fmla="*/ 40650 w 138091"/>
                <a:gd name="connsiteY5" fmla="*/ 52113 h 79238"/>
                <a:gd name="connsiteX6" fmla="*/ 67034 w 138091"/>
                <a:gd name="connsiteY6" fmla="*/ 39635 h 79238"/>
                <a:gd name="connsiteX7" fmla="*/ 69987 w 138091"/>
                <a:gd name="connsiteY7" fmla="*/ 50589 h 79238"/>
                <a:gd name="connsiteX8" fmla="*/ 138091 w 138091"/>
                <a:gd name="connsiteY8" fmla="*/ 32015 h 79238"/>
                <a:gd name="connsiteX9" fmla="*/ 101134 w 138091"/>
                <a:gd name="connsiteY9" fmla="*/ 28872 h 7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91" h="79238">
                  <a:moveTo>
                    <a:pt x="101134" y="28872"/>
                  </a:moveTo>
                  <a:cubicBezTo>
                    <a:pt x="89894" y="32110"/>
                    <a:pt x="78750" y="35253"/>
                    <a:pt x="67511" y="38492"/>
                  </a:cubicBezTo>
                  <a:cubicBezTo>
                    <a:pt x="64177" y="23442"/>
                    <a:pt x="45222" y="24490"/>
                    <a:pt x="39698" y="11727"/>
                  </a:cubicBezTo>
                  <a:cubicBezTo>
                    <a:pt x="27601" y="9822"/>
                    <a:pt x="14647" y="-7323"/>
                    <a:pt x="5693" y="3630"/>
                  </a:cubicBezTo>
                  <a:cubicBezTo>
                    <a:pt x="-1450" y="12393"/>
                    <a:pt x="-1355" y="32015"/>
                    <a:pt x="3122" y="43921"/>
                  </a:cubicBezTo>
                  <a:cubicBezTo>
                    <a:pt x="9408" y="60399"/>
                    <a:pt x="26553" y="55447"/>
                    <a:pt x="40650" y="52113"/>
                  </a:cubicBezTo>
                  <a:cubicBezTo>
                    <a:pt x="49413" y="47922"/>
                    <a:pt x="58271" y="43731"/>
                    <a:pt x="67034" y="39635"/>
                  </a:cubicBezTo>
                  <a:cubicBezTo>
                    <a:pt x="67987" y="43255"/>
                    <a:pt x="69035" y="46969"/>
                    <a:pt x="69987" y="50589"/>
                  </a:cubicBezTo>
                  <a:cubicBezTo>
                    <a:pt x="115326" y="91451"/>
                    <a:pt x="115326" y="91451"/>
                    <a:pt x="138091" y="32015"/>
                  </a:cubicBezTo>
                  <a:cubicBezTo>
                    <a:pt x="125423" y="30872"/>
                    <a:pt x="113231" y="29824"/>
                    <a:pt x="101134" y="28872"/>
                  </a:cubicBezTo>
                  <a:close/>
                </a:path>
              </a:pathLst>
            </a:custGeom>
            <a:solidFill>
              <a:srgbClr val="E7E5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C6DCB7-0B77-410C-92B7-CB592326A3A0}"/>
                </a:ext>
              </a:extLst>
            </p:cNvPr>
            <p:cNvSpPr/>
            <p:nvPr/>
          </p:nvSpPr>
          <p:spPr>
            <a:xfrm>
              <a:off x="10540619" y="5227703"/>
              <a:ext cx="676872" cy="89315"/>
            </a:xfrm>
            <a:custGeom>
              <a:avLst/>
              <a:gdLst>
                <a:gd name="connsiteX0" fmla="*/ 595692 w 676872"/>
                <a:gd name="connsiteY0" fmla="*/ 8868 h 89315"/>
                <a:gd name="connsiteX1" fmla="*/ 633712 w 676872"/>
                <a:gd name="connsiteY1" fmla="*/ 18259 h 89315"/>
                <a:gd name="connsiteX2" fmla="*/ 675241 w 676872"/>
                <a:gd name="connsiteY2" fmla="*/ 85505 h 89315"/>
                <a:gd name="connsiteX3" fmla="*/ 482455 w 676872"/>
                <a:gd name="connsiteY3" fmla="*/ 89315 h 89315"/>
                <a:gd name="connsiteX4" fmla="*/ 595692 w 676872"/>
                <a:gd name="connsiteY4" fmla="*/ 8868 h 89315"/>
                <a:gd name="connsiteX5" fmla="*/ 81180 w 676872"/>
                <a:gd name="connsiteY5" fmla="*/ 19 h 89315"/>
                <a:gd name="connsiteX6" fmla="*/ 194417 w 676872"/>
                <a:gd name="connsiteY6" fmla="*/ 80466 h 89315"/>
                <a:gd name="connsiteX7" fmla="*/ 1631 w 676872"/>
                <a:gd name="connsiteY7" fmla="*/ 76656 h 89315"/>
                <a:gd name="connsiteX8" fmla="*/ 43160 w 676872"/>
                <a:gd name="connsiteY8" fmla="*/ 9410 h 89315"/>
                <a:gd name="connsiteX9" fmla="*/ 81180 w 676872"/>
                <a:gd name="connsiteY9" fmla="*/ 19 h 8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872" h="89315">
                  <a:moveTo>
                    <a:pt x="595692" y="8868"/>
                  </a:moveTo>
                  <a:cubicBezTo>
                    <a:pt x="609078" y="8573"/>
                    <a:pt x="621996" y="11568"/>
                    <a:pt x="633712" y="18259"/>
                  </a:cubicBezTo>
                  <a:cubicBezTo>
                    <a:pt x="647999" y="26450"/>
                    <a:pt x="685052" y="49025"/>
                    <a:pt x="675241" y="85505"/>
                  </a:cubicBezTo>
                  <a:cubicBezTo>
                    <a:pt x="611614" y="28165"/>
                    <a:pt x="550654" y="23212"/>
                    <a:pt x="482455" y="89315"/>
                  </a:cubicBezTo>
                  <a:cubicBezTo>
                    <a:pt x="511172" y="40238"/>
                    <a:pt x="555535" y="9752"/>
                    <a:pt x="595692" y="8868"/>
                  </a:cubicBezTo>
                  <a:close/>
                  <a:moveTo>
                    <a:pt x="81180" y="19"/>
                  </a:moveTo>
                  <a:cubicBezTo>
                    <a:pt x="121337" y="903"/>
                    <a:pt x="165700" y="31389"/>
                    <a:pt x="194417" y="80466"/>
                  </a:cubicBezTo>
                  <a:cubicBezTo>
                    <a:pt x="126218" y="14363"/>
                    <a:pt x="65258" y="19316"/>
                    <a:pt x="1631" y="76656"/>
                  </a:cubicBezTo>
                  <a:cubicBezTo>
                    <a:pt x="-8180" y="40176"/>
                    <a:pt x="28873" y="17601"/>
                    <a:pt x="43160" y="9410"/>
                  </a:cubicBezTo>
                  <a:cubicBezTo>
                    <a:pt x="54876" y="2719"/>
                    <a:pt x="67794" y="-276"/>
                    <a:pt x="81180" y="19"/>
                  </a:cubicBezTo>
                  <a:close/>
                </a:path>
              </a:pathLst>
            </a:custGeom>
            <a:solidFill>
              <a:srgbClr val="3232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49D150A-C7A3-443A-BE41-BCBEC264FAA4}"/>
                </a:ext>
              </a:extLst>
            </p:cNvPr>
            <p:cNvSpPr/>
            <p:nvPr/>
          </p:nvSpPr>
          <p:spPr>
            <a:xfrm>
              <a:off x="10865913" y="5442368"/>
              <a:ext cx="71056" cy="34861"/>
            </a:xfrm>
            <a:custGeom>
              <a:avLst/>
              <a:gdLst>
                <a:gd name="connsiteX0" fmla="*/ 71057 w 71056"/>
                <a:gd name="connsiteY0" fmla="*/ 17431 h 34861"/>
                <a:gd name="connsiteX1" fmla="*/ 35528 w 71056"/>
                <a:gd name="connsiteY1" fmla="*/ 34862 h 34861"/>
                <a:gd name="connsiteX2" fmla="*/ 0 w 71056"/>
                <a:gd name="connsiteY2" fmla="*/ 17431 h 34861"/>
                <a:gd name="connsiteX3" fmla="*/ 35528 w 71056"/>
                <a:gd name="connsiteY3" fmla="*/ 0 h 34861"/>
                <a:gd name="connsiteX4" fmla="*/ 71057 w 71056"/>
                <a:gd name="connsiteY4" fmla="*/ 17431 h 3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56" h="34861">
                  <a:moveTo>
                    <a:pt x="71057" y="17431"/>
                  </a:moveTo>
                  <a:cubicBezTo>
                    <a:pt x="71057" y="27058"/>
                    <a:pt x="55150" y="34862"/>
                    <a:pt x="35528" y="34862"/>
                  </a:cubicBezTo>
                  <a:cubicBezTo>
                    <a:pt x="15907" y="34862"/>
                    <a:pt x="0" y="27058"/>
                    <a:pt x="0" y="17431"/>
                  </a:cubicBezTo>
                  <a:cubicBezTo>
                    <a:pt x="0" y="7804"/>
                    <a:pt x="15906" y="0"/>
                    <a:pt x="35528" y="0"/>
                  </a:cubicBezTo>
                  <a:cubicBezTo>
                    <a:pt x="55150" y="0"/>
                    <a:pt x="71057" y="7804"/>
                    <a:pt x="71057" y="17431"/>
                  </a:cubicBezTo>
                  <a:close/>
                </a:path>
              </a:pathLst>
            </a:custGeom>
            <a:solidFill>
              <a:srgbClr val="F68C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C46C6F-D0BC-4769-98E1-9E1761F8C72C}"/>
                </a:ext>
              </a:extLst>
            </p:cNvPr>
            <p:cNvSpPr/>
            <p:nvPr/>
          </p:nvSpPr>
          <p:spPr>
            <a:xfrm>
              <a:off x="10582379" y="3533869"/>
              <a:ext cx="645697" cy="691607"/>
            </a:xfrm>
            <a:custGeom>
              <a:avLst/>
              <a:gdLst>
                <a:gd name="connsiteX0" fmla="*/ 595272 w 645697"/>
                <a:gd name="connsiteY0" fmla="*/ 590756 h 691607"/>
                <a:gd name="connsiteX1" fmla="*/ 607175 w 645697"/>
                <a:gd name="connsiteY1" fmla="*/ 629278 h 691607"/>
                <a:gd name="connsiteX2" fmla="*/ 645697 w 645697"/>
                <a:gd name="connsiteY2" fmla="*/ 629278 h 691607"/>
                <a:gd name="connsiteX3" fmla="*/ 614532 w 645697"/>
                <a:gd name="connsiteY3" fmla="*/ 653085 h 691607"/>
                <a:gd name="connsiteX4" fmla="*/ 626436 w 645697"/>
                <a:gd name="connsiteY4" fmla="*/ 691607 h 691607"/>
                <a:gd name="connsiteX5" fmla="*/ 595272 w 645697"/>
                <a:gd name="connsiteY5" fmla="*/ 667799 h 691607"/>
                <a:gd name="connsiteX6" fmla="*/ 564107 w 645697"/>
                <a:gd name="connsiteY6" fmla="*/ 691607 h 691607"/>
                <a:gd name="connsiteX7" fmla="*/ 576011 w 645697"/>
                <a:gd name="connsiteY7" fmla="*/ 653085 h 691607"/>
                <a:gd name="connsiteX8" fmla="*/ 544846 w 645697"/>
                <a:gd name="connsiteY8" fmla="*/ 629278 h 691607"/>
                <a:gd name="connsiteX9" fmla="*/ 583368 w 645697"/>
                <a:gd name="connsiteY9" fmla="*/ 629278 h 691607"/>
                <a:gd name="connsiteX10" fmla="*/ 413658 w 645697"/>
                <a:gd name="connsiteY10" fmla="*/ 590756 h 691607"/>
                <a:gd name="connsiteX11" fmla="*/ 425561 w 645697"/>
                <a:gd name="connsiteY11" fmla="*/ 629278 h 691607"/>
                <a:gd name="connsiteX12" fmla="*/ 464083 w 645697"/>
                <a:gd name="connsiteY12" fmla="*/ 629278 h 691607"/>
                <a:gd name="connsiteX13" fmla="*/ 432918 w 645697"/>
                <a:gd name="connsiteY13" fmla="*/ 653085 h 691607"/>
                <a:gd name="connsiteX14" fmla="*/ 444822 w 645697"/>
                <a:gd name="connsiteY14" fmla="*/ 691607 h 691607"/>
                <a:gd name="connsiteX15" fmla="*/ 413658 w 645697"/>
                <a:gd name="connsiteY15" fmla="*/ 667799 h 691607"/>
                <a:gd name="connsiteX16" fmla="*/ 382493 w 645697"/>
                <a:gd name="connsiteY16" fmla="*/ 691607 h 691607"/>
                <a:gd name="connsiteX17" fmla="*/ 394397 w 645697"/>
                <a:gd name="connsiteY17" fmla="*/ 653085 h 691607"/>
                <a:gd name="connsiteX18" fmla="*/ 363232 w 645697"/>
                <a:gd name="connsiteY18" fmla="*/ 629278 h 691607"/>
                <a:gd name="connsiteX19" fmla="*/ 401754 w 645697"/>
                <a:gd name="connsiteY19" fmla="*/ 629278 h 691607"/>
                <a:gd name="connsiteX20" fmla="*/ 232042 w 645697"/>
                <a:gd name="connsiteY20" fmla="*/ 590756 h 691607"/>
                <a:gd name="connsiteX21" fmla="*/ 243945 w 645697"/>
                <a:gd name="connsiteY21" fmla="*/ 629278 h 691607"/>
                <a:gd name="connsiteX22" fmla="*/ 282467 w 645697"/>
                <a:gd name="connsiteY22" fmla="*/ 629278 h 691607"/>
                <a:gd name="connsiteX23" fmla="*/ 251302 w 645697"/>
                <a:gd name="connsiteY23" fmla="*/ 653085 h 691607"/>
                <a:gd name="connsiteX24" fmla="*/ 263206 w 645697"/>
                <a:gd name="connsiteY24" fmla="*/ 691607 h 691607"/>
                <a:gd name="connsiteX25" fmla="*/ 232042 w 645697"/>
                <a:gd name="connsiteY25" fmla="*/ 667799 h 691607"/>
                <a:gd name="connsiteX26" fmla="*/ 200877 w 645697"/>
                <a:gd name="connsiteY26" fmla="*/ 691607 h 691607"/>
                <a:gd name="connsiteX27" fmla="*/ 212781 w 645697"/>
                <a:gd name="connsiteY27" fmla="*/ 653085 h 691607"/>
                <a:gd name="connsiteX28" fmla="*/ 181616 w 645697"/>
                <a:gd name="connsiteY28" fmla="*/ 629278 h 691607"/>
                <a:gd name="connsiteX29" fmla="*/ 220138 w 645697"/>
                <a:gd name="connsiteY29" fmla="*/ 629278 h 691607"/>
                <a:gd name="connsiteX30" fmla="*/ 50426 w 645697"/>
                <a:gd name="connsiteY30" fmla="*/ 590756 h 691607"/>
                <a:gd name="connsiteX31" fmla="*/ 62329 w 645697"/>
                <a:gd name="connsiteY31" fmla="*/ 629278 h 691607"/>
                <a:gd name="connsiteX32" fmla="*/ 100851 w 645697"/>
                <a:gd name="connsiteY32" fmla="*/ 629278 h 691607"/>
                <a:gd name="connsiteX33" fmla="*/ 69686 w 645697"/>
                <a:gd name="connsiteY33" fmla="*/ 653085 h 691607"/>
                <a:gd name="connsiteX34" fmla="*/ 81590 w 645697"/>
                <a:gd name="connsiteY34" fmla="*/ 691607 h 691607"/>
                <a:gd name="connsiteX35" fmla="*/ 50426 w 645697"/>
                <a:gd name="connsiteY35" fmla="*/ 667799 h 691607"/>
                <a:gd name="connsiteX36" fmla="*/ 19261 w 645697"/>
                <a:gd name="connsiteY36" fmla="*/ 691607 h 691607"/>
                <a:gd name="connsiteX37" fmla="*/ 31165 w 645697"/>
                <a:gd name="connsiteY37" fmla="*/ 653085 h 691607"/>
                <a:gd name="connsiteX38" fmla="*/ 0 w 645697"/>
                <a:gd name="connsiteY38" fmla="*/ 629278 h 691607"/>
                <a:gd name="connsiteX39" fmla="*/ 38522 w 645697"/>
                <a:gd name="connsiteY39" fmla="*/ 629278 h 691607"/>
                <a:gd name="connsiteX40" fmla="*/ 504466 w 645697"/>
                <a:gd name="connsiteY40" fmla="*/ 398894 h 691607"/>
                <a:gd name="connsiteX41" fmla="*/ 516369 w 645697"/>
                <a:gd name="connsiteY41" fmla="*/ 437416 h 691607"/>
                <a:gd name="connsiteX42" fmla="*/ 554891 w 645697"/>
                <a:gd name="connsiteY42" fmla="*/ 437416 h 691607"/>
                <a:gd name="connsiteX43" fmla="*/ 523726 w 645697"/>
                <a:gd name="connsiteY43" fmla="*/ 461223 h 691607"/>
                <a:gd name="connsiteX44" fmla="*/ 535630 w 645697"/>
                <a:gd name="connsiteY44" fmla="*/ 499745 h 691607"/>
                <a:gd name="connsiteX45" fmla="*/ 504466 w 645697"/>
                <a:gd name="connsiteY45" fmla="*/ 475937 h 691607"/>
                <a:gd name="connsiteX46" fmla="*/ 473301 w 645697"/>
                <a:gd name="connsiteY46" fmla="*/ 499745 h 691607"/>
                <a:gd name="connsiteX47" fmla="*/ 485205 w 645697"/>
                <a:gd name="connsiteY47" fmla="*/ 461223 h 691607"/>
                <a:gd name="connsiteX48" fmla="*/ 454040 w 645697"/>
                <a:gd name="connsiteY48" fmla="*/ 437416 h 691607"/>
                <a:gd name="connsiteX49" fmla="*/ 492562 w 645697"/>
                <a:gd name="connsiteY49" fmla="*/ 437416 h 691607"/>
                <a:gd name="connsiteX50" fmla="*/ 322850 w 645697"/>
                <a:gd name="connsiteY50" fmla="*/ 398894 h 691607"/>
                <a:gd name="connsiteX51" fmla="*/ 334753 w 645697"/>
                <a:gd name="connsiteY51" fmla="*/ 437416 h 691607"/>
                <a:gd name="connsiteX52" fmla="*/ 373275 w 645697"/>
                <a:gd name="connsiteY52" fmla="*/ 437416 h 691607"/>
                <a:gd name="connsiteX53" fmla="*/ 342110 w 645697"/>
                <a:gd name="connsiteY53" fmla="*/ 461223 h 691607"/>
                <a:gd name="connsiteX54" fmla="*/ 354014 w 645697"/>
                <a:gd name="connsiteY54" fmla="*/ 499745 h 691607"/>
                <a:gd name="connsiteX55" fmla="*/ 322850 w 645697"/>
                <a:gd name="connsiteY55" fmla="*/ 475937 h 691607"/>
                <a:gd name="connsiteX56" fmla="*/ 291685 w 645697"/>
                <a:gd name="connsiteY56" fmla="*/ 499745 h 691607"/>
                <a:gd name="connsiteX57" fmla="*/ 303589 w 645697"/>
                <a:gd name="connsiteY57" fmla="*/ 461223 h 691607"/>
                <a:gd name="connsiteX58" fmla="*/ 272424 w 645697"/>
                <a:gd name="connsiteY58" fmla="*/ 437416 h 691607"/>
                <a:gd name="connsiteX59" fmla="*/ 310946 w 645697"/>
                <a:gd name="connsiteY59" fmla="*/ 437416 h 691607"/>
                <a:gd name="connsiteX60" fmla="*/ 141234 w 645697"/>
                <a:gd name="connsiteY60" fmla="*/ 398894 h 691607"/>
                <a:gd name="connsiteX61" fmla="*/ 153137 w 645697"/>
                <a:gd name="connsiteY61" fmla="*/ 437416 h 691607"/>
                <a:gd name="connsiteX62" fmla="*/ 191659 w 645697"/>
                <a:gd name="connsiteY62" fmla="*/ 437416 h 691607"/>
                <a:gd name="connsiteX63" fmla="*/ 160494 w 645697"/>
                <a:gd name="connsiteY63" fmla="*/ 461223 h 691607"/>
                <a:gd name="connsiteX64" fmla="*/ 172398 w 645697"/>
                <a:gd name="connsiteY64" fmla="*/ 499745 h 691607"/>
                <a:gd name="connsiteX65" fmla="*/ 141234 w 645697"/>
                <a:gd name="connsiteY65" fmla="*/ 475937 h 691607"/>
                <a:gd name="connsiteX66" fmla="*/ 110069 w 645697"/>
                <a:gd name="connsiteY66" fmla="*/ 499745 h 691607"/>
                <a:gd name="connsiteX67" fmla="*/ 121973 w 645697"/>
                <a:gd name="connsiteY67" fmla="*/ 461223 h 691607"/>
                <a:gd name="connsiteX68" fmla="*/ 90808 w 645697"/>
                <a:gd name="connsiteY68" fmla="*/ 437416 h 691607"/>
                <a:gd name="connsiteX69" fmla="*/ 129330 w 645697"/>
                <a:gd name="connsiteY69" fmla="*/ 437416 h 691607"/>
                <a:gd name="connsiteX70" fmla="*/ 413658 w 645697"/>
                <a:gd name="connsiteY70" fmla="*/ 199447 h 691607"/>
                <a:gd name="connsiteX71" fmla="*/ 425561 w 645697"/>
                <a:gd name="connsiteY71" fmla="*/ 237969 h 691607"/>
                <a:gd name="connsiteX72" fmla="*/ 464083 w 645697"/>
                <a:gd name="connsiteY72" fmla="*/ 237969 h 691607"/>
                <a:gd name="connsiteX73" fmla="*/ 432918 w 645697"/>
                <a:gd name="connsiteY73" fmla="*/ 261776 h 691607"/>
                <a:gd name="connsiteX74" fmla="*/ 444822 w 645697"/>
                <a:gd name="connsiteY74" fmla="*/ 300298 h 691607"/>
                <a:gd name="connsiteX75" fmla="*/ 413658 w 645697"/>
                <a:gd name="connsiteY75" fmla="*/ 276490 h 691607"/>
                <a:gd name="connsiteX76" fmla="*/ 382493 w 645697"/>
                <a:gd name="connsiteY76" fmla="*/ 300298 h 691607"/>
                <a:gd name="connsiteX77" fmla="*/ 394397 w 645697"/>
                <a:gd name="connsiteY77" fmla="*/ 261776 h 691607"/>
                <a:gd name="connsiteX78" fmla="*/ 363232 w 645697"/>
                <a:gd name="connsiteY78" fmla="*/ 237969 h 691607"/>
                <a:gd name="connsiteX79" fmla="*/ 401754 w 645697"/>
                <a:gd name="connsiteY79" fmla="*/ 237969 h 691607"/>
                <a:gd name="connsiteX80" fmla="*/ 232042 w 645697"/>
                <a:gd name="connsiteY80" fmla="*/ 199447 h 691607"/>
                <a:gd name="connsiteX81" fmla="*/ 243945 w 645697"/>
                <a:gd name="connsiteY81" fmla="*/ 237969 h 691607"/>
                <a:gd name="connsiteX82" fmla="*/ 282467 w 645697"/>
                <a:gd name="connsiteY82" fmla="*/ 237969 h 691607"/>
                <a:gd name="connsiteX83" fmla="*/ 251302 w 645697"/>
                <a:gd name="connsiteY83" fmla="*/ 261776 h 691607"/>
                <a:gd name="connsiteX84" fmla="*/ 263206 w 645697"/>
                <a:gd name="connsiteY84" fmla="*/ 300298 h 691607"/>
                <a:gd name="connsiteX85" fmla="*/ 232042 w 645697"/>
                <a:gd name="connsiteY85" fmla="*/ 276490 h 691607"/>
                <a:gd name="connsiteX86" fmla="*/ 200877 w 645697"/>
                <a:gd name="connsiteY86" fmla="*/ 300298 h 691607"/>
                <a:gd name="connsiteX87" fmla="*/ 212781 w 645697"/>
                <a:gd name="connsiteY87" fmla="*/ 261776 h 691607"/>
                <a:gd name="connsiteX88" fmla="*/ 181616 w 645697"/>
                <a:gd name="connsiteY88" fmla="*/ 237969 h 691607"/>
                <a:gd name="connsiteX89" fmla="*/ 220138 w 645697"/>
                <a:gd name="connsiteY89" fmla="*/ 237969 h 691607"/>
                <a:gd name="connsiteX90" fmla="*/ 322850 w 645697"/>
                <a:gd name="connsiteY90" fmla="*/ 0 h 691607"/>
                <a:gd name="connsiteX91" fmla="*/ 334753 w 645697"/>
                <a:gd name="connsiteY91" fmla="*/ 38522 h 691607"/>
                <a:gd name="connsiteX92" fmla="*/ 373275 w 645697"/>
                <a:gd name="connsiteY92" fmla="*/ 38522 h 691607"/>
                <a:gd name="connsiteX93" fmla="*/ 342110 w 645697"/>
                <a:gd name="connsiteY93" fmla="*/ 62329 h 691607"/>
                <a:gd name="connsiteX94" fmla="*/ 354014 w 645697"/>
                <a:gd name="connsiteY94" fmla="*/ 100851 h 691607"/>
                <a:gd name="connsiteX95" fmla="*/ 322850 w 645697"/>
                <a:gd name="connsiteY95" fmla="*/ 77043 h 691607"/>
                <a:gd name="connsiteX96" fmla="*/ 291685 w 645697"/>
                <a:gd name="connsiteY96" fmla="*/ 100851 h 691607"/>
                <a:gd name="connsiteX97" fmla="*/ 303589 w 645697"/>
                <a:gd name="connsiteY97" fmla="*/ 62329 h 691607"/>
                <a:gd name="connsiteX98" fmla="*/ 272424 w 645697"/>
                <a:gd name="connsiteY98" fmla="*/ 38522 h 691607"/>
                <a:gd name="connsiteX99" fmla="*/ 310946 w 645697"/>
                <a:gd name="connsiteY99" fmla="*/ 38522 h 69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45697" h="691607">
                  <a:moveTo>
                    <a:pt x="595272" y="590756"/>
                  </a:moveTo>
                  <a:lnTo>
                    <a:pt x="607175" y="629278"/>
                  </a:lnTo>
                  <a:lnTo>
                    <a:pt x="645697" y="629278"/>
                  </a:lnTo>
                  <a:lnTo>
                    <a:pt x="614532" y="653085"/>
                  </a:lnTo>
                  <a:lnTo>
                    <a:pt x="626436" y="691607"/>
                  </a:lnTo>
                  <a:lnTo>
                    <a:pt x="595272" y="667799"/>
                  </a:lnTo>
                  <a:lnTo>
                    <a:pt x="564107" y="691607"/>
                  </a:lnTo>
                  <a:lnTo>
                    <a:pt x="576011" y="653085"/>
                  </a:lnTo>
                  <a:lnTo>
                    <a:pt x="544846" y="629278"/>
                  </a:lnTo>
                  <a:lnTo>
                    <a:pt x="583368" y="629278"/>
                  </a:lnTo>
                  <a:close/>
                  <a:moveTo>
                    <a:pt x="413658" y="590756"/>
                  </a:moveTo>
                  <a:lnTo>
                    <a:pt x="425561" y="629278"/>
                  </a:lnTo>
                  <a:lnTo>
                    <a:pt x="464083" y="629278"/>
                  </a:lnTo>
                  <a:lnTo>
                    <a:pt x="432918" y="653085"/>
                  </a:lnTo>
                  <a:lnTo>
                    <a:pt x="444822" y="691607"/>
                  </a:lnTo>
                  <a:lnTo>
                    <a:pt x="413658" y="667799"/>
                  </a:lnTo>
                  <a:lnTo>
                    <a:pt x="382493" y="691607"/>
                  </a:lnTo>
                  <a:lnTo>
                    <a:pt x="394397" y="653085"/>
                  </a:lnTo>
                  <a:lnTo>
                    <a:pt x="363232" y="629278"/>
                  </a:lnTo>
                  <a:lnTo>
                    <a:pt x="401754" y="629278"/>
                  </a:lnTo>
                  <a:close/>
                  <a:moveTo>
                    <a:pt x="232042" y="590756"/>
                  </a:moveTo>
                  <a:lnTo>
                    <a:pt x="243945" y="629278"/>
                  </a:lnTo>
                  <a:lnTo>
                    <a:pt x="282467" y="629278"/>
                  </a:lnTo>
                  <a:lnTo>
                    <a:pt x="251302" y="653085"/>
                  </a:lnTo>
                  <a:lnTo>
                    <a:pt x="263206" y="691607"/>
                  </a:lnTo>
                  <a:lnTo>
                    <a:pt x="232042" y="667799"/>
                  </a:lnTo>
                  <a:lnTo>
                    <a:pt x="200877" y="691607"/>
                  </a:lnTo>
                  <a:lnTo>
                    <a:pt x="212781" y="653085"/>
                  </a:lnTo>
                  <a:lnTo>
                    <a:pt x="181616" y="629278"/>
                  </a:lnTo>
                  <a:lnTo>
                    <a:pt x="220138" y="629278"/>
                  </a:lnTo>
                  <a:close/>
                  <a:moveTo>
                    <a:pt x="50426" y="590756"/>
                  </a:moveTo>
                  <a:lnTo>
                    <a:pt x="62329" y="629278"/>
                  </a:lnTo>
                  <a:lnTo>
                    <a:pt x="100851" y="629278"/>
                  </a:lnTo>
                  <a:lnTo>
                    <a:pt x="69686" y="653085"/>
                  </a:lnTo>
                  <a:lnTo>
                    <a:pt x="81590" y="691607"/>
                  </a:lnTo>
                  <a:lnTo>
                    <a:pt x="50426" y="667799"/>
                  </a:lnTo>
                  <a:lnTo>
                    <a:pt x="19261" y="691607"/>
                  </a:lnTo>
                  <a:lnTo>
                    <a:pt x="31165" y="653085"/>
                  </a:lnTo>
                  <a:lnTo>
                    <a:pt x="0" y="629278"/>
                  </a:lnTo>
                  <a:lnTo>
                    <a:pt x="38522" y="629278"/>
                  </a:lnTo>
                  <a:close/>
                  <a:moveTo>
                    <a:pt x="504466" y="398894"/>
                  </a:moveTo>
                  <a:lnTo>
                    <a:pt x="516369" y="437416"/>
                  </a:lnTo>
                  <a:lnTo>
                    <a:pt x="554891" y="437416"/>
                  </a:lnTo>
                  <a:lnTo>
                    <a:pt x="523726" y="461223"/>
                  </a:lnTo>
                  <a:lnTo>
                    <a:pt x="535630" y="499745"/>
                  </a:lnTo>
                  <a:lnTo>
                    <a:pt x="504466" y="475937"/>
                  </a:lnTo>
                  <a:lnTo>
                    <a:pt x="473301" y="499745"/>
                  </a:lnTo>
                  <a:lnTo>
                    <a:pt x="485205" y="461223"/>
                  </a:lnTo>
                  <a:lnTo>
                    <a:pt x="454040" y="437416"/>
                  </a:lnTo>
                  <a:lnTo>
                    <a:pt x="492562" y="437416"/>
                  </a:lnTo>
                  <a:close/>
                  <a:moveTo>
                    <a:pt x="322850" y="398894"/>
                  </a:moveTo>
                  <a:lnTo>
                    <a:pt x="334753" y="437416"/>
                  </a:lnTo>
                  <a:lnTo>
                    <a:pt x="373275" y="437416"/>
                  </a:lnTo>
                  <a:lnTo>
                    <a:pt x="342110" y="461223"/>
                  </a:lnTo>
                  <a:lnTo>
                    <a:pt x="354014" y="499745"/>
                  </a:lnTo>
                  <a:lnTo>
                    <a:pt x="322850" y="475937"/>
                  </a:lnTo>
                  <a:lnTo>
                    <a:pt x="291685" y="499745"/>
                  </a:lnTo>
                  <a:lnTo>
                    <a:pt x="303589" y="461223"/>
                  </a:lnTo>
                  <a:lnTo>
                    <a:pt x="272424" y="437416"/>
                  </a:lnTo>
                  <a:lnTo>
                    <a:pt x="310946" y="437416"/>
                  </a:lnTo>
                  <a:close/>
                  <a:moveTo>
                    <a:pt x="141234" y="398894"/>
                  </a:moveTo>
                  <a:lnTo>
                    <a:pt x="153137" y="437416"/>
                  </a:lnTo>
                  <a:lnTo>
                    <a:pt x="191659" y="437416"/>
                  </a:lnTo>
                  <a:lnTo>
                    <a:pt x="160494" y="461223"/>
                  </a:lnTo>
                  <a:lnTo>
                    <a:pt x="172398" y="499745"/>
                  </a:lnTo>
                  <a:lnTo>
                    <a:pt x="141234" y="475937"/>
                  </a:lnTo>
                  <a:lnTo>
                    <a:pt x="110069" y="499745"/>
                  </a:lnTo>
                  <a:lnTo>
                    <a:pt x="121973" y="461223"/>
                  </a:lnTo>
                  <a:lnTo>
                    <a:pt x="90808" y="437416"/>
                  </a:lnTo>
                  <a:lnTo>
                    <a:pt x="129330" y="437416"/>
                  </a:lnTo>
                  <a:close/>
                  <a:moveTo>
                    <a:pt x="413658" y="199447"/>
                  </a:moveTo>
                  <a:lnTo>
                    <a:pt x="425561" y="237969"/>
                  </a:lnTo>
                  <a:lnTo>
                    <a:pt x="464083" y="237969"/>
                  </a:lnTo>
                  <a:lnTo>
                    <a:pt x="432918" y="261776"/>
                  </a:lnTo>
                  <a:lnTo>
                    <a:pt x="444822" y="300298"/>
                  </a:lnTo>
                  <a:lnTo>
                    <a:pt x="413658" y="276490"/>
                  </a:lnTo>
                  <a:lnTo>
                    <a:pt x="382493" y="300298"/>
                  </a:lnTo>
                  <a:lnTo>
                    <a:pt x="394397" y="261776"/>
                  </a:lnTo>
                  <a:lnTo>
                    <a:pt x="363232" y="237969"/>
                  </a:lnTo>
                  <a:lnTo>
                    <a:pt x="401754" y="237969"/>
                  </a:lnTo>
                  <a:close/>
                  <a:moveTo>
                    <a:pt x="232042" y="199447"/>
                  </a:moveTo>
                  <a:lnTo>
                    <a:pt x="243945" y="237969"/>
                  </a:lnTo>
                  <a:lnTo>
                    <a:pt x="282467" y="237969"/>
                  </a:lnTo>
                  <a:lnTo>
                    <a:pt x="251302" y="261776"/>
                  </a:lnTo>
                  <a:lnTo>
                    <a:pt x="263206" y="300298"/>
                  </a:lnTo>
                  <a:lnTo>
                    <a:pt x="232042" y="276490"/>
                  </a:lnTo>
                  <a:lnTo>
                    <a:pt x="200877" y="300298"/>
                  </a:lnTo>
                  <a:lnTo>
                    <a:pt x="212781" y="261776"/>
                  </a:lnTo>
                  <a:lnTo>
                    <a:pt x="181616" y="237969"/>
                  </a:lnTo>
                  <a:lnTo>
                    <a:pt x="220138" y="237969"/>
                  </a:lnTo>
                  <a:close/>
                  <a:moveTo>
                    <a:pt x="322850" y="0"/>
                  </a:moveTo>
                  <a:lnTo>
                    <a:pt x="334753" y="38522"/>
                  </a:lnTo>
                  <a:lnTo>
                    <a:pt x="373275" y="38522"/>
                  </a:lnTo>
                  <a:lnTo>
                    <a:pt x="342110" y="62329"/>
                  </a:lnTo>
                  <a:lnTo>
                    <a:pt x="354014" y="100851"/>
                  </a:lnTo>
                  <a:lnTo>
                    <a:pt x="322850" y="77043"/>
                  </a:lnTo>
                  <a:lnTo>
                    <a:pt x="291685" y="100851"/>
                  </a:lnTo>
                  <a:lnTo>
                    <a:pt x="303589" y="62329"/>
                  </a:lnTo>
                  <a:lnTo>
                    <a:pt x="272424" y="38522"/>
                  </a:lnTo>
                  <a:lnTo>
                    <a:pt x="310946" y="385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A3A646-625D-44CE-8177-476D0744C984}"/>
              </a:ext>
            </a:extLst>
          </p:cNvPr>
          <p:cNvGrpSpPr/>
          <p:nvPr/>
        </p:nvGrpSpPr>
        <p:grpSpPr>
          <a:xfrm>
            <a:off x="1299168" y="3481146"/>
            <a:ext cx="1210795" cy="1087727"/>
            <a:chOff x="5079452" y="4602054"/>
            <a:chExt cx="1443466" cy="129674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5069D5A-4D39-469C-9A84-DDE815FAEA61}"/>
                </a:ext>
              </a:extLst>
            </p:cNvPr>
            <p:cNvSpPr/>
            <p:nvPr/>
          </p:nvSpPr>
          <p:spPr>
            <a:xfrm>
              <a:off x="5185868" y="4738037"/>
              <a:ext cx="1337050" cy="1156038"/>
            </a:xfrm>
            <a:custGeom>
              <a:avLst/>
              <a:gdLst>
                <a:gd name="connsiteX0" fmla="*/ 1095486 w 1337050"/>
                <a:gd name="connsiteY0" fmla="*/ 702410 h 1156038"/>
                <a:gd name="connsiteX1" fmla="*/ 1099131 w 1337050"/>
                <a:gd name="connsiteY1" fmla="*/ 817909 h 1156038"/>
                <a:gd name="connsiteX2" fmla="*/ 1083432 w 1337050"/>
                <a:gd name="connsiteY2" fmla="*/ 981065 h 1156038"/>
                <a:gd name="connsiteX3" fmla="*/ 925322 w 1337050"/>
                <a:gd name="connsiteY3" fmla="*/ 1145342 h 1156038"/>
                <a:gd name="connsiteX4" fmla="*/ 730768 w 1337050"/>
                <a:gd name="connsiteY4" fmla="*/ 1134688 h 1156038"/>
                <a:gd name="connsiteX5" fmla="*/ 689839 w 1337050"/>
                <a:gd name="connsiteY5" fmla="*/ 1111981 h 1156038"/>
                <a:gd name="connsiteX6" fmla="*/ 684794 w 1337050"/>
                <a:gd name="connsiteY6" fmla="*/ 1099086 h 1156038"/>
                <a:gd name="connsiteX7" fmla="*/ 703296 w 1337050"/>
                <a:gd name="connsiteY7" fmla="*/ 935090 h 1156038"/>
                <a:gd name="connsiteX8" fmla="*/ 721798 w 1337050"/>
                <a:gd name="connsiteY8" fmla="*/ 915186 h 1156038"/>
                <a:gd name="connsiteX9" fmla="*/ 753196 w 1337050"/>
                <a:gd name="connsiteY9" fmla="*/ 910981 h 1156038"/>
                <a:gd name="connsiteX10" fmla="*/ 762726 w 1337050"/>
                <a:gd name="connsiteY10" fmla="*/ 900328 h 1156038"/>
                <a:gd name="connsiteX11" fmla="*/ 764409 w 1337050"/>
                <a:gd name="connsiteY11" fmla="*/ 845381 h 1156038"/>
                <a:gd name="connsiteX12" fmla="*/ 775342 w 1337050"/>
                <a:gd name="connsiteY12" fmla="*/ 834729 h 1156038"/>
                <a:gd name="connsiteX13" fmla="*/ 832811 w 1337050"/>
                <a:gd name="connsiteY13" fmla="*/ 836971 h 1156038"/>
                <a:gd name="connsiteX14" fmla="*/ 841502 w 1337050"/>
                <a:gd name="connsiteY14" fmla="*/ 846223 h 1156038"/>
                <a:gd name="connsiteX15" fmla="*/ 840100 w 1337050"/>
                <a:gd name="connsiteY15" fmla="*/ 874256 h 1156038"/>
                <a:gd name="connsiteX16" fmla="*/ 850752 w 1337050"/>
                <a:gd name="connsiteY16" fmla="*/ 881264 h 1156038"/>
                <a:gd name="connsiteX17" fmla="*/ 983632 w 1337050"/>
                <a:gd name="connsiteY17" fmla="*/ 803050 h 1156038"/>
                <a:gd name="connsiteX18" fmla="*/ 1086236 w 1337050"/>
                <a:gd name="connsiteY18" fmla="*/ 708577 h 1156038"/>
                <a:gd name="connsiteX19" fmla="*/ 1095486 w 1337050"/>
                <a:gd name="connsiteY19" fmla="*/ 702410 h 1156038"/>
                <a:gd name="connsiteX20" fmla="*/ 234574 w 1337050"/>
                <a:gd name="connsiteY20" fmla="*/ 673256 h 1156038"/>
                <a:gd name="connsiteX21" fmla="*/ 250834 w 1337050"/>
                <a:gd name="connsiteY21" fmla="*/ 690917 h 1156038"/>
                <a:gd name="connsiteX22" fmla="*/ 477066 w 1337050"/>
                <a:gd name="connsiteY22" fmla="*/ 866967 h 1156038"/>
                <a:gd name="connsiteX23" fmla="*/ 501174 w 1337050"/>
                <a:gd name="connsiteY23" fmla="*/ 853231 h 1156038"/>
                <a:gd name="connsiteX24" fmla="*/ 526685 w 1337050"/>
                <a:gd name="connsiteY24" fmla="*/ 829403 h 1156038"/>
                <a:gd name="connsiteX25" fmla="*/ 560606 w 1337050"/>
                <a:gd name="connsiteY25" fmla="*/ 830804 h 1156038"/>
                <a:gd name="connsiteX26" fmla="*/ 571539 w 1337050"/>
                <a:gd name="connsiteY26" fmla="*/ 842578 h 1156038"/>
                <a:gd name="connsiteX27" fmla="*/ 569016 w 1337050"/>
                <a:gd name="connsiteY27" fmla="*/ 891638 h 1156038"/>
                <a:gd name="connsiteX28" fmla="*/ 579388 w 1337050"/>
                <a:gd name="connsiteY28" fmla="*/ 904814 h 1156038"/>
                <a:gd name="connsiteX29" fmla="*/ 682833 w 1337050"/>
                <a:gd name="connsiteY29" fmla="*/ 916868 h 1156038"/>
                <a:gd name="connsiteX30" fmla="*/ 693765 w 1337050"/>
                <a:gd name="connsiteY30" fmla="*/ 925839 h 1156038"/>
                <a:gd name="connsiteX31" fmla="*/ 676104 w 1337050"/>
                <a:gd name="connsiteY31" fmla="*/ 1091237 h 1156038"/>
                <a:gd name="connsiteX32" fmla="*/ 646669 w 1337050"/>
                <a:gd name="connsiteY32" fmla="*/ 1127680 h 1156038"/>
                <a:gd name="connsiteX33" fmla="*/ 377266 w 1337050"/>
                <a:gd name="connsiteY33" fmla="*/ 1078062 h 1156038"/>
                <a:gd name="connsiteX34" fmla="*/ 263449 w 1337050"/>
                <a:gd name="connsiteY34" fmla="*/ 880705 h 1156038"/>
                <a:gd name="connsiteX35" fmla="*/ 233733 w 1337050"/>
                <a:gd name="connsiteY35" fmla="*/ 678301 h 1156038"/>
                <a:gd name="connsiteX36" fmla="*/ 234574 w 1337050"/>
                <a:gd name="connsiteY36" fmla="*/ 673256 h 1156038"/>
                <a:gd name="connsiteX37" fmla="*/ 874581 w 1337050"/>
                <a:gd name="connsiteY37" fmla="*/ 351990 h 1156038"/>
                <a:gd name="connsiteX38" fmla="*/ 731329 w 1337050"/>
                <a:gd name="connsiteY38" fmla="*/ 485150 h 1156038"/>
                <a:gd name="connsiteX39" fmla="*/ 741702 w 1337050"/>
                <a:gd name="connsiteY39" fmla="*/ 495803 h 1156038"/>
                <a:gd name="connsiteX40" fmla="*/ 772258 w 1337050"/>
                <a:gd name="connsiteY40" fmla="*/ 495803 h 1156038"/>
                <a:gd name="connsiteX41" fmla="*/ 780949 w 1337050"/>
                <a:gd name="connsiteY41" fmla="*/ 487953 h 1156038"/>
                <a:gd name="connsiteX42" fmla="*/ 786835 w 1337050"/>
                <a:gd name="connsiteY42" fmla="*/ 459359 h 1156038"/>
                <a:gd name="connsiteX43" fmla="*/ 844585 w 1337050"/>
                <a:gd name="connsiteY43" fmla="*/ 403852 h 1156038"/>
                <a:gd name="connsiteX44" fmla="*/ 963728 w 1337050"/>
                <a:gd name="connsiteY44" fmla="*/ 462723 h 1156038"/>
                <a:gd name="connsiteX45" fmla="*/ 980548 w 1337050"/>
                <a:gd name="connsiteY45" fmla="*/ 491878 h 1156038"/>
                <a:gd name="connsiteX46" fmla="*/ 1015589 w 1337050"/>
                <a:gd name="connsiteY46" fmla="*/ 484589 h 1156038"/>
                <a:gd name="connsiteX47" fmla="*/ 1022318 w 1337050"/>
                <a:gd name="connsiteY47" fmla="*/ 472534 h 1156038"/>
                <a:gd name="connsiteX48" fmla="*/ 1006899 w 1337050"/>
                <a:gd name="connsiteY48" fmla="*/ 438333 h 1156038"/>
                <a:gd name="connsiteX49" fmla="*/ 874581 w 1337050"/>
                <a:gd name="connsiteY49" fmla="*/ 351990 h 1156038"/>
                <a:gd name="connsiteX50" fmla="*/ 432211 w 1337050"/>
                <a:gd name="connsiteY50" fmla="*/ 351150 h 1156038"/>
                <a:gd name="connsiteX51" fmla="*/ 403056 w 1337050"/>
                <a:gd name="connsiteY51" fmla="*/ 354234 h 1156038"/>
                <a:gd name="connsiteX52" fmla="*/ 276624 w 1337050"/>
                <a:gd name="connsiteY52" fmla="*/ 473657 h 1156038"/>
                <a:gd name="connsiteX53" fmla="*/ 282511 w 1337050"/>
                <a:gd name="connsiteY53" fmla="*/ 484029 h 1156038"/>
                <a:gd name="connsiteX54" fmla="*/ 310825 w 1337050"/>
                <a:gd name="connsiteY54" fmla="*/ 491037 h 1156038"/>
                <a:gd name="connsiteX55" fmla="*/ 325964 w 1337050"/>
                <a:gd name="connsiteY55" fmla="*/ 483469 h 1156038"/>
                <a:gd name="connsiteX56" fmla="*/ 368014 w 1337050"/>
                <a:gd name="connsiteY56" fmla="*/ 422635 h 1156038"/>
                <a:gd name="connsiteX57" fmla="*/ 513789 w 1337050"/>
                <a:gd name="connsiteY57" fmla="*/ 464125 h 1156038"/>
                <a:gd name="connsiteX58" fmla="*/ 523041 w 1337050"/>
                <a:gd name="connsiteY58" fmla="*/ 494682 h 1156038"/>
                <a:gd name="connsiteX59" fmla="*/ 557802 w 1337050"/>
                <a:gd name="connsiteY59" fmla="*/ 496084 h 1156038"/>
                <a:gd name="connsiteX60" fmla="*/ 567894 w 1337050"/>
                <a:gd name="connsiteY60" fmla="*/ 484590 h 1156038"/>
                <a:gd name="connsiteX61" fmla="*/ 432211 w 1337050"/>
                <a:gd name="connsiteY61" fmla="*/ 351150 h 1156038"/>
                <a:gd name="connsiteX62" fmla="*/ 817778 w 1337050"/>
                <a:gd name="connsiteY62" fmla="*/ 159295 h 1156038"/>
                <a:gd name="connsiteX63" fmla="*/ 942422 w 1337050"/>
                <a:gd name="connsiteY63" fmla="*/ 224998 h 1156038"/>
                <a:gd name="connsiteX64" fmla="*/ 1013627 w 1337050"/>
                <a:gd name="connsiteY64" fmla="*/ 346945 h 1156038"/>
                <a:gd name="connsiteX65" fmla="*/ 1091280 w 1337050"/>
                <a:gd name="connsiteY65" fmla="*/ 651109 h 1156038"/>
                <a:gd name="connsiteX66" fmla="*/ 1082590 w 1337050"/>
                <a:gd name="connsiteY66" fmla="*/ 665687 h 1156038"/>
                <a:gd name="connsiteX67" fmla="*/ 928966 w 1337050"/>
                <a:gd name="connsiteY67" fmla="*/ 722595 h 1156038"/>
                <a:gd name="connsiteX68" fmla="*/ 918313 w 1337050"/>
                <a:gd name="connsiteY68" fmla="*/ 735210 h 1156038"/>
                <a:gd name="connsiteX69" fmla="*/ 916911 w 1337050"/>
                <a:gd name="connsiteY69" fmla="*/ 768010 h 1156038"/>
                <a:gd name="connsiteX70" fmla="*/ 906819 w 1337050"/>
                <a:gd name="connsiteY70" fmla="*/ 778102 h 1156038"/>
                <a:gd name="connsiteX71" fmla="*/ 878786 w 1337050"/>
                <a:gd name="connsiteY71" fmla="*/ 776980 h 1156038"/>
                <a:gd name="connsiteX72" fmla="*/ 869255 w 1337050"/>
                <a:gd name="connsiteY72" fmla="*/ 767168 h 1156038"/>
                <a:gd name="connsiteX73" fmla="*/ 867292 w 1337050"/>
                <a:gd name="connsiteY73" fmla="*/ 739415 h 1156038"/>
                <a:gd name="connsiteX74" fmla="*/ 839259 w 1337050"/>
                <a:gd name="connsiteY74" fmla="*/ 743059 h 1156038"/>
                <a:gd name="connsiteX75" fmla="*/ 724321 w 1337050"/>
                <a:gd name="connsiteY75" fmla="*/ 756796 h 1156038"/>
                <a:gd name="connsiteX76" fmla="*/ 710585 w 1337050"/>
                <a:gd name="connsiteY76" fmla="*/ 743620 h 1156038"/>
                <a:gd name="connsiteX77" fmla="*/ 710865 w 1337050"/>
                <a:gd name="connsiteY77" fmla="*/ 574858 h 1156038"/>
                <a:gd name="connsiteX78" fmla="*/ 694044 w 1337050"/>
                <a:gd name="connsiteY78" fmla="*/ 281346 h 1156038"/>
                <a:gd name="connsiteX79" fmla="*/ 677785 w 1337050"/>
                <a:gd name="connsiteY79" fmla="*/ 201170 h 1156038"/>
                <a:gd name="connsiteX80" fmla="*/ 681990 w 1337050"/>
                <a:gd name="connsiteY80" fmla="*/ 188835 h 1156038"/>
                <a:gd name="connsiteX81" fmla="*/ 817778 w 1337050"/>
                <a:gd name="connsiteY81" fmla="*/ 159295 h 1156038"/>
                <a:gd name="connsiteX82" fmla="*/ 555840 w 1337050"/>
                <a:gd name="connsiteY82" fmla="*/ 147066 h 1156038"/>
                <a:gd name="connsiteX83" fmla="*/ 650594 w 1337050"/>
                <a:gd name="connsiteY83" fmla="*/ 182669 h 1156038"/>
                <a:gd name="connsiteX84" fmla="*/ 668536 w 1337050"/>
                <a:gd name="connsiteY84" fmla="*/ 209300 h 1156038"/>
                <a:gd name="connsiteX85" fmla="*/ 686476 w 1337050"/>
                <a:gd name="connsiteY85" fmla="*/ 314146 h 1156038"/>
                <a:gd name="connsiteX86" fmla="*/ 698812 w 1337050"/>
                <a:gd name="connsiteY86" fmla="*/ 537574 h 1156038"/>
                <a:gd name="connsiteX87" fmla="*/ 698531 w 1337050"/>
                <a:gd name="connsiteY87" fmla="*/ 545703 h 1156038"/>
                <a:gd name="connsiteX88" fmla="*/ 698530 w 1337050"/>
                <a:gd name="connsiteY88" fmla="*/ 545746 h 1156038"/>
                <a:gd name="connsiteX89" fmla="*/ 698530 w 1337050"/>
                <a:gd name="connsiteY89" fmla="*/ 767994 h 1156038"/>
                <a:gd name="connsiteX90" fmla="*/ 698531 w 1337050"/>
                <a:gd name="connsiteY90" fmla="*/ 768009 h 1156038"/>
                <a:gd name="connsiteX91" fmla="*/ 698530 w 1337050"/>
                <a:gd name="connsiteY91" fmla="*/ 768169 h 1156038"/>
                <a:gd name="connsiteX92" fmla="*/ 698530 w 1337050"/>
                <a:gd name="connsiteY92" fmla="*/ 768289 h 1156038"/>
                <a:gd name="connsiteX93" fmla="*/ 698529 w 1337050"/>
                <a:gd name="connsiteY93" fmla="*/ 768284 h 1156038"/>
                <a:gd name="connsiteX94" fmla="*/ 698250 w 1337050"/>
                <a:gd name="connsiteY94" fmla="*/ 813704 h 1156038"/>
                <a:gd name="connsiteX95" fmla="*/ 689840 w 1337050"/>
                <a:gd name="connsiteY95" fmla="*/ 821834 h 1156038"/>
                <a:gd name="connsiteX96" fmla="*/ 631250 w 1337050"/>
                <a:gd name="connsiteY96" fmla="*/ 819591 h 1156038"/>
                <a:gd name="connsiteX97" fmla="*/ 624242 w 1337050"/>
                <a:gd name="connsiteY97" fmla="*/ 810339 h 1156038"/>
                <a:gd name="connsiteX98" fmla="*/ 626204 w 1337050"/>
                <a:gd name="connsiteY98" fmla="*/ 765766 h 1156038"/>
                <a:gd name="connsiteX99" fmla="*/ 616953 w 1337050"/>
                <a:gd name="connsiteY99" fmla="*/ 755954 h 1156038"/>
                <a:gd name="connsiteX100" fmla="*/ 494167 w 1337050"/>
                <a:gd name="connsiteY100" fmla="*/ 738293 h 1156038"/>
                <a:gd name="connsiteX101" fmla="*/ 483513 w 1337050"/>
                <a:gd name="connsiteY101" fmla="*/ 746984 h 1156038"/>
                <a:gd name="connsiteX102" fmla="*/ 482953 w 1337050"/>
                <a:gd name="connsiteY102" fmla="*/ 775018 h 1156038"/>
                <a:gd name="connsiteX103" fmla="*/ 476225 w 1337050"/>
                <a:gd name="connsiteY103" fmla="*/ 782306 h 1156038"/>
                <a:gd name="connsiteX104" fmla="*/ 431651 w 1337050"/>
                <a:gd name="connsiteY104" fmla="*/ 780063 h 1156038"/>
                <a:gd name="connsiteX105" fmla="*/ 426044 w 1337050"/>
                <a:gd name="connsiteY105" fmla="*/ 771934 h 1156038"/>
                <a:gd name="connsiteX106" fmla="*/ 427165 w 1337050"/>
                <a:gd name="connsiteY106" fmla="*/ 733248 h 1156038"/>
                <a:gd name="connsiteX107" fmla="*/ 416232 w 1337050"/>
                <a:gd name="connsiteY107" fmla="*/ 717549 h 1156038"/>
                <a:gd name="connsiteX108" fmla="*/ 241583 w 1337050"/>
                <a:gd name="connsiteY108" fmla="*/ 641578 h 1156038"/>
                <a:gd name="connsiteX109" fmla="*/ 231491 w 1337050"/>
                <a:gd name="connsiteY109" fmla="*/ 628963 h 1156038"/>
                <a:gd name="connsiteX110" fmla="*/ 258403 w 1337050"/>
                <a:gd name="connsiteY110" fmla="*/ 385351 h 1156038"/>
                <a:gd name="connsiteX111" fmla="*/ 394085 w 1337050"/>
                <a:gd name="connsiteY111" fmla="*/ 194162 h 1156038"/>
                <a:gd name="connsiteX112" fmla="*/ 555840 w 1337050"/>
                <a:gd name="connsiteY112" fmla="*/ 147066 h 1156038"/>
                <a:gd name="connsiteX113" fmla="*/ 1049231 w 1337050"/>
                <a:gd name="connsiteY113" fmla="*/ 141179 h 1156038"/>
                <a:gd name="connsiteX114" fmla="*/ 1267332 w 1337050"/>
                <a:gd name="connsiteY114" fmla="*/ 277421 h 1156038"/>
                <a:gd name="connsiteX115" fmla="*/ 1328726 w 1337050"/>
                <a:gd name="connsiteY115" fmla="*/ 460481 h 1156038"/>
                <a:gd name="connsiteX116" fmla="*/ 1299290 w 1337050"/>
                <a:gd name="connsiteY116" fmla="*/ 829963 h 1156038"/>
                <a:gd name="connsiteX117" fmla="*/ 1123520 w 1337050"/>
                <a:gd name="connsiteY117" fmla="*/ 1028440 h 1156038"/>
                <a:gd name="connsiteX118" fmla="*/ 1083712 w 1337050"/>
                <a:gd name="connsiteY118" fmla="*/ 1041896 h 1156038"/>
                <a:gd name="connsiteX119" fmla="*/ 1076143 w 1337050"/>
                <a:gd name="connsiteY119" fmla="*/ 1041616 h 1156038"/>
                <a:gd name="connsiteX120" fmla="*/ 1092682 w 1337050"/>
                <a:gd name="connsiteY120" fmla="*/ 988633 h 1156038"/>
                <a:gd name="connsiteX121" fmla="*/ 1110064 w 1337050"/>
                <a:gd name="connsiteY121" fmla="*/ 778942 h 1156038"/>
                <a:gd name="connsiteX122" fmla="*/ 1106419 w 1337050"/>
                <a:gd name="connsiteY122" fmla="*/ 695963 h 1156038"/>
                <a:gd name="connsiteX123" fmla="*/ 1112586 w 1337050"/>
                <a:gd name="connsiteY123" fmla="*/ 678021 h 1156038"/>
                <a:gd name="connsiteX124" fmla="*/ 1145105 w 1337050"/>
                <a:gd name="connsiteY124" fmla="*/ 636811 h 1156038"/>
                <a:gd name="connsiteX125" fmla="*/ 1142862 w 1337050"/>
                <a:gd name="connsiteY125" fmla="*/ 635690 h 1156038"/>
                <a:gd name="connsiteX126" fmla="*/ 1112586 w 1337050"/>
                <a:gd name="connsiteY126" fmla="*/ 651109 h 1156038"/>
                <a:gd name="connsiteX127" fmla="*/ 1101372 w 1337050"/>
                <a:gd name="connsiteY127" fmla="*/ 644941 h 1156038"/>
                <a:gd name="connsiteX128" fmla="*/ 1080628 w 1337050"/>
                <a:gd name="connsiteY128" fmla="*/ 514305 h 1156038"/>
                <a:gd name="connsiteX129" fmla="*/ 998209 w 1337050"/>
                <a:gd name="connsiteY129" fmla="*/ 288074 h 1156038"/>
                <a:gd name="connsiteX130" fmla="*/ 918033 w 1337050"/>
                <a:gd name="connsiteY130" fmla="*/ 186873 h 1156038"/>
                <a:gd name="connsiteX131" fmla="*/ 920276 w 1337050"/>
                <a:gd name="connsiteY131" fmla="*/ 175660 h 1156038"/>
                <a:gd name="connsiteX132" fmla="*/ 1049231 w 1337050"/>
                <a:gd name="connsiteY132" fmla="*/ 141179 h 1156038"/>
                <a:gd name="connsiteX133" fmla="*/ 413429 w 1337050"/>
                <a:gd name="connsiteY133" fmla="*/ 115388 h 1156038"/>
                <a:gd name="connsiteX134" fmla="*/ 475664 w 1337050"/>
                <a:gd name="connsiteY134" fmla="*/ 126040 h 1156038"/>
                <a:gd name="connsiteX135" fmla="*/ 508182 w 1337050"/>
                <a:gd name="connsiteY135" fmla="*/ 135292 h 1156038"/>
                <a:gd name="connsiteX136" fmla="*/ 503417 w 1337050"/>
                <a:gd name="connsiteY136" fmla="*/ 138936 h 1156038"/>
                <a:gd name="connsiteX137" fmla="*/ 253076 w 1337050"/>
                <a:gd name="connsiteY137" fmla="*/ 363485 h 1156038"/>
                <a:gd name="connsiteX138" fmla="*/ 219716 w 1337050"/>
                <a:gd name="connsiteY138" fmla="*/ 607377 h 1156038"/>
                <a:gd name="connsiteX139" fmla="*/ 219716 w 1337050"/>
                <a:gd name="connsiteY139" fmla="*/ 627281 h 1156038"/>
                <a:gd name="connsiteX140" fmla="*/ 173741 w 1337050"/>
                <a:gd name="connsiteY140" fmla="*/ 600369 h 1156038"/>
                <a:gd name="connsiteX141" fmla="*/ 213269 w 1337050"/>
                <a:gd name="connsiteY141" fmla="*/ 648586 h 1156038"/>
                <a:gd name="connsiteX142" fmla="*/ 221117 w 1337050"/>
                <a:gd name="connsiteY142" fmla="*/ 667369 h 1156038"/>
                <a:gd name="connsiteX143" fmla="*/ 242423 w 1337050"/>
                <a:gd name="connsiteY143" fmla="*/ 846223 h 1156038"/>
                <a:gd name="connsiteX144" fmla="*/ 314471 w 1337050"/>
                <a:gd name="connsiteY144" fmla="*/ 1021993 h 1156038"/>
                <a:gd name="connsiteX145" fmla="*/ 317555 w 1337050"/>
                <a:gd name="connsiteY145" fmla="*/ 1027599 h 1156038"/>
                <a:gd name="connsiteX146" fmla="*/ 206540 w 1337050"/>
                <a:gd name="connsiteY146" fmla="*/ 997043 h 1156038"/>
                <a:gd name="connsiteX147" fmla="*/ 64971 w 1337050"/>
                <a:gd name="connsiteY147" fmla="*/ 845662 h 1156038"/>
                <a:gd name="connsiteX148" fmla="*/ 64971 w 1337050"/>
                <a:gd name="connsiteY148" fmla="*/ 304334 h 1156038"/>
                <a:gd name="connsiteX149" fmla="*/ 413429 w 1337050"/>
                <a:gd name="connsiteY149" fmla="*/ 115388 h 1156038"/>
                <a:gd name="connsiteX150" fmla="*/ 621902 w 1337050"/>
                <a:gd name="connsiteY150" fmla="*/ 0 h 1156038"/>
                <a:gd name="connsiteX151" fmla="*/ 794743 w 1337050"/>
                <a:gd name="connsiteY151" fmla="*/ 0 h 1156038"/>
                <a:gd name="connsiteX152" fmla="*/ 791884 w 1337050"/>
                <a:gd name="connsiteY152" fmla="*/ 7739 h 1156038"/>
                <a:gd name="connsiteX153" fmla="*/ 743385 w 1337050"/>
                <a:gd name="connsiteY153" fmla="*/ 64927 h 1156038"/>
                <a:gd name="connsiteX154" fmla="*/ 714230 w 1337050"/>
                <a:gd name="connsiteY154" fmla="*/ 104455 h 1156038"/>
                <a:gd name="connsiteX155" fmla="*/ 697690 w 1337050"/>
                <a:gd name="connsiteY155" fmla="*/ 155196 h 1156038"/>
                <a:gd name="connsiteX156" fmla="*/ 694886 w 1337050"/>
                <a:gd name="connsiteY156" fmla="*/ 169212 h 1156038"/>
                <a:gd name="connsiteX157" fmla="*/ 668815 w 1337050"/>
                <a:gd name="connsiteY157" fmla="*/ 182669 h 1156038"/>
                <a:gd name="connsiteX158" fmla="*/ 662367 w 1337050"/>
                <a:gd name="connsiteY158" fmla="*/ 178184 h 1156038"/>
                <a:gd name="connsiteX159" fmla="*/ 616952 w 1337050"/>
                <a:gd name="connsiteY159" fmla="*/ 149589 h 1156038"/>
                <a:gd name="connsiteX160" fmla="*/ 607142 w 1337050"/>
                <a:gd name="connsiteY160" fmla="*/ 135572 h 1156038"/>
                <a:gd name="connsiteX161" fmla="*/ 611907 w 1337050"/>
                <a:gd name="connsiteY161" fmla="*/ 25120 h 115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337050" h="1156038">
                  <a:moveTo>
                    <a:pt x="1095486" y="702410"/>
                  </a:moveTo>
                  <a:cubicBezTo>
                    <a:pt x="1098009" y="741376"/>
                    <a:pt x="1099971" y="779502"/>
                    <a:pt x="1099131" y="817909"/>
                  </a:cubicBezTo>
                  <a:cubicBezTo>
                    <a:pt x="1098009" y="872574"/>
                    <a:pt x="1093804" y="926960"/>
                    <a:pt x="1083432" y="981065"/>
                  </a:cubicBezTo>
                  <a:cubicBezTo>
                    <a:pt x="1066332" y="1070772"/>
                    <a:pt x="1011947" y="1123475"/>
                    <a:pt x="925322" y="1145342"/>
                  </a:cubicBezTo>
                  <a:cubicBezTo>
                    <a:pt x="859443" y="1161881"/>
                    <a:pt x="794405" y="1159919"/>
                    <a:pt x="730768" y="1134688"/>
                  </a:cubicBezTo>
                  <a:cubicBezTo>
                    <a:pt x="716191" y="1128801"/>
                    <a:pt x="702734" y="1120952"/>
                    <a:pt x="689839" y="1111981"/>
                  </a:cubicBezTo>
                  <a:cubicBezTo>
                    <a:pt x="685074" y="1108617"/>
                    <a:pt x="683672" y="1104972"/>
                    <a:pt x="684794" y="1099086"/>
                  </a:cubicBezTo>
                  <a:cubicBezTo>
                    <a:pt x="696568" y="1044981"/>
                    <a:pt x="699932" y="990035"/>
                    <a:pt x="703296" y="935090"/>
                  </a:cubicBezTo>
                  <a:cubicBezTo>
                    <a:pt x="704417" y="917428"/>
                    <a:pt x="704136" y="917428"/>
                    <a:pt x="721798" y="915186"/>
                  </a:cubicBezTo>
                  <a:cubicBezTo>
                    <a:pt x="732170" y="913784"/>
                    <a:pt x="742542" y="912102"/>
                    <a:pt x="753196" y="910981"/>
                  </a:cubicBezTo>
                  <a:cubicBezTo>
                    <a:pt x="759643" y="910139"/>
                    <a:pt x="762726" y="907056"/>
                    <a:pt x="762726" y="900328"/>
                  </a:cubicBezTo>
                  <a:cubicBezTo>
                    <a:pt x="763007" y="882106"/>
                    <a:pt x="764128" y="863603"/>
                    <a:pt x="764409" y="845381"/>
                  </a:cubicBezTo>
                  <a:cubicBezTo>
                    <a:pt x="764689" y="837532"/>
                    <a:pt x="766931" y="834168"/>
                    <a:pt x="775342" y="834729"/>
                  </a:cubicBezTo>
                  <a:cubicBezTo>
                    <a:pt x="794405" y="835849"/>
                    <a:pt x="813468" y="836411"/>
                    <a:pt x="832811" y="836971"/>
                  </a:cubicBezTo>
                  <a:cubicBezTo>
                    <a:pt x="839258" y="837251"/>
                    <a:pt x="842062" y="839214"/>
                    <a:pt x="841502" y="846223"/>
                  </a:cubicBezTo>
                  <a:cubicBezTo>
                    <a:pt x="840660" y="855473"/>
                    <a:pt x="841502" y="865005"/>
                    <a:pt x="840100" y="874256"/>
                  </a:cubicBezTo>
                  <a:cubicBezTo>
                    <a:pt x="838417" y="885469"/>
                    <a:pt x="842342" y="884909"/>
                    <a:pt x="850752" y="881264"/>
                  </a:cubicBezTo>
                  <a:cubicBezTo>
                    <a:pt x="898410" y="861080"/>
                    <a:pt x="942703" y="834448"/>
                    <a:pt x="983632" y="803050"/>
                  </a:cubicBezTo>
                  <a:cubicBezTo>
                    <a:pt x="1020637" y="774737"/>
                    <a:pt x="1054838" y="743339"/>
                    <a:pt x="1086236" y="708577"/>
                  </a:cubicBezTo>
                  <a:cubicBezTo>
                    <a:pt x="1088759" y="706055"/>
                    <a:pt x="1090160" y="702970"/>
                    <a:pt x="1095486" y="702410"/>
                  </a:cubicBezTo>
                  <a:close/>
                  <a:moveTo>
                    <a:pt x="234574" y="673256"/>
                  </a:moveTo>
                  <a:cubicBezTo>
                    <a:pt x="240461" y="679703"/>
                    <a:pt x="245788" y="685310"/>
                    <a:pt x="250834" y="690917"/>
                  </a:cubicBezTo>
                  <a:cubicBezTo>
                    <a:pt x="316994" y="761561"/>
                    <a:pt x="389600" y="823796"/>
                    <a:pt x="477066" y="866967"/>
                  </a:cubicBezTo>
                  <a:cubicBezTo>
                    <a:pt x="502016" y="879304"/>
                    <a:pt x="499773" y="881826"/>
                    <a:pt x="501174" y="853231"/>
                  </a:cubicBezTo>
                  <a:cubicBezTo>
                    <a:pt x="502296" y="828561"/>
                    <a:pt x="502016" y="828561"/>
                    <a:pt x="526685" y="829403"/>
                  </a:cubicBezTo>
                  <a:cubicBezTo>
                    <a:pt x="537899" y="829683"/>
                    <a:pt x="549392" y="831085"/>
                    <a:pt x="560606" y="830804"/>
                  </a:cubicBezTo>
                  <a:cubicBezTo>
                    <a:pt x="569296" y="830804"/>
                    <a:pt x="572380" y="833328"/>
                    <a:pt x="571539" y="842578"/>
                  </a:cubicBezTo>
                  <a:cubicBezTo>
                    <a:pt x="570138" y="858837"/>
                    <a:pt x="570418" y="875378"/>
                    <a:pt x="569016" y="891638"/>
                  </a:cubicBezTo>
                  <a:cubicBezTo>
                    <a:pt x="568175" y="900328"/>
                    <a:pt x="571820" y="903131"/>
                    <a:pt x="579388" y="904814"/>
                  </a:cubicBezTo>
                  <a:cubicBezTo>
                    <a:pt x="613309" y="912943"/>
                    <a:pt x="647790" y="917148"/>
                    <a:pt x="682833" y="916868"/>
                  </a:cubicBezTo>
                  <a:cubicBezTo>
                    <a:pt x="689000" y="916868"/>
                    <a:pt x="694326" y="916308"/>
                    <a:pt x="693765" y="925839"/>
                  </a:cubicBezTo>
                  <a:cubicBezTo>
                    <a:pt x="689280" y="981065"/>
                    <a:pt x="686477" y="1036572"/>
                    <a:pt x="676104" y="1091237"/>
                  </a:cubicBezTo>
                  <a:cubicBezTo>
                    <a:pt x="672740" y="1109459"/>
                    <a:pt x="664331" y="1120672"/>
                    <a:pt x="646669" y="1127680"/>
                  </a:cubicBezTo>
                  <a:cubicBezTo>
                    <a:pt x="546309" y="1167768"/>
                    <a:pt x="456600" y="1149266"/>
                    <a:pt x="377266" y="1078062"/>
                  </a:cubicBezTo>
                  <a:cubicBezTo>
                    <a:pt x="318114" y="1024797"/>
                    <a:pt x="285315" y="955555"/>
                    <a:pt x="263449" y="880705"/>
                  </a:cubicBezTo>
                  <a:cubicBezTo>
                    <a:pt x="244106" y="814544"/>
                    <a:pt x="236536" y="746704"/>
                    <a:pt x="233733" y="678301"/>
                  </a:cubicBezTo>
                  <a:cubicBezTo>
                    <a:pt x="233453" y="676900"/>
                    <a:pt x="234013" y="676059"/>
                    <a:pt x="234574" y="673256"/>
                  </a:cubicBezTo>
                  <a:close/>
                  <a:moveTo>
                    <a:pt x="874581" y="351990"/>
                  </a:moveTo>
                  <a:cubicBezTo>
                    <a:pt x="771698" y="352271"/>
                    <a:pt x="736375" y="424878"/>
                    <a:pt x="731329" y="485150"/>
                  </a:cubicBezTo>
                  <a:cubicBezTo>
                    <a:pt x="730488" y="493560"/>
                    <a:pt x="733572" y="496083"/>
                    <a:pt x="741702" y="495803"/>
                  </a:cubicBezTo>
                  <a:cubicBezTo>
                    <a:pt x="751794" y="495242"/>
                    <a:pt x="762166" y="495522"/>
                    <a:pt x="772258" y="495803"/>
                  </a:cubicBezTo>
                  <a:cubicBezTo>
                    <a:pt x="777865" y="496083"/>
                    <a:pt x="780668" y="494120"/>
                    <a:pt x="780949" y="487953"/>
                  </a:cubicBezTo>
                  <a:cubicBezTo>
                    <a:pt x="781229" y="478141"/>
                    <a:pt x="783752" y="468610"/>
                    <a:pt x="786835" y="459359"/>
                  </a:cubicBezTo>
                  <a:cubicBezTo>
                    <a:pt x="796367" y="430765"/>
                    <a:pt x="813748" y="410300"/>
                    <a:pt x="844585" y="403852"/>
                  </a:cubicBezTo>
                  <a:cubicBezTo>
                    <a:pt x="893363" y="393480"/>
                    <a:pt x="937096" y="415346"/>
                    <a:pt x="963728" y="462723"/>
                  </a:cubicBezTo>
                  <a:cubicBezTo>
                    <a:pt x="969334" y="472534"/>
                    <a:pt x="968493" y="489355"/>
                    <a:pt x="980548" y="491878"/>
                  </a:cubicBezTo>
                  <a:cubicBezTo>
                    <a:pt x="991200" y="494120"/>
                    <a:pt x="1003816" y="486832"/>
                    <a:pt x="1015589" y="484589"/>
                  </a:cubicBezTo>
                  <a:cubicBezTo>
                    <a:pt x="1024000" y="483188"/>
                    <a:pt x="1024561" y="478983"/>
                    <a:pt x="1022318" y="472534"/>
                  </a:cubicBezTo>
                  <a:cubicBezTo>
                    <a:pt x="1017833" y="460761"/>
                    <a:pt x="1013067" y="449267"/>
                    <a:pt x="1006899" y="438333"/>
                  </a:cubicBezTo>
                  <a:cubicBezTo>
                    <a:pt x="976063" y="383668"/>
                    <a:pt x="930648" y="352551"/>
                    <a:pt x="874581" y="351990"/>
                  </a:cubicBezTo>
                  <a:close/>
                  <a:moveTo>
                    <a:pt x="432211" y="351150"/>
                  </a:moveTo>
                  <a:cubicBezTo>
                    <a:pt x="422399" y="351991"/>
                    <a:pt x="412587" y="352271"/>
                    <a:pt x="403056" y="354234"/>
                  </a:cubicBezTo>
                  <a:cubicBezTo>
                    <a:pt x="336056" y="367690"/>
                    <a:pt x="299051" y="412824"/>
                    <a:pt x="276624" y="473657"/>
                  </a:cubicBezTo>
                  <a:cubicBezTo>
                    <a:pt x="274102" y="480105"/>
                    <a:pt x="276064" y="482627"/>
                    <a:pt x="282511" y="484029"/>
                  </a:cubicBezTo>
                  <a:cubicBezTo>
                    <a:pt x="292043" y="485992"/>
                    <a:pt x="301575" y="488234"/>
                    <a:pt x="310825" y="491037"/>
                  </a:cubicBezTo>
                  <a:cubicBezTo>
                    <a:pt x="318675" y="493561"/>
                    <a:pt x="322880" y="492439"/>
                    <a:pt x="325964" y="483469"/>
                  </a:cubicBezTo>
                  <a:cubicBezTo>
                    <a:pt x="334374" y="459640"/>
                    <a:pt x="347830" y="438615"/>
                    <a:pt x="368014" y="422635"/>
                  </a:cubicBezTo>
                  <a:cubicBezTo>
                    <a:pt x="421558" y="380025"/>
                    <a:pt x="495007" y="401050"/>
                    <a:pt x="513789" y="464125"/>
                  </a:cubicBezTo>
                  <a:cubicBezTo>
                    <a:pt x="516873" y="474778"/>
                    <a:pt x="512388" y="489916"/>
                    <a:pt x="523041" y="494682"/>
                  </a:cubicBezTo>
                  <a:cubicBezTo>
                    <a:pt x="532853" y="499167"/>
                    <a:pt x="546028" y="495523"/>
                    <a:pt x="557802" y="496084"/>
                  </a:cubicBezTo>
                  <a:cubicBezTo>
                    <a:pt x="566493" y="496644"/>
                    <a:pt x="568455" y="492719"/>
                    <a:pt x="567894" y="484590"/>
                  </a:cubicBezTo>
                  <a:cubicBezTo>
                    <a:pt x="562288" y="422916"/>
                    <a:pt x="526405" y="351991"/>
                    <a:pt x="432211" y="351150"/>
                  </a:cubicBezTo>
                  <a:close/>
                  <a:moveTo>
                    <a:pt x="817778" y="159295"/>
                  </a:moveTo>
                  <a:cubicBezTo>
                    <a:pt x="864279" y="164375"/>
                    <a:pt x="908923" y="185332"/>
                    <a:pt x="942422" y="224998"/>
                  </a:cubicBezTo>
                  <a:cubicBezTo>
                    <a:pt x="973259" y="261722"/>
                    <a:pt x="995686" y="302932"/>
                    <a:pt x="1013627" y="346945"/>
                  </a:cubicBezTo>
                  <a:cubicBezTo>
                    <a:pt x="1053435" y="444782"/>
                    <a:pt x="1082870" y="545423"/>
                    <a:pt x="1091280" y="651109"/>
                  </a:cubicBezTo>
                  <a:cubicBezTo>
                    <a:pt x="1091841" y="659520"/>
                    <a:pt x="1089598" y="662883"/>
                    <a:pt x="1082590" y="665687"/>
                  </a:cubicBezTo>
                  <a:cubicBezTo>
                    <a:pt x="1032690" y="688394"/>
                    <a:pt x="981669" y="708018"/>
                    <a:pt x="928966" y="722595"/>
                  </a:cubicBezTo>
                  <a:cubicBezTo>
                    <a:pt x="921678" y="724558"/>
                    <a:pt x="918313" y="727360"/>
                    <a:pt x="918313" y="735210"/>
                  </a:cubicBezTo>
                  <a:cubicBezTo>
                    <a:pt x="918313" y="746144"/>
                    <a:pt x="916911" y="757076"/>
                    <a:pt x="916911" y="768010"/>
                  </a:cubicBezTo>
                  <a:cubicBezTo>
                    <a:pt x="916911" y="775578"/>
                    <a:pt x="914669" y="778943"/>
                    <a:pt x="906819" y="778102"/>
                  </a:cubicBezTo>
                  <a:cubicBezTo>
                    <a:pt x="897569" y="777260"/>
                    <a:pt x="888037" y="777260"/>
                    <a:pt x="878786" y="776980"/>
                  </a:cubicBezTo>
                  <a:cubicBezTo>
                    <a:pt x="872058" y="776980"/>
                    <a:pt x="868974" y="774457"/>
                    <a:pt x="869255" y="767168"/>
                  </a:cubicBezTo>
                  <a:cubicBezTo>
                    <a:pt x="869535" y="757637"/>
                    <a:pt x="874581" y="744461"/>
                    <a:pt x="867292" y="739415"/>
                  </a:cubicBezTo>
                  <a:cubicBezTo>
                    <a:pt x="860564" y="734650"/>
                    <a:pt x="848790" y="741377"/>
                    <a:pt x="839259" y="743059"/>
                  </a:cubicBezTo>
                  <a:cubicBezTo>
                    <a:pt x="801414" y="750068"/>
                    <a:pt x="763008" y="754553"/>
                    <a:pt x="724321" y="756796"/>
                  </a:cubicBezTo>
                  <a:cubicBezTo>
                    <a:pt x="713948" y="757356"/>
                    <a:pt x="710304" y="754834"/>
                    <a:pt x="710585" y="743620"/>
                  </a:cubicBezTo>
                  <a:cubicBezTo>
                    <a:pt x="711986" y="687272"/>
                    <a:pt x="711986" y="631205"/>
                    <a:pt x="710865" y="574858"/>
                  </a:cubicBezTo>
                  <a:cubicBezTo>
                    <a:pt x="709183" y="476740"/>
                    <a:pt x="706099" y="378903"/>
                    <a:pt x="694044" y="281346"/>
                  </a:cubicBezTo>
                  <a:cubicBezTo>
                    <a:pt x="690681" y="254154"/>
                    <a:pt x="686756" y="227241"/>
                    <a:pt x="677785" y="201170"/>
                  </a:cubicBezTo>
                  <a:cubicBezTo>
                    <a:pt x="675823" y="195283"/>
                    <a:pt x="676383" y="191919"/>
                    <a:pt x="681990" y="188835"/>
                  </a:cubicBezTo>
                  <a:cubicBezTo>
                    <a:pt x="722919" y="165006"/>
                    <a:pt x="771277" y="154214"/>
                    <a:pt x="817778" y="159295"/>
                  </a:cubicBezTo>
                  <a:close/>
                  <a:moveTo>
                    <a:pt x="555840" y="147066"/>
                  </a:moveTo>
                  <a:cubicBezTo>
                    <a:pt x="591162" y="148748"/>
                    <a:pt x="622841" y="160242"/>
                    <a:pt x="650594" y="182669"/>
                  </a:cubicBezTo>
                  <a:cubicBezTo>
                    <a:pt x="659564" y="189677"/>
                    <a:pt x="665451" y="198368"/>
                    <a:pt x="668536" y="209300"/>
                  </a:cubicBezTo>
                  <a:cubicBezTo>
                    <a:pt x="678627" y="243501"/>
                    <a:pt x="682833" y="278824"/>
                    <a:pt x="686476" y="314146"/>
                  </a:cubicBezTo>
                  <a:cubicBezTo>
                    <a:pt x="694045" y="388435"/>
                    <a:pt x="697410" y="463004"/>
                    <a:pt x="698812" y="537574"/>
                  </a:cubicBezTo>
                  <a:cubicBezTo>
                    <a:pt x="699092" y="540377"/>
                    <a:pt x="698531" y="542900"/>
                    <a:pt x="698531" y="545703"/>
                  </a:cubicBezTo>
                  <a:lnTo>
                    <a:pt x="698530" y="545746"/>
                  </a:lnTo>
                  <a:lnTo>
                    <a:pt x="698530" y="767994"/>
                  </a:lnTo>
                  <a:lnTo>
                    <a:pt x="698531" y="768009"/>
                  </a:lnTo>
                  <a:lnTo>
                    <a:pt x="698530" y="768169"/>
                  </a:lnTo>
                  <a:lnTo>
                    <a:pt x="698530" y="768289"/>
                  </a:lnTo>
                  <a:lnTo>
                    <a:pt x="698529" y="768284"/>
                  </a:lnTo>
                  <a:lnTo>
                    <a:pt x="698250" y="813704"/>
                  </a:lnTo>
                  <a:cubicBezTo>
                    <a:pt x="698250" y="819591"/>
                    <a:pt x="696008" y="822114"/>
                    <a:pt x="689840" y="821834"/>
                  </a:cubicBezTo>
                  <a:cubicBezTo>
                    <a:pt x="670217" y="820713"/>
                    <a:pt x="650874" y="820151"/>
                    <a:pt x="631250" y="819591"/>
                  </a:cubicBezTo>
                  <a:cubicBezTo>
                    <a:pt x="624242" y="819591"/>
                    <a:pt x="623961" y="815386"/>
                    <a:pt x="624242" y="810339"/>
                  </a:cubicBezTo>
                  <a:cubicBezTo>
                    <a:pt x="625083" y="795482"/>
                    <a:pt x="625363" y="780625"/>
                    <a:pt x="626204" y="765766"/>
                  </a:cubicBezTo>
                  <a:cubicBezTo>
                    <a:pt x="626485" y="758758"/>
                    <a:pt x="623961" y="756516"/>
                    <a:pt x="616953" y="755954"/>
                  </a:cubicBezTo>
                  <a:cubicBezTo>
                    <a:pt x="575463" y="752871"/>
                    <a:pt x="534535" y="747545"/>
                    <a:pt x="494167" y="738293"/>
                  </a:cubicBezTo>
                  <a:cubicBezTo>
                    <a:pt x="486597" y="736612"/>
                    <a:pt x="483513" y="739135"/>
                    <a:pt x="483513" y="746984"/>
                  </a:cubicBezTo>
                  <a:cubicBezTo>
                    <a:pt x="483793" y="756235"/>
                    <a:pt x="482953" y="765766"/>
                    <a:pt x="482953" y="775018"/>
                  </a:cubicBezTo>
                  <a:cubicBezTo>
                    <a:pt x="482953" y="779783"/>
                    <a:pt x="481551" y="782587"/>
                    <a:pt x="476225" y="782306"/>
                  </a:cubicBezTo>
                  <a:cubicBezTo>
                    <a:pt x="461366" y="781465"/>
                    <a:pt x="446508" y="780625"/>
                    <a:pt x="431651" y="780063"/>
                  </a:cubicBezTo>
                  <a:cubicBezTo>
                    <a:pt x="425764" y="779783"/>
                    <a:pt x="426044" y="775858"/>
                    <a:pt x="426044" y="771934"/>
                  </a:cubicBezTo>
                  <a:cubicBezTo>
                    <a:pt x="426324" y="759039"/>
                    <a:pt x="426044" y="746143"/>
                    <a:pt x="427165" y="733248"/>
                  </a:cubicBezTo>
                  <a:cubicBezTo>
                    <a:pt x="428006" y="724276"/>
                    <a:pt x="425202" y="720353"/>
                    <a:pt x="416232" y="717549"/>
                  </a:cubicBezTo>
                  <a:cubicBezTo>
                    <a:pt x="355399" y="698766"/>
                    <a:pt x="297090" y="673256"/>
                    <a:pt x="241583" y="641578"/>
                  </a:cubicBezTo>
                  <a:cubicBezTo>
                    <a:pt x="236536" y="638775"/>
                    <a:pt x="231491" y="636532"/>
                    <a:pt x="231491" y="628963"/>
                  </a:cubicBezTo>
                  <a:cubicBezTo>
                    <a:pt x="230369" y="546544"/>
                    <a:pt x="235135" y="464966"/>
                    <a:pt x="258403" y="385351"/>
                  </a:cubicBezTo>
                  <a:cubicBezTo>
                    <a:pt x="281671" y="306296"/>
                    <a:pt x="321759" y="238456"/>
                    <a:pt x="394085" y="194162"/>
                  </a:cubicBezTo>
                  <a:cubicBezTo>
                    <a:pt x="443424" y="163886"/>
                    <a:pt x="496689" y="144543"/>
                    <a:pt x="555840" y="147066"/>
                  </a:cubicBezTo>
                  <a:close/>
                  <a:moveTo>
                    <a:pt x="1049231" y="141179"/>
                  </a:moveTo>
                  <a:cubicBezTo>
                    <a:pt x="1144825" y="149308"/>
                    <a:pt x="1216311" y="197806"/>
                    <a:pt x="1267332" y="277421"/>
                  </a:cubicBezTo>
                  <a:cubicBezTo>
                    <a:pt x="1302934" y="332928"/>
                    <a:pt x="1319754" y="395723"/>
                    <a:pt x="1328726" y="460481"/>
                  </a:cubicBezTo>
                  <a:cubicBezTo>
                    <a:pt x="1345826" y="585791"/>
                    <a:pt x="1336855" y="709138"/>
                    <a:pt x="1299290" y="829963"/>
                  </a:cubicBezTo>
                  <a:cubicBezTo>
                    <a:pt x="1270416" y="922193"/>
                    <a:pt x="1213788" y="990314"/>
                    <a:pt x="1123520" y="1028440"/>
                  </a:cubicBezTo>
                  <a:cubicBezTo>
                    <a:pt x="1110624" y="1033767"/>
                    <a:pt x="1096887" y="1037691"/>
                    <a:pt x="1083712" y="1041896"/>
                  </a:cubicBezTo>
                  <a:cubicBezTo>
                    <a:pt x="1081750" y="1042457"/>
                    <a:pt x="1079227" y="1043859"/>
                    <a:pt x="1076143" y="1041616"/>
                  </a:cubicBezTo>
                  <a:cubicBezTo>
                    <a:pt x="1082310" y="1024235"/>
                    <a:pt x="1088477" y="1006855"/>
                    <a:pt x="1092682" y="988633"/>
                  </a:cubicBezTo>
                  <a:cubicBezTo>
                    <a:pt x="1108381" y="919670"/>
                    <a:pt x="1111184" y="849306"/>
                    <a:pt x="1110064" y="778942"/>
                  </a:cubicBezTo>
                  <a:cubicBezTo>
                    <a:pt x="1109503" y="751188"/>
                    <a:pt x="1107821" y="723436"/>
                    <a:pt x="1106419" y="695963"/>
                  </a:cubicBezTo>
                  <a:cubicBezTo>
                    <a:pt x="1105859" y="688673"/>
                    <a:pt x="1108101" y="683348"/>
                    <a:pt x="1112586" y="678021"/>
                  </a:cubicBezTo>
                  <a:cubicBezTo>
                    <a:pt x="1123800" y="664565"/>
                    <a:pt x="1134172" y="650548"/>
                    <a:pt x="1145105" y="636811"/>
                  </a:cubicBezTo>
                  <a:cubicBezTo>
                    <a:pt x="1144264" y="637092"/>
                    <a:pt x="1143704" y="636531"/>
                    <a:pt x="1142862" y="635690"/>
                  </a:cubicBezTo>
                  <a:cubicBezTo>
                    <a:pt x="1132770" y="640736"/>
                    <a:pt x="1122678" y="645782"/>
                    <a:pt x="1112586" y="651109"/>
                  </a:cubicBezTo>
                  <a:cubicBezTo>
                    <a:pt x="1105017" y="655314"/>
                    <a:pt x="1102494" y="654473"/>
                    <a:pt x="1101372" y="644941"/>
                  </a:cubicBezTo>
                  <a:cubicBezTo>
                    <a:pt x="1096887" y="600928"/>
                    <a:pt x="1091842" y="556916"/>
                    <a:pt x="1080628" y="514305"/>
                  </a:cubicBezTo>
                  <a:cubicBezTo>
                    <a:pt x="1059603" y="436652"/>
                    <a:pt x="1036335" y="359559"/>
                    <a:pt x="998209" y="288074"/>
                  </a:cubicBezTo>
                  <a:cubicBezTo>
                    <a:pt x="977745" y="249387"/>
                    <a:pt x="953076" y="213785"/>
                    <a:pt x="918033" y="186873"/>
                  </a:cubicBezTo>
                  <a:cubicBezTo>
                    <a:pt x="909623" y="180425"/>
                    <a:pt x="915791" y="178463"/>
                    <a:pt x="920276" y="175660"/>
                  </a:cubicBezTo>
                  <a:cubicBezTo>
                    <a:pt x="959523" y="150429"/>
                    <a:pt x="1002694" y="137254"/>
                    <a:pt x="1049231" y="141179"/>
                  </a:cubicBezTo>
                  <a:close/>
                  <a:moveTo>
                    <a:pt x="413429" y="115388"/>
                  </a:moveTo>
                  <a:cubicBezTo>
                    <a:pt x="434455" y="117350"/>
                    <a:pt x="455199" y="120995"/>
                    <a:pt x="475664" y="126040"/>
                  </a:cubicBezTo>
                  <a:cubicBezTo>
                    <a:pt x="486597" y="128844"/>
                    <a:pt x="497250" y="132208"/>
                    <a:pt x="508182" y="135292"/>
                  </a:cubicBezTo>
                  <a:cubicBezTo>
                    <a:pt x="507342" y="138376"/>
                    <a:pt x="505379" y="138656"/>
                    <a:pt x="503417" y="138936"/>
                  </a:cubicBezTo>
                  <a:cubicBezTo>
                    <a:pt x="376425" y="165288"/>
                    <a:pt x="294006" y="241539"/>
                    <a:pt x="253076" y="363485"/>
                  </a:cubicBezTo>
                  <a:cubicBezTo>
                    <a:pt x="226724" y="442539"/>
                    <a:pt x="219997" y="524678"/>
                    <a:pt x="219716" y="607377"/>
                  </a:cubicBezTo>
                  <a:cubicBezTo>
                    <a:pt x="219716" y="613544"/>
                    <a:pt x="219716" y="619431"/>
                    <a:pt x="219716" y="627281"/>
                  </a:cubicBezTo>
                  <a:cubicBezTo>
                    <a:pt x="202616" y="618871"/>
                    <a:pt x="189440" y="608218"/>
                    <a:pt x="173741" y="600369"/>
                  </a:cubicBezTo>
                  <a:cubicBezTo>
                    <a:pt x="186917" y="616348"/>
                    <a:pt x="199813" y="632607"/>
                    <a:pt x="213269" y="648586"/>
                  </a:cubicBezTo>
                  <a:cubicBezTo>
                    <a:pt x="218034" y="654192"/>
                    <a:pt x="220837" y="659799"/>
                    <a:pt x="221117" y="667369"/>
                  </a:cubicBezTo>
                  <a:cubicBezTo>
                    <a:pt x="224202" y="727360"/>
                    <a:pt x="228687" y="787352"/>
                    <a:pt x="242423" y="846223"/>
                  </a:cubicBezTo>
                  <a:cubicBezTo>
                    <a:pt x="257001" y="908737"/>
                    <a:pt x="278868" y="968169"/>
                    <a:pt x="314471" y="1021993"/>
                  </a:cubicBezTo>
                  <a:cubicBezTo>
                    <a:pt x="315592" y="1023394"/>
                    <a:pt x="316153" y="1024796"/>
                    <a:pt x="317555" y="1027599"/>
                  </a:cubicBezTo>
                  <a:cubicBezTo>
                    <a:pt x="277467" y="1024796"/>
                    <a:pt x="241021" y="1014704"/>
                    <a:pt x="206540" y="997043"/>
                  </a:cubicBezTo>
                  <a:cubicBezTo>
                    <a:pt x="141223" y="963684"/>
                    <a:pt x="95808" y="910700"/>
                    <a:pt x="64971" y="845662"/>
                  </a:cubicBezTo>
                  <a:cubicBezTo>
                    <a:pt x="-20532" y="665406"/>
                    <a:pt x="-22775" y="484029"/>
                    <a:pt x="64971" y="304334"/>
                  </a:cubicBezTo>
                  <a:cubicBezTo>
                    <a:pt x="138980" y="152953"/>
                    <a:pt x="279709" y="103333"/>
                    <a:pt x="413429" y="115388"/>
                  </a:cubicBezTo>
                  <a:close/>
                  <a:moveTo>
                    <a:pt x="621902" y="0"/>
                  </a:moveTo>
                  <a:lnTo>
                    <a:pt x="794743" y="0"/>
                  </a:lnTo>
                  <a:lnTo>
                    <a:pt x="791884" y="7739"/>
                  </a:lnTo>
                  <a:cubicBezTo>
                    <a:pt x="777306" y="27924"/>
                    <a:pt x="759645" y="45865"/>
                    <a:pt x="743385" y="64927"/>
                  </a:cubicBezTo>
                  <a:cubicBezTo>
                    <a:pt x="732732" y="77542"/>
                    <a:pt x="722640" y="90158"/>
                    <a:pt x="714230" y="104455"/>
                  </a:cubicBezTo>
                  <a:cubicBezTo>
                    <a:pt x="704979" y="120154"/>
                    <a:pt x="698531" y="136694"/>
                    <a:pt x="697690" y="155196"/>
                  </a:cubicBezTo>
                  <a:cubicBezTo>
                    <a:pt x="697410" y="159962"/>
                    <a:pt x="700493" y="165848"/>
                    <a:pt x="694886" y="169212"/>
                  </a:cubicBezTo>
                  <a:cubicBezTo>
                    <a:pt x="686476" y="174259"/>
                    <a:pt x="677786" y="178744"/>
                    <a:pt x="668815" y="182669"/>
                  </a:cubicBezTo>
                  <a:cubicBezTo>
                    <a:pt x="667694" y="183229"/>
                    <a:pt x="664330" y="180146"/>
                    <a:pt x="662367" y="178184"/>
                  </a:cubicBezTo>
                  <a:cubicBezTo>
                    <a:pt x="648911" y="166129"/>
                    <a:pt x="634053" y="156037"/>
                    <a:pt x="616952" y="149589"/>
                  </a:cubicBezTo>
                  <a:cubicBezTo>
                    <a:pt x="609945" y="146786"/>
                    <a:pt x="607702" y="142581"/>
                    <a:pt x="607142" y="135572"/>
                  </a:cubicBezTo>
                  <a:cubicBezTo>
                    <a:pt x="604338" y="98568"/>
                    <a:pt x="604338" y="61844"/>
                    <a:pt x="611907" y="2512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55632D9-F75C-43EC-8D20-98D0DFCB618B}"/>
                </a:ext>
              </a:extLst>
            </p:cNvPr>
            <p:cNvGrpSpPr/>
            <p:nvPr/>
          </p:nvGrpSpPr>
          <p:grpSpPr>
            <a:xfrm>
              <a:off x="5079452" y="4602054"/>
              <a:ext cx="1407434" cy="1296749"/>
              <a:chOff x="5079452" y="4602054"/>
              <a:chExt cx="1407434" cy="1296749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8DC8DD0-C9A8-4CC6-AB0D-DF8228D4D57D}"/>
                  </a:ext>
                </a:extLst>
              </p:cNvPr>
              <p:cNvSpPr/>
              <p:nvPr/>
            </p:nvSpPr>
            <p:spPr>
              <a:xfrm>
                <a:off x="5079452" y="4602054"/>
                <a:ext cx="1407434" cy="1296749"/>
              </a:xfrm>
              <a:custGeom>
                <a:avLst/>
                <a:gdLst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189620 w 1407434"/>
                  <a:gd name="connsiteY14" fmla="*/ 1057085 h 1296749"/>
                  <a:gd name="connsiteX15" fmla="*/ 213432 w 1407434"/>
                  <a:gd name="connsiteY15" fmla="*/ 1070134 h 1296749"/>
                  <a:gd name="connsiteX16" fmla="*/ 341163 w 1407434"/>
                  <a:gd name="connsiteY16" fmla="*/ 1219105 h 1296749"/>
                  <a:gd name="connsiteX17" fmla="*/ 295062 w 1407434"/>
                  <a:gd name="connsiteY17" fmla="*/ 1278541 h 1296749"/>
                  <a:gd name="connsiteX18" fmla="*/ 234102 w 1407434"/>
                  <a:gd name="connsiteY18" fmla="*/ 1291495 h 1296749"/>
                  <a:gd name="connsiteX19" fmla="*/ 206860 w 1407434"/>
                  <a:gd name="connsiteY19" fmla="*/ 1226725 h 1296749"/>
                  <a:gd name="connsiteX20" fmla="*/ 162664 w 1407434"/>
                  <a:gd name="connsiteY20" fmla="*/ 1155573 h 1296749"/>
                  <a:gd name="connsiteX21" fmla="*/ 94179 w 1407434"/>
                  <a:gd name="connsiteY21" fmla="*/ 1137190 h 1296749"/>
                  <a:gd name="connsiteX22" fmla="*/ 9597 w 1407434"/>
                  <a:gd name="connsiteY22" fmla="*/ 1051179 h 1296749"/>
                  <a:gd name="connsiteX23" fmla="*/ 35315 w 1407434"/>
                  <a:gd name="connsiteY23" fmla="*/ 928688 h 1296749"/>
                  <a:gd name="connsiteX24" fmla="*/ 45697 w 1407434"/>
                  <a:gd name="connsiteY24" fmla="*/ 780288 h 1296749"/>
                  <a:gd name="connsiteX25" fmla="*/ 4740 w 1407434"/>
                  <a:gd name="connsiteY25" fmla="*/ 597218 h 1296749"/>
                  <a:gd name="connsiteX26" fmla="*/ 58746 w 1407434"/>
                  <a:gd name="connsiteY26" fmla="*/ 559594 h 1296749"/>
                  <a:gd name="connsiteX27" fmla="*/ 125802 w 1407434"/>
                  <a:gd name="connsiteY27" fmla="*/ 523780 h 1296749"/>
                  <a:gd name="connsiteX28" fmla="*/ 148948 w 1407434"/>
                  <a:gd name="connsiteY28" fmla="*/ 461677 h 1296749"/>
                  <a:gd name="connsiteX29" fmla="*/ 366213 w 1407434"/>
                  <a:gd name="connsiteY29" fmla="*/ 233553 h 1296749"/>
                  <a:gd name="connsiteX30" fmla="*/ 452986 w 1407434"/>
                  <a:gd name="connsiteY30" fmla="*/ 172022 h 1296749"/>
                  <a:gd name="connsiteX31" fmla="*/ 562619 w 1407434"/>
                  <a:gd name="connsiteY31" fmla="*/ 109061 h 1296749"/>
                  <a:gd name="connsiteX32" fmla="*/ 635676 w 1407434"/>
                  <a:gd name="connsiteY32" fmla="*/ 110871 h 1296749"/>
                  <a:gd name="connsiteX33" fmla="*/ 667584 w 1407434"/>
                  <a:gd name="connsiteY33" fmla="*/ 0 h 1296749"/>
                  <a:gd name="connsiteX34" fmla="*/ 703589 w 1407434"/>
                  <a:gd name="connsiteY34" fmla="*/ 25051 h 1296749"/>
                  <a:gd name="connsiteX35" fmla="*/ 711495 w 1407434"/>
                  <a:gd name="connsiteY35" fmla="*/ 79724 h 1296749"/>
                  <a:gd name="connsiteX36" fmla="*/ 974004 w 1407434"/>
                  <a:gd name="connsiteY36" fmla="*/ 93536 h 1296749"/>
                  <a:gd name="connsiteX37" fmla="*/ 1006293 w 1407434"/>
                  <a:gd name="connsiteY37" fmla="*/ 53245 h 1296749"/>
                  <a:gd name="connsiteX38" fmla="*/ 1062586 w 1407434"/>
                  <a:gd name="connsiteY38" fmla="*/ 29432 h 1296749"/>
                  <a:gd name="connsiteX39" fmla="*/ 1022200 w 1407434"/>
                  <a:gd name="connsiteY39" fmla="*/ 120301 h 1296749"/>
                  <a:gd name="connsiteX40" fmla="*/ 1025725 w 1407434"/>
                  <a:gd name="connsiteY40" fmla="*/ 229553 h 1296749"/>
                  <a:gd name="connsiteX41" fmla="*/ 1053728 w 1407434"/>
                  <a:gd name="connsiteY41" fmla="*/ 252031 h 1296749"/>
                  <a:gd name="connsiteX42" fmla="*/ 1192698 w 1407434"/>
                  <a:gd name="connsiteY42" fmla="*/ 238601 h 1296749"/>
                  <a:gd name="connsiteX43" fmla="*/ 1395104 w 1407434"/>
                  <a:gd name="connsiteY43" fmla="*/ 396716 h 1296749"/>
                  <a:gd name="connsiteX44" fmla="*/ 1356433 w 1407434"/>
                  <a:gd name="connsiteY44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189620 w 1407434"/>
                  <a:gd name="connsiteY14" fmla="*/ 1057085 h 1296749"/>
                  <a:gd name="connsiteX15" fmla="*/ 233096 w 1407434"/>
                  <a:gd name="connsiteY15" fmla="*/ 1065218 h 1296749"/>
                  <a:gd name="connsiteX16" fmla="*/ 341163 w 1407434"/>
                  <a:gd name="connsiteY16" fmla="*/ 1219105 h 1296749"/>
                  <a:gd name="connsiteX17" fmla="*/ 295062 w 1407434"/>
                  <a:gd name="connsiteY17" fmla="*/ 1278541 h 1296749"/>
                  <a:gd name="connsiteX18" fmla="*/ 234102 w 1407434"/>
                  <a:gd name="connsiteY18" fmla="*/ 1291495 h 1296749"/>
                  <a:gd name="connsiteX19" fmla="*/ 206860 w 1407434"/>
                  <a:gd name="connsiteY19" fmla="*/ 1226725 h 1296749"/>
                  <a:gd name="connsiteX20" fmla="*/ 162664 w 1407434"/>
                  <a:gd name="connsiteY20" fmla="*/ 1155573 h 1296749"/>
                  <a:gd name="connsiteX21" fmla="*/ 94179 w 1407434"/>
                  <a:gd name="connsiteY21" fmla="*/ 1137190 h 1296749"/>
                  <a:gd name="connsiteX22" fmla="*/ 9597 w 1407434"/>
                  <a:gd name="connsiteY22" fmla="*/ 1051179 h 1296749"/>
                  <a:gd name="connsiteX23" fmla="*/ 35315 w 1407434"/>
                  <a:gd name="connsiteY23" fmla="*/ 928688 h 1296749"/>
                  <a:gd name="connsiteX24" fmla="*/ 45697 w 1407434"/>
                  <a:gd name="connsiteY24" fmla="*/ 780288 h 1296749"/>
                  <a:gd name="connsiteX25" fmla="*/ 4740 w 1407434"/>
                  <a:gd name="connsiteY25" fmla="*/ 597218 h 1296749"/>
                  <a:gd name="connsiteX26" fmla="*/ 58746 w 1407434"/>
                  <a:gd name="connsiteY26" fmla="*/ 559594 h 1296749"/>
                  <a:gd name="connsiteX27" fmla="*/ 125802 w 1407434"/>
                  <a:gd name="connsiteY27" fmla="*/ 523780 h 1296749"/>
                  <a:gd name="connsiteX28" fmla="*/ 148948 w 1407434"/>
                  <a:gd name="connsiteY28" fmla="*/ 461677 h 1296749"/>
                  <a:gd name="connsiteX29" fmla="*/ 366213 w 1407434"/>
                  <a:gd name="connsiteY29" fmla="*/ 233553 h 1296749"/>
                  <a:gd name="connsiteX30" fmla="*/ 452986 w 1407434"/>
                  <a:gd name="connsiteY30" fmla="*/ 172022 h 1296749"/>
                  <a:gd name="connsiteX31" fmla="*/ 562619 w 1407434"/>
                  <a:gd name="connsiteY31" fmla="*/ 109061 h 1296749"/>
                  <a:gd name="connsiteX32" fmla="*/ 635676 w 1407434"/>
                  <a:gd name="connsiteY32" fmla="*/ 110871 h 1296749"/>
                  <a:gd name="connsiteX33" fmla="*/ 667584 w 1407434"/>
                  <a:gd name="connsiteY33" fmla="*/ 0 h 1296749"/>
                  <a:gd name="connsiteX34" fmla="*/ 703589 w 1407434"/>
                  <a:gd name="connsiteY34" fmla="*/ 25051 h 1296749"/>
                  <a:gd name="connsiteX35" fmla="*/ 711495 w 1407434"/>
                  <a:gd name="connsiteY35" fmla="*/ 79724 h 1296749"/>
                  <a:gd name="connsiteX36" fmla="*/ 974004 w 1407434"/>
                  <a:gd name="connsiteY36" fmla="*/ 93536 h 1296749"/>
                  <a:gd name="connsiteX37" fmla="*/ 1006293 w 1407434"/>
                  <a:gd name="connsiteY37" fmla="*/ 53245 h 1296749"/>
                  <a:gd name="connsiteX38" fmla="*/ 1062586 w 1407434"/>
                  <a:gd name="connsiteY38" fmla="*/ 29432 h 1296749"/>
                  <a:gd name="connsiteX39" fmla="*/ 1022200 w 1407434"/>
                  <a:gd name="connsiteY39" fmla="*/ 120301 h 1296749"/>
                  <a:gd name="connsiteX40" fmla="*/ 1025725 w 1407434"/>
                  <a:gd name="connsiteY40" fmla="*/ 229553 h 1296749"/>
                  <a:gd name="connsiteX41" fmla="*/ 1053728 w 1407434"/>
                  <a:gd name="connsiteY41" fmla="*/ 252031 h 1296749"/>
                  <a:gd name="connsiteX42" fmla="*/ 1192698 w 1407434"/>
                  <a:gd name="connsiteY42" fmla="*/ 238601 h 1296749"/>
                  <a:gd name="connsiteX43" fmla="*/ 1395104 w 1407434"/>
                  <a:gd name="connsiteY43" fmla="*/ 396716 h 1296749"/>
                  <a:gd name="connsiteX44" fmla="*/ 1356433 w 1407434"/>
                  <a:gd name="connsiteY44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2377 w 1407434"/>
                  <a:gd name="connsiteY13" fmla="*/ 91078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  <a:gd name="connsiteX0" fmla="*/ 1356433 w 1407434"/>
                  <a:gd name="connsiteY0" fmla="*/ 498443 h 1296749"/>
                  <a:gd name="connsiteX1" fmla="*/ 1269469 w 1407434"/>
                  <a:gd name="connsiteY1" fmla="*/ 414909 h 1296749"/>
                  <a:gd name="connsiteX2" fmla="*/ 983910 w 1407434"/>
                  <a:gd name="connsiteY2" fmla="*/ 347853 h 1296749"/>
                  <a:gd name="connsiteX3" fmla="*/ 728449 w 1407434"/>
                  <a:gd name="connsiteY3" fmla="*/ 385286 h 1296749"/>
                  <a:gd name="connsiteX4" fmla="*/ 714543 w 1407434"/>
                  <a:gd name="connsiteY4" fmla="*/ 383000 h 1296749"/>
                  <a:gd name="connsiteX5" fmla="*/ 703779 w 1407434"/>
                  <a:gd name="connsiteY5" fmla="*/ 385286 h 1296749"/>
                  <a:gd name="connsiteX6" fmla="*/ 733879 w 1407434"/>
                  <a:gd name="connsiteY6" fmla="*/ 435864 h 1296749"/>
                  <a:gd name="connsiteX7" fmla="*/ 776360 w 1407434"/>
                  <a:gd name="connsiteY7" fmla="*/ 559022 h 1296749"/>
                  <a:gd name="connsiteX8" fmla="*/ 733498 w 1407434"/>
                  <a:gd name="connsiteY8" fmla="*/ 624745 h 1296749"/>
                  <a:gd name="connsiteX9" fmla="*/ 655202 w 1407434"/>
                  <a:gd name="connsiteY9" fmla="*/ 596456 h 1296749"/>
                  <a:gd name="connsiteX10" fmla="*/ 615197 w 1407434"/>
                  <a:gd name="connsiteY10" fmla="*/ 485966 h 1296749"/>
                  <a:gd name="connsiteX11" fmla="*/ 460606 w 1407434"/>
                  <a:gd name="connsiteY11" fmla="*/ 380048 h 1296749"/>
                  <a:gd name="connsiteX12" fmla="*/ 152377 w 1407434"/>
                  <a:gd name="connsiteY12" fmla="*/ 836105 h 1296749"/>
                  <a:gd name="connsiteX13" fmla="*/ 157294 w 1407434"/>
                  <a:gd name="connsiteY13" fmla="*/ 923071 h 1296749"/>
                  <a:gd name="connsiteX14" fmla="*/ 233096 w 1407434"/>
                  <a:gd name="connsiteY14" fmla="*/ 1065218 h 1296749"/>
                  <a:gd name="connsiteX15" fmla="*/ 341163 w 1407434"/>
                  <a:gd name="connsiteY15" fmla="*/ 1219105 h 1296749"/>
                  <a:gd name="connsiteX16" fmla="*/ 295062 w 1407434"/>
                  <a:gd name="connsiteY16" fmla="*/ 1278541 h 1296749"/>
                  <a:gd name="connsiteX17" fmla="*/ 234102 w 1407434"/>
                  <a:gd name="connsiteY17" fmla="*/ 1291495 h 1296749"/>
                  <a:gd name="connsiteX18" fmla="*/ 206860 w 1407434"/>
                  <a:gd name="connsiteY18" fmla="*/ 1226725 h 1296749"/>
                  <a:gd name="connsiteX19" fmla="*/ 162664 w 1407434"/>
                  <a:gd name="connsiteY19" fmla="*/ 1155573 h 1296749"/>
                  <a:gd name="connsiteX20" fmla="*/ 94179 w 1407434"/>
                  <a:gd name="connsiteY20" fmla="*/ 1137190 h 1296749"/>
                  <a:gd name="connsiteX21" fmla="*/ 9597 w 1407434"/>
                  <a:gd name="connsiteY21" fmla="*/ 1051179 h 1296749"/>
                  <a:gd name="connsiteX22" fmla="*/ 35315 w 1407434"/>
                  <a:gd name="connsiteY22" fmla="*/ 928688 h 1296749"/>
                  <a:gd name="connsiteX23" fmla="*/ 45697 w 1407434"/>
                  <a:gd name="connsiteY23" fmla="*/ 780288 h 1296749"/>
                  <a:gd name="connsiteX24" fmla="*/ 4740 w 1407434"/>
                  <a:gd name="connsiteY24" fmla="*/ 597218 h 1296749"/>
                  <a:gd name="connsiteX25" fmla="*/ 58746 w 1407434"/>
                  <a:gd name="connsiteY25" fmla="*/ 559594 h 1296749"/>
                  <a:gd name="connsiteX26" fmla="*/ 125802 w 1407434"/>
                  <a:gd name="connsiteY26" fmla="*/ 523780 h 1296749"/>
                  <a:gd name="connsiteX27" fmla="*/ 148948 w 1407434"/>
                  <a:gd name="connsiteY27" fmla="*/ 461677 h 1296749"/>
                  <a:gd name="connsiteX28" fmla="*/ 366213 w 1407434"/>
                  <a:gd name="connsiteY28" fmla="*/ 233553 h 1296749"/>
                  <a:gd name="connsiteX29" fmla="*/ 452986 w 1407434"/>
                  <a:gd name="connsiteY29" fmla="*/ 172022 h 1296749"/>
                  <a:gd name="connsiteX30" fmla="*/ 562619 w 1407434"/>
                  <a:gd name="connsiteY30" fmla="*/ 109061 h 1296749"/>
                  <a:gd name="connsiteX31" fmla="*/ 635676 w 1407434"/>
                  <a:gd name="connsiteY31" fmla="*/ 110871 h 1296749"/>
                  <a:gd name="connsiteX32" fmla="*/ 667584 w 1407434"/>
                  <a:gd name="connsiteY32" fmla="*/ 0 h 1296749"/>
                  <a:gd name="connsiteX33" fmla="*/ 703589 w 1407434"/>
                  <a:gd name="connsiteY33" fmla="*/ 25051 h 1296749"/>
                  <a:gd name="connsiteX34" fmla="*/ 711495 w 1407434"/>
                  <a:gd name="connsiteY34" fmla="*/ 79724 h 1296749"/>
                  <a:gd name="connsiteX35" fmla="*/ 974004 w 1407434"/>
                  <a:gd name="connsiteY35" fmla="*/ 93536 h 1296749"/>
                  <a:gd name="connsiteX36" fmla="*/ 1006293 w 1407434"/>
                  <a:gd name="connsiteY36" fmla="*/ 53245 h 1296749"/>
                  <a:gd name="connsiteX37" fmla="*/ 1062586 w 1407434"/>
                  <a:gd name="connsiteY37" fmla="*/ 29432 h 1296749"/>
                  <a:gd name="connsiteX38" fmla="*/ 1022200 w 1407434"/>
                  <a:gd name="connsiteY38" fmla="*/ 120301 h 1296749"/>
                  <a:gd name="connsiteX39" fmla="*/ 1025725 w 1407434"/>
                  <a:gd name="connsiteY39" fmla="*/ 229553 h 1296749"/>
                  <a:gd name="connsiteX40" fmla="*/ 1053728 w 1407434"/>
                  <a:gd name="connsiteY40" fmla="*/ 252031 h 1296749"/>
                  <a:gd name="connsiteX41" fmla="*/ 1192698 w 1407434"/>
                  <a:gd name="connsiteY41" fmla="*/ 238601 h 1296749"/>
                  <a:gd name="connsiteX42" fmla="*/ 1395104 w 1407434"/>
                  <a:gd name="connsiteY42" fmla="*/ 396716 h 1296749"/>
                  <a:gd name="connsiteX43" fmla="*/ 1356433 w 1407434"/>
                  <a:gd name="connsiteY43" fmla="*/ 498443 h 129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07434" h="1296749">
                    <a:moveTo>
                      <a:pt x="1356433" y="498443"/>
                    </a:moveTo>
                    <a:cubicBezTo>
                      <a:pt x="1317761" y="480727"/>
                      <a:pt x="1288710" y="453485"/>
                      <a:pt x="1269469" y="414909"/>
                    </a:cubicBezTo>
                    <a:cubicBezTo>
                      <a:pt x="1218987" y="313373"/>
                      <a:pt x="1069254" y="273368"/>
                      <a:pt x="983910" y="347853"/>
                    </a:cubicBezTo>
                    <a:cubicBezTo>
                      <a:pt x="902661" y="418814"/>
                      <a:pt x="822747" y="434054"/>
                      <a:pt x="728449" y="385286"/>
                    </a:cubicBezTo>
                    <a:cubicBezTo>
                      <a:pt x="724449" y="383191"/>
                      <a:pt x="719210" y="383191"/>
                      <a:pt x="714543" y="383000"/>
                    </a:cubicBezTo>
                    <a:cubicBezTo>
                      <a:pt x="711590" y="382905"/>
                      <a:pt x="708542" y="384239"/>
                      <a:pt x="703779" y="385286"/>
                    </a:cubicBezTo>
                    <a:cubicBezTo>
                      <a:pt x="705399" y="407289"/>
                      <a:pt x="722925" y="419862"/>
                      <a:pt x="733879" y="435864"/>
                    </a:cubicBezTo>
                    <a:cubicBezTo>
                      <a:pt x="759215" y="473202"/>
                      <a:pt x="777503" y="512159"/>
                      <a:pt x="776360" y="559022"/>
                    </a:cubicBezTo>
                    <a:cubicBezTo>
                      <a:pt x="775598" y="590836"/>
                      <a:pt x="765597" y="613886"/>
                      <a:pt x="733498" y="624745"/>
                    </a:cubicBezTo>
                    <a:cubicBezTo>
                      <a:pt x="699493" y="636175"/>
                      <a:pt x="674442" y="622459"/>
                      <a:pt x="655202" y="596456"/>
                    </a:cubicBezTo>
                    <a:cubicBezTo>
                      <a:pt x="631199" y="563880"/>
                      <a:pt x="623484" y="524447"/>
                      <a:pt x="615197" y="485966"/>
                    </a:cubicBezTo>
                    <a:cubicBezTo>
                      <a:pt x="597861" y="404717"/>
                      <a:pt x="541950" y="364426"/>
                      <a:pt x="460606" y="380048"/>
                    </a:cubicBezTo>
                    <a:cubicBezTo>
                      <a:pt x="288394" y="413290"/>
                      <a:pt x="115801" y="593503"/>
                      <a:pt x="152377" y="836105"/>
                    </a:cubicBezTo>
                    <a:cubicBezTo>
                      <a:pt x="156187" y="861441"/>
                      <a:pt x="155463" y="882627"/>
                      <a:pt x="157294" y="923071"/>
                    </a:cubicBezTo>
                    <a:cubicBezTo>
                      <a:pt x="160914" y="1003043"/>
                      <a:pt x="202451" y="1015879"/>
                      <a:pt x="233096" y="1065218"/>
                    </a:cubicBezTo>
                    <a:cubicBezTo>
                      <a:pt x="263741" y="1114557"/>
                      <a:pt x="330399" y="1108615"/>
                      <a:pt x="341163" y="1219105"/>
                    </a:cubicBezTo>
                    <a:cubicBezTo>
                      <a:pt x="330209" y="1242346"/>
                      <a:pt x="316302" y="1264063"/>
                      <a:pt x="295062" y="1278541"/>
                    </a:cubicBezTo>
                    <a:cubicBezTo>
                      <a:pt x="277250" y="1290638"/>
                      <a:pt x="256866" y="1304544"/>
                      <a:pt x="234102" y="1291495"/>
                    </a:cubicBezTo>
                    <a:cubicBezTo>
                      <a:pt x="209432" y="1277493"/>
                      <a:pt x="197240" y="1253109"/>
                      <a:pt x="206860" y="1226725"/>
                    </a:cubicBezTo>
                    <a:cubicBezTo>
                      <a:pt x="223434" y="1181291"/>
                      <a:pt x="197430" y="1166432"/>
                      <a:pt x="162664" y="1155573"/>
                    </a:cubicBezTo>
                    <a:cubicBezTo>
                      <a:pt x="140090" y="1148525"/>
                      <a:pt x="117420" y="1140809"/>
                      <a:pt x="94179" y="1137190"/>
                    </a:cubicBezTo>
                    <a:cubicBezTo>
                      <a:pt x="43887" y="1129475"/>
                      <a:pt x="19408" y="1091851"/>
                      <a:pt x="9597" y="1051179"/>
                    </a:cubicBezTo>
                    <a:cubicBezTo>
                      <a:pt x="-309" y="1010222"/>
                      <a:pt x="-5262" y="965835"/>
                      <a:pt x="35315" y="928688"/>
                    </a:cubicBezTo>
                    <a:cubicBezTo>
                      <a:pt x="98942" y="870395"/>
                      <a:pt x="96561" y="850392"/>
                      <a:pt x="45697" y="780288"/>
                    </a:cubicBezTo>
                    <a:cubicBezTo>
                      <a:pt x="6264" y="726091"/>
                      <a:pt x="-8500" y="664559"/>
                      <a:pt x="4740" y="597218"/>
                    </a:cubicBezTo>
                    <a:cubicBezTo>
                      <a:pt x="10836" y="566166"/>
                      <a:pt x="30457" y="552355"/>
                      <a:pt x="58746" y="559594"/>
                    </a:cubicBezTo>
                    <a:cubicBezTo>
                      <a:pt x="94370" y="568643"/>
                      <a:pt x="113134" y="552641"/>
                      <a:pt x="125802" y="523780"/>
                    </a:cubicBezTo>
                    <a:cubicBezTo>
                      <a:pt x="134756" y="503587"/>
                      <a:pt x="141709" y="482537"/>
                      <a:pt x="148948" y="461677"/>
                    </a:cubicBezTo>
                    <a:cubicBezTo>
                      <a:pt x="186572" y="352425"/>
                      <a:pt x="255723" y="272891"/>
                      <a:pt x="366213" y="233553"/>
                    </a:cubicBezTo>
                    <a:cubicBezTo>
                      <a:pt x="401361" y="220980"/>
                      <a:pt x="429936" y="203644"/>
                      <a:pt x="452986" y="172022"/>
                    </a:cubicBezTo>
                    <a:cubicBezTo>
                      <a:pt x="486705" y="125825"/>
                      <a:pt x="511851" y="131064"/>
                      <a:pt x="562619" y="109061"/>
                    </a:cubicBezTo>
                    <a:cubicBezTo>
                      <a:pt x="586050" y="98870"/>
                      <a:pt x="609673" y="100679"/>
                      <a:pt x="635676" y="110871"/>
                    </a:cubicBezTo>
                    <a:cubicBezTo>
                      <a:pt x="692445" y="111347"/>
                      <a:pt x="594242" y="62579"/>
                      <a:pt x="667584" y="0"/>
                    </a:cubicBezTo>
                    <a:cubicBezTo>
                      <a:pt x="680062" y="2477"/>
                      <a:pt x="697112" y="17812"/>
                      <a:pt x="703589" y="25051"/>
                    </a:cubicBezTo>
                    <a:cubicBezTo>
                      <a:pt x="720353" y="43529"/>
                      <a:pt x="717972" y="64961"/>
                      <a:pt x="711495" y="79724"/>
                    </a:cubicBezTo>
                    <a:cubicBezTo>
                      <a:pt x="828843" y="41148"/>
                      <a:pt x="931427" y="60770"/>
                      <a:pt x="974004" y="93536"/>
                    </a:cubicBezTo>
                    <a:cubicBezTo>
                      <a:pt x="977623" y="72104"/>
                      <a:pt x="983529" y="64389"/>
                      <a:pt x="1006293" y="53245"/>
                    </a:cubicBezTo>
                    <a:cubicBezTo>
                      <a:pt x="1018676" y="48292"/>
                      <a:pt x="1035821" y="40291"/>
                      <a:pt x="1062586" y="29432"/>
                    </a:cubicBezTo>
                    <a:cubicBezTo>
                      <a:pt x="1055061" y="62960"/>
                      <a:pt x="1046584" y="101918"/>
                      <a:pt x="1022200" y="120301"/>
                    </a:cubicBezTo>
                    <a:cubicBezTo>
                      <a:pt x="1016581" y="154400"/>
                      <a:pt x="1032868" y="196977"/>
                      <a:pt x="1025725" y="229553"/>
                    </a:cubicBezTo>
                    <a:cubicBezTo>
                      <a:pt x="1019914" y="255937"/>
                      <a:pt x="1030011" y="258413"/>
                      <a:pt x="1053728" y="252031"/>
                    </a:cubicBezTo>
                    <a:cubicBezTo>
                      <a:pt x="1098972" y="239935"/>
                      <a:pt x="1143739" y="233458"/>
                      <a:pt x="1192698" y="238601"/>
                    </a:cubicBezTo>
                    <a:cubicBezTo>
                      <a:pt x="1296044" y="249365"/>
                      <a:pt x="1352622" y="313658"/>
                      <a:pt x="1395104" y="396716"/>
                    </a:cubicBezTo>
                    <a:cubicBezTo>
                      <a:pt x="1420345" y="446437"/>
                      <a:pt x="1406534" y="476155"/>
                      <a:pt x="1356433" y="498443"/>
                    </a:cubicBezTo>
                    <a:close/>
                  </a:path>
                </a:pathLst>
              </a:custGeom>
              <a:solidFill>
                <a:srgbClr val="0A0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D3BBD1E-53DE-40E4-98CE-A7CD0A3D844F}"/>
                  </a:ext>
                </a:extLst>
              </p:cNvPr>
              <p:cNvSpPr/>
              <p:nvPr/>
            </p:nvSpPr>
            <p:spPr>
              <a:xfrm>
                <a:off x="5882292" y="4938702"/>
                <a:ext cx="65150" cy="30869"/>
              </a:xfrm>
              <a:custGeom>
                <a:avLst/>
                <a:gdLst>
                  <a:gd name="connsiteX0" fmla="*/ 0 w 65150"/>
                  <a:gd name="connsiteY0" fmla="*/ 3680 h 30869"/>
                  <a:gd name="connsiteX1" fmla="*/ 65151 w 65150"/>
                  <a:gd name="connsiteY1" fmla="*/ 9205 h 30869"/>
                  <a:gd name="connsiteX2" fmla="*/ 0 w 65150"/>
                  <a:gd name="connsiteY2" fmla="*/ 3680 h 3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50" h="30869">
                    <a:moveTo>
                      <a:pt x="0" y="3680"/>
                    </a:moveTo>
                    <a:cubicBezTo>
                      <a:pt x="23336" y="-130"/>
                      <a:pt x="48482" y="-4130"/>
                      <a:pt x="65151" y="9205"/>
                    </a:cubicBezTo>
                    <a:cubicBezTo>
                      <a:pt x="37719" y="38542"/>
                      <a:pt x="30575" y="39399"/>
                      <a:pt x="0" y="3680"/>
                    </a:cubicBezTo>
                    <a:close/>
                  </a:path>
                </a:pathLst>
              </a:custGeom>
              <a:solidFill>
                <a:srgbClr val="E183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64AC578-40C8-4C47-9C1D-00D3B3EE9F35}"/>
                </a:ext>
              </a:extLst>
            </p:cNvPr>
            <p:cNvSpPr/>
            <p:nvPr/>
          </p:nvSpPr>
          <p:spPr>
            <a:xfrm rot="609240">
              <a:off x="5817545" y="4813640"/>
              <a:ext cx="79134" cy="49459"/>
            </a:xfrm>
            <a:custGeom>
              <a:avLst/>
              <a:gdLst>
                <a:gd name="connsiteX0" fmla="*/ 23389 w 76200"/>
                <a:gd name="connsiteY0" fmla="*/ 0 h 47625"/>
                <a:gd name="connsiteX1" fmla="*/ 42439 w 76200"/>
                <a:gd name="connsiteY1" fmla="*/ 2857 h 47625"/>
                <a:gd name="connsiteX2" fmla="*/ 82444 w 76200"/>
                <a:gd name="connsiteY2" fmla="*/ 41910 h 47625"/>
                <a:gd name="connsiteX3" fmla="*/ 80539 w 76200"/>
                <a:gd name="connsiteY3" fmla="*/ 46672 h 47625"/>
                <a:gd name="connsiteX4" fmla="*/ 41487 w 76200"/>
                <a:gd name="connsiteY4" fmla="*/ 50482 h 47625"/>
                <a:gd name="connsiteX5" fmla="*/ 41487 w 76200"/>
                <a:gd name="connsiteY5" fmla="*/ 50482 h 47625"/>
                <a:gd name="connsiteX6" fmla="*/ 44344 w 76200"/>
                <a:gd name="connsiteY6" fmla="*/ 39052 h 47625"/>
                <a:gd name="connsiteX7" fmla="*/ 46249 w 76200"/>
                <a:gd name="connsiteY7" fmla="*/ 27622 h 47625"/>
                <a:gd name="connsiteX8" fmla="*/ 43392 w 76200"/>
                <a:gd name="connsiteY8" fmla="*/ 3810 h 47625"/>
                <a:gd name="connsiteX9" fmla="*/ 40534 w 76200"/>
                <a:gd name="connsiteY9" fmla="*/ 8572 h 47625"/>
                <a:gd name="connsiteX10" fmla="*/ 39582 w 76200"/>
                <a:gd name="connsiteY10" fmla="*/ 45720 h 47625"/>
                <a:gd name="connsiteX11" fmla="*/ 38629 w 76200"/>
                <a:gd name="connsiteY11" fmla="*/ 49530 h 47625"/>
                <a:gd name="connsiteX12" fmla="*/ 38629 w 76200"/>
                <a:gd name="connsiteY12" fmla="*/ 49530 h 47625"/>
                <a:gd name="connsiteX13" fmla="*/ 38629 w 76200"/>
                <a:gd name="connsiteY13" fmla="*/ 49530 h 47625"/>
                <a:gd name="connsiteX14" fmla="*/ 529 w 76200"/>
                <a:gd name="connsiteY14" fmla="*/ 9525 h 47625"/>
                <a:gd name="connsiteX15" fmla="*/ 3387 w 76200"/>
                <a:gd name="connsiteY15" fmla="*/ 3810 h 47625"/>
                <a:gd name="connsiteX16" fmla="*/ 23389 w 76200"/>
                <a:gd name="connsiteY16" fmla="*/ 0 h 47625"/>
                <a:gd name="connsiteX17" fmla="*/ 23389 w 76200"/>
                <a:gd name="connsiteY1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47625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7F624C8-A6C6-48F9-B1B9-E4F4E0D85920}"/>
                </a:ext>
              </a:extLst>
            </p:cNvPr>
            <p:cNvSpPr/>
            <p:nvPr/>
          </p:nvSpPr>
          <p:spPr>
            <a:xfrm rot="788704" flipH="1">
              <a:off x="5952029" y="4839268"/>
              <a:ext cx="79134" cy="49459"/>
            </a:xfrm>
            <a:custGeom>
              <a:avLst/>
              <a:gdLst>
                <a:gd name="connsiteX0" fmla="*/ 23389 w 76200"/>
                <a:gd name="connsiteY0" fmla="*/ 0 h 47625"/>
                <a:gd name="connsiteX1" fmla="*/ 42439 w 76200"/>
                <a:gd name="connsiteY1" fmla="*/ 2857 h 47625"/>
                <a:gd name="connsiteX2" fmla="*/ 82444 w 76200"/>
                <a:gd name="connsiteY2" fmla="*/ 41910 h 47625"/>
                <a:gd name="connsiteX3" fmla="*/ 80539 w 76200"/>
                <a:gd name="connsiteY3" fmla="*/ 46672 h 47625"/>
                <a:gd name="connsiteX4" fmla="*/ 41487 w 76200"/>
                <a:gd name="connsiteY4" fmla="*/ 50482 h 47625"/>
                <a:gd name="connsiteX5" fmla="*/ 41487 w 76200"/>
                <a:gd name="connsiteY5" fmla="*/ 50482 h 47625"/>
                <a:gd name="connsiteX6" fmla="*/ 44344 w 76200"/>
                <a:gd name="connsiteY6" fmla="*/ 39052 h 47625"/>
                <a:gd name="connsiteX7" fmla="*/ 46249 w 76200"/>
                <a:gd name="connsiteY7" fmla="*/ 27622 h 47625"/>
                <a:gd name="connsiteX8" fmla="*/ 43392 w 76200"/>
                <a:gd name="connsiteY8" fmla="*/ 3810 h 47625"/>
                <a:gd name="connsiteX9" fmla="*/ 40534 w 76200"/>
                <a:gd name="connsiteY9" fmla="*/ 8572 h 47625"/>
                <a:gd name="connsiteX10" fmla="*/ 39582 w 76200"/>
                <a:gd name="connsiteY10" fmla="*/ 45720 h 47625"/>
                <a:gd name="connsiteX11" fmla="*/ 38629 w 76200"/>
                <a:gd name="connsiteY11" fmla="*/ 49530 h 47625"/>
                <a:gd name="connsiteX12" fmla="*/ 38629 w 76200"/>
                <a:gd name="connsiteY12" fmla="*/ 49530 h 47625"/>
                <a:gd name="connsiteX13" fmla="*/ 38629 w 76200"/>
                <a:gd name="connsiteY13" fmla="*/ 49530 h 47625"/>
                <a:gd name="connsiteX14" fmla="*/ 529 w 76200"/>
                <a:gd name="connsiteY14" fmla="*/ 9525 h 47625"/>
                <a:gd name="connsiteX15" fmla="*/ 3387 w 76200"/>
                <a:gd name="connsiteY15" fmla="*/ 3810 h 47625"/>
                <a:gd name="connsiteX16" fmla="*/ 23389 w 76200"/>
                <a:gd name="connsiteY16" fmla="*/ 0 h 47625"/>
                <a:gd name="connsiteX17" fmla="*/ 23389 w 76200"/>
                <a:gd name="connsiteY17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47625">
                  <a:moveTo>
                    <a:pt x="23389" y="0"/>
                  </a:moveTo>
                  <a:cubicBezTo>
                    <a:pt x="30057" y="0"/>
                    <a:pt x="35772" y="952"/>
                    <a:pt x="42439" y="2857"/>
                  </a:cubicBezTo>
                  <a:cubicBezTo>
                    <a:pt x="61489" y="8572"/>
                    <a:pt x="73872" y="22860"/>
                    <a:pt x="82444" y="41910"/>
                  </a:cubicBezTo>
                  <a:cubicBezTo>
                    <a:pt x="83397" y="44767"/>
                    <a:pt x="82444" y="45720"/>
                    <a:pt x="80539" y="46672"/>
                  </a:cubicBezTo>
                  <a:cubicBezTo>
                    <a:pt x="68157" y="50482"/>
                    <a:pt x="54822" y="52388"/>
                    <a:pt x="41487" y="50482"/>
                  </a:cubicBezTo>
                  <a:lnTo>
                    <a:pt x="41487" y="50482"/>
                  </a:lnTo>
                  <a:lnTo>
                    <a:pt x="44344" y="39052"/>
                  </a:lnTo>
                  <a:cubicBezTo>
                    <a:pt x="45297" y="35242"/>
                    <a:pt x="45297" y="31432"/>
                    <a:pt x="46249" y="27622"/>
                  </a:cubicBezTo>
                  <a:cubicBezTo>
                    <a:pt x="46249" y="20002"/>
                    <a:pt x="46249" y="11430"/>
                    <a:pt x="43392" y="3810"/>
                  </a:cubicBezTo>
                  <a:cubicBezTo>
                    <a:pt x="41487" y="5715"/>
                    <a:pt x="41487" y="6667"/>
                    <a:pt x="40534" y="8572"/>
                  </a:cubicBezTo>
                  <a:cubicBezTo>
                    <a:pt x="36724" y="20955"/>
                    <a:pt x="36724" y="33338"/>
                    <a:pt x="39582" y="45720"/>
                  </a:cubicBezTo>
                  <a:cubicBezTo>
                    <a:pt x="39582" y="46672"/>
                    <a:pt x="41487" y="48577"/>
                    <a:pt x="38629" y="49530"/>
                  </a:cubicBezTo>
                  <a:lnTo>
                    <a:pt x="38629" y="49530"/>
                  </a:lnTo>
                  <a:lnTo>
                    <a:pt x="38629" y="49530"/>
                  </a:lnTo>
                  <a:cubicBezTo>
                    <a:pt x="19579" y="43815"/>
                    <a:pt x="7197" y="30480"/>
                    <a:pt x="529" y="9525"/>
                  </a:cubicBezTo>
                  <a:cubicBezTo>
                    <a:pt x="-423" y="4763"/>
                    <a:pt x="-423" y="4763"/>
                    <a:pt x="3387" y="3810"/>
                  </a:cubicBezTo>
                  <a:cubicBezTo>
                    <a:pt x="11007" y="952"/>
                    <a:pt x="16722" y="0"/>
                    <a:pt x="23389" y="0"/>
                  </a:cubicBezTo>
                  <a:lnTo>
                    <a:pt x="2338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7DE8FA-4FA7-4A2C-883E-F640B9F2FD33}"/>
              </a:ext>
            </a:extLst>
          </p:cNvPr>
          <p:cNvGrpSpPr/>
          <p:nvPr/>
        </p:nvGrpSpPr>
        <p:grpSpPr>
          <a:xfrm>
            <a:off x="3853314" y="3427546"/>
            <a:ext cx="1750949" cy="1025088"/>
            <a:chOff x="1108581" y="4713581"/>
            <a:chExt cx="1750949" cy="102508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E4139CD-86E1-4742-B3F2-B4D2DA56639E}"/>
                </a:ext>
              </a:extLst>
            </p:cNvPr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0896BDE-5580-405B-A871-DBF7BA3682FE}"/>
                  </a:ext>
                </a:extLst>
              </p:cNvPr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3D626F5-EE42-44CD-A1F1-F970E27DB6F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77A985D-017C-4D8C-97F1-433F7808FC00}"/>
                </a:ext>
              </a:extLst>
            </p:cNvPr>
            <p:cNvCxnSpPr/>
            <p:nvPr/>
          </p:nvCxnSpPr>
          <p:spPr>
            <a:xfrm>
              <a:off x="1174132" y="5044713"/>
              <a:ext cx="1570308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Graphic 498">
            <a:extLst>
              <a:ext uri="{FF2B5EF4-FFF2-40B4-BE49-F238E27FC236}">
                <a16:creationId xmlns:a16="http://schemas.microsoft.com/office/drawing/2014/main" id="{777765AF-F754-4FC2-B4E3-00A34D31E330}"/>
              </a:ext>
            </a:extLst>
          </p:cNvPr>
          <p:cNvSpPr/>
          <p:nvPr/>
        </p:nvSpPr>
        <p:spPr>
          <a:xfrm>
            <a:off x="9506305" y="4600037"/>
            <a:ext cx="1484152" cy="1144150"/>
          </a:xfrm>
          <a:custGeom>
            <a:avLst/>
            <a:gdLst>
              <a:gd name="connsiteX0" fmla="*/ 4263295 w 4367402"/>
              <a:gd name="connsiteY0" fmla="*/ 2022973 h 3366880"/>
              <a:gd name="connsiteX1" fmla="*/ 4367308 w 4367402"/>
              <a:gd name="connsiteY1" fmla="*/ 1983540 h 3366880"/>
              <a:gd name="connsiteX2" fmla="*/ 4367308 w 4367402"/>
              <a:gd name="connsiteY2" fmla="*/ 1968014 h 3366880"/>
              <a:gd name="connsiteX3" fmla="*/ 4257199 w 4367402"/>
              <a:gd name="connsiteY3" fmla="*/ 2006399 h 3366880"/>
              <a:gd name="connsiteX4" fmla="*/ 4291489 w 4367402"/>
              <a:gd name="connsiteY4" fmla="*/ 1935915 h 3366880"/>
              <a:gd name="connsiteX5" fmla="*/ 4215861 w 4367402"/>
              <a:gd name="connsiteY5" fmla="*/ 2126129 h 3366880"/>
              <a:gd name="connsiteX6" fmla="*/ 4207193 w 4367402"/>
              <a:gd name="connsiteY6" fmla="*/ 2238048 h 3366880"/>
              <a:gd name="connsiteX7" fmla="*/ 4133660 w 4367402"/>
              <a:gd name="connsiteY7" fmla="*/ 2518845 h 3366880"/>
              <a:gd name="connsiteX8" fmla="*/ 4110895 w 4367402"/>
              <a:gd name="connsiteY8" fmla="*/ 2562660 h 3366880"/>
              <a:gd name="connsiteX9" fmla="*/ 3932111 w 4367402"/>
              <a:gd name="connsiteY9" fmla="*/ 2673435 h 3366880"/>
              <a:gd name="connsiteX10" fmla="*/ 3983641 w 4367402"/>
              <a:gd name="connsiteY10" fmla="*/ 2371493 h 3366880"/>
              <a:gd name="connsiteX11" fmla="*/ 4055840 w 4367402"/>
              <a:gd name="connsiteY11" fmla="*/ 2141369 h 3366880"/>
              <a:gd name="connsiteX12" fmla="*/ 4086701 w 4367402"/>
              <a:gd name="connsiteY12" fmla="*/ 2085457 h 3366880"/>
              <a:gd name="connsiteX13" fmla="*/ 4081177 w 4367402"/>
              <a:gd name="connsiteY13" fmla="*/ 2082123 h 3366880"/>
              <a:gd name="connsiteX14" fmla="*/ 3982879 w 4367402"/>
              <a:gd name="connsiteY14" fmla="*/ 2217188 h 3366880"/>
              <a:gd name="connsiteX15" fmla="*/ 3894963 w 4367402"/>
              <a:gd name="connsiteY15" fmla="*/ 2055929 h 3366880"/>
              <a:gd name="connsiteX16" fmla="*/ 3986498 w 4367402"/>
              <a:gd name="connsiteY16" fmla="*/ 2045547 h 3366880"/>
              <a:gd name="connsiteX17" fmla="*/ 4176903 w 4367402"/>
              <a:gd name="connsiteY17" fmla="*/ 1984587 h 3366880"/>
              <a:gd name="connsiteX18" fmla="*/ 4028885 w 4367402"/>
              <a:gd name="connsiteY18" fmla="*/ 2000399 h 3366880"/>
              <a:gd name="connsiteX19" fmla="*/ 3893153 w 4367402"/>
              <a:gd name="connsiteY19" fmla="*/ 2026212 h 3366880"/>
              <a:gd name="connsiteX20" fmla="*/ 4041648 w 4367402"/>
              <a:gd name="connsiteY20" fmla="*/ 1852952 h 3366880"/>
              <a:gd name="connsiteX21" fmla="*/ 4074605 w 4367402"/>
              <a:gd name="connsiteY21" fmla="*/ 1827044 h 3366880"/>
              <a:gd name="connsiteX22" fmla="*/ 4128611 w 4367402"/>
              <a:gd name="connsiteY22" fmla="*/ 1802945 h 3366880"/>
              <a:gd name="connsiteX23" fmla="*/ 4221766 w 4367402"/>
              <a:gd name="connsiteY23" fmla="*/ 1769703 h 3366880"/>
              <a:gd name="connsiteX24" fmla="*/ 4204049 w 4367402"/>
              <a:gd name="connsiteY24" fmla="*/ 1773228 h 3366880"/>
              <a:gd name="connsiteX25" fmla="*/ 4117181 w 4367402"/>
              <a:gd name="connsiteY25" fmla="*/ 1788849 h 3366880"/>
              <a:gd name="connsiteX26" fmla="*/ 4124135 w 4367402"/>
              <a:gd name="connsiteY26" fmla="*/ 1780181 h 3366880"/>
              <a:gd name="connsiteX27" fmla="*/ 4119277 w 4367402"/>
              <a:gd name="connsiteY27" fmla="*/ 1780276 h 3366880"/>
              <a:gd name="connsiteX28" fmla="*/ 4124135 w 4367402"/>
              <a:gd name="connsiteY28" fmla="*/ 1780181 h 3366880"/>
              <a:gd name="connsiteX29" fmla="*/ 4149186 w 4367402"/>
              <a:gd name="connsiteY29" fmla="*/ 1757892 h 3366880"/>
              <a:gd name="connsiteX30" fmla="*/ 4152900 w 4367402"/>
              <a:gd name="connsiteY30" fmla="*/ 1748558 h 3366880"/>
              <a:gd name="connsiteX31" fmla="*/ 4140613 w 4367402"/>
              <a:gd name="connsiteY31" fmla="*/ 1748558 h 3366880"/>
              <a:gd name="connsiteX32" fmla="*/ 4085273 w 4367402"/>
              <a:gd name="connsiteY32" fmla="*/ 1796278 h 3366880"/>
              <a:gd name="connsiteX33" fmla="*/ 3970020 w 4367402"/>
              <a:gd name="connsiteY33" fmla="*/ 1865239 h 3366880"/>
              <a:gd name="connsiteX34" fmla="*/ 3970020 w 4367402"/>
              <a:gd name="connsiteY34" fmla="*/ 1750844 h 3366880"/>
              <a:gd name="connsiteX35" fmla="*/ 3887438 w 4367402"/>
              <a:gd name="connsiteY35" fmla="*/ 1993255 h 3366880"/>
              <a:gd name="connsiteX36" fmla="*/ 3837623 w 4367402"/>
              <a:gd name="connsiteY36" fmla="*/ 1998399 h 3366880"/>
              <a:gd name="connsiteX37" fmla="*/ 3801047 w 4367402"/>
              <a:gd name="connsiteY37" fmla="*/ 1952869 h 3366880"/>
              <a:gd name="connsiteX38" fmla="*/ 3800285 w 4367402"/>
              <a:gd name="connsiteY38" fmla="*/ 1953345 h 3366880"/>
              <a:gd name="connsiteX39" fmla="*/ 3832479 w 4367402"/>
              <a:gd name="connsiteY39" fmla="*/ 2012210 h 3366880"/>
              <a:gd name="connsiteX40" fmla="*/ 3823621 w 4367402"/>
              <a:gd name="connsiteY40" fmla="*/ 2060025 h 3366880"/>
              <a:gd name="connsiteX41" fmla="*/ 3687890 w 4367402"/>
              <a:gd name="connsiteY41" fmla="*/ 2142702 h 3366880"/>
              <a:gd name="connsiteX42" fmla="*/ 3680270 w 4367402"/>
              <a:gd name="connsiteY42" fmla="*/ 1998684 h 3366880"/>
              <a:gd name="connsiteX43" fmla="*/ 3700653 w 4367402"/>
              <a:gd name="connsiteY43" fmla="*/ 1969824 h 3366880"/>
              <a:gd name="connsiteX44" fmla="*/ 3760470 w 4367402"/>
              <a:gd name="connsiteY44" fmla="*/ 1913245 h 3366880"/>
              <a:gd name="connsiteX45" fmla="*/ 3760375 w 4367402"/>
              <a:gd name="connsiteY45" fmla="*/ 1913054 h 3366880"/>
              <a:gd name="connsiteX46" fmla="*/ 3699129 w 4367402"/>
              <a:gd name="connsiteY46" fmla="*/ 1952583 h 3366880"/>
              <a:gd name="connsiteX47" fmla="*/ 3677984 w 4367402"/>
              <a:gd name="connsiteY47" fmla="*/ 1958679 h 3366880"/>
              <a:gd name="connsiteX48" fmla="*/ 3673126 w 4367402"/>
              <a:gd name="connsiteY48" fmla="*/ 1933914 h 3366880"/>
              <a:gd name="connsiteX49" fmla="*/ 3692938 w 4367402"/>
              <a:gd name="connsiteY49" fmla="*/ 1884765 h 3366880"/>
              <a:gd name="connsiteX50" fmla="*/ 3655981 w 4367402"/>
              <a:gd name="connsiteY50" fmla="*/ 1971729 h 3366880"/>
              <a:gd name="connsiteX51" fmla="*/ 3654647 w 4367402"/>
              <a:gd name="connsiteY51" fmla="*/ 2160324 h 3366880"/>
              <a:gd name="connsiteX52" fmla="*/ 3611404 w 4367402"/>
              <a:gd name="connsiteY52" fmla="*/ 2227284 h 3366880"/>
              <a:gd name="connsiteX53" fmla="*/ 3589115 w 4367402"/>
              <a:gd name="connsiteY53" fmla="*/ 2222617 h 3366880"/>
              <a:gd name="connsiteX54" fmla="*/ 3501009 w 4367402"/>
              <a:gd name="connsiteY54" fmla="*/ 2054882 h 3366880"/>
              <a:gd name="connsiteX55" fmla="*/ 3531203 w 4367402"/>
              <a:gd name="connsiteY55" fmla="*/ 2185755 h 3366880"/>
              <a:gd name="connsiteX56" fmla="*/ 3524822 w 4367402"/>
              <a:gd name="connsiteY56" fmla="*/ 2344061 h 3366880"/>
              <a:gd name="connsiteX57" fmla="*/ 3466433 w 4367402"/>
              <a:gd name="connsiteY57" fmla="*/ 2420832 h 3366880"/>
              <a:gd name="connsiteX58" fmla="*/ 3458718 w 4367402"/>
              <a:gd name="connsiteY58" fmla="*/ 2397687 h 3366880"/>
              <a:gd name="connsiteX59" fmla="*/ 3461671 w 4367402"/>
              <a:gd name="connsiteY59" fmla="*/ 2075932 h 3366880"/>
              <a:gd name="connsiteX60" fmla="*/ 3528822 w 4367402"/>
              <a:gd name="connsiteY60" fmla="*/ 1961441 h 3366880"/>
              <a:gd name="connsiteX61" fmla="*/ 3598640 w 4367402"/>
              <a:gd name="connsiteY61" fmla="*/ 1826377 h 3366880"/>
              <a:gd name="connsiteX62" fmla="*/ 3621977 w 4367402"/>
              <a:gd name="connsiteY62" fmla="*/ 1792278 h 3366880"/>
              <a:gd name="connsiteX63" fmla="*/ 3747802 w 4367402"/>
              <a:gd name="connsiteY63" fmla="*/ 1676835 h 3366880"/>
              <a:gd name="connsiteX64" fmla="*/ 3775901 w 4367402"/>
              <a:gd name="connsiteY64" fmla="*/ 1616922 h 3366880"/>
              <a:gd name="connsiteX65" fmla="*/ 3813620 w 4367402"/>
              <a:gd name="connsiteY65" fmla="*/ 1546628 h 3366880"/>
              <a:gd name="connsiteX66" fmla="*/ 3860482 w 4367402"/>
              <a:gd name="connsiteY66" fmla="*/ 1512528 h 3366880"/>
              <a:gd name="connsiteX67" fmla="*/ 3930491 w 4367402"/>
              <a:gd name="connsiteY67" fmla="*/ 1421469 h 3366880"/>
              <a:gd name="connsiteX68" fmla="*/ 3931730 w 4367402"/>
              <a:gd name="connsiteY68" fmla="*/ 1415183 h 3366880"/>
              <a:gd name="connsiteX69" fmla="*/ 3931730 w 4367402"/>
              <a:gd name="connsiteY69" fmla="*/ 1415183 h 3366880"/>
              <a:gd name="connsiteX70" fmla="*/ 3931730 w 4367402"/>
              <a:gd name="connsiteY70" fmla="*/ 1415183 h 3366880"/>
              <a:gd name="connsiteX71" fmla="*/ 4071461 w 4367402"/>
              <a:gd name="connsiteY71" fmla="*/ 1369272 h 3366880"/>
              <a:gd name="connsiteX72" fmla="*/ 4092988 w 4367402"/>
              <a:gd name="connsiteY72" fmla="*/ 1366605 h 3366880"/>
              <a:gd name="connsiteX73" fmla="*/ 4189381 w 4367402"/>
              <a:gd name="connsiteY73" fmla="*/ 1350127 h 3366880"/>
              <a:gd name="connsiteX74" fmla="*/ 4088892 w 4367402"/>
              <a:gd name="connsiteY74" fmla="*/ 1344412 h 3366880"/>
              <a:gd name="connsiteX75" fmla="*/ 4010597 w 4367402"/>
              <a:gd name="connsiteY75" fmla="*/ 1345269 h 3366880"/>
              <a:gd name="connsiteX76" fmla="*/ 4040981 w 4367402"/>
              <a:gd name="connsiteY76" fmla="*/ 1319647 h 3366880"/>
              <a:gd name="connsiteX77" fmla="*/ 4033076 w 4367402"/>
              <a:gd name="connsiteY77" fmla="*/ 1312027 h 3366880"/>
              <a:gd name="connsiteX78" fmla="*/ 3903250 w 4367402"/>
              <a:gd name="connsiteY78" fmla="*/ 1440329 h 3366880"/>
              <a:gd name="connsiteX79" fmla="*/ 3893344 w 4367402"/>
              <a:gd name="connsiteY79" fmla="*/ 1451854 h 3366880"/>
              <a:gd name="connsiteX80" fmla="*/ 3787045 w 4367402"/>
              <a:gd name="connsiteY80" fmla="*/ 1523387 h 3366880"/>
              <a:gd name="connsiteX81" fmla="*/ 3797141 w 4367402"/>
              <a:gd name="connsiteY81" fmla="*/ 1318599 h 3366880"/>
              <a:gd name="connsiteX82" fmla="*/ 3817906 w 4367402"/>
              <a:gd name="connsiteY82" fmla="*/ 1278880 h 3366880"/>
              <a:gd name="connsiteX83" fmla="*/ 3869627 w 4367402"/>
              <a:gd name="connsiteY83" fmla="*/ 1191822 h 3366880"/>
              <a:gd name="connsiteX84" fmla="*/ 3792855 w 4367402"/>
              <a:gd name="connsiteY84" fmla="*/ 1267736 h 3366880"/>
              <a:gd name="connsiteX85" fmla="*/ 3792855 w 4367402"/>
              <a:gd name="connsiteY85" fmla="*/ 1120193 h 3366880"/>
              <a:gd name="connsiteX86" fmla="*/ 3771138 w 4367402"/>
              <a:gd name="connsiteY86" fmla="*/ 1247257 h 3366880"/>
              <a:gd name="connsiteX87" fmla="*/ 3699986 w 4367402"/>
              <a:gd name="connsiteY87" fmla="*/ 1208490 h 3366880"/>
              <a:gd name="connsiteX88" fmla="*/ 3751421 w 4367402"/>
              <a:gd name="connsiteY88" fmla="*/ 1261068 h 3366880"/>
              <a:gd name="connsiteX89" fmla="*/ 3773900 w 4367402"/>
              <a:gd name="connsiteY89" fmla="*/ 1291739 h 3366880"/>
              <a:gd name="connsiteX90" fmla="*/ 3744182 w 4367402"/>
              <a:gd name="connsiteY90" fmla="*/ 1632353 h 3366880"/>
              <a:gd name="connsiteX91" fmla="*/ 3725894 w 4367402"/>
              <a:gd name="connsiteY91" fmla="*/ 1665214 h 3366880"/>
              <a:gd name="connsiteX92" fmla="*/ 3594164 w 4367402"/>
              <a:gd name="connsiteY92" fmla="*/ 1774275 h 3366880"/>
              <a:gd name="connsiteX93" fmla="*/ 3565589 w 4367402"/>
              <a:gd name="connsiteY93" fmla="*/ 1730460 h 3366880"/>
              <a:gd name="connsiteX94" fmla="*/ 3531203 w 4367402"/>
              <a:gd name="connsiteY94" fmla="*/ 1688645 h 3366880"/>
              <a:gd name="connsiteX95" fmla="*/ 3540919 w 4367402"/>
              <a:gd name="connsiteY95" fmla="*/ 1557772 h 3366880"/>
              <a:gd name="connsiteX96" fmla="*/ 3661410 w 4367402"/>
              <a:gd name="connsiteY96" fmla="*/ 1472237 h 3366880"/>
              <a:gd name="connsiteX97" fmla="*/ 3583972 w 4367402"/>
              <a:gd name="connsiteY97" fmla="*/ 1502813 h 3366880"/>
              <a:gd name="connsiteX98" fmla="*/ 3535013 w 4367402"/>
              <a:gd name="connsiteY98" fmla="*/ 1533388 h 3366880"/>
              <a:gd name="connsiteX99" fmla="*/ 3541300 w 4367402"/>
              <a:gd name="connsiteY99" fmla="*/ 1386417 h 3366880"/>
              <a:gd name="connsiteX100" fmla="*/ 3519297 w 4367402"/>
              <a:gd name="connsiteY100" fmla="*/ 1437090 h 3366880"/>
              <a:gd name="connsiteX101" fmla="*/ 3520249 w 4367402"/>
              <a:gd name="connsiteY101" fmla="*/ 1507099 h 3366880"/>
              <a:gd name="connsiteX102" fmla="*/ 3500628 w 4367402"/>
              <a:gd name="connsiteY102" fmla="*/ 1520624 h 3366880"/>
              <a:gd name="connsiteX103" fmla="*/ 3399092 w 4367402"/>
              <a:gd name="connsiteY103" fmla="*/ 1451378 h 3366880"/>
              <a:gd name="connsiteX104" fmla="*/ 3432715 w 4367402"/>
              <a:gd name="connsiteY104" fmla="*/ 1508528 h 3366880"/>
              <a:gd name="connsiteX105" fmla="*/ 3500723 w 4367402"/>
              <a:gd name="connsiteY105" fmla="*/ 1618923 h 3366880"/>
              <a:gd name="connsiteX106" fmla="*/ 3530061 w 4367402"/>
              <a:gd name="connsiteY106" fmla="*/ 1738175 h 3366880"/>
              <a:gd name="connsiteX107" fmla="*/ 3545681 w 4367402"/>
              <a:gd name="connsiteY107" fmla="*/ 1819329 h 3366880"/>
              <a:gd name="connsiteX108" fmla="*/ 3545300 w 4367402"/>
              <a:gd name="connsiteY108" fmla="*/ 1834283 h 3366880"/>
              <a:gd name="connsiteX109" fmla="*/ 3506248 w 4367402"/>
              <a:gd name="connsiteY109" fmla="*/ 1938486 h 3366880"/>
              <a:gd name="connsiteX110" fmla="*/ 3442049 w 4367402"/>
              <a:gd name="connsiteY110" fmla="*/ 2005637 h 3366880"/>
              <a:gd name="connsiteX111" fmla="*/ 3393948 w 4367402"/>
              <a:gd name="connsiteY111" fmla="*/ 2132606 h 3366880"/>
              <a:gd name="connsiteX112" fmla="*/ 3398615 w 4367402"/>
              <a:gd name="connsiteY112" fmla="*/ 2373779 h 3366880"/>
              <a:gd name="connsiteX113" fmla="*/ 3398901 w 4367402"/>
              <a:gd name="connsiteY113" fmla="*/ 2476077 h 3366880"/>
              <a:gd name="connsiteX114" fmla="*/ 3280886 w 4367402"/>
              <a:gd name="connsiteY114" fmla="*/ 2275767 h 3366880"/>
              <a:gd name="connsiteX115" fmla="*/ 3212782 w 4367402"/>
              <a:gd name="connsiteY115" fmla="*/ 2059358 h 3366880"/>
              <a:gd name="connsiteX116" fmla="*/ 3214688 w 4367402"/>
              <a:gd name="connsiteY116" fmla="*/ 2106222 h 3366880"/>
              <a:gd name="connsiteX117" fmla="*/ 3335179 w 4367402"/>
              <a:gd name="connsiteY117" fmla="*/ 2477220 h 3366880"/>
              <a:gd name="connsiteX118" fmla="*/ 3412712 w 4367402"/>
              <a:gd name="connsiteY118" fmla="*/ 2731633 h 3366880"/>
              <a:gd name="connsiteX119" fmla="*/ 3360230 w 4367402"/>
              <a:gd name="connsiteY119" fmla="*/ 2679436 h 3366880"/>
              <a:gd name="connsiteX120" fmla="*/ 3287744 w 4367402"/>
              <a:gd name="connsiteY120" fmla="*/ 2654671 h 3366880"/>
              <a:gd name="connsiteX121" fmla="*/ 3271742 w 4367402"/>
              <a:gd name="connsiteY121" fmla="*/ 2601426 h 3366880"/>
              <a:gd name="connsiteX122" fmla="*/ 3268504 w 4367402"/>
              <a:gd name="connsiteY122" fmla="*/ 2548467 h 3366880"/>
              <a:gd name="connsiteX123" fmla="*/ 3200781 w 4367402"/>
              <a:gd name="connsiteY123" fmla="*/ 2535513 h 3366880"/>
              <a:gd name="connsiteX124" fmla="*/ 3193447 w 4367402"/>
              <a:gd name="connsiteY124" fmla="*/ 2557897 h 3366880"/>
              <a:gd name="connsiteX125" fmla="*/ 3213545 w 4367402"/>
              <a:gd name="connsiteY125" fmla="*/ 2558088 h 3366880"/>
              <a:gd name="connsiteX126" fmla="*/ 3239357 w 4367402"/>
              <a:gd name="connsiteY126" fmla="*/ 2553897 h 3366880"/>
              <a:gd name="connsiteX127" fmla="*/ 3243358 w 4367402"/>
              <a:gd name="connsiteY127" fmla="*/ 2578376 h 3366880"/>
              <a:gd name="connsiteX128" fmla="*/ 3121724 w 4367402"/>
              <a:gd name="connsiteY128" fmla="*/ 2647146 h 3366880"/>
              <a:gd name="connsiteX129" fmla="*/ 3027140 w 4367402"/>
              <a:gd name="connsiteY129" fmla="*/ 2686294 h 3366880"/>
              <a:gd name="connsiteX130" fmla="*/ 3009995 w 4367402"/>
              <a:gd name="connsiteY130" fmla="*/ 2846886 h 3366880"/>
              <a:gd name="connsiteX131" fmla="*/ 3007424 w 4367402"/>
              <a:gd name="connsiteY131" fmla="*/ 2869936 h 3366880"/>
              <a:gd name="connsiteX132" fmla="*/ 2977801 w 4367402"/>
              <a:gd name="connsiteY132" fmla="*/ 2867364 h 3366880"/>
              <a:gd name="connsiteX133" fmla="*/ 2975039 w 4367402"/>
              <a:gd name="connsiteY133" fmla="*/ 2834503 h 3366880"/>
              <a:gd name="connsiteX134" fmla="*/ 3019997 w 4367402"/>
              <a:gd name="connsiteY134" fmla="*/ 2433215 h 3366880"/>
              <a:gd name="connsiteX135" fmla="*/ 3086767 w 4367402"/>
              <a:gd name="connsiteY135" fmla="*/ 1838855 h 3366880"/>
              <a:gd name="connsiteX136" fmla="*/ 3131915 w 4367402"/>
              <a:gd name="connsiteY136" fmla="*/ 1801898 h 3366880"/>
              <a:gd name="connsiteX137" fmla="*/ 3167539 w 4367402"/>
              <a:gd name="connsiteY137" fmla="*/ 1785991 h 3366880"/>
              <a:gd name="connsiteX138" fmla="*/ 3198590 w 4367402"/>
              <a:gd name="connsiteY138" fmla="*/ 1559106 h 3366880"/>
              <a:gd name="connsiteX139" fmla="*/ 3232118 w 4367402"/>
              <a:gd name="connsiteY139" fmla="*/ 1309074 h 3366880"/>
              <a:gd name="connsiteX140" fmla="*/ 3264694 w 4367402"/>
              <a:gd name="connsiteY140" fmla="*/ 1288500 h 3366880"/>
              <a:gd name="connsiteX141" fmla="*/ 3364611 w 4367402"/>
              <a:gd name="connsiteY141" fmla="*/ 1253734 h 3366880"/>
              <a:gd name="connsiteX142" fmla="*/ 3362420 w 4367402"/>
              <a:gd name="connsiteY142" fmla="*/ 1193250 h 3366880"/>
              <a:gd name="connsiteX143" fmla="*/ 3303175 w 4367402"/>
              <a:gd name="connsiteY143" fmla="*/ 1200013 h 3366880"/>
              <a:gd name="connsiteX144" fmla="*/ 3344609 w 4367402"/>
              <a:gd name="connsiteY144" fmla="*/ 1216682 h 3366880"/>
              <a:gd name="connsiteX145" fmla="*/ 3322415 w 4367402"/>
              <a:gd name="connsiteY145" fmla="*/ 1251162 h 3366880"/>
              <a:gd name="connsiteX146" fmla="*/ 3288125 w 4367402"/>
              <a:gd name="connsiteY146" fmla="*/ 1252877 h 3366880"/>
              <a:gd name="connsiteX147" fmla="*/ 3244596 w 4367402"/>
              <a:gd name="connsiteY147" fmla="*/ 1205252 h 3366880"/>
              <a:gd name="connsiteX148" fmla="*/ 3213640 w 4367402"/>
              <a:gd name="connsiteY148" fmla="*/ 1122003 h 3366880"/>
              <a:gd name="connsiteX149" fmla="*/ 3087529 w 4367402"/>
              <a:gd name="connsiteY149" fmla="*/ 775103 h 3366880"/>
              <a:gd name="connsiteX150" fmla="*/ 3073337 w 4367402"/>
              <a:gd name="connsiteY150" fmla="*/ 784437 h 3366880"/>
              <a:gd name="connsiteX151" fmla="*/ 2820162 w 4367402"/>
              <a:gd name="connsiteY151" fmla="*/ 1155626 h 3366880"/>
              <a:gd name="connsiteX152" fmla="*/ 2779300 w 4367402"/>
              <a:gd name="connsiteY152" fmla="*/ 1194870 h 3366880"/>
              <a:gd name="connsiteX153" fmla="*/ 2715673 w 4367402"/>
              <a:gd name="connsiteY153" fmla="*/ 1190774 h 3366880"/>
              <a:gd name="connsiteX154" fmla="*/ 2711768 w 4367402"/>
              <a:gd name="connsiteY154" fmla="*/ 1166199 h 3366880"/>
              <a:gd name="connsiteX155" fmla="*/ 2768346 w 4367402"/>
              <a:gd name="connsiteY155" fmla="*/ 1150293 h 3366880"/>
              <a:gd name="connsiteX156" fmla="*/ 2712815 w 4367402"/>
              <a:gd name="connsiteY156" fmla="*/ 1133243 h 3366880"/>
              <a:gd name="connsiteX157" fmla="*/ 2674430 w 4367402"/>
              <a:gd name="connsiteY157" fmla="*/ 1187631 h 3366880"/>
              <a:gd name="connsiteX158" fmla="*/ 2720436 w 4367402"/>
              <a:gd name="connsiteY158" fmla="*/ 1238685 h 3366880"/>
              <a:gd name="connsiteX159" fmla="*/ 2771013 w 4367402"/>
              <a:gd name="connsiteY159" fmla="*/ 1238589 h 3366880"/>
              <a:gd name="connsiteX160" fmla="*/ 2793016 w 4367402"/>
              <a:gd name="connsiteY160" fmla="*/ 1260020 h 3366880"/>
              <a:gd name="connsiteX161" fmla="*/ 2771489 w 4367402"/>
              <a:gd name="connsiteY161" fmla="*/ 1390227 h 3366880"/>
              <a:gd name="connsiteX162" fmla="*/ 2750534 w 4367402"/>
              <a:gd name="connsiteY162" fmla="*/ 1414135 h 3366880"/>
              <a:gd name="connsiteX163" fmla="*/ 2647093 w 4367402"/>
              <a:gd name="connsiteY163" fmla="*/ 1431090 h 3366880"/>
              <a:gd name="connsiteX164" fmla="*/ 2612612 w 4367402"/>
              <a:gd name="connsiteY164" fmla="*/ 1403943 h 3366880"/>
              <a:gd name="connsiteX165" fmla="*/ 2554415 w 4367402"/>
              <a:gd name="connsiteY165" fmla="*/ 859399 h 3366880"/>
              <a:gd name="connsiteX166" fmla="*/ 2573941 w 4367402"/>
              <a:gd name="connsiteY166" fmla="*/ 817584 h 3366880"/>
              <a:gd name="connsiteX167" fmla="*/ 2644236 w 4367402"/>
              <a:gd name="connsiteY167" fmla="*/ 751100 h 3366880"/>
              <a:gd name="connsiteX168" fmla="*/ 2613470 w 4367402"/>
              <a:gd name="connsiteY168" fmla="*/ 653754 h 3366880"/>
              <a:gd name="connsiteX169" fmla="*/ 2529364 w 4367402"/>
              <a:gd name="connsiteY169" fmla="*/ 683758 h 3366880"/>
              <a:gd name="connsiteX170" fmla="*/ 2544699 w 4367402"/>
              <a:gd name="connsiteY170" fmla="*/ 676138 h 3366880"/>
              <a:gd name="connsiteX171" fmla="*/ 2600230 w 4367402"/>
              <a:gd name="connsiteY171" fmla="*/ 697093 h 3366880"/>
              <a:gd name="connsiteX172" fmla="*/ 2589562 w 4367402"/>
              <a:gd name="connsiteY172" fmla="*/ 743099 h 3366880"/>
              <a:gd name="connsiteX173" fmla="*/ 2474500 w 4367402"/>
              <a:gd name="connsiteY173" fmla="*/ 737765 h 3366880"/>
              <a:gd name="connsiteX174" fmla="*/ 2280952 w 4367402"/>
              <a:gd name="connsiteY174" fmla="*/ 466683 h 3366880"/>
              <a:gd name="connsiteX175" fmla="*/ 2175986 w 4367402"/>
              <a:gd name="connsiteY175" fmla="*/ 308568 h 3366880"/>
              <a:gd name="connsiteX176" fmla="*/ 2162651 w 4367402"/>
              <a:gd name="connsiteY176" fmla="*/ 246846 h 3366880"/>
              <a:gd name="connsiteX177" fmla="*/ 2208467 w 4367402"/>
              <a:gd name="connsiteY177" fmla="*/ 176552 h 3366880"/>
              <a:gd name="connsiteX178" fmla="*/ 2266188 w 4367402"/>
              <a:gd name="connsiteY178" fmla="*/ 181409 h 3366880"/>
              <a:gd name="connsiteX179" fmla="*/ 2274380 w 4367402"/>
              <a:gd name="connsiteY179" fmla="*/ 173504 h 3366880"/>
              <a:gd name="connsiteX180" fmla="*/ 2289429 w 4367402"/>
              <a:gd name="connsiteY180" fmla="*/ 142071 h 3366880"/>
              <a:gd name="connsiteX181" fmla="*/ 2228374 w 4367402"/>
              <a:gd name="connsiteY181" fmla="*/ 109686 h 3366880"/>
              <a:gd name="connsiteX182" fmla="*/ 2159699 w 4367402"/>
              <a:gd name="connsiteY182" fmla="*/ 101780 h 3366880"/>
              <a:gd name="connsiteX183" fmla="*/ 2138934 w 4367402"/>
              <a:gd name="connsiteY183" fmla="*/ 92446 h 3366880"/>
              <a:gd name="connsiteX184" fmla="*/ 2127885 w 4367402"/>
              <a:gd name="connsiteY184" fmla="*/ 62347 h 3366880"/>
              <a:gd name="connsiteX185" fmla="*/ 2117503 w 4367402"/>
              <a:gd name="connsiteY185" fmla="*/ 23199 h 3366880"/>
              <a:gd name="connsiteX186" fmla="*/ 2091500 w 4367402"/>
              <a:gd name="connsiteY186" fmla="*/ 8245 h 3366880"/>
              <a:gd name="connsiteX187" fmla="*/ 2058257 w 4367402"/>
              <a:gd name="connsiteY187" fmla="*/ 15770 h 3366880"/>
              <a:gd name="connsiteX188" fmla="*/ 2043779 w 4367402"/>
              <a:gd name="connsiteY188" fmla="*/ 47107 h 3366880"/>
              <a:gd name="connsiteX189" fmla="*/ 2059400 w 4367402"/>
              <a:gd name="connsiteY189" fmla="*/ 86636 h 3366880"/>
              <a:gd name="connsiteX190" fmla="*/ 2073307 w 4367402"/>
              <a:gd name="connsiteY190" fmla="*/ 99304 h 3366880"/>
              <a:gd name="connsiteX191" fmla="*/ 2030540 w 4367402"/>
              <a:gd name="connsiteY191" fmla="*/ 162455 h 3366880"/>
              <a:gd name="connsiteX192" fmla="*/ 2010442 w 4367402"/>
              <a:gd name="connsiteY192" fmla="*/ 167503 h 3366880"/>
              <a:gd name="connsiteX193" fmla="*/ 1948720 w 4367402"/>
              <a:gd name="connsiteY193" fmla="*/ 186743 h 3366880"/>
              <a:gd name="connsiteX194" fmla="*/ 1948244 w 4367402"/>
              <a:gd name="connsiteY194" fmla="*/ 223796 h 3366880"/>
              <a:gd name="connsiteX195" fmla="*/ 2013490 w 4367402"/>
              <a:gd name="connsiteY195" fmla="*/ 240369 h 3366880"/>
              <a:gd name="connsiteX196" fmla="*/ 2065782 w 4367402"/>
              <a:gd name="connsiteY196" fmla="*/ 239607 h 3366880"/>
              <a:gd name="connsiteX197" fmla="*/ 2082927 w 4367402"/>
              <a:gd name="connsiteY197" fmla="*/ 248275 h 3366880"/>
              <a:gd name="connsiteX198" fmla="*/ 2120837 w 4367402"/>
              <a:gd name="connsiteY198" fmla="*/ 325237 h 3366880"/>
              <a:gd name="connsiteX199" fmla="*/ 1981581 w 4367402"/>
              <a:gd name="connsiteY199" fmla="*/ 812726 h 3366880"/>
              <a:gd name="connsiteX200" fmla="*/ 1882616 w 4367402"/>
              <a:gd name="connsiteY200" fmla="*/ 929027 h 3366880"/>
              <a:gd name="connsiteX201" fmla="*/ 1808988 w 4367402"/>
              <a:gd name="connsiteY201" fmla="*/ 902928 h 3366880"/>
              <a:gd name="connsiteX202" fmla="*/ 1832420 w 4367402"/>
              <a:gd name="connsiteY202" fmla="*/ 841111 h 3366880"/>
              <a:gd name="connsiteX203" fmla="*/ 1841183 w 4367402"/>
              <a:gd name="connsiteY203" fmla="*/ 827395 h 3366880"/>
              <a:gd name="connsiteX204" fmla="*/ 1754029 w 4367402"/>
              <a:gd name="connsiteY204" fmla="*/ 887593 h 3366880"/>
              <a:gd name="connsiteX205" fmla="*/ 1849279 w 4367402"/>
              <a:gd name="connsiteY205" fmla="*/ 994940 h 3366880"/>
              <a:gd name="connsiteX206" fmla="*/ 1960721 w 4367402"/>
              <a:gd name="connsiteY206" fmla="*/ 965888 h 3366880"/>
              <a:gd name="connsiteX207" fmla="*/ 1989487 w 4367402"/>
              <a:gd name="connsiteY207" fmla="*/ 981033 h 3366880"/>
              <a:gd name="connsiteX208" fmla="*/ 2014252 w 4367402"/>
              <a:gd name="connsiteY208" fmla="*/ 1208871 h 3366880"/>
              <a:gd name="connsiteX209" fmla="*/ 1986439 w 4367402"/>
              <a:gd name="connsiteY209" fmla="*/ 1234874 h 3366880"/>
              <a:gd name="connsiteX210" fmla="*/ 1905857 w 4367402"/>
              <a:gd name="connsiteY210" fmla="*/ 1298216 h 3366880"/>
              <a:gd name="connsiteX211" fmla="*/ 1954816 w 4367402"/>
              <a:gd name="connsiteY211" fmla="*/ 1327172 h 3366880"/>
              <a:gd name="connsiteX212" fmla="*/ 1931670 w 4367402"/>
              <a:gd name="connsiteY212" fmla="*/ 1302788 h 3366880"/>
              <a:gd name="connsiteX213" fmla="*/ 1946720 w 4367402"/>
              <a:gd name="connsiteY213" fmla="*/ 1260878 h 3366880"/>
              <a:gd name="connsiteX214" fmla="*/ 2022062 w 4367402"/>
              <a:gd name="connsiteY214" fmla="*/ 1300787 h 3366880"/>
              <a:gd name="connsiteX215" fmla="*/ 1975866 w 4367402"/>
              <a:gd name="connsiteY215" fmla="*/ 1378035 h 3366880"/>
              <a:gd name="connsiteX216" fmla="*/ 1880902 w 4367402"/>
              <a:gd name="connsiteY216" fmla="*/ 1370415 h 3366880"/>
              <a:gd name="connsiteX217" fmla="*/ 1718120 w 4367402"/>
              <a:gd name="connsiteY217" fmla="*/ 1188393 h 3366880"/>
              <a:gd name="connsiteX218" fmla="*/ 1472089 w 4367402"/>
              <a:gd name="connsiteY218" fmla="*/ 917787 h 3366880"/>
              <a:gd name="connsiteX219" fmla="*/ 1461707 w 4367402"/>
              <a:gd name="connsiteY219" fmla="*/ 946743 h 3366880"/>
              <a:gd name="connsiteX220" fmla="*/ 1329976 w 4367402"/>
              <a:gd name="connsiteY220" fmla="*/ 1476619 h 3366880"/>
              <a:gd name="connsiteX221" fmla="*/ 1239393 w 4367402"/>
              <a:gd name="connsiteY221" fmla="*/ 1588442 h 3366880"/>
              <a:gd name="connsiteX222" fmla="*/ 1145381 w 4367402"/>
              <a:gd name="connsiteY222" fmla="*/ 1572155 h 3366880"/>
              <a:gd name="connsiteX223" fmla="*/ 1143191 w 4367402"/>
              <a:gd name="connsiteY223" fmla="*/ 1534150 h 3366880"/>
              <a:gd name="connsiteX224" fmla="*/ 1184339 w 4367402"/>
              <a:gd name="connsiteY224" fmla="*/ 1479858 h 3366880"/>
              <a:gd name="connsiteX225" fmla="*/ 1190530 w 4367402"/>
              <a:gd name="connsiteY225" fmla="*/ 1483763 h 3366880"/>
              <a:gd name="connsiteX226" fmla="*/ 1217105 w 4367402"/>
              <a:gd name="connsiteY226" fmla="*/ 1540627 h 3366880"/>
              <a:gd name="connsiteX227" fmla="*/ 1242251 w 4367402"/>
              <a:gd name="connsiteY227" fmla="*/ 1499384 h 3366880"/>
              <a:gd name="connsiteX228" fmla="*/ 1126903 w 4367402"/>
              <a:gd name="connsiteY228" fmla="*/ 1492812 h 3366880"/>
              <a:gd name="connsiteX229" fmla="*/ 1106805 w 4367402"/>
              <a:gd name="connsiteY229" fmla="*/ 1525863 h 3366880"/>
              <a:gd name="connsiteX230" fmla="*/ 1118521 w 4367402"/>
              <a:gd name="connsiteY230" fmla="*/ 1610826 h 3366880"/>
              <a:gd name="connsiteX231" fmla="*/ 1112425 w 4367402"/>
              <a:gd name="connsiteY231" fmla="*/ 1665214 h 3366880"/>
              <a:gd name="connsiteX232" fmla="*/ 1063276 w 4367402"/>
              <a:gd name="connsiteY232" fmla="*/ 1686169 h 3366880"/>
              <a:gd name="connsiteX233" fmla="*/ 1029081 w 4367402"/>
              <a:gd name="connsiteY233" fmla="*/ 1660070 h 3366880"/>
              <a:gd name="connsiteX234" fmla="*/ 884396 w 4367402"/>
              <a:gd name="connsiteY234" fmla="*/ 1797421 h 3366880"/>
              <a:gd name="connsiteX235" fmla="*/ 754952 w 4367402"/>
              <a:gd name="connsiteY235" fmla="*/ 1907435 h 3366880"/>
              <a:gd name="connsiteX236" fmla="*/ 705707 w 4367402"/>
              <a:gd name="connsiteY236" fmla="*/ 2004113 h 3366880"/>
              <a:gd name="connsiteX237" fmla="*/ 623221 w 4367402"/>
              <a:gd name="connsiteY237" fmla="*/ 2260908 h 3366880"/>
              <a:gd name="connsiteX238" fmla="*/ 575691 w 4367402"/>
              <a:gd name="connsiteY238" fmla="*/ 2035546 h 3366880"/>
              <a:gd name="connsiteX239" fmla="*/ 618173 w 4367402"/>
              <a:gd name="connsiteY239" fmla="*/ 1900672 h 3366880"/>
              <a:gd name="connsiteX240" fmla="*/ 675132 w 4367402"/>
              <a:gd name="connsiteY240" fmla="*/ 1761321 h 3366880"/>
              <a:gd name="connsiteX241" fmla="*/ 750761 w 4367402"/>
              <a:gd name="connsiteY241" fmla="*/ 1692646 h 3366880"/>
              <a:gd name="connsiteX242" fmla="*/ 848963 w 4367402"/>
              <a:gd name="connsiteY242" fmla="*/ 1601682 h 3366880"/>
              <a:gd name="connsiteX243" fmla="*/ 699230 w 4367402"/>
              <a:gd name="connsiteY243" fmla="*/ 1700457 h 3366880"/>
              <a:gd name="connsiteX244" fmla="*/ 782860 w 4367402"/>
              <a:gd name="connsiteY244" fmla="*/ 1455569 h 3366880"/>
              <a:gd name="connsiteX245" fmla="*/ 838391 w 4367402"/>
              <a:gd name="connsiteY245" fmla="*/ 1423755 h 3366880"/>
              <a:gd name="connsiteX246" fmla="*/ 879348 w 4367402"/>
              <a:gd name="connsiteY246" fmla="*/ 1397371 h 3366880"/>
              <a:gd name="connsiteX247" fmla="*/ 949452 w 4367402"/>
              <a:gd name="connsiteY247" fmla="*/ 1313741 h 3366880"/>
              <a:gd name="connsiteX248" fmla="*/ 809530 w 4367402"/>
              <a:gd name="connsiteY248" fmla="*/ 1415278 h 3366880"/>
              <a:gd name="connsiteX249" fmla="*/ 828580 w 4367402"/>
              <a:gd name="connsiteY249" fmla="*/ 1332791 h 3366880"/>
              <a:gd name="connsiteX250" fmla="*/ 673132 w 4367402"/>
              <a:gd name="connsiteY250" fmla="*/ 1695313 h 3366880"/>
              <a:gd name="connsiteX251" fmla="*/ 571500 w 4367402"/>
              <a:gd name="connsiteY251" fmla="*/ 1469952 h 3366880"/>
              <a:gd name="connsiteX252" fmla="*/ 648653 w 4367402"/>
              <a:gd name="connsiteY252" fmla="*/ 1707410 h 3366880"/>
              <a:gd name="connsiteX253" fmla="*/ 649224 w 4367402"/>
              <a:gd name="connsiteY253" fmla="*/ 1747129 h 3366880"/>
              <a:gd name="connsiteX254" fmla="*/ 566166 w 4367402"/>
              <a:gd name="connsiteY254" fmla="*/ 1954965 h 3366880"/>
              <a:gd name="connsiteX255" fmla="*/ 531305 w 4367402"/>
              <a:gd name="connsiteY255" fmla="*/ 1977158 h 3366880"/>
              <a:gd name="connsiteX256" fmla="*/ 434912 w 4367402"/>
              <a:gd name="connsiteY256" fmla="*/ 1923723 h 3366880"/>
              <a:gd name="connsiteX257" fmla="*/ 520827 w 4367402"/>
              <a:gd name="connsiteY257" fmla="*/ 2000780 h 3366880"/>
              <a:gd name="connsiteX258" fmla="*/ 545592 w 4367402"/>
              <a:gd name="connsiteY258" fmla="*/ 2025449 h 3366880"/>
              <a:gd name="connsiteX259" fmla="*/ 564928 w 4367402"/>
              <a:gd name="connsiteY259" fmla="*/ 2163276 h 3366880"/>
              <a:gd name="connsiteX260" fmla="*/ 598265 w 4367402"/>
              <a:gd name="connsiteY260" fmla="*/ 2360730 h 3366880"/>
              <a:gd name="connsiteX261" fmla="*/ 565023 w 4367402"/>
              <a:gd name="connsiteY261" fmla="*/ 2397972 h 3366880"/>
              <a:gd name="connsiteX262" fmla="*/ 347948 w 4367402"/>
              <a:gd name="connsiteY262" fmla="*/ 2316724 h 3366880"/>
              <a:gd name="connsiteX263" fmla="*/ 347948 w 4367402"/>
              <a:gd name="connsiteY263" fmla="*/ 2316724 h 3366880"/>
              <a:gd name="connsiteX264" fmla="*/ 347948 w 4367402"/>
              <a:gd name="connsiteY264" fmla="*/ 2316724 h 3366880"/>
              <a:gd name="connsiteX265" fmla="*/ 245650 w 4367402"/>
              <a:gd name="connsiteY265" fmla="*/ 2187946 h 3366880"/>
              <a:gd name="connsiteX266" fmla="*/ 237458 w 4367402"/>
              <a:gd name="connsiteY266" fmla="*/ 2165277 h 3366880"/>
              <a:gd name="connsiteX267" fmla="*/ 237458 w 4367402"/>
              <a:gd name="connsiteY267" fmla="*/ 2165277 h 3366880"/>
              <a:gd name="connsiteX268" fmla="*/ 237458 w 4367402"/>
              <a:gd name="connsiteY268" fmla="*/ 2165277 h 3366880"/>
              <a:gd name="connsiteX269" fmla="*/ 234410 w 4367402"/>
              <a:gd name="connsiteY269" fmla="*/ 2033070 h 3366880"/>
              <a:gd name="connsiteX270" fmla="*/ 239459 w 4367402"/>
              <a:gd name="connsiteY270" fmla="*/ 2022687 h 3366880"/>
              <a:gd name="connsiteX271" fmla="*/ 359855 w 4367402"/>
              <a:gd name="connsiteY271" fmla="*/ 1827520 h 3366880"/>
              <a:gd name="connsiteX272" fmla="*/ 357188 w 4367402"/>
              <a:gd name="connsiteY272" fmla="*/ 1821615 h 3366880"/>
              <a:gd name="connsiteX273" fmla="*/ 310229 w 4367402"/>
              <a:gd name="connsiteY273" fmla="*/ 1844570 h 3366880"/>
              <a:gd name="connsiteX274" fmla="*/ 312896 w 4367402"/>
              <a:gd name="connsiteY274" fmla="*/ 1778276 h 3366880"/>
              <a:gd name="connsiteX275" fmla="*/ 193739 w 4367402"/>
              <a:gd name="connsiteY275" fmla="*/ 2047166 h 3366880"/>
              <a:gd name="connsiteX276" fmla="*/ 165545 w 4367402"/>
              <a:gd name="connsiteY276" fmla="*/ 1905720 h 3366880"/>
              <a:gd name="connsiteX277" fmla="*/ 159830 w 4367402"/>
              <a:gd name="connsiteY277" fmla="*/ 1906482 h 3366880"/>
              <a:gd name="connsiteX278" fmla="*/ 164021 w 4367402"/>
              <a:gd name="connsiteY278" fmla="*/ 1993636 h 3366880"/>
              <a:gd name="connsiteX279" fmla="*/ 69818 w 4367402"/>
              <a:gd name="connsiteY279" fmla="*/ 1917436 h 3366880"/>
              <a:gd name="connsiteX280" fmla="*/ 85154 w 4367402"/>
              <a:gd name="connsiteY280" fmla="*/ 1948392 h 3366880"/>
              <a:gd name="connsiteX281" fmla="*/ 187643 w 4367402"/>
              <a:gd name="connsiteY281" fmla="*/ 2133939 h 3366880"/>
              <a:gd name="connsiteX282" fmla="*/ 384334 w 4367402"/>
              <a:gd name="connsiteY282" fmla="*/ 2390543 h 3366880"/>
              <a:gd name="connsiteX283" fmla="*/ 588931 w 4367402"/>
              <a:gd name="connsiteY283" fmla="*/ 2449788 h 3366880"/>
              <a:gd name="connsiteX284" fmla="*/ 629984 w 4367402"/>
              <a:gd name="connsiteY284" fmla="*/ 2474077 h 3366880"/>
              <a:gd name="connsiteX285" fmla="*/ 667036 w 4367402"/>
              <a:gd name="connsiteY285" fmla="*/ 2559230 h 3366880"/>
              <a:gd name="connsiteX286" fmla="*/ 702373 w 4367402"/>
              <a:gd name="connsiteY286" fmla="*/ 2655052 h 3366880"/>
              <a:gd name="connsiteX287" fmla="*/ 619506 w 4367402"/>
              <a:gd name="connsiteY287" fmla="*/ 2712393 h 3366880"/>
              <a:gd name="connsiteX288" fmla="*/ 589598 w 4367402"/>
              <a:gd name="connsiteY288" fmla="*/ 2730109 h 3366880"/>
              <a:gd name="connsiteX289" fmla="*/ 479393 w 4367402"/>
              <a:gd name="connsiteY289" fmla="*/ 2753064 h 3366880"/>
              <a:gd name="connsiteX290" fmla="*/ 188976 w 4367402"/>
              <a:gd name="connsiteY290" fmla="*/ 2748683 h 3366880"/>
              <a:gd name="connsiteX291" fmla="*/ 155258 w 4367402"/>
              <a:gd name="connsiteY291" fmla="*/ 2725156 h 3366880"/>
              <a:gd name="connsiteX292" fmla="*/ 101060 w 4367402"/>
              <a:gd name="connsiteY292" fmla="*/ 2633145 h 3366880"/>
              <a:gd name="connsiteX293" fmla="*/ 138970 w 4367402"/>
              <a:gd name="connsiteY293" fmla="*/ 2738586 h 3366880"/>
              <a:gd name="connsiteX294" fmla="*/ 0 w 4367402"/>
              <a:gd name="connsiteY294" fmla="*/ 2713059 h 3366880"/>
              <a:gd name="connsiteX295" fmla="*/ 65151 w 4367402"/>
              <a:gd name="connsiteY295" fmla="*/ 2752683 h 3366880"/>
              <a:gd name="connsiteX296" fmla="*/ 33052 w 4367402"/>
              <a:gd name="connsiteY296" fmla="*/ 2769733 h 3366880"/>
              <a:gd name="connsiteX297" fmla="*/ 395478 w 4367402"/>
              <a:gd name="connsiteY297" fmla="*/ 2775924 h 3366880"/>
              <a:gd name="connsiteX298" fmla="*/ 224695 w 4367402"/>
              <a:gd name="connsiteY298" fmla="*/ 2922895 h 3366880"/>
              <a:gd name="connsiteX299" fmla="*/ 156686 w 4367402"/>
              <a:gd name="connsiteY299" fmla="*/ 2938326 h 3366880"/>
              <a:gd name="connsiteX300" fmla="*/ 84677 w 4367402"/>
              <a:gd name="connsiteY300" fmla="*/ 2985760 h 3366880"/>
              <a:gd name="connsiteX301" fmla="*/ 199358 w 4367402"/>
              <a:gd name="connsiteY301" fmla="*/ 2961186 h 3366880"/>
              <a:gd name="connsiteX302" fmla="*/ 94107 w 4367402"/>
              <a:gd name="connsiteY302" fmla="*/ 3095583 h 3366880"/>
              <a:gd name="connsiteX303" fmla="*/ 207359 w 4367402"/>
              <a:gd name="connsiteY303" fmla="*/ 3016335 h 3366880"/>
              <a:gd name="connsiteX304" fmla="*/ 266224 w 4367402"/>
              <a:gd name="connsiteY304" fmla="*/ 2946327 h 3366880"/>
              <a:gd name="connsiteX305" fmla="*/ 392430 w 4367402"/>
              <a:gd name="connsiteY305" fmla="*/ 2848410 h 3366880"/>
              <a:gd name="connsiteX306" fmla="*/ 416052 w 4367402"/>
              <a:gd name="connsiteY306" fmla="*/ 2812977 h 3366880"/>
              <a:gd name="connsiteX307" fmla="*/ 511874 w 4367402"/>
              <a:gd name="connsiteY307" fmla="*/ 2820120 h 3366880"/>
              <a:gd name="connsiteX308" fmla="*/ 509683 w 4367402"/>
              <a:gd name="connsiteY308" fmla="*/ 2834503 h 3366880"/>
              <a:gd name="connsiteX309" fmla="*/ 407575 w 4367402"/>
              <a:gd name="connsiteY309" fmla="*/ 2991285 h 3366880"/>
              <a:gd name="connsiteX310" fmla="*/ 312325 w 4367402"/>
              <a:gd name="connsiteY310" fmla="*/ 3035480 h 3366880"/>
              <a:gd name="connsiteX311" fmla="*/ 396335 w 4367402"/>
              <a:gd name="connsiteY311" fmla="*/ 3024813 h 3366880"/>
              <a:gd name="connsiteX312" fmla="*/ 350520 w 4367402"/>
              <a:gd name="connsiteY312" fmla="*/ 3131493 h 3366880"/>
              <a:gd name="connsiteX313" fmla="*/ 414052 w 4367402"/>
              <a:gd name="connsiteY313" fmla="*/ 3045196 h 3366880"/>
              <a:gd name="connsiteX314" fmla="*/ 452057 w 4367402"/>
              <a:gd name="connsiteY314" fmla="*/ 2985284 h 3366880"/>
              <a:gd name="connsiteX315" fmla="*/ 541496 w 4367402"/>
              <a:gd name="connsiteY315" fmla="*/ 2854791 h 3366880"/>
              <a:gd name="connsiteX316" fmla="*/ 569214 w 4367402"/>
              <a:gd name="connsiteY316" fmla="*/ 2806785 h 3366880"/>
              <a:gd name="connsiteX317" fmla="*/ 704469 w 4367402"/>
              <a:gd name="connsiteY317" fmla="*/ 2738967 h 3366880"/>
              <a:gd name="connsiteX318" fmla="*/ 738378 w 4367402"/>
              <a:gd name="connsiteY318" fmla="*/ 2751826 h 3366880"/>
              <a:gd name="connsiteX319" fmla="*/ 854964 w 4367402"/>
              <a:gd name="connsiteY319" fmla="*/ 3051197 h 3366880"/>
              <a:gd name="connsiteX320" fmla="*/ 843820 w 4367402"/>
              <a:gd name="connsiteY320" fmla="*/ 3084439 h 3366880"/>
              <a:gd name="connsiteX321" fmla="*/ 703517 w 4367402"/>
              <a:gd name="connsiteY321" fmla="*/ 3216551 h 3366880"/>
              <a:gd name="connsiteX322" fmla="*/ 601313 w 4367402"/>
              <a:gd name="connsiteY322" fmla="*/ 3316373 h 3366880"/>
              <a:gd name="connsiteX323" fmla="*/ 553212 w 4367402"/>
              <a:gd name="connsiteY323" fmla="*/ 3360664 h 3366880"/>
              <a:gd name="connsiteX324" fmla="*/ 598456 w 4367402"/>
              <a:gd name="connsiteY324" fmla="*/ 3365522 h 3366880"/>
              <a:gd name="connsiteX325" fmla="*/ 4000119 w 4367402"/>
              <a:gd name="connsiteY325" fmla="*/ 3365808 h 3366880"/>
              <a:gd name="connsiteX326" fmla="*/ 4010216 w 4367402"/>
              <a:gd name="connsiteY326" fmla="*/ 3361331 h 3366880"/>
              <a:gd name="connsiteX327" fmla="*/ 4008406 w 4367402"/>
              <a:gd name="connsiteY327" fmla="*/ 3359902 h 3366880"/>
              <a:gd name="connsiteX328" fmla="*/ 3969068 w 4367402"/>
              <a:gd name="connsiteY328" fmla="*/ 3238363 h 3366880"/>
              <a:gd name="connsiteX329" fmla="*/ 3969068 w 4367402"/>
              <a:gd name="connsiteY329" fmla="*/ 3238363 h 3366880"/>
              <a:gd name="connsiteX330" fmla="*/ 3581210 w 4367402"/>
              <a:gd name="connsiteY330" fmla="*/ 3004334 h 3366880"/>
              <a:gd name="connsiteX331" fmla="*/ 3698843 w 4367402"/>
              <a:gd name="connsiteY331" fmla="*/ 2913846 h 3366880"/>
              <a:gd name="connsiteX332" fmla="*/ 3758756 w 4367402"/>
              <a:gd name="connsiteY332" fmla="*/ 2842885 h 3366880"/>
              <a:gd name="connsiteX333" fmla="*/ 3859435 w 4367402"/>
              <a:gd name="connsiteY333" fmla="*/ 2785354 h 3366880"/>
              <a:gd name="connsiteX334" fmla="*/ 4316540 w 4367402"/>
              <a:gd name="connsiteY334" fmla="*/ 2493603 h 3366880"/>
              <a:gd name="connsiteX335" fmla="*/ 4367403 w 4367402"/>
              <a:gd name="connsiteY335" fmla="*/ 2466743 h 3366880"/>
              <a:gd name="connsiteX336" fmla="*/ 4367403 w 4367402"/>
              <a:gd name="connsiteY336" fmla="*/ 2427786 h 3366880"/>
              <a:gd name="connsiteX337" fmla="*/ 4292251 w 4367402"/>
              <a:gd name="connsiteY337" fmla="*/ 2464076 h 3366880"/>
              <a:gd name="connsiteX338" fmla="*/ 4181285 w 4367402"/>
              <a:gd name="connsiteY338" fmla="*/ 2532751 h 3366880"/>
              <a:gd name="connsiteX339" fmla="*/ 4199287 w 4367402"/>
              <a:gd name="connsiteY339" fmla="*/ 2414736 h 3366880"/>
              <a:gd name="connsiteX340" fmla="*/ 4227957 w 4367402"/>
              <a:gd name="connsiteY340" fmla="*/ 2262717 h 3366880"/>
              <a:gd name="connsiteX341" fmla="*/ 4236244 w 4367402"/>
              <a:gd name="connsiteY341" fmla="*/ 2237095 h 3366880"/>
              <a:gd name="connsiteX342" fmla="*/ 4367403 w 4367402"/>
              <a:gd name="connsiteY342" fmla="*/ 2093077 h 3366880"/>
              <a:gd name="connsiteX343" fmla="*/ 4367403 w 4367402"/>
              <a:gd name="connsiteY343" fmla="*/ 2069741 h 3366880"/>
              <a:gd name="connsiteX344" fmla="*/ 4323874 w 4367402"/>
              <a:gd name="connsiteY344" fmla="*/ 2103745 h 3366880"/>
              <a:gd name="connsiteX345" fmla="*/ 4242912 w 4367402"/>
              <a:gd name="connsiteY345" fmla="*/ 2192328 h 3366880"/>
              <a:gd name="connsiteX346" fmla="*/ 4242912 w 4367402"/>
              <a:gd name="connsiteY346" fmla="*/ 2042975 h 3366880"/>
              <a:gd name="connsiteX347" fmla="*/ 4263295 w 4367402"/>
              <a:gd name="connsiteY347" fmla="*/ 2022973 h 3366880"/>
              <a:gd name="connsiteX348" fmla="*/ 2061782 w 4367402"/>
              <a:gd name="connsiteY348" fmla="*/ 152739 h 3366880"/>
              <a:gd name="connsiteX349" fmla="*/ 2076450 w 4367402"/>
              <a:gd name="connsiteY349" fmla="*/ 132165 h 3366880"/>
              <a:gd name="connsiteX350" fmla="*/ 2087499 w 4367402"/>
              <a:gd name="connsiteY350" fmla="*/ 142262 h 3366880"/>
              <a:gd name="connsiteX351" fmla="*/ 2072259 w 4367402"/>
              <a:gd name="connsiteY351" fmla="*/ 158835 h 3366880"/>
              <a:gd name="connsiteX352" fmla="*/ 2061782 w 4367402"/>
              <a:gd name="connsiteY352" fmla="*/ 152739 h 3366880"/>
              <a:gd name="connsiteX353" fmla="*/ 2073116 w 4367402"/>
              <a:gd name="connsiteY353" fmla="*/ 206555 h 3366880"/>
              <a:gd name="connsiteX354" fmla="*/ 2084546 w 4367402"/>
              <a:gd name="connsiteY354" fmla="*/ 200078 h 3366880"/>
              <a:gd name="connsiteX355" fmla="*/ 2106930 w 4367402"/>
              <a:gd name="connsiteY355" fmla="*/ 231225 h 3366880"/>
              <a:gd name="connsiteX356" fmla="*/ 2073116 w 4367402"/>
              <a:gd name="connsiteY356" fmla="*/ 206555 h 3366880"/>
              <a:gd name="connsiteX357" fmla="*/ 1684211 w 4367402"/>
              <a:gd name="connsiteY357" fmla="*/ 1529387 h 3366880"/>
              <a:gd name="connsiteX358" fmla="*/ 1768412 w 4367402"/>
              <a:gd name="connsiteY358" fmla="*/ 1594062 h 3366880"/>
              <a:gd name="connsiteX359" fmla="*/ 1794129 w 4367402"/>
              <a:gd name="connsiteY359" fmla="*/ 1683026 h 3366880"/>
              <a:gd name="connsiteX360" fmla="*/ 1778794 w 4367402"/>
              <a:gd name="connsiteY360" fmla="*/ 1713411 h 3366880"/>
              <a:gd name="connsiteX361" fmla="*/ 1676876 w 4367402"/>
              <a:gd name="connsiteY361" fmla="*/ 1660642 h 3366880"/>
              <a:gd name="connsiteX362" fmla="*/ 1655731 w 4367402"/>
              <a:gd name="connsiteY362" fmla="*/ 1562820 h 3366880"/>
              <a:gd name="connsiteX363" fmla="*/ 1684211 w 4367402"/>
              <a:gd name="connsiteY363" fmla="*/ 1529387 h 3366880"/>
              <a:gd name="connsiteX364" fmla="*/ 1551622 w 4367402"/>
              <a:gd name="connsiteY364" fmla="*/ 1608445 h 3366880"/>
              <a:gd name="connsiteX365" fmla="*/ 1626108 w 4367402"/>
              <a:gd name="connsiteY365" fmla="*/ 1539865 h 3366880"/>
              <a:gd name="connsiteX366" fmla="*/ 1670780 w 4367402"/>
              <a:gd name="connsiteY366" fmla="*/ 1723698 h 3366880"/>
              <a:gd name="connsiteX367" fmla="*/ 1655064 w 4367402"/>
              <a:gd name="connsiteY367" fmla="*/ 1743414 h 3366880"/>
              <a:gd name="connsiteX368" fmla="*/ 1562481 w 4367402"/>
              <a:gd name="connsiteY368" fmla="*/ 1687121 h 3366880"/>
              <a:gd name="connsiteX369" fmla="*/ 1551622 w 4367402"/>
              <a:gd name="connsiteY369" fmla="*/ 1608445 h 3366880"/>
              <a:gd name="connsiteX370" fmla="*/ 1452944 w 4367402"/>
              <a:gd name="connsiteY370" fmla="*/ 2844980 h 3366880"/>
              <a:gd name="connsiteX371" fmla="*/ 1237297 w 4367402"/>
              <a:gd name="connsiteY371" fmla="*/ 2860983 h 3366880"/>
              <a:gd name="connsiteX372" fmla="*/ 1173290 w 4367402"/>
              <a:gd name="connsiteY372" fmla="*/ 2767256 h 3366880"/>
              <a:gd name="connsiteX373" fmla="*/ 1221200 w 4367402"/>
              <a:gd name="connsiteY373" fmla="*/ 2801737 h 3366880"/>
              <a:gd name="connsiteX374" fmla="*/ 1257872 w 4367402"/>
              <a:gd name="connsiteY374" fmla="*/ 2847457 h 3366880"/>
              <a:gd name="connsiteX375" fmla="*/ 1341977 w 4367402"/>
              <a:gd name="connsiteY375" fmla="*/ 2809929 h 3366880"/>
              <a:gd name="connsiteX376" fmla="*/ 1429322 w 4367402"/>
              <a:gd name="connsiteY376" fmla="*/ 2839837 h 3366880"/>
              <a:gd name="connsiteX377" fmla="*/ 1500378 w 4367402"/>
              <a:gd name="connsiteY377" fmla="*/ 2746397 h 3366880"/>
              <a:gd name="connsiteX378" fmla="*/ 1452944 w 4367402"/>
              <a:gd name="connsiteY378" fmla="*/ 2844980 h 3366880"/>
              <a:gd name="connsiteX379" fmla="*/ 1223963 w 4367402"/>
              <a:gd name="connsiteY379" fmla="*/ 2645908 h 3366880"/>
              <a:gd name="connsiteX380" fmla="*/ 1292733 w 4367402"/>
              <a:gd name="connsiteY380" fmla="*/ 2701820 h 3366880"/>
              <a:gd name="connsiteX381" fmla="*/ 1212818 w 4367402"/>
              <a:gd name="connsiteY381" fmla="*/ 2707344 h 3366880"/>
              <a:gd name="connsiteX382" fmla="*/ 1223963 w 4367402"/>
              <a:gd name="connsiteY382" fmla="*/ 2645908 h 3366880"/>
              <a:gd name="connsiteX383" fmla="*/ 1304639 w 4367402"/>
              <a:gd name="connsiteY383" fmla="*/ 2774686 h 3366880"/>
              <a:gd name="connsiteX384" fmla="*/ 1337310 w 4367402"/>
              <a:gd name="connsiteY384" fmla="*/ 2706297 h 3366880"/>
              <a:gd name="connsiteX385" fmla="*/ 1369505 w 4367402"/>
              <a:gd name="connsiteY385" fmla="*/ 2774686 h 3366880"/>
              <a:gd name="connsiteX386" fmla="*/ 1304639 w 4367402"/>
              <a:gd name="connsiteY386" fmla="*/ 2774686 h 3366880"/>
              <a:gd name="connsiteX387" fmla="*/ 1379506 w 4367402"/>
              <a:gd name="connsiteY387" fmla="*/ 2701725 h 3366880"/>
              <a:gd name="connsiteX388" fmla="*/ 1438656 w 4367402"/>
              <a:gd name="connsiteY388" fmla="*/ 2634288 h 3366880"/>
              <a:gd name="connsiteX389" fmla="*/ 1456468 w 4367402"/>
              <a:gd name="connsiteY389" fmla="*/ 2691914 h 3366880"/>
              <a:gd name="connsiteX390" fmla="*/ 1379506 w 4367402"/>
              <a:gd name="connsiteY390" fmla="*/ 2701725 h 3366880"/>
              <a:gd name="connsiteX391" fmla="*/ 1652969 w 4367402"/>
              <a:gd name="connsiteY391" fmla="*/ 2861745 h 3366880"/>
              <a:gd name="connsiteX392" fmla="*/ 1575340 w 4367402"/>
              <a:gd name="connsiteY392" fmla="*/ 2856411 h 3366880"/>
              <a:gd name="connsiteX393" fmla="*/ 1568768 w 4367402"/>
              <a:gd name="connsiteY393" fmla="*/ 2827359 h 3366880"/>
              <a:gd name="connsiteX394" fmla="*/ 1555909 w 4367402"/>
              <a:gd name="connsiteY394" fmla="*/ 2635907 h 3366880"/>
              <a:gd name="connsiteX395" fmla="*/ 1461040 w 4367402"/>
              <a:gd name="connsiteY395" fmla="*/ 2588377 h 3366880"/>
              <a:gd name="connsiteX396" fmla="*/ 1436180 w 4367402"/>
              <a:gd name="connsiteY396" fmla="*/ 2591806 h 3366880"/>
              <a:gd name="connsiteX397" fmla="*/ 1394555 w 4367402"/>
              <a:gd name="connsiteY397" fmla="*/ 2574375 h 3366880"/>
              <a:gd name="connsiteX398" fmla="*/ 1362551 w 4367402"/>
              <a:gd name="connsiteY398" fmla="*/ 2518178 h 3366880"/>
              <a:gd name="connsiteX399" fmla="*/ 1349312 w 4367402"/>
              <a:gd name="connsiteY399" fmla="*/ 2458742 h 3366880"/>
              <a:gd name="connsiteX400" fmla="*/ 1266825 w 4367402"/>
              <a:gd name="connsiteY400" fmla="*/ 2457694 h 3366880"/>
              <a:gd name="connsiteX401" fmla="*/ 1262253 w 4367402"/>
              <a:gd name="connsiteY401" fmla="*/ 2484078 h 3366880"/>
              <a:gd name="connsiteX402" fmla="*/ 1285494 w 4367402"/>
              <a:gd name="connsiteY402" fmla="*/ 2476268 h 3366880"/>
              <a:gd name="connsiteX403" fmla="*/ 1313783 w 4367402"/>
              <a:gd name="connsiteY403" fmla="*/ 2472934 h 3366880"/>
              <a:gd name="connsiteX404" fmla="*/ 1313783 w 4367402"/>
              <a:gd name="connsiteY404" fmla="*/ 2472934 h 3366880"/>
              <a:gd name="connsiteX405" fmla="*/ 1313783 w 4367402"/>
              <a:gd name="connsiteY405" fmla="*/ 2472934 h 3366880"/>
              <a:gd name="connsiteX406" fmla="*/ 1314926 w 4367402"/>
              <a:gd name="connsiteY406" fmla="*/ 2473791 h 3366880"/>
              <a:gd name="connsiteX407" fmla="*/ 1259967 w 4367402"/>
              <a:gd name="connsiteY407" fmla="*/ 2583996 h 3366880"/>
              <a:gd name="connsiteX408" fmla="*/ 1166622 w 4367402"/>
              <a:gd name="connsiteY408" fmla="*/ 2604093 h 3366880"/>
              <a:gd name="connsiteX409" fmla="*/ 1089184 w 4367402"/>
              <a:gd name="connsiteY409" fmla="*/ 2719822 h 3366880"/>
              <a:gd name="connsiteX410" fmla="*/ 1167765 w 4367402"/>
              <a:gd name="connsiteY410" fmla="*/ 2925657 h 3366880"/>
              <a:gd name="connsiteX411" fmla="*/ 1010507 w 4367402"/>
              <a:gd name="connsiteY411" fmla="*/ 2989856 h 3366880"/>
              <a:gd name="connsiteX412" fmla="*/ 1010507 w 4367402"/>
              <a:gd name="connsiteY412" fmla="*/ 2989856 h 3366880"/>
              <a:gd name="connsiteX413" fmla="*/ 1010507 w 4367402"/>
              <a:gd name="connsiteY413" fmla="*/ 2989856 h 3366880"/>
              <a:gd name="connsiteX414" fmla="*/ 955739 w 4367402"/>
              <a:gd name="connsiteY414" fmla="*/ 2987855 h 3366880"/>
              <a:gd name="connsiteX415" fmla="*/ 861822 w 4367402"/>
              <a:gd name="connsiteY415" fmla="*/ 2808881 h 3366880"/>
              <a:gd name="connsiteX416" fmla="*/ 860393 w 4367402"/>
              <a:gd name="connsiteY416" fmla="*/ 2769733 h 3366880"/>
              <a:gd name="connsiteX417" fmla="*/ 860393 w 4367402"/>
              <a:gd name="connsiteY417" fmla="*/ 2769733 h 3366880"/>
              <a:gd name="connsiteX418" fmla="*/ 930116 w 4367402"/>
              <a:gd name="connsiteY418" fmla="*/ 2596473 h 3366880"/>
              <a:gd name="connsiteX419" fmla="*/ 966026 w 4367402"/>
              <a:gd name="connsiteY419" fmla="*/ 2524560 h 3366880"/>
              <a:gd name="connsiteX420" fmla="*/ 1038892 w 4367402"/>
              <a:gd name="connsiteY420" fmla="*/ 2449693 h 3366880"/>
              <a:gd name="connsiteX421" fmla="*/ 1041559 w 4367402"/>
              <a:gd name="connsiteY421" fmla="*/ 2446455 h 3366880"/>
              <a:gd name="connsiteX422" fmla="*/ 1054799 w 4367402"/>
              <a:gd name="connsiteY422" fmla="*/ 2441787 h 3366880"/>
              <a:gd name="connsiteX423" fmla="*/ 1171099 w 4367402"/>
              <a:gd name="connsiteY423" fmla="*/ 2426833 h 3366880"/>
              <a:gd name="connsiteX424" fmla="*/ 1133856 w 4367402"/>
              <a:gd name="connsiteY424" fmla="*/ 2391114 h 3366880"/>
              <a:gd name="connsiteX425" fmla="*/ 1220343 w 4367402"/>
              <a:gd name="connsiteY425" fmla="*/ 2319486 h 3366880"/>
              <a:gd name="connsiteX426" fmla="*/ 1016032 w 4367402"/>
              <a:gd name="connsiteY426" fmla="*/ 2405402 h 3366880"/>
              <a:gd name="connsiteX427" fmla="*/ 954119 w 4367402"/>
              <a:gd name="connsiteY427" fmla="*/ 2357396 h 3366880"/>
              <a:gd name="connsiteX428" fmla="*/ 956501 w 4367402"/>
              <a:gd name="connsiteY428" fmla="*/ 2342061 h 3366880"/>
              <a:gd name="connsiteX429" fmla="*/ 962501 w 4367402"/>
              <a:gd name="connsiteY429" fmla="*/ 2317581 h 3366880"/>
              <a:gd name="connsiteX430" fmla="*/ 966978 w 4367402"/>
              <a:gd name="connsiteY430" fmla="*/ 2258907 h 3366880"/>
              <a:gd name="connsiteX431" fmla="*/ 940689 w 4367402"/>
              <a:gd name="connsiteY431" fmla="*/ 2319582 h 3366880"/>
              <a:gd name="connsiteX432" fmla="*/ 940689 w 4367402"/>
              <a:gd name="connsiteY432" fmla="*/ 2319582 h 3366880"/>
              <a:gd name="connsiteX433" fmla="*/ 940689 w 4367402"/>
              <a:gd name="connsiteY433" fmla="*/ 2319582 h 3366880"/>
              <a:gd name="connsiteX434" fmla="*/ 937641 w 4367402"/>
              <a:gd name="connsiteY434" fmla="*/ 2448550 h 3366880"/>
              <a:gd name="connsiteX435" fmla="*/ 911638 w 4367402"/>
              <a:gd name="connsiteY435" fmla="*/ 2511225 h 3366880"/>
              <a:gd name="connsiteX436" fmla="*/ 823341 w 4367402"/>
              <a:gd name="connsiteY436" fmla="*/ 2695819 h 3366880"/>
              <a:gd name="connsiteX437" fmla="*/ 754094 w 4367402"/>
              <a:gd name="connsiteY437" fmla="*/ 2581995 h 3366880"/>
              <a:gd name="connsiteX438" fmla="*/ 677990 w 4367402"/>
              <a:gd name="connsiteY438" fmla="*/ 2429976 h 3366880"/>
              <a:gd name="connsiteX439" fmla="*/ 680466 w 4367402"/>
              <a:gd name="connsiteY439" fmla="*/ 2218236 h 3366880"/>
              <a:gd name="connsiteX440" fmla="*/ 702088 w 4367402"/>
              <a:gd name="connsiteY440" fmla="*/ 2160419 h 3366880"/>
              <a:gd name="connsiteX441" fmla="*/ 768668 w 4367402"/>
              <a:gd name="connsiteY441" fmla="*/ 2100411 h 3366880"/>
              <a:gd name="connsiteX442" fmla="*/ 857631 w 4367402"/>
              <a:gd name="connsiteY442" fmla="*/ 2056406 h 3366880"/>
              <a:gd name="connsiteX443" fmla="*/ 960501 w 4367402"/>
              <a:gd name="connsiteY443" fmla="*/ 2013638 h 3366880"/>
              <a:gd name="connsiteX444" fmla="*/ 960501 w 4367402"/>
              <a:gd name="connsiteY444" fmla="*/ 2013638 h 3366880"/>
              <a:gd name="connsiteX445" fmla="*/ 1007936 w 4367402"/>
              <a:gd name="connsiteY445" fmla="*/ 1999923 h 3366880"/>
              <a:gd name="connsiteX446" fmla="*/ 997839 w 4367402"/>
              <a:gd name="connsiteY446" fmla="*/ 1958774 h 3366880"/>
              <a:gd name="connsiteX447" fmla="*/ 723329 w 4367402"/>
              <a:gd name="connsiteY447" fmla="*/ 2086695 h 3366880"/>
              <a:gd name="connsiteX448" fmla="*/ 739331 w 4367402"/>
              <a:gd name="connsiteY448" fmla="*/ 1990398 h 3366880"/>
              <a:gd name="connsiteX449" fmla="*/ 771144 w 4367402"/>
              <a:gd name="connsiteY449" fmla="*/ 1929819 h 3366880"/>
              <a:gd name="connsiteX450" fmla="*/ 1009936 w 4367402"/>
              <a:gd name="connsiteY450" fmla="*/ 1715411 h 3366880"/>
              <a:gd name="connsiteX451" fmla="*/ 1042035 w 4367402"/>
              <a:gd name="connsiteY451" fmla="*/ 1703409 h 3366880"/>
              <a:gd name="connsiteX452" fmla="*/ 1142429 w 4367402"/>
              <a:gd name="connsiteY452" fmla="*/ 1652736 h 3366880"/>
              <a:gd name="connsiteX453" fmla="*/ 1162145 w 4367402"/>
              <a:gd name="connsiteY453" fmla="*/ 1647498 h 3366880"/>
              <a:gd name="connsiteX454" fmla="*/ 1306354 w 4367402"/>
              <a:gd name="connsiteY454" fmla="*/ 1642163 h 3366880"/>
              <a:gd name="connsiteX455" fmla="*/ 1391412 w 4367402"/>
              <a:gd name="connsiteY455" fmla="*/ 1618637 h 3366880"/>
              <a:gd name="connsiteX456" fmla="*/ 1421225 w 4367402"/>
              <a:gd name="connsiteY456" fmla="*/ 1674929 h 3366880"/>
              <a:gd name="connsiteX457" fmla="*/ 1441609 w 4367402"/>
              <a:gd name="connsiteY457" fmla="*/ 1742652 h 3366880"/>
              <a:gd name="connsiteX458" fmla="*/ 1402747 w 4367402"/>
              <a:gd name="connsiteY458" fmla="*/ 1803517 h 3366880"/>
              <a:gd name="connsiteX459" fmla="*/ 1368266 w 4367402"/>
              <a:gd name="connsiteY459" fmla="*/ 1804850 h 3366880"/>
              <a:gd name="connsiteX460" fmla="*/ 1352931 w 4367402"/>
              <a:gd name="connsiteY460" fmla="*/ 1819233 h 3366880"/>
              <a:gd name="connsiteX461" fmla="*/ 1352931 w 4367402"/>
              <a:gd name="connsiteY461" fmla="*/ 1819233 h 3366880"/>
              <a:gd name="connsiteX462" fmla="*/ 1438561 w 4367402"/>
              <a:gd name="connsiteY462" fmla="*/ 2216140 h 3366880"/>
              <a:gd name="connsiteX463" fmla="*/ 1442752 w 4367402"/>
              <a:gd name="connsiteY463" fmla="*/ 2222617 h 3366880"/>
              <a:gd name="connsiteX464" fmla="*/ 1540193 w 4367402"/>
              <a:gd name="connsiteY464" fmla="*/ 2295293 h 3366880"/>
              <a:gd name="connsiteX465" fmla="*/ 1577626 w 4367402"/>
              <a:gd name="connsiteY465" fmla="*/ 2326440 h 3366880"/>
              <a:gd name="connsiteX466" fmla="*/ 1603820 w 4367402"/>
              <a:gd name="connsiteY466" fmla="*/ 2489317 h 3366880"/>
              <a:gd name="connsiteX467" fmla="*/ 1603820 w 4367402"/>
              <a:gd name="connsiteY467" fmla="*/ 2489317 h 3366880"/>
              <a:gd name="connsiteX468" fmla="*/ 1668209 w 4367402"/>
              <a:gd name="connsiteY468" fmla="*/ 2843552 h 3366880"/>
              <a:gd name="connsiteX469" fmla="*/ 1652969 w 4367402"/>
              <a:gd name="connsiteY469" fmla="*/ 2861745 h 3366880"/>
              <a:gd name="connsiteX470" fmla="*/ 1695069 w 4367402"/>
              <a:gd name="connsiteY470" fmla="*/ 1903911 h 3366880"/>
              <a:gd name="connsiteX471" fmla="*/ 1627537 w 4367402"/>
              <a:gd name="connsiteY471" fmla="*/ 1918198 h 3366880"/>
              <a:gd name="connsiteX472" fmla="*/ 1600391 w 4367402"/>
              <a:gd name="connsiteY472" fmla="*/ 1864382 h 3366880"/>
              <a:gd name="connsiteX473" fmla="*/ 1595438 w 4367402"/>
              <a:gd name="connsiteY473" fmla="*/ 1849808 h 3366880"/>
              <a:gd name="connsiteX474" fmla="*/ 1662779 w 4367402"/>
              <a:gd name="connsiteY474" fmla="*/ 1764369 h 3366880"/>
              <a:gd name="connsiteX475" fmla="*/ 1682115 w 4367402"/>
              <a:gd name="connsiteY475" fmla="*/ 1778371 h 3366880"/>
              <a:gd name="connsiteX476" fmla="*/ 1708499 w 4367402"/>
              <a:gd name="connsiteY476" fmla="*/ 1895338 h 3366880"/>
              <a:gd name="connsiteX477" fmla="*/ 1695069 w 4367402"/>
              <a:gd name="connsiteY477" fmla="*/ 1903911 h 3366880"/>
              <a:gd name="connsiteX478" fmla="*/ 1772507 w 4367402"/>
              <a:gd name="connsiteY478" fmla="*/ 1885527 h 3366880"/>
              <a:gd name="connsiteX479" fmla="*/ 1747171 w 4367402"/>
              <a:gd name="connsiteY479" fmla="*/ 1892099 h 3366880"/>
              <a:gd name="connsiteX480" fmla="*/ 1726787 w 4367402"/>
              <a:gd name="connsiteY480" fmla="*/ 1876002 h 3366880"/>
              <a:gd name="connsiteX481" fmla="*/ 1703927 w 4367402"/>
              <a:gd name="connsiteY481" fmla="*/ 1782181 h 3366880"/>
              <a:gd name="connsiteX482" fmla="*/ 1724787 w 4367402"/>
              <a:gd name="connsiteY482" fmla="*/ 1749034 h 3366880"/>
              <a:gd name="connsiteX483" fmla="*/ 1824133 w 4367402"/>
              <a:gd name="connsiteY483" fmla="*/ 1798945 h 3366880"/>
              <a:gd name="connsiteX484" fmla="*/ 1772507 w 4367402"/>
              <a:gd name="connsiteY484" fmla="*/ 1885527 h 3366880"/>
              <a:gd name="connsiteX485" fmla="*/ 2600516 w 4367402"/>
              <a:gd name="connsiteY485" fmla="*/ 2586853 h 3366880"/>
              <a:gd name="connsiteX486" fmla="*/ 2598325 w 4367402"/>
              <a:gd name="connsiteY486" fmla="*/ 2520845 h 3366880"/>
              <a:gd name="connsiteX487" fmla="*/ 2600516 w 4367402"/>
              <a:gd name="connsiteY487" fmla="*/ 2586853 h 3366880"/>
              <a:gd name="connsiteX488" fmla="*/ 2599182 w 4367402"/>
              <a:gd name="connsiteY488" fmla="*/ 2499414 h 3366880"/>
              <a:gd name="connsiteX489" fmla="*/ 2598039 w 4367402"/>
              <a:gd name="connsiteY489" fmla="*/ 2417594 h 3366880"/>
              <a:gd name="connsiteX490" fmla="*/ 2599182 w 4367402"/>
              <a:gd name="connsiteY490" fmla="*/ 2499414 h 3366880"/>
              <a:gd name="connsiteX491" fmla="*/ 2339531 w 4367402"/>
              <a:gd name="connsiteY491" fmla="*/ 994082 h 3366880"/>
              <a:gd name="connsiteX492" fmla="*/ 2456974 w 4367402"/>
              <a:gd name="connsiteY492" fmla="*/ 1103430 h 3366880"/>
              <a:gd name="connsiteX493" fmla="*/ 2429637 w 4367402"/>
              <a:gd name="connsiteY493" fmla="*/ 1135719 h 3366880"/>
              <a:gd name="connsiteX494" fmla="*/ 2390966 w 4367402"/>
              <a:gd name="connsiteY494" fmla="*/ 1135434 h 3366880"/>
              <a:gd name="connsiteX495" fmla="*/ 2309622 w 4367402"/>
              <a:gd name="connsiteY495" fmla="*/ 1063139 h 3366880"/>
              <a:gd name="connsiteX496" fmla="*/ 2303431 w 4367402"/>
              <a:gd name="connsiteY496" fmla="*/ 1032849 h 3366880"/>
              <a:gd name="connsiteX497" fmla="*/ 2339531 w 4367402"/>
              <a:gd name="connsiteY497" fmla="*/ 994082 h 3366880"/>
              <a:gd name="connsiteX498" fmla="*/ 2458307 w 4367402"/>
              <a:gd name="connsiteY498" fmla="*/ 1163342 h 3366880"/>
              <a:gd name="connsiteX499" fmla="*/ 2373249 w 4367402"/>
              <a:gd name="connsiteY499" fmla="*/ 1276880 h 3366880"/>
              <a:gd name="connsiteX500" fmla="*/ 2341150 w 4367402"/>
              <a:gd name="connsiteY500" fmla="*/ 1260687 h 3366880"/>
              <a:gd name="connsiteX501" fmla="*/ 2330672 w 4367402"/>
              <a:gd name="connsiteY501" fmla="*/ 1199822 h 3366880"/>
              <a:gd name="connsiteX502" fmla="*/ 2359247 w 4367402"/>
              <a:gd name="connsiteY502" fmla="*/ 1162770 h 3366880"/>
              <a:gd name="connsiteX503" fmla="*/ 2458307 w 4367402"/>
              <a:gd name="connsiteY503" fmla="*/ 1163342 h 3366880"/>
              <a:gd name="connsiteX504" fmla="*/ 2309622 w 4367402"/>
              <a:gd name="connsiteY504" fmla="*/ 1232874 h 3366880"/>
              <a:gd name="connsiteX505" fmla="*/ 2312194 w 4367402"/>
              <a:gd name="connsiteY505" fmla="*/ 1286881 h 3366880"/>
              <a:gd name="connsiteX506" fmla="*/ 2246757 w 4367402"/>
              <a:gd name="connsiteY506" fmla="*/ 1275737 h 3366880"/>
              <a:gd name="connsiteX507" fmla="*/ 2170081 w 4367402"/>
              <a:gd name="connsiteY507" fmla="*/ 1192774 h 3366880"/>
              <a:gd name="connsiteX508" fmla="*/ 2195132 w 4367402"/>
              <a:gd name="connsiteY508" fmla="*/ 1158865 h 3366880"/>
              <a:gd name="connsiteX509" fmla="*/ 2229993 w 4367402"/>
              <a:gd name="connsiteY509" fmla="*/ 1159056 h 3366880"/>
              <a:gd name="connsiteX510" fmla="*/ 2309622 w 4367402"/>
              <a:gd name="connsiteY510" fmla="*/ 1232874 h 3366880"/>
              <a:gd name="connsiteX511" fmla="*/ 2165033 w 4367402"/>
              <a:gd name="connsiteY511" fmla="*/ 1107525 h 3366880"/>
              <a:gd name="connsiteX512" fmla="*/ 2269808 w 4367402"/>
              <a:gd name="connsiteY512" fmla="*/ 995607 h 3366880"/>
              <a:gd name="connsiteX513" fmla="*/ 2292858 w 4367402"/>
              <a:gd name="connsiteY513" fmla="*/ 1134576 h 3366880"/>
              <a:gd name="connsiteX514" fmla="*/ 2183416 w 4367402"/>
              <a:gd name="connsiteY514" fmla="*/ 1134767 h 3366880"/>
              <a:gd name="connsiteX515" fmla="*/ 2165033 w 4367402"/>
              <a:gd name="connsiteY515" fmla="*/ 1107525 h 3366880"/>
              <a:gd name="connsiteX516" fmla="*/ 2169890 w 4367402"/>
              <a:gd name="connsiteY516" fmla="*/ 189220 h 3366880"/>
              <a:gd name="connsiteX517" fmla="*/ 2150840 w 4367402"/>
              <a:gd name="connsiteY517" fmla="*/ 219033 h 3366880"/>
              <a:gd name="connsiteX518" fmla="*/ 2152841 w 4367402"/>
              <a:gd name="connsiteY518" fmla="*/ 187505 h 3366880"/>
              <a:gd name="connsiteX519" fmla="*/ 2169890 w 4367402"/>
              <a:gd name="connsiteY519" fmla="*/ 189220 h 3366880"/>
              <a:gd name="connsiteX520" fmla="*/ 2160746 w 4367402"/>
              <a:gd name="connsiteY520" fmla="*/ 136451 h 3366880"/>
              <a:gd name="connsiteX521" fmla="*/ 2146554 w 4367402"/>
              <a:gd name="connsiteY521" fmla="*/ 145786 h 3366880"/>
              <a:gd name="connsiteX522" fmla="*/ 2127218 w 4367402"/>
              <a:gd name="connsiteY522" fmla="*/ 115782 h 3366880"/>
              <a:gd name="connsiteX523" fmla="*/ 2160746 w 4367402"/>
              <a:gd name="connsiteY523" fmla="*/ 136451 h 3366880"/>
              <a:gd name="connsiteX524" fmla="*/ 2051590 w 4367402"/>
              <a:gd name="connsiteY524" fmla="*/ 2315295 h 3366880"/>
              <a:gd name="connsiteX525" fmla="*/ 2086070 w 4367402"/>
              <a:gd name="connsiteY525" fmla="*/ 2262051 h 3366880"/>
              <a:gd name="connsiteX526" fmla="*/ 2086070 w 4367402"/>
              <a:gd name="connsiteY526" fmla="*/ 2317200 h 3366880"/>
              <a:gd name="connsiteX527" fmla="*/ 2065211 w 4367402"/>
              <a:gd name="connsiteY527" fmla="*/ 2333679 h 3366880"/>
              <a:gd name="connsiteX528" fmla="*/ 2051590 w 4367402"/>
              <a:gd name="connsiteY528" fmla="*/ 2315295 h 3366880"/>
              <a:gd name="connsiteX529" fmla="*/ 2070259 w 4367402"/>
              <a:gd name="connsiteY529" fmla="*/ 2357396 h 3366880"/>
              <a:gd name="connsiteX530" fmla="*/ 2090166 w 4367402"/>
              <a:gd name="connsiteY530" fmla="*/ 2394067 h 3366880"/>
              <a:gd name="connsiteX531" fmla="*/ 2066544 w 4367402"/>
              <a:gd name="connsiteY531" fmla="*/ 2424357 h 3366880"/>
              <a:gd name="connsiteX532" fmla="*/ 2046446 w 4367402"/>
              <a:gd name="connsiteY532" fmla="*/ 2391495 h 3366880"/>
              <a:gd name="connsiteX533" fmla="*/ 2070259 w 4367402"/>
              <a:gd name="connsiteY533" fmla="*/ 2357396 h 3366880"/>
              <a:gd name="connsiteX534" fmla="*/ 2015490 w 4367402"/>
              <a:gd name="connsiteY534" fmla="*/ 1572821 h 3366880"/>
              <a:gd name="connsiteX535" fmla="*/ 1970056 w 4367402"/>
              <a:gd name="connsiteY535" fmla="*/ 1581013 h 3366880"/>
              <a:gd name="connsiteX536" fmla="*/ 1892332 w 4367402"/>
              <a:gd name="connsiteY536" fmla="*/ 1534721 h 3366880"/>
              <a:gd name="connsiteX537" fmla="*/ 1913192 w 4367402"/>
              <a:gd name="connsiteY537" fmla="*/ 1487001 h 3366880"/>
              <a:gd name="connsiteX538" fmla="*/ 2012728 w 4367402"/>
              <a:gd name="connsiteY538" fmla="*/ 1436709 h 3366880"/>
              <a:gd name="connsiteX539" fmla="*/ 2037493 w 4367402"/>
              <a:gd name="connsiteY539" fmla="*/ 1447091 h 3366880"/>
              <a:gd name="connsiteX540" fmla="*/ 2047970 w 4367402"/>
              <a:gd name="connsiteY540" fmla="*/ 1545866 h 3366880"/>
              <a:gd name="connsiteX541" fmla="*/ 2015490 w 4367402"/>
              <a:gd name="connsiteY541" fmla="*/ 1572821 h 3366880"/>
              <a:gd name="connsiteX542" fmla="*/ 2046922 w 4367402"/>
              <a:gd name="connsiteY542" fmla="*/ 2479887 h 3366880"/>
              <a:gd name="connsiteX543" fmla="*/ 2067687 w 4367402"/>
              <a:gd name="connsiteY543" fmla="*/ 2447788 h 3366880"/>
              <a:gd name="connsiteX544" fmla="*/ 2091976 w 4367402"/>
              <a:gd name="connsiteY544" fmla="*/ 2485507 h 3366880"/>
              <a:gd name="connsiteX545" fmla="*/ 2065877 w 4367402"/>
              <a:gd name="connsiteY545" fmla="*/ 2513034 h 3366880"/>
              <a:gd name="connsiteX546" fmla="*/ 2046922 w 4367402"/>
              <a:gd name="connsiteY546" fmla="*/ 2479887 h 3366880"/>
              <a:gd name="connsiteX547" fmla="*/ 2049875 w 4367402"/>
              <a:gd name="connsiteY547" fmla="*/ 2563612 h 3366880"/>
              <a:gd name="connsiteX548" fmla="*/ 2070735 w 4367402"/>
              <a:gd name="connsiteY548" fmla="*/ 2535989 h 3366880"/>
              <a:gd name="connsiteX549" fmla="*/ 2091023 w 4367402"/>
              <a:gd name="connsiteY549" fmla="*/ 2565422 h 3366880"/>
              <a:gd name="connsiteX550" fmla="*/ 2069592 w 4367402"/>
              <a:gd name="connsiteY550" fmla="*/ 2600379 h 3366880"/>
              <a:gd name="connsiteX551" fmla="*/ 2049875 w 4367402"/>
              <a:gd name="connsiteY551" fmla="*/ 2563612 h 3366880"/>
              <a:gd name="connsiteX552" fmla="*/ 2053019 w 4367402"/>
              <a:gd name="connsiteY552" fmla="*/ 2655338 h 3366880"/>
              <a:gd name="connsiteX553" fmla="*/ 2073116 w 4367402"/>
              <a:gd name="connsiteY553" fmla="*/ 2628763 h 3366880"/>
              <a:gd name="connsiteX554" fmla="*/ 2092547 w 4367402"/>
              <a:gd name="connsiteY554" fmla="*/ 2660196 h 3366880"/>
              <a:gd name="connsiteX555" fmla="*/ 2072164 w 4367402"/>
              <a:gd name="connsiteY555" fmla="*/ 2692390 h 3366880"/>
              <a:gd name="connsiteX556" fmla="*/ 2053019 w 4367402"/>
              <a:gd name="connsiteY556" fmla="*/ 2655338 h 3366880"/>
              <a:gd name="connsiteX557" fmla="*/ 2075688 w 4367402"/>
              <a:gd name="connsiteY557" fmla="*/ 2870412 h 3366880"/>
              <a:gd name="connsiteX558" fmla="*/ 2060829 w 4367402"/>
              <a:gd name="connsiteY558" fmla="*/ 2834027 h 3366880"/>
              <a:gd name="connsiteX559" fmla="*/ 2077212 w 4367402"/>
              <a:gd name="connsiteY559" fmla="*/ 2808119 h 3366880"/>
              <a:gd name="connsiteX560" fmla="*/ 2093024 w 4367402"/>
              <a:gd name="connsiteY560" fmla="*/ 2839932 h 3366880"/>
              <a:gd name="connsiteX561" fmla="*/ 2075688 w 4367402"/>
              <a:gd name="connsiteY561" fmla="*/ 2870412 h 3366880"/>
              <a:gd name="connsiteX562" fmla="*/ 2070926 w 4367402"/>
              <a:gd name="connsiteY562" fmla="*/ 2781925 h 3366880"/>
              <a:gd name="connsiteX563" fmla="*/ 2054257 w 4367402"/>
              <a:gd name="connsiteY563" fmla="*/ 2748492 h 3366880"/>
              <a:gd name="connsiteX564" fmla="*/ 2072450 w 4367402"/>
              <a:gd name="connsiteY564" fmla="*/ 2716298 h 3366880"/>
              <a:gd name="connsiteX565" fmla="*/ 2092928 w 4367402"/>
              <a:gd name="connsiteY565" fmla="*/ 2747445 h 3366880"/>
              <a:gd name="connsiteX566" fmla="*/ 2070926 w 4367402"/>
              <a:gd name="connsiteY566" fmla="*/ 2781925 h 3366880"/>
              <a:gd name="connsiteX567" fmla="*/ 2108930 w 4367402"/>
              <a:gd name="connsiteY567" fmla="*/ 2385209 h 3366880"/>
              <a:gd name="connsiteX568" fmla="*/ 2137601 w 4367402"/>
              <a:gd name="connsiteY568" fmla="*/ 2356062 h 3366880"/>
              <a:gd name="connsiteX569" fmla="*/ 2156746 w 4367402"/>
              <a:gd name="connsiteY569" fmla="*/ 2355205 h 3366880"/>
              <a:gd name="connsiteX570" fmla="*/ 2208657 w 4367402"/>
              <a:gd name="connsiteY570" fmla="*/ 2381304 h 3366880"/>
              <a:gd name="connsiteX571" fmla="*/ 2159984 w 4367402"/>
              <a:gd name="connsiteY571" fmla="*/ 2418927 h 3366880"/>
              <a:gd name="connsiteX572" fmla="*/ 2108930 w 4367402"/>
              <a:gd name="connsiteY572" fmla="*/ 2385209 h 3366880"/>
              <a:gd name="connsiteX573" fmla="*/ 2148269 w 4367402"/>
              <a:gd name="connsiteY573" fmla="*/ 2443978 h 3366880"/>
              <a:gd name="connsiteX574" fmla="*/ 2209133 w 4367402"/>
              <a:gd name="connsiteY574" fmla="*/ 2469696 h 3366880"/>
              <a:gd name="connsiteX575" fmla="*/ 2156365 w 4367402"/>
              <a:gd name="connsiteY575" fmla="*/ 2507129 h 3366880"/>
              <a:gd name="connsiteX576" fmla="*/ 2113979 w 4367402"/>
              <a:gd name="connsiteY576" fmla="*/ 2481792 h 3366880"/>
              <a:gd name="connsiteX577" fmla="*/ 2148269 w 4367402"/>
              <a:gd name="connsiteY577" fmla="*/ 2443978 h 3366880"/>
              <a:gd name="connsiteX578" fmla="*/ 2163318 w 4367402"/>
              <a:gd name="connsiteY578" fmla="*/ 2535513 h 3366880"/>
              <a:gd name="connsiteX579" fmla="*/ 2210086 w 4367402"/>
              <a:gd name="connsiteY579" fmla="*/ 2562755 h 3366880"/>
              <a:gd name="connsiteX580" fmla="*/ 2172938 w 4367402"/>
              <a:gd name="connsiteY580" fmla="*/ 2598093 h 3366880"/>
              <a:gd name="connsiteX581" fmla="*/ 2114836 w 4367402"/>
              <a:gd name="connsiteY581" fmla="*/ 2568565 h 3366880"/>
              <a:gd name="connsiteX582" fmla="*/ 2163318 w 4367402"/>
              <a:gd name="connsiteY582" fmla="*/ 2535513 h 3366880"/>
              <a:gd name="connsiteX583" fmla="*/ 2163128 w 4367402"/>
              <a:gd name="connsiteY583" fmla="*/ 2624381 h 3366880"/>
              <a:gd name="connsiteX584" fmla="*/ 2211229 w 4367402"/>
              <a:gd name="connsiteY584" fmla="*/ 2652956 h 3366880"/>
              <a:gd name="connsiteX585" fmla="*/ 2148554 w 4367402"/>
              <a:gd name="connsiteY585" fmla="*/ 2689056 h 3366880"/>
              <a:gd name="connsiteX586" fmla="*/ 2116741 w 4367402"/>
              <a:gd name="connsiteY586" fmla="*/ 2656767 h 3366880"/>
              <a:gd name="connsiteX587" fmla="*/ 2163128 w 4367402"/>
              <a:gd name="connsiteY587" fmla="*/ 2624381 h 3366880"/>
              <a:gd name="connsiteX588" fmla="*/ 2165699 w 4367402"/>
              <a:gd name="connsiteY588" fmla="*/ 2715250 h 3366880"/>
              <a:gd name="connsiteX589" fmla="*/ 2212848 w 4367402"/>
              <a:gd name="connsiteY589" fmla="*/ 2743635 h 3366880"/>
              <a:gd name="connsiteX590" fmla="*/ 2172938 w 4367402"/>
              <a:gd name="connsiteY590" fmla="*/ 2777258 h 3366880"/>
              <a:gd name="connsiteX591" fmla="*/ 2120551 w 4367402"/>
              <a:gd name="connsiteY591" fmla="*/ 2746111 h 3366880"/>
              <a:gd name="connsiteX592" fmla="*/ 2165699 w 4367402"/>
              <a:gd name="connsiteY592" fmla="*/ 2715250 h 3366880"/>
              <a:gd name="connsiteX593" fmla="*/ 2177510 w 4367402"/>
              <a:gd name="connsiteY593" fmla="*/ 2865459 h 3366880"/>
              <a:gd name="connsiteX594" fmla="*/ 2164366 w 4367402"/>
              <a:gd name="connsiteY594" fmla="*/ 2865459 h 3366880"/>
              <a:gd name="connsiteX595" fmla="*/ 2122551 w 4367402"/>
              <a:gd name="connsiteY595" fmla="*/ 2829455 h 3366880"/>
              <a:gd name="connsiteX596" fmla="*/ 2149031 w 4367402"/>
              <a:gd name="connsiteY596" fmla="*/ 2802404 h 3366880"/>
              <a:gd name="connsiteX597" fmla="*/ 2175891 w 4367402"/>
              <a:gd name="connsiteY597" fmla="*/ 2801642 h 3366880"/>
              <a:gd name="connsiteX598" fmla="*/ 2215801 w 4367402"/>
              <a:gd name="connsiteY598" fmla="*/ 2830026 h 3366880"/>
              <a:gd name="connsiteX599" fmla="*/ 2177510 w 4367402"/>
              <a:gd name="connsiteY599" fmla="*/ 2865459 h 3366880"/>
              <a:gd name="connsiteX600" fmla="*/ 2272284 w 4367402"/>
              <a:gd name="connsiteY600" fmla="*/ 2441978 h 3366880"/>
              <a:gd name="connsiteX601" fmla="*/ 2286286 w 4367402"/>
              <a:gd name="connsiteY601" fmla="*/ 2441978 h 3366880"/>
              <a:gd name="connsiteX602" fmla="*/ 2327434 w 4367402"/>
              <a:gd name="connsiteY602" fmla="*/ 2478363 h 3366880"/>
              <a:gd name="connsiteX603" fmla="*/ 2299811 w 4367402"/>
              <a:gd name="connsiteY603" fmla="*/ 2504652 h 3366880"/>
              <a:gd name="connsiteX604" fmla="*/ 2272665 w 4367402"/>
              <a:gd name="connsiteY604" fmla="*/ 2505033 h 3366880"/>
              <a:gd name="connsiteX605" fmla="*/ 2231327 w 4367402"/>
              <a:gd name="connsiteY605" fmla="*/ 2477982 h 3366880"/>
              <a:gd name="connsiteX606" fmla="*/ 2272284 w 4367402"/>
              <a:gd name="connsiteY606" fmla="*/ 2441978 h 3366880"/>
              <a:gd name="connsiteX607" fmla="*/ 2232089 w 4367402"/>
              <a:gd name="connsiteY607" fmla="*/ 2370350 h 3366880"/>
              <a:gd name="connsiteX608" fmla="*/ 2252091 w 4367402"/>
              <a:gd name="connsiteY608" fmla="*/ 2349681 h 3366880"/>
              <a:gd name="connsiteX609" fmla="*/ 2286667 w 4367402"/>
              <a:gd name="connsiteY609" fmla="*/ 2349300 h 3366880"/>
              <a:gd name="connsiteX610" fmla="*/ 2327815 w 4367402"/>
              <a:gd name="connsiteY610" fmla="*/ 2380161 h 3366880"/>
              <a:gd name="connsiteX611" fmla="*/ 2287429 w 4367402"/>
              <a:gd name="connsiteY611" fmla="*/ 2411879 h 3366880"/>
              <a:gd name="connsiteX612" fmla="*/ 2272189 w 4367402"/>
              <a:gd name="connsiteY612" fmla="*/ 2411879 h 3366880"/>
              <a:gd name="connsiteX613" fmla="*/ 2232089 w 4367402"/>
              <a:gd name="connsiteY613" fmla="*/ 2370350 h 3366880"/>
              <a:gd name="connsiteX614" fmla="*/ 2266188 w 4367402"/>
              <a:gd name="connsiteY614" fmla="*/ 2530655 h 3366880"/>
              <a:gd name="connsiteX615" fmla="*/ 2327815 w 4367402"/>
              <a:gd name="connsiteY615" fmla="*/ 2554468 h 3366880"/>
              <a:gd name="connsiteX616" fmla="*/ 2270951 w 4367402"/>
              <a:gd name="connsiteY616" fmla="*/ 2592568 h 3366880"/>
              <a:gd name="connsiteX617" fmla="*/ 2233327 w 4367402"/>
              <a:gd name="connsiteY617" fmla="*/ 2570661 h 3366880"/>
              <a:gd name="connsiteX618" fmla="*/ 2266188 w 4367402"/>
              <a:gd name="connsiteY618" fmla="*/ 2530655 h 3366880"/>
              <a:gd name="connsiteX619" fmla="*/ 2286381 w 4367402"/>
              <a:gd name="connsiteY619" fmla="*/ 2620095 h 3366880"/>
              <a:gd name="connsiteX620" fmla="*/ 2329720 w 4367402"/>
              <a:gd name="connsiteY620" fmla="*/ 2645241 h 3366880"/>
              <a:gd name="connsiteX621" fmla="*/ 2297621 w 4367402"/>
              <a:gd name="connsiteY621" fmla="*/ 2682770 h 3366880"/>
              <a:gd name="connsiteX622" fmla="*/ 2236661 w 4367402"/>
              <a:gd name="connsiteY622" fmla="*/ 2652004 h 3366880"/>
              <a:gd name="connsiteX623" fmla="*/ 2286381 w 4367402"/>
              <a:gd name="connsiteY623" fmla="*/ 2620095 h 3366880"/>
              <a:gd name="connsiteX624" fmla="*/ 2277523 w 4367402"/>
              <a:gd name="connsiteY624" fmla="*/ 2708106 h 3366880"/>
              <a:gd name="connsiteX625" fmla="*/ 2332577 w 4367402"/>
              <a:gd name="connsiteY625" fmla="*/ 2737158 h 3366880"/>
              <a:gd name="connsiteX626" fmla="*/ 2285524 w 4367402"/>
              <a:gd name="connsiteY626" fmla="*/ 2770781 h 3366880"/>
              <a:gd name="connsiteX627" fmla="*/ 2238756 w 4367402"/>
              <a:gd name="connsiteY627" fmla="*/ 2742777 h 3366880"/>
              <a:gd name="connsiteX628" fmla="*/ 2277523 w 4367402"/>
              <a:gd name="connsiteY628" fmla="*/ 2708106 h 3366880"/>
              <a:gd name="connsiteX629" fmla="*/ 2297621 w 4367402"/>
              <a:gd name="connsiteY629" fmla="*/ 2862792 h 3366880"/>
              <a:gd name="connsiteX630" fmla="*/ 2240090 w 4367402"/>
              <a:gd name="connsiteY630" fmla="*/ 2832217 h 3366880"/>
              <a:gd name="connsiteX631" fmla="*/ 2285143 w 4367402"/>
              <a:gd name="connsiteY631" fmla="*/ 2800213 h 3366880"/>
              <a:gd name="connsiteX632" fmla="*/ 2334197 w 4367402"/>
              <a:gd name="connsiteY632" fmla="*/ 2830407 h 3366880"/>
              <a:gd name="connsiteX633" fmla="*/ 2297621 w 4367402"/>
              <a:gd name="connsiteY633" fmla="*/ 2862792 h 3366880"/>
              <a:gd name="connsiteX634" fmla="*/ 2404205 w 4367402"/>
              <a:gd name="connsiteY634" fmla="*/ 2346633 h 3366880"/>
              <a:gd name="connsiteX635" fmla="*/ 2446211 w 4367402"/>
              <a:gd name="connsiteY635" fmla="*/ 2368731 h 3366880"/>
              <a:gd name="connsiteX636" fmla="*/ 2409158 w 4367402"/>
              <a:gd name="connsiteY636" fmla="*/ 2409402 h 3366880"/>
              <a:gd name="connsiteX637" fmla="*/ 2350484 w 4367402"/>
              <a:gd name="connsiteY637" fmla="*/ 2386923 h 3366880"/>
              <a:gd name="connsiteX638" fmla="*/ 2404205 w 4367402"/>
              <a:gd name="connsiteY638" fmla="*/ 2346633 h 3366880"/>
              <a:gd name="connsiteX639" fmla="*/ 2353532 w 4367402"/>
              <a:gd name="connsiteY639" fmla="*/ 2461599 h 3366880"/>
              <a:gd name="connsiteX640" fmla="*/ 2381155 w 4367402"/>
              <a:gd name="connsiteY640" fmla="*/ 2435406 h 3366880"/>
              <a:gd name="connsiteX641" fmla="*/ 2408111 w 4367402"/>
              <a:gd name="connsiteY641" fmla="*/ 2435025 h 3366880"/>
              <a:gd name="connsiteX642" fmla="*/ 2449544 w 4367402"/>
              <a:gd name="connsiteY642" fmla="*/ 2466838 h 3366880"/>
              <a:gd name="connsiteX643" fmla="*/ 2407634 w 4367402"/>
              <a:gd name="connsiteY643" fmla="*/ 2497889 h 3366880"/>
              <a:gd name="connsiteX644" fmla="*/ 2396204 w 4367402"/>
              <a:gd name="connsiteY644" fmla="*/ 2497889 h 3366880"/>
              <a:gd name="connsiteX645" fmla="*/ 2353532 w 4367402"/>
              <a:gd name="connsiteY645" fmla="*/ 2461599 h 3366880"/>
              <a:gd name="connsiteX646" fmla="*/ 2355342 w 4367402"/>
              <a:gd name="connsiteY646" fmla="*/ 2554087 h 3366880"/>
              <a:gd name="connsiteX647" fmla="*/ 2383727 w 4367402"/>
              <a:gd name="connsiteY647" fmla="*/ 2525607 h 3366880"/>
              <a:gd name="connsiteX648" fmla="*/ 2406777 w 4367402"/>
              <a:gd name="connsiteY648" fmla="*/ 2523893 h 3366880"/>
              <a:gd name="connsiteX649" fmla="*/ 2450973 w 4367402"/>
              <a:gd name="connsiteY649" fmla="*/ 2546753 h 3366880"/>
              <a:gd name="connsiteX650" fmla="*/ 2410968 w 4367402"/>
              <a:gd name="connsiteY650" fmla="*/ 2588568 h 3366880"/>
              <a:gd name="connsiteX651" fmla="*/ 2395252 w 4367402"/>
              <a:gd name="connsiteY651" fmla="*/ 2589234 h 3366880"/>
              <a:gd name="connsiteX652" fmla="*/ 2355342 w 4367402"/>
              <a:gd name="connsiteY652" fmla="*/ 2554087 h 3366880"/>
              <a:gd name="connsiteX653" fmla="*/ 2356580 w 4367402"/>
              <a:gd name="connsiteY653" fmla="*/ 2636764 h 3366880"/>
              <a:gd name="connsiteX654" fmla="*/ 2378583 w 4367402"/>
              <a:gd name="connsiteY654" fmla="*/ 2614190 h 3366880"/>
              <a:gd name="connsiteX655" fmla="*/ 2413159 w 4367402"/>
              <a:gd name="connsiteY655" fmla="*/ 2613999 h 3366880"/>
              <a:gd name="connsiteX656" fmla="*/ 2451830 w 4367402"/>
              <a:gd name="connsiteY656" fmla="*/ 2643527 h 3366880"/>
              <a:gd name="connsiteX657" fmla="*/ 2413349 w 4367402"/>
              <a:gd name="connsiteY657" fmla="*/ 2676864 h 3366880"/>
              <a:gd name="connsiteX658" fmla="*/ 2398014 w 4367402"/>
              <a:gd name="connsiteY658" fmla="*/ 2676769 h 3366880"/>
              <a:gd name="connsiteX659" fmla="*/ 2356580 w 4367402"/>
              <a:gd name="connsiteY659" fmla="*/ 2636764 h 3366880"/>
              <a:gd name="connsiteX660" fmla="*/ 2398395 w 4367402"/>
              <a:gd name="connsiteY660" fmla="*/ 2706201 h 3366880"/>
              <a:gd name="connsiteX661" fmla="*/ 2414397 w 4367402"/>
              <a:gd name="connsiteY661" fmla="*/ 2705154 h 3366880"/>
              <a:gd name="connsiteX662" fmla="*/ 2451735 w 4367402"/>
              <a:gd name="connsiteY662" fmla="*/ 2744301 h 3366880"/>
              <a:gd name="connsiteX663" fmla="*/ 2427065 w 4367402"/>
              <a:gd name="connsiteY663" fmla="*/ 2768971 h 3366880"/>
              <a:gd name="connsiteX664" fmla="*/ 2400205 w 4367402"/>
              <a:gd name="connsiteY664" fmla="*/ 2769543 h 3366880"/>
              <a:gd name="connsiteX665" fmla="*/ 2356485 w 4367402"/>
              <a:gd name="connsiteY665" fmla="*/ 2740872 h 3366880"/>
              <a:gd name="connsiteX666" fmla="*/ 2398395 w 4367402"/>
              <a:gd name="connsiteY666" fmla="*/ 2706201 h 3366880"/>
              <a:gd name="connsiteX667" fmla="*/ 2402681 w 4367402"/>
              <a:gd name="connsiteY667" fmla="*/ 2856982 h 3366880"/>
              <a:gd name="connsiteX668" fmla="*/ 2358771 w 4367402"/>
              <a:gd name="connsiteY668" fmla="*/ 2827073 h 3366880"/>
              <a:gd name="connsiteX669" fmla="*/ 2396204 w 4367402"/>
              <a:gd name="connsiteY669" fmla="*/ 2794879 h 3366880"/>
              <a:gd name="connsiteX670" fmla="*/ 2452211 w 4367402"/>
              <a:gd name="connsiteY670" fmla="*/ 2821263 h 3366880"/>
              <a:gd name="connsiteX671" fmla="*/ 2402681 w 4367402"/>
              <a:gd name="connsiteY671" fmla="*/ 2856982 h 3366880"/>
              <a:gd name="connsiteX672" fmla="*/ 2503646 w 4367402"/>
              <a:gd name="connsiteY672" fmla="*/ 2341299 h 3366880"/>
              <a:gd name="connsiteX673" fmla="*/ 2526887 w 4367402"/>
              <a:gd name="connsiteY673" fmla="*/ 2340727 h 3366880"/>
              <a:gd name="connsiteX674" fmla="*/ 2566988 w 4367402"/>
              <a:gd name="connsiteY674" fmla="*/ 2373684 h 3366880"/>
              <a:gd name="connsiteX675" fmla="*/ 2527364 w 4367402"/>
              <a:gd name="connsiteY675" fmla="*/ 2404068 h 3366880"/>
              <a:gd name="connsiteX676" fmla="*/ 2513743 w 4367402"/>
              <a:gd name="connsiteY676" fmla="*/ 2404068 h 3366880"/>
              <a:gd name="connsiteX677" fmla="*/ 2468118 w 4367402"/>
              <a:gd name="connsiteY677" fmla="*/ 2378637 h 3366880"/>
              <a:gd name="connsiteX678" fmla="*/ 2503646 w 4367402"/>
              <a:gd name="connsiteY678" fmla="*/ 2341299 h 3366880"/>
              <a:gd name="connsiteX679" fmla="*/ 2504504 w 4367402"/>
              <a:gd name="connsiteY679" fmla="*/ 2429214 h 3366880"/>
              <a:gd name="connsiteX680" fmla="*/ 2527554 w 4367402"/>
              <a:gd name="connsiteY680" fmla="*/ 2429310 h 3366880"/>
              <a:gd name="connsiteX681" fmla="*/ 2567464 w 4367402"/>
              <a:gd name="connsiteY681" fmla="*/ 2452455 h 3366880"/>
              <a:gd name="connsiteX682" fmla="*/ 2530507 w 4367402"/>
              <a:gd name="connsiteY682" fmla="*/ 2492841 h 3366880"/>
              <a:gd name="connsiteX683" fmla="*/ 2507552 w 4367402"/>
              <a:gd name="connsiteY683" fmla="*/ 2494937 h 3366880"/>
              <a:gd name="connsiteX684" fmla="*/ 2472023 w 4367402"/>
              <a:gd name="connsiteY684" fmla="*/ 2470648 h 3366880"/>
              <a:gd name="connsiteX685" fmla="*/ 2504504 w 4367402"/>
              <a:gd name="connsiteY685" fmla="*/ 2429214 h 3366880"/>
              <a:gd name="connsiteX686" fmla="*/ 2509552 w 4367402"/>
              <a:gd name="connsiteY686" fmla="*/ 2520464 h 3366880"/>
              <a:gd name="connsiteX687" fmla="*/ 2523839 w 4367402"/>
              <a:gd name="connsiteY687" fmla="*/ 2520559 h 3366880"/>
              <a:gd name="connsiteX688" fmla="*/ 2568416 w 4367402"/>
              <a:gd name="connsiteY688" fmla="*/ 2549039 h 3366880"/>
              <a:gd name="connsiteX689" fmla="*/ 2534031 w 4367402"/>
              <a:gd name="connsiteY689" fmla="*/ 2583329 h 3366880"/>
              <a:gd name="connsiteX690" fmla="*/ 2510886 w 4367402"/>
              <a:gd name="connsiteY690" fmla="*/ 2583329 h 3366880"/>
              <a:gd name="connsiteX691" fmla="*/ 2473547 w 4367402"/>
              <a:gd name="connsiteY691" fmla="*/ 2552563 h 3366880"/>
              <a:gd name="connsiteX692" fmla="*/ 2509552 w 4367402"/>
              <a:gd name="connsiteY692" fmla="*/ 2520464 h 3366880"/>
              <a:gd name="connsiteX693" fmla="*/ 2528507 w 4367402"/>
              <a:gd name="connsiteY693" fmla="*/ 2611618 h 3366880"/>
              <a:gd name="connsiteX694" fmla="*/ 2567654 w 4367402"/>
              <a:gd name="connsiteY694" fmla="*/ 2630954 h 3366880"/>
              <a:gd name="connsiteX695" fmla="*/ 2538413 w 4367402"/>
              <a:gd name="connsiteY695" fmla="*/ 2674007 h 3366880"/>
              <a:gd name="connsiteX696" fmla="*/ 2475738 w 4367402"/>
              <a:gd name="connsiteY696" fmla="*/ 2651623 h 3366880"/>
              <a:gd name="connsiteX697" fmla="*/ 2528507 w 4367402"/>
              <a:gd name="connsiteY697" fmla="*/ 2611618 h 3366880"/>
              <a:gd name="connsiteX698" fmla="*/ 2514791 w 4367402"/>
              <a:gd name="connsiteY698" fmla="*/ 2700296 h 3366880"/>
              <a:gd name="connsiteX699" fmla="*/ 2570131 w 4367402"/>
              <a:gd name="connsiteY699" fmla="*/ 2728680 h 3366880"/>
              <a:gd name="connsiteX700" fmla="*/ 2525459 w 4367402"/>
              <a:gd name="connsiteY700" fmla="*/ 2762589 h 3366880"/>
              <a:gd name="connsiteX701" fmla="*/ 2478881 w 4367402"/>
              <a:gd name="connsiteY701" fmla="*/ 2733729 h 3366880"/>
              <a:gd name="connsiteX702" fmla="*/ 2514791 w 4367402"/>
              <a:gd name="connsiteY702" fmla="*/ 2700296 h 3366880"/>
              <a:gd name="connsiteX703" fmla="*/ 2520601 w 4367402"/>
              <a:gd name="connsiteY703" fmla="*/ 2853744 h 3366880"/>
              <a:gd name="connsiteX704" fmla="*/ 2480310 w 4367402"/>
              <a:gd name="connsiteY704" fmla="*/ 2829931 h 3366880"/>
              <a:gd name="connsiteX705" fmla="*/ 2532603 w 4367402"/>
              <a:gd name="connsiteY705" fmla="*/ 2786878 h 3366880"/>
              <a:gd name="connsiteX706" fmla="*/ 2571369 w 4367402"/>
              <a:gd name="connsiteY706" fmla="*/ 2813358 h 3366880"/>
              <a:gd name="connsiteX707" fmla="*/ 2520601 w 4367402"/>
              <a:gd name="connsiteY707" fmla="*/ 2853744 h 3366880"/>
              <a:gd name="connsiteX708" fmla="*/ 2560034 w 4367402"/>
              <a:gd name="connsiteY708" fmla="*/ 2168420 h 3366880"/>
              <a:gd name="connsiteX709" fmla="*/ 2538127 w 4367402"/>
              <a:gd name="connsiteY709" fmla="*/ 2217759 h 3366880"/>
              <a:gd name="connsiteX710" fmla="*/ 2552605 w 4367402"/>
              <a:gd name="connsiteY710" fmla="*/ 2244048 h 3366880"/>
              <a:gd name="connsiteX711" fmla="*/ 2560987 w 4367402"/>
              <a:gd name="connsiteY711" fmla="*/ 2267385 h 3366880"/>
              <a:gd name="connsiteX712" fmla="*/ 2547461 w 4367402"/>
              <a:gd name="connsiteY712" fmla="*/ 2312628 h 3366880"/>
              <a:gd name="connsiteX713" fmla="*/ 2539746 w 4367402"/>
              <a:gd name="connsiteY713" fmla="*/ 2313105 h 3366880"/>
              <a:gd name="connsiteX714" fmla="*/ 2466975 w 4367402"/>
              <a:gd name="connsiteY714" fmla="*/ 2231094 h 3366880"/>
              <a:gd name="connsiteX715" fmla="*/ 2499551 w 4367402"/>
              <a:gd name="connsiteY715" fmla="*/ 2232428 h 3366880"/>
              <a:gd name="connsiteX716" fmla="*/ 2487168 w 4367402"/>
              <a:gd name="connsiteY716" fmla="*/ 2198233 h 3366880"/>
              <a:gd name="connsiteX717" fmla="*/ 2455450 w 4367402"/>
              <a:gd name="connsiteY717" fmla="*/ 2138416 h 3366880"/>
              <a:gd name="connsiteX718" fmla="*/ 2410016 w 4367402"/>
              <a:gd name="connsiteY718" fmla="*/ 2226046 h 3366880"/>
              <a:gd name="connsiteX719" fmla="*/ 2409825 w 4367402"/>
              <a:gd name="connsiteY719" fmla="*/ 2236143 h 3366880"/>
              <a:gd name="connsiteX720" fmla="*/ 2443353 w 4367402"/>
              <a:gd name="connsiteY720" fmla="*/ 2231761 h 3366880"/>
              <a:gd name="connsiteX721" fmla="*/ 2443353 w 4367402"/>
              <a:gd name="connsiteY721" fmla="*/ 2262146 h 3366880"/>
              <a:gd name="connsiteX722" fmla="*/ 2389251 w 4367402"/>
              <a:gd name="connsiteY722" fmla="*/ 2318439 h 3366880"/>
              <a:gd name="connsiteX723" fmla="*/ 2349532 w 4367402"/>
              <a:gd name="connsiteY723" fmla="*/ 2247954 h 3366880"/>
              <a:gd name="connsiteX724" fmla="*/ 2353913 w 4367402"/>
              <a:gd name="connsiteY724" fmla="*/ 2242715 h 3366880"/>
              <a:gd name="connsiteX725" fmla="*/ 2364296 w 4367402"/>
              <a:gd name="connsiteY725" fmla="*/ 2202043 h 3366880"/>
              <a:gd name="connsiteX726" fmla="*/ 2335625 w 4367402"/>
              <a:gd name="connsiteY726" fmla="*/ 2146798 h 3366880"/>
              <a:gd name="connsiteX727" fmla="*/ 2289524 w 4367402"/>
              <a:gd name="connsiteY727" fmla="*/ 2242143 h 3366880"/>
              <a:gd name="connsiteX728" fmla="*/ 2324005 w 4367402"/>
              <a:gd name="connsiteY728" fmla="*/ 2248335 h 3366880"/>
              <a:gd name="connsiteX729" fmla="*/ 2322481 w 4367402"/>
              <a:gd name="connsiteY729" fmla="*/ 2312343 h 3366880"/>
              <a:gd name="connsiteX730" fmla="*/ 2245995 w 4367402"/>
              <a:gd name="connsiteY730" fmla="*/ 2324058 h 3366880"/>
              <a:gd name="connsiteX731" fmla="*/ 2231612 w 4367402"/>
              <a:gd name="connsiteY731" fmla="*/ 2294721 h 3366880"/>
              <a:gd name="connsiteX732" fmla="*/ 2231327 w 4367402"/>
              <a:gd name="connsiteY732" fmla="*/ 2253954 h 3366880"/>
              <a:gd name="connsiteX733" fmla="*/ 2260378 w 4367402"/>
              <a:gd name="connsiteY733" fmla="*/ 2252716 h 3366880"/>
              <a:gd name="connsiteX734" fmla="*/ 2249519 w 4367402"/>
              <a:gd name="connsiteY734" fmla="*/ 2222522 h 3366880"/>
              <a:gd name="connsiteX735" fmla="*/ 2214658 w 4367402"/>
              <a:gd name="connsiteY735" fmla="*/ 2153751 h 3366880"/>
              <a:gd name="connsiteX736" fmla="*/ 2174177 w 4367402"/>
              <a:gd name="connsiteY736" fmla="*/ 2239381 h 3366880"/>
              <a:gd name="connsiteX737" fmla="*/ 2178844 w 4367402"/>
              <a:gd name="connsiteY737" fmla="*/ 2256812 h 3366880"/>
              <a:gd name="connsiteX738" fmla="*/ 2202466 w 4367402"/>
              <a:gd name="connsiteY738" fmla="*/ 2306151 h 3366880"/>
              <a:gd name="connsiteX739" fmla="*/ 2167985 w 4367402"/>
              <a:gd name="connsiteY739" fmla="*/ 2327297 h 3366880"/>
              <a:gd name="connsiteX740" fmla="*/ 2144744 w 4367402"/>
              <a:gd name="connsiteY740" fmla="*/ 2328916 h 3366880"/>
              <a:gd name="connsiteX741" fmla="*/ 2111312 w 4367402"/>
              <a:gd name="connsiteY741" fmla="*/ 2321201 h 3366880"/>
              <a:gd name="connsiteX742" fmla="*/ 2109216 w 4367402"/>
              <a:gd name="connsiteY742" fmla="*/ 2263384 h 3366880"/>
              <a:gd name="connsiteX743" fmla="*/ 2118170 w 4367402"/>
              <a:gd name="connsiteY743" fmla="*/ 2260717 h 3366880"/>
              <a:gd name="connsiteX744" fmla="*/ 2132171 w 4367402"/>
              <a:gd name="connsiteY744" fmla="*/ 2234809 h 3366880"/>
              <a:gd name="connsiteX745" fmla="*/ 2097596 w 4367402"/>
              <a:gd name="connsiteY745" fmla="*/ 2170420 h 3366880"/>
              <a:gd name="connsiteX746" fmla="*/ 2059210 w 4367402"/>
              <a:gd name="connsiteY746" fmla="*/ 2236333 h 3366880"/>
              <a:gd name="connsiteX747" fmla="*/ 2151412 w 4367402"/>
              <a:gd name="connsiteY747" fmla="*/ 2004685 h 3366880"/>
              <a:gd name="connsiteX748" fmla="*/ 2481548 w 4367402"/>
              <a:gd name="connsiteY748" fmla="*/ 1982682 h 3366880"/>
              <a:gd name="connsiteX749" fmla="*/ 2592038 w 4367402"/>
              <a:gd name="connsiteY749" fmla="*/ 2174706 h 3366880"/>
              <a:gd name="connsiteX750" fmla="*/ 2560034 w 4367402"/>
              <a:gd name="connsiteY750" fmla="*/ 2168420 h 3366880"/>
              <a:gd name="connsiteX751" fmla="*/ 2591562 w 4367402"/>
              <a:gd name="connsiteY751" fmla="*/ 2308152 h 3366880"/>
              <a:gd name="connsiteX752" fmla="*/ 2591562 w 4367402"/>
              <a:gd name="connsiteY752" fmla="*/ 2242905 h 3366880"/>
              <a:gd name="connsiteX753" fmla="*/ 2591562 w 4367402"/>
              <a:gd name="connsiteY753" fmla="*/ 2308152 h 3366880"/>
              <a:gd name="connsiteX754" fmla="*/ 2596896 w 4367402"/>
              <a:gd name="connsiteY754" fmla="*/ 2339298 h 3366880"/>
              <a:gd name="connsiteX755" fmla="*/ 2597372 w 4367402"/>
              <a:gd name="connsiteY755" fmla="*/ 2399877 h 3366880"/>
              <a:gd name="connsiteX756" fmla="*/ 2596896 w 4367402"/>
              <a:gd name="connsiteY756" fmla="*/ 2339298 h 3366880"/>
              <a:gd name="connsiteX757" fmla="*/ 2599563 w 4367402"/>
              <a:gd name="connsiteY757" fmla="*/ 2601522 h 3366880"/>
              <a:gd name="connsiteX758" fmla="*/ 2599468 w 4367402"/>
              <a:gd name="connsiteY758" fmla="*/ 2664482 h 3366880"/>
              <a:gd name="connsiteX759" fmla="*/ 2599563 w 4367402"/>
              <a:gd name="connsiteY759" fmla="*/ 2601522 h 3366880"/>
              <a:gd name="connsiteX760" fmla="*/ 2598039 w 4367402"/>
              <a:gd name="connsiteY760" fmla="*/ 2685627 h 3366880"/>
              <a:gd name="connsiteX761" fmla="*/ 2599182 w 4367402"/>
              <a:gd name="connsiteY761" fmla="*/ 2767447 h 3366880"/>
              <a:gd name="connsiteX762" fmla="*/ 2598039 w 4367402"/>
              <a:gd name="connsiteY762" fmla="*/ 2685627 h 3366880"/>
              <a:gd name="connsiteX763" fmla="*/ 2600516 w 4367402"/>
              <a:gd name="connsiteY763" fmla="*/ 2854887 h 3366880"/>
              <a:gd name="connsiteX764" fmla="*/ 2598325 w 4367402"/>
              <a:gd name="connsiteY764" fmla="*/ 2788878 h 3366880"/>
              <a:gd name="connsiteX765" fmla="*/ 2600516 w 4367402"/>
              <a:gd name="connsiteY765" fmla="*/ 2854887 h 3366880"/>
              <a:gd name="connsiteX766" fmla="*/ 3089339 w 4367402"/>
              <a:gd name="connsiteY766" fmla="*/ 1536341 h 3366880"/>
              <a:gd name="connsiteX767" fmla="*/ 3083909 w 4367402"/>
              <a:gd name="connsiteY767" fmla="*/ 1562249 h 3366880"/>
              <a:gd name="connsiteX768" fmla="*/ 2998661 w 4367402"/>
              <a:gd name="connsiteY768" fmla="*/ 1618637 h 3366880"/>
              <a:gd name="connsiteX769" fmla="*/ 2980944 w 4367402"/>
              <a:gd name="connsiteY769" fmla="*/ 1596729 h 3366880"/>
              <a:gd name="connsiteX770" fmla="*/ 2996946 w 4367402"/>
              <a:gd name="connsiteY770" fmla="*/ 1501765 h 3366880"/>
              <a:gd name="connsiteX771" fmla="*/ 3015615 w 4367402"/>
              <a:gd name="connsiteY771" fmla="*/ 1486811 h 3366880"/>
              <a:gd name="connsiteX772" fmla="*/ 3072574 w 4367402"/>
              <a:gd name="connsiteY772" fmla="*/ 1495860 h 3366880"/>
              <a:gd name="connsiteX773" fmla="*/ 3089339 w 4367402"/>
              <a:gd name="connsiteY773" fmla="*/ 1536341 h 3366880"/>
              <a:gd name="connsiteX774" fmla="*/ 3027998 w 4367402"/>
              <a:gd name="connsiteY774" fmla="*/ 1326219 h 3366880"/>
              <a:gd name="connsiteX775" fmla="*/ 3051715 w 4367402"/>
              <a:gd name="connsiteY775" fmla="*/ 1316885 h 3366880"/>
              <a:gd name="connsiteX776" fmla="*/ 3105245 w 4367402"/>
              <a:gd name="connsiteY776" fmla="*/ 1398038 h 3366880"/>
              <a:gd name="connsiteX777" fmla="*/ 3105150 w 4367402"/>
              <a:gd name="connsiteY777" fmla="*/ 1413563 h 3366880"/>
              <a:gd name="connsiteX778" fmla="*/ 3018663 w 4367402"/>
              <a:gd name="connsiteY778" fmla="*/ 1464617 h 3366880"/>
              <a:gd name="connsiteX779" fmla="*/ 3008471 w 4367402"/>
              <a:gd name="connsiteY779" fmla="*/ 1448044 h 3366880"/>
              <a:gd name="connsiteX780" fmla="*/ 3027998 w 4367402"/>
              <a:gd name="connsiteY780" fmla="*/ 1326219 h 3366880"/>
              <a:gd name="connsiteX781" fmla="*/ 2955417 w 4367402"/>
              <a:gd name="connsiteY781" fmla="*/ 1322790 h 3366880"/>
              <a:gd name="connsiteX782" fmla="*/ 2977134 w 4367402"/>
              <a:gd name="connsiteY782" fmla="*/ 1314599 h 3366880"/>
              <a:gd name="connsiteX783" fmla="*/ 3005614 w 4367402"/>
              <a:gd name="connsiteY783" fmla="*/ 1337935 h 3366880"/>
              <a:gd name="connsiteX784" fmla="*/ 2987136 w 4367402"/>
              <a:gd name="connsiteY784" fmla="*/ 1440615 h 3366880"/>
              <a:gd name="connsiteX785" fmla="*/ 2963418 w 4367402"/>
              <a:gd name="connsiteY785" fmla="*/ 1455378 h 3366880"/>
              <a:gd name="connsiteX786" fmla="*/ 2912650 w 4367402"/>
              <a:gd name="connsiteY786" fmla="*/ 1436900 h 3366880"/>
              <a:gd name="connsiteX787" fmla="*/ 2955417 w 4367402"/>
              <a:gd name="connsiteY787" fmla="*/ 1322790 h 3366880"/>
              <a:gd name="connsiteX788" fmla="*/ 2907316 w 4367402"/>
              <a:gd name="connsiteY788" fmla="*/ 1603397 h 3366880"/>
              <a:gd name="connsiteX789" fmla="*/ 2886551 w 4367402"/>
              <a:gd name="connsiteY789" fmla="*/ 1576060 h 3366880"/>
              <a:gd name="connsiteX790" fmla="*/ 2902363 w 4367402"/>
              <a:gd name="connsiteY790" fmla="*/ 1484429 h 3366880"/>
              <a:gd name="connsiteX791" fmla="*/ 2924366 w 4367402"/>
              <a:gd name="connsiteY791" fmla="*/ 1470713 h 3366880"/>
              <a:gd name="connsiteX792" fmla="*/ 2962561 w 4367402"/>
              <a:gd name="connsiteY792" fmla="*/ 1476905 h 3366880"/>
              <a:gd name="connsiteX793" fmla="*/ 2978658 w 4367402"/>
              <a:gd name="connsiteY793" fmla="*/ 1499574 h 3366880"/>
              <a:gd name="connsiteX794" fmla="*/ 2965704 w 4367402"/>
              <a:gd name="connsiteY794" fmla="*/ 1560249 h 3366880"/>
              <a:gd name="connsiteX795" fmla="*/ 2907316 w 4367402"/>
              <a:gd name="connsiteY795" fmla="*/ 1603397 h 3366880"/>
              <a:gd name="connsiteX796" fmla="*/ 3313462 w 4367402"/>
              <a:gd name="connsiteY796" fmla="*/ 2713821 h 3366880"/>
              <a:gd name="connsiteX797" fmla="*/ 3316034 w 4367402"/>
              <a:gd name="connsiteY797" fmla="*/ 2764589 h 3366880"/>
              <a:gd name="connsiteX798" fmla="*/ 3253740 w 4367402"/>
              <a:gd name="connsiteY798" fmla="*/ 2756874 h 3366880"/>
              <a:gd name="connsiteX799" fmla="*/ 3313462 w 4367402"/>
              <a:gd name="connsiteY799" fmla="*/ 2713821 h 3366880"/>
              <a:gd name="connsiteX800" fmla="*/ 3216307 w 4367402"/>
              <a:gd name="connsiteY800" fmla="*/ 2751826 h 3366880"/>
              <a:gd name="connsiteX801" fmla="*/ 3231356 w 4367402"/>
              <a:gd name="connsiteY801" fmla="*/ 2815834 h 3366880"/>
              <a:gd name="connsiteX802" fmla="*/ 3174968 w 4367402"/>
              <a:gd name="connsiteY802" fmla="*/ 2805261 h 3366880"/>
              <a:gd name="connsiteX803" fmla="*/ 3216307 w 4367402"/>
              <a:gd name="connsiteY803" fmla="*/ 2751826 h 3366880"/>
              <a:gd name="connsiteX804" fmla="*/ 3133916 w 4367402"/>
              <a:gd name="connsiteY804" fmla="*/ 2682389 h 3366880"/>
              <a:gd name="connsiteX805" fmla="*/ 3174016 w 4367402"/>
              <a:gd name="connsiteY805" fmla="*/ 2745063 h 3366880"/>
              <a:gd name="connsiteX806" fmla="*/ 3111722 w 4367402"/>
              <a:gd name="connsiteY806" fmla="*/ 2731252 h 3366880"/>
              <a:gd name="connsiteX807" fmla="*/ 3133916 w 4367402"/>
              <a:gd name="connsiteY807" fmla="*/ 2682389 h 3366880"/>
              <a:gd name="connsiteX808" fmla="*/ 3281648 w 4367402"/>
              <a:gd name="connsiteY808" fmla="*/ 2891463 h 3366880"/>
              <a:gd name="connsiteX809" fmla="*/ 3109055 w 4367402"/>
              <a:gd name="connsiteY809" fmla="*/ 2864983 h 3366880"/>
              <a:gd name="connsiteX810" fmla="*/ 3068384 w 4367402"/>
              <a:gd name="connsiteY810" fmla="*/ 2770495 h 3366880"/>
              <a:gd name="connsiteX811" fmla="*/ 3121628 w 4367402"/>
              <a:gd name="connsiteY811" fmla="*/ 2852791 h 3366880"/>
              <a:gd name="connsiteX812" fmla="*/ 3271361 w 4367402"/>
              <a:gd name="connsiteY812" fmla="*/ 2884033 h 3366880"/>
              <a:gd name="connsiteX813" fmla="*/ 3346228 w 4367402"/>
              <a:gd name="connsiteY813" fmla="*/ 2813834 h 3366880"/>
              <a:gd name="connsiteX814" fmla="*/ 3281648 w 4367402"/>
              <a:gd name="connsiteY814" fmla="*/ 2891463 h 3366880"/>
              <a:gd name="connsiteX815" fmla="*/ 3364135 w 4367402"/>
              <a:gd name="connsiteY815" fmla="*/ 2931753 h 3366880"/>
              <a:gd name="connsiteX816" fmla="*/ 3422332 w 4367402"/>
              <a:gd name="connsiteY816" fmla="*/ 2764209 h 3366880"/>
              <a:gd name="connsiteX817" fmla="*/ 3452813 w 4367402"/>
              <a:gd name="connsiteY817" fmla="*/ 2957756 h 3366880"/>
              <a:gd name="connsiteX818" fmla="*/ 3364135 w 4367402"/>
              <a:gd name="connsiteY818" fmla="*/ 2931753 h 3366880"/>
              <a:gd name="connsiteX819" fmla="*/ 3529108 w 4367402"/>
              <a:gd name="connsiteY819" fmla="*/ 2837837 h 3366880"/>
              <a:gd name="connsiteX820" fmla="*/ 3466814 w 4367402"/>
              <a:gd name="connsiteY820" fmla="*/ 2598188 h 3366880"/>
              <a:gd name="connsiteX821" fmla="*/ 3477101 w 4367402"/>
              <a:gd name="connsiteY821" fmla="*/ 2512177 h 3366880"/>
              <a:gd name="connsiteX822" fmla="*/ 3588639 w 4367402"/>
              <a:gd name="connsiteY822" fmla="*/ 2329107 h 3366880"/>
              <a:gd name="connsiteX823" fmla="*/ 3529108 w 4367402"/>
              <a:gd name="connsiteY823" fmla="*/ 2837837 h 3366880"/>
              <a:gd name="connsiteX824" fmla="*/ 3903059 w 4367402"/>
              <a:gd name="connsiteY824" fmla="*/ 2613904 h 3366880"/>
              <a:gd name="connsiteX825" fmla="*/ 3838004 w 4367402"/>
              <a:gd name="connsiteY825" fmla="*/ 2702296 h 3366880"/>
              <a:gd name="connsiteX826" fmla="*/ 3708845 w 4367402"/>
              <a:gd name="connsiteY826" fmla="*/ 2771543 h 3366880"/>
              <a:gd name="connsiteX827" fmla="*/ 3607975 w 4367402"/>
              <a:gd name="connsiteY827" fmla="*/ 2879556 h 3366880"/>
              <a:gd name="connsiteX828" fmla="*/ 3609975 w 4367402"/>
              <a:gd name="connsiteY828" fmla="*/ 2818215 h 3366880"/>
              <a:gd name="connsiteX829" fmla="*/ 3651790 w 4367402"/>
              <a:gd name="connsiteY829" fmla="*/ 2554468 h 3366880"/>
              <a:gd name="connsiteX830" fmla="*/ 3736848 w 4367402"/>
              <a:gd name="connsiteY830" fmla="*/ 2427024 h 3366880"/>
              <a:gd name="connsiteX831" fmla="*/ 3834574 w 4367402"/>
              <a:gd name="connsiteY831" fmla="*/ 2396448 h 3366880"/>
              <a:gd name="connsiteX832" fmla="*/ 3883438 w 4367402"/>
              <a:gd name="connsiteY832" fmla="*/ 2386828 h 3366880"/>
              <a:gd name="connsiteX833" fmla="*/ 3765423 w 4367402"/>
              <a:gd name="connsiteY833" fmla="*/ 2391114 h 3366880"/>
              <a:gd name="connsiteX834" fmla="*/ 3898392 w 4367402"/>
              <a:gd name="connsiteY834" fmla="*/ 2252716 h 3366880"/>
              <a:gd name="connsiteX835" fmla="*/ 3655886 w 4367402"/>
              <a:gd name="connsiteY835" fmla="*/ 2472839 h 3366880"/>
              <a:gd name="connsiteX836" fmla="*/ 3625311 w 4367402"/>
              <a:gd name="connsiteY836" fmla="*/ 2286339 h 3366880"/>
              <a:gd name="connsiteX837" fmla="*/ 3688556 w 4367402"/>
              <a:gd name="connsiteY837" fmla="*/ 2188232 h 3366880"/>
              <a:gd name="connsiteX838" fmla="*/ 3847910 w 4367402"/>
              <a:gd name="connsiteY838" fmla="*/ 2071455 h 3366880"/>
              <a:gd name="connsiteX839" fmla="*/ 3882390 w 4367402"/>
              <a:gd name="connsiteY839" fmla="*/ 2081742 h 3366880"/>
              <a:gd name="connsiteX840" fmla="*/ 3914204 w 4367402"/>
              <a:gd name="connsiteY840" fmla="*/ 2146322 h 3366880"/>
              <a:gd name="connsiteX841" fmla="*/ 3804666 w 4367402"/>
              <a:gd name="connsiteY841" fmla="*/ 2137083 h 3366880"/>
              <a:gd name="connsiteX842" fmla="*/ 3873056 w 4367402"/>
              <a:gd name="connsiteY842" fmla="*/ 2170230 h 3366880"/>
              <a:gd name="connsiteX843" fmla="*/ 3935444 w 4367402"/>
              <a:gd name="connsiteY843" fmla="*/ 2191089 h 3366880"/>
              <a:gd name="connsiteX844" fmla="*/ 3961733 w 4367402"/>
              <a:gd name="connsiteY844" fmla="*/ 2297579 h 3366880"/>
              <a:gd name="connsiteX845" fmla="*/ 3920586 w 4367402"/>
              <a:gd name="connsiteY845" fmla="*/ 2518654 h 3366880"/>
              <a:gd name="connsiteX846" fmla="*/ 3903059 w 4367402"/>
              <a:gd name="connsiteY846" fmla="*/ 2613904 h 336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</a:cxnLst>
            <a:rect l="l" t="t" r="r" b="b"/>
            <a:pathLst>
              <a:path w="4367402" h="3366880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3725FD9-4D2B-46AB-8499-2D91B667BF0F}"/>
              </a:ext>
            </a:extLst>
          </p:cNvPr>
          <p:cNvGrpSpPr/>
          <p:nvPr/>
        </p:nvGrpSpPr>
        <p:grpSpPr>
          <a:xfrm>
            <a:off x="9355127" y="3427546"/>
            <a:ext cx="1750949" cy="1025088"/>
            <a:chOff x="1108581" y="4713581"/>
            <a:chExt cx="1750949" cy="102508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F2D0F63-0EFE-4D8F-A578-63B175FD5016}"/>
                </a:ext>
              </a:extLst>
            </p:cNvPr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CD05DAE-F057-4068-A40C-9D1E423841BF}"/>
                  </a:ext>
                </a:extLst>
              </p:cNvPr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6FB2CDD-2347-435C-A75E-AF89B19162A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87B0B7B-3FAA-4F36-A0C0-BA5847D9054D}"/>
                </a:ext>
              </a:extLst>
            </p:cNvPr>
            <p:cNvCxnSpPr/>
            <p:nvPr/>
          </p:nvCxnSpPr>
          <p:spPr>
            <a:xfrm>
              <a:off x="1174132" y="5044713"/>
              <a:ext cx="1570308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01E6D4D-8A2D-4194-BA72-645FF8DA5276}"/>
              </a:ext>
            </a:extLst>
          </p:cNvPr>
          <p:cNvGrpSpPr/>
          <p:nvPr/>
        </p:nvGrpSpPr>
        <p:grpSpPr>
          <a:xfrm>
            <a:off x="1135992" y="4680108"/>
            <a:ext cx="1750949" cy="1025088"/>
            <a:chOff x="1108581" y="4713581"/>
            <a:chExt cx="1750949" cy="1025088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ED04B66-575E-44B9-A680-9BEA12565620}"/>
                </a:ext>
              </a:extLst>
            </p:cNvPr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04CE116-CE38-4788-9E04-8544E885BCB7}"/>
                  </a:ext>
                </a:extLst>
              </p:cNvPr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C0B983E-0D56-47D6-A5FD-FF182DA0476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2EE5688-FFBF-4C63-AE25-96057906C281}"/>
                </a:ext>
              </a:extLst>
            </p:cNvPr>
            <p:cNvCxnSpPr/>
            <p:nvPr/>
          </p:nvCxnSpPr>
          <p:spPr>
            <a:xfrm>
              <a:off x="1174132" y="5044713"/>
              <a:ext cx="157030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B3BCF6-B98D-4EAA-B26F-F548CDD2136A}"/>
              </a:ext>
            </a:extLst>
          </p:cNvPr>
          <p:cNvGrpSpPr/>
          <p:nvPr/>
        </p:nvGrpSpPr>
        <p:grpSpPr>
          <a:xfrm>
            <a:off x="6592379" y="4680108"/>
            <a:ext cx="1750949" cy="1025088"/>
            <a:chOff x="1108581" y="4713581"/>
            <a:chExt cx="1750949" cy="1025088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E272DA3-E34E-4C14-BFD3-3804C1483735}"/>
                </a:ext>
              </a:extLst>
            </p:cNvPr>
            <p:cNvGrpSpPr/>
            <p:nvPr/>
          </p:nvGrpSpPr>
          <p:grpSpPr>
            <a:xfrm>
              <a:off x="1108581" y="4713581"/>
              <a:ext cx="1750949" cy="1025088"/>
              <a:chOff x="910640" y="2584626"/>
              <a:chExt cx="1527408" cy="2563918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DADAFC9-DDC7-4EC9-B6DB-07A3CE647A49}"/>
                  </a:ext>
                </a:extLst>
              </p:cNvPr>
              <p:cNvSpPr txBox="1"/>
              <p:nvPr/>
            </p:nvSpPr>
            <p:spPr>
              <a:xfrm>
                <a:off x="910640" y="2584626"/>
                <a:ext cx="1527408" cy="6928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7323310-848E-4C23-8BDC-DB3CCF8E8A1A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A53A9F-77E1-4525-83F6-BA1E1628E6D8}"/>
                </a:ext>
              </a:extLst>
            </p:cNvPr>
            <p:cNvCxnSpPr/>
            <p:nvPr/>
          </p:nvCxnSpPr>
          <p:spPr>
            <a:xfrm>
              <a:off x="1174132" y="5044713"/>
              <a:ext cx="157030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48E9A-B367-4D71-9EBF-1B52C1CAE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EC1F27E-B7B4-49A9-92E2-3F4B60C1C87E}"/>
              </a:ext>
            </a:extLst>
          </p:cNvPr>
          <p:cNvSpPr txBox="1">
            <a:spLocks/>
          </p:cNvSpPr>
          <p:nvPr/>
        </p:nvSpPr>
        <p:spPr>
          <a:xfrm>
            <a:off x="4621515" y="1655201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C5AC6FB-3300-41B0-96B9-C8A27EC084DB}"/>
              </a:ext>
            </a:extLst>
          </p:cNvPr>
          <p:cNvSpPr txBox="1">
            <a:spLocks/>
          </p:cNvSpPr>
          <p:nvPr/>
        </p:nvSpPr>
        <p:spPr>
          <a:xfrm>
            <a:off x="3371385" y="1310043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DB8245D3-5485-409A-AA95-AF7AEEE0FB4E}"/>
              </a:ext>
            </a:extLst>
          </p:cNvPr>
          <p:cNvSpPr txBox="1">
            <a:spLocks/>
          </p:cNvSpPr>
          <p:nvPr/>
        </p:nvSpPr>
        <p:spPr>
          <a:xfrm>
            <a:off x="2230483" y="44548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2200CB7-CF7F-4E5B-8AC3-AC3EA748350D}"/>
              </a:ext>
            </a:extLst>
          </p:cNvPr>
          <p:cNvSpPr txBox="1">
            <a:spLocks/>
          </p:cNvSpPr>
          <p:nvPr/>
        </p:nvSpPr>
        <p:spPr>
          <a:xfrm>
            <a:off x="2170910" y="2918021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CEE8848-471A-463C-BC8A-46736B87C463}"/>
              </a:ext>
            </a:extLst>
          </p:cNvPr>
          <p:cNvSpPr txBox="1">
            <a:spLocks/>
          </p:cNvSpPr>
          <p:nvPr/>
        </p:nvSpPr>
        <p:spPr>
          <a:xfrm>
            <a:off x="2170910" y="3270631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88FFC8C0-56F7-4B99-8536-45F7932AA30D}"/>
              </a:ext>
            </a:extLst>
          </p:cNvPr>
          <p:cNvSpPr txBox="1">
            <a:spLocks/>
          </p:cNvSpPr>
          <p:nvPr/>
        </p:nvSpPr>
        <p:spPr>
          <a:xfrm>
            <a:off x="2741790" y="3615790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2E9EA55-35A5-498B-ACD8-275E40960945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81608-74CE-464C-ABB8-12DB1F3DC9FF}"/>
              </a:ext>
            </a:extLst>
          </p:cNvPr>
          <p:cNvGrpSpPr/>
          <p:nvPr/>
        </p:nvGrpSpPr>
        <p:grpSpPr>
          <a:xfrm>
            <a:off x="4189458" y="1718967"/>
            <a:ext cx="3813085" cy="1413813"/>
            <a:chOff x="347" y="1169927"/>
            <a:chExt cx="12191652" cy="4520413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B137EF-4C4B-4CFD-8481-6AC563D8EE72}"/>
                </a:ext>
              </a:extLst>
            </p:cNvPr>
            <p:cNvSpPr/>
            <p:nvPr/>
          </p:nvSpPr>
          <p:spPr>
            <a:xfrm>
              <a:off x="6701933" y="4071818"/>
              <a:ext cx="1610323" cy="1567508"/>
            </a:xfrm>
            <a:custGeom>
              <a:avLst/>
              <a:gdLst>
                <a:gd name="connsiteX0" fmla="*/ 1550135 w 1610323"/>
                <a:gd name="connsiteY0" fmla="*/ 192697 h 1567508"/>
                <a:gd name="connsiteX1" fmla="*/ 1409795 w 1610323"/>
                <a:gd name="connsiteY1" fmla="*/ 114143 h 1567508"/>
                <a:gd name="connsiteX2" fmla="*/ 1278540 w 1610323"/>
                <a:gd name="connsiteY2" fmla="*/ 33524 h 1567508"/>
                <a:gd name="connsiteX3" fmla="*/ 1216919 w 1610323"/>
                <a:gd name="connsiteY3" fmla="*/ 78541 h 1567508"/>
                <a:gd name="connsiteX4" fmla="*/ 1195278 w 1610323"/>
                <a:gd name="connsiteY4" fmla="*/ 211695 h 1567508"/>
                <a:gd name="connsiteX5" fmla="*/ 1192387 w 1610323"/>
                <a:gd name="connsiteY5" fmla="*/ 424229 h 1567508"/>
                <a:gd name="connsiteX6" fmla="*/ 1212376 w 1610323"/>
                <a:gd name="connsiteY6" fmla="*/ 489319 h 1567508"/>
                <a:gd name="connsiteX7" fmla="*/ 1209403 w 1610323"/>
                <a:gd name="connsiteY7" fmla="*/ 651466 h 1567508"/>
                <a:gd name="connsiteX8" fmla="*/ 1211881 w 1610323"/>
                <a:gd name="connsiteY8" fmla="*/ 1126839 h 1567508"/>
                <a:gd name="connsiteX9" fmla="*/ 1143569 w 1610323"/>
                <a:gd name="connsiteY9" fmla="*/ 1209771 h 1567508"/>
                <a:gd name="connsiteX10" fmla="*/ 972006 w 1610323"/>
                <a:gd name="connsiteY10" fmla="*/ 1037959 h 1567508"/>
                <a:gd name="connsiteX11" fmla="*/ 976301 w 1610323"/>
                <a:gd name="connsiteY11" fmla="*/ 612726 h 1567508"/>
                <a:gd name="connsiteX12" fmla="*/ 1023054 w 1610323"/>
                <a:gd name="connsiteY12" fmla="*/ 281659 h 1567508"/>
                <a:gd name="connsiteX13" fmla="*/ 1002982 w 1610323"/>
                <a:gd name="connsiteY13" fmla="*/ 214091 h 1567508"/>
                <a:gd name="connsiteX14" fmla="*/ 793834 w 1610323"/>
                <a:gd name="connsiteY14" fmla="*/ 32202 h 1567508"/>
                <a:gd name="connsiteX15" fmla="*/ 645729 w 1610323"/>
                <a:gd name="connsiteY15" fmla="*/ 97953 h 1567508"/>
                <a:gd name="connsiteX16" fmla="*/ 616571 w 1610323"/>
                <a:gd name="connsiteY16" fmla="*/ 223672 h 1567508"/>
                <a:gd name="connsiteX17" fmla="*/ 616323 w 1610323"/>
                <a:gd name="connsiteY17" fmla="*/ 449753 h 1567508"/>
                <a:gd name="connsiteX18" fmla="*/ 644077 w 1610323"/>
                <a:gd name="connsiteY18" fmla="*/ 715235 h 1567508"/>
                <a:gd name="connsiteX19" fmla="*/ 628796 w 1610323"/>
                <a:gd name="connsiteY19" fmla="*/ 813861 h 1567508"/>
                <a:gd name="connsiteX20" fmla="*/ 639534 w 1610323"/>
                <a:gd name="connsiteY20" fmla="*/ 1092394 h 1567508"/>
                <a:gd name="connsiteX21" fmla="*/ 598977 w 1610323"/>
                <a:gd name="connsiteY21" fmla="*/ 1183008 h 1567508"/>
                <a:gd name="connsiteX22" fmla="*/ 391233 w 1610323"/>
                <a:gd name="connsiteY22" fmla="*/ 1136999 h 1567508"/>
                <a:gd name="connsiteX23" fmla="*/ 398833 w 1610323"/>
                <a:gd name="connsiteY23" fmla="*/ 1089420 h 1567508"/>
                <a:gd name="connsiteX24" fmla="*/ 447320 w 1610323"/>
                <a:gd name="connsiteY24" fmla="*/ 880686 h 1567508"/>
                <a:gd name="connsiteX25" fmla="*/ 431543 w 1610323"/>
                <a:gd name="connsiteY25" fmla="*/ 524838 h 1567508"/>
                <a:gd name="connsiteX26" fmla="*/ 480361 w 1610323"/>
                <a:gd name="connsiteY26" fmla="*/ 264808 h 1567508"/>
                <a:gd name="connsiteX27" fmla="*/ 446989 w 1610323"/>
                <a:gd name="connsiteY27" fmla="*/ 166430 h 1567508"/>
                <a:gd name="connsiteX28" fmla="*/ 282860 w 1610323"/>
                <a:gd name="connsiteY28" fmla="*/ 55991 h 1567508"/>
                <a:gd name="connsiteX29" fmla="*/ 190594 w 1610323"/>
                <a:gd name="connsiteY29" fmla="*/ 2218 h 1567508"/>
                <a:gd name="connsiteX30" fmla="*/ 111049 w 1610323"/>
                <a:gd name="connsiteY30" fmla="*/ 66482 h 1567508"/>
                <a:gd name="connsiteX31" fmla="*/ 45794 w 1610323"/>
                <a:gd name="connsiteY31" fmla="*/ 227307 h 1567508"/>
                <a:gd name="connsiteX32" fmla="*/ 46041 w 1610323"/>
                <a:gd name="connsiteY32" fmla="*/ 366243 h 1567508"/>
                <a:gd name="connsiteX33" fmla="*/ 94116 w 1610323"/>
                <a:gd name="connsiteY33" fmla="*/ 450992 h 1567508"/>
                <a:gd name="connsiteX34" fmla="*/ 14983 w 1610323"/>
                <a:gd name="connsiteY34" fmla="*/ 1267509 h 1567508"/>
                <a:gd name="connsiteX35" fmla="*/ 27786 w 1610323"/>
                <a:gd name="connsiteY35" fmla="*/ 1356141 h 1567508"/>
                <a:gd name="connsiteX36" fmla="*/ 452772 w 1610323"/>
                <a:gd name="connsiteY36" fmla="*/ 1556780 h 1567508"/>
                <a:gd name="connsiteX37" fmla="*/ 533143 w 1610323"/>
                <a:gd name="connsiteY37" fmla="*/ 1484008 h 1567508"/>
                <a:gd name="connsiteX38" fmla="*/ 550159 w 1610323"/>
                <a:gd name="connsiteY38" fmla="*/ 1392899 h 1567508"/>
                <a:gd name="connsiteX39" fmla="*/ 643912 w 1610323"/>
                <a:gd name="connsiteY39" fmla="*/ 1414127 h 1567508"/>
                <a:gd name="connsiteX40" fmla="*/ 722136 w 1610323"/>
                <a:gd name="connsiteY40" fmla="*/ 1463771 h 1567508"/>
                <a:gd name="connsiteX41" fmla="*/ 916828 w 1610323"/>
                <a:gd name="connsiteY41" fmla="*/ 1554880 h 1567508"/>
                <a:gd name="connsiteX42" fmla="*/ 1029827 w 1610323"/>
                <a:gd name="connsiteY42" fmla="*/ 1466497 h 1567508"/>
                <a:gd name="connsiteX43" fmla="*/ 1083931 w 1610323"/>
                <a:gd name="connsiteY43" fmla="*/ 1392733 h 1567508"/>
                <a:gd name="connsiteX44" fmla="*/ 1219397 w 1610323"/>
                <a:gd name="connsiteY44" fmla="*/ 1362253 h 1567508"/>
                <a:gd name="connsiteX45" fmla="*/ 1489670 w 1610323"/>
                <a:gd name="connsiteY45" fmla="*/ 1300880 h 1567508"/>
                <a:gd name="connsiteX46" fmla="*/ 1539809 w 1610323"/>
                <a:gd name="connsiteY46" fmla="*/ 1183999 h 1567508"/>
                <a:gd name="connsiteX47" fmla="*/ 1501978 w 1610323"/>
                <a:gd name="connsiteY47" fmla="*/ 997237 h 1567508"/>
                <a:gd name="connsiteX48" fmla="*/ 1522215 w 1610323"/>
                <a:gd name="connsiteY48" fmla="*/ 418860 h 1567508"/>
                <a:gd name="connsiteX49" fmla="*/ 1573841 w 1610323"/>
                <a:gd name="connsiteY49" fmla="*/ 310900 h 1567508"/>
                <a:gd name="connsiteX50" fmla="*/ 1550135 w 1610323"/>
                <a:gd name="connsiteY50" fmla="*/ 192697 h 156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10323" h="1567508">
                  <a:moveTo>
                    <a:pt x="1550135" y="192697"/>
                  </a:moveTo>
                  <a:cubicBezTo>
                    <a:pt x="1496526" y="175598"/>
                    <a:pt x="1454729" y="143631"/>
                    <a:pt x="1409795" y="114143"/>
                  </a:cubicBezTo>
                  <a:cubicBezTo>
                    <a:pt x="1366842" y="85976"/>
                    <a:pt x="1324219" y="56487"/>
                    <a:pt x="1278540" y="33524"/>
                  </a:cubicBezTo>
                  <a:cubicBezTo>
                    <a:pt x="1236166" y="12212"/>
                    <a:pt x="1206264" y="23529"/>
                    <a:pt x="1216919" y="78541"/>
                  </a:cubicBezTo>
                  <a:cubicBezTo>
                    <a:pt x="1226088" y="126368"/>
                    <a:pt x="1219893" y="167751"/>
                    <a:pt x="1195278" y="211695"/>
                  </a:cubicBezTo>
                  <a:cubicBezTo>
                    <a:pt x="1157363" y="279346"/>
                    <a:pt x="1093100" y="350466"/>
                    <a:pt x="1192387" y="424229"/>
                  </a:cubicBezTo>
                  <a:cubicBezTo>
                    <a:pt x="1207255" y="435215"/>
                    <a:pt x="1210477" y="466769"/>
                    <a:pt x="1212376" y="489319"/>
                  </a:cubicBezTo>
                  <a:cubicBezTo>
                    <a:pt x="1216837" y="543258"/>
                    <a:pt x="1216589" y="597197"/>
                    <a:pt x="1209403" y="651466"/>
                  </a:cubicBezTo>
                  <a:cubicBezTo>
                    <a:pt x="1188422" y="809814"/>
                    <a:pt x="1158520" y="967996"/>
                    <a:pt x="1211881" y="1126839"/>
                  </a:cubicBezTo>
                  <a:cubicBezTo>
                    <a:pt x="1232614" y="1188542"/>
                    <a:pt x="1196517" y="1212249"/>
                    <a:pt x="1143569" y="1209771"/>
                  </a:cubicBezTo>
                  <a:cubicBezTo>
                    <a:pt x="1027266" y="1211505"/>
                    <a:pt x="962094" y="1148067"/>
                    <a:pt x="972006" y="1037959"/>
                  </a:cubicBezTo>
                  <a:cubicBezTo>
                    <a:pt x="984809" y="896050"/>
                    <a:pt x="984478" y="754801"/>
                    <a:pt x="976301" y="612726"/>
                  </a:cubicBezTo>
                  <a:cubicBezTo>
                    <a:pt x="969858" y="500057"/>
                    <a:pt x="956642" y="384993"/>
                    <a:pt x="1023054" y="281659"/>
                  </a:cubicBezTo>
                  <a:cubicBezTo>
                    <a:pt x="1041474" y="252996"/>
                    <a:pt x="1021649" y="231024"/>
                    <a:pt x="1002982" y="214091"/>
                  </a:cubicBezTo>
                  <a:cubicBezTo>
                    <a:pt x="934504" y="152057"/>
                    <a:pt x="867432" y="87793"/>
                    <a:pt x="793834" y="32202"/>
                  </a:cubicBezTo>
                  <a:cubicBezTo>
                    <a:pt x="713545" y="-28428"/>
                    <a:pt x="658533" y="-1747"/>
                    <a:pt x="645729" y="97953"/>
                  </a:cubicBezTo>
                  <a:cubicBezTo>
                    <a:pt x="640112" y="141484"/>
                    <a:pt x="646555" y="196910"/>
                    <a:pt x="616571" y="223672"/>
                  </a:cubicBezTo>
                  <a:cubicBezTo>
                    <a:pt x="527279" y="303383"/>
                    <a:pt x="569983" y="377477"/>
                    <a:pt x="616323" y="449753"/>
                  </a:cubicBezTo>
                  <a:cubicBezTo>
                    <a:pt x="671336" y="535411"/>
                    <a:pt x="677366" y="622556"/>
                    <a:pt x="644077" y="715235"/>
                  </a:cubicBezTo>
                  <a:cubicBezTo>
                    <a:pt x="632513" y="747367"/>
                    <a:pt x="627392" y="779829"/>
                    <a:pt x="628796" y="813861"/>
                  </a:cubicBezTo>
                  <a:cubicBezTo>
                    <a:pt x="632678" y="906705"/>
                    <a:pt x="635817" y="999549"/>
                    <a:pt x="639534" y="1092394"/>
                  </a:cubicBezTo>
                  <a:cubicBezTo>
                    <a:pt x="641021" y="1129482"/>
                    <a:pt x="641269" y="1165909"/>
                    <a:pt x="598977" y="1183008"/>
                  </a:cubicBezTo>
                  <a:cubicBezTo>
                    <a:pt x="569405" y="1194985"/>
                    <a:pt x="412297" y="1159632"/>
                    <a:pt x="391233" y="1136999"/>
                  </a:cubicBezTo>
                  <a:cubicBezTo>
                    <a:pt x="372979" y="1117505"/>
                    <a:pt x="391894" y="1104371"/>
                    <a:pt x="398833" y="1089420"/>
                  </a:cubicBezTo>
                  <a:cubicBezTo>
                    <a:pt x="429809" y="1023256"/>
                    <a:pt x="448311" y="954449"/>
                    <a:pt x="447320" y="880686"/>
                  </a:cubicBezTo>
                  <a:cubicBezTo>
                    <a:pt x="445668" y="761905"/>
                    <a:pt x="445668" y="643289"/>
                    <a:pt x="431543" y="524838"/>
                  </a:cubicBezTo>
                  <a:cubicBezTo>
                    <a:pt x="420640" y="434059"/>
                    <a:pt x="424357" y="343362"/>
                    <a:pt x="480361" y="264808"/>
                  </a:cubicBezTo>
                  <a:cubicBezTo>
                    <a:pt x="516375" y="214256"/>
                    <a:pt x="500681" y="180307"/>
                    <a:pt x="446989" y="166430"/>
                  </a:cubicBezTo>
                  <a:cubicBezTo>
                    <a:pt x="378017" y="148505"/>
                    <a:pt x="329200" y="105304"/>
                    <a:pt x="282860" y="55991"/>
                  </a:cubicBezTo>
                  <a:cubicBezTo>
                    <a:pt x="257584" y="29063"/>
                    <a:pt x="226113" y="8413"/>
                    <a:pt x="190594" y="2218"/>
                  </a:cubicBezTo>
                  <a:cubicBezTo>
                    <a:pt x="143511" y="-6125"/>
                    <a:pt x="101302" y="11964"/>
                    <a:pt x="111049" y="66482"/>
                  </a:cubicBezTo>
                  <a:cubicBezTo>
                    <a:pt x="123770" y="137767"/>
                    <a:pt x="97254" y="184189"/>
                    <a:pt x="45794" y="227307"/>
                  </a:cubicBezTo>
                  <a:cubicBezTo>
                    <a:pt x="-6576" y="271251"/>
                    <a:pt x="-2693" y="320729"/>
                    <a:pt x="46041" y="366243"/>
                  </a:cubicBezTo>
                  <a:cubicBezTo>
                    <a:pt x="71400" y="389867"/>
                    <a:pt x="95933" y="415804"/>
                    <a:pt x="94116" y="450992"/>
                  </a:cubicBezTo>
                  <a:cubicBezTo>
                    <a:pt x="80239" y="724156"/>
                    <a:pt x="177708" y="1008140"/>
                    <a:pt x="14983" y="1267509"/>
                  </a:cubicBezTo>
                  <a:cubicBezTo>
                    <a:pt x="-2033" y="1294603"/>
                    <a:pt x="-12193" y="1336399"/>
                    <a:pt x="27786" y="1356141"/>
                  </a:cubicBezTo>
                  <a:cubicBezTo>
                    <a:pt x="168292" y="1425526"/>
                    <a:pt x="308632" y="1495655"/>
                    <a:pt x="452772" y="1556780"/>
                  </a:cubicBezTo>
                  <a:cubicBezTo>
                    <a:pt x="517779" y="1584369"/>
                    <a:pt x="539999" y="1558267"/>
                    <a:pt x="533143" y="1484008"/>
                  </a:cubicBezTo>
                  <a:cubicBezTo>
                    <a:pt x="530169" y="1451628"/>
                    <a:pt x="513236" y="1412062"/>
                    <a:pt x="550159" y="1392899"/>
                  </a:cubicBezTo>
                  <a:cubicBezTo>
                    <a:pt x="581465" y="1376626"/>
                    <a:pt x="615001" y="1394551"/>
                    <a:pt x="643912" y="1414127"/>
                  </a:cubicBezTo>
                  <a:cubicBezTo>
                    <a:pt x="669518" y="1431391"/>
                    <a:pt x="696612" y="1446507"/>
                    <a:pt x="722136" y="1463771"/>
                  </a:cubicBezTo>
                  <a:cubicBezTo>
                    <a:pt x="782352" y="1504411"/>
                    <a:pt x="846782" y="1536378"/>
                    <a:pt x="916828" y="1554880"/>
                  </a:cubicBezTo>
                  <a:cubicBezTo>
                    <a:pt x="994473" y="1575365"/>
                    <a:pt x="1031727" y="1546125"/>
                    <a:pt x="1029827" y="1466497"/>
                  </a:cubicBezTo>
                  <a:cubicBezTo>
                    <a:pt x="1028835" y="1425691"/>
                    <a:pt x="1048825" y="1404215"/>
                    <a:pt x="1083931" y="1392733"/>
                  </a:cubicBezTo>
                  <a:cubicBezTo>
                    <a:pt x="1128040" y="1378361"/>
                    <a:pt x="1172232" y="1363657"/>
                    <a:pt x="1219397" y="1362253"/>
                  </a:cubicBezTo>
                  <a:cubicBezTo>
                    <a:pt x="1313398" y="1359362"/>
                    <a:pt x="1401452" y="1329130"/>
                    <a:pt x="1489670" y="1300880"/>
                  </a:cubicBezTo>
                  <a:cubicBezTo>
                    <a:pt x="1548895" y="1281882"/>
                    <a:pt x="1575411" y="1245868"/>
                    <a:pt x="1539809" y="1183999"/>
                  </a:cubicBezTo>
                  <a:cubicBezTo>
                    <a:pt x="1506521" y="1126095"/>
                    <a:pt x="1494461" y="1062740"/>
                    <a:pt x="1501978" y="997237"/>
                  </a:cubicBezTo>
                  <a:cubicBezTo>
                    <a:pt x="1523950" y="805023"/>
                    <a:pt x="1489670" y="610992"/>
                    <a:pt x="1522215" y="418860"/>
                  </a:cubicBezTo>
                  <a:cubicBezTo>
                    <a:pt x="1529567" y="375577"/>
                    <a:pt x="1542700" y="341380"/>
                    <a:pt x="1573841" y="310900"/>
                  </a:cubicBezTo>
                  <a:cubicBezTo>
                    <a:pt x="1628689" y="257209"/>
                    <a:pt x="1622411" y="215743"/>
                    <a:pt x="1550135" y="192697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F21B37-C99B-4E83-AFF9-C39F19442BBD}"/>
                </a:ext>
              </a:extLst>
            </p:cNvPr>
            <p:cNvSpPr/>
            <p:nvPr/>
          </p:nvSpPr>
          <p:spPr>
            <a:xfrm>
              <a:off x="10554411" y="4119333"/>
              <a:ext cx="1159633" cy="1571007"/>
            </a:xfrm>
            <a:custGeom>
              <a:avLst/>
              <a:gdLst>
                <a:gd name="connsiteX0" fmla="*/ 1109599 w 1159633"/>
                <a:gd name="connsiteY0" fmla="*/ 1166303 h 1571007"/>
                <a:gd name="connsiteX1" fmla="*/ 1023694 w 1159633"/>
                <a:gd name="connsiteY1" fmla="*/ 1035132 h 1571007"/>
                <a:gd name="connsiteX2" fmla="*/ 1041783 w 1159633"/>
                <a:gd name="connsiteY2" fmla="*/ 394225 h 1571007"/>
                <a:gd name="connsiteX3" fmla="*/ 1072759 w 1159633"/>
                <a:gd name="connsiteY3" fmla="*/ 291304 h 1571007"/>
                <a:gd name="connsiteX4" fmla="*/ 1029145 w 1159633"/>
                <a:gd name="connsiteY4" fmla="*/ 160958 h 1571007"/>
                <a:gd name="connsiteX5" fmla="*/ 723272 w 1159633"/>
                <a:gd name="connsiteY5" fmla="*/ 16488 h 1571007"/>
                <a:gd name="connsiteX6" fmla="*/ 599534 w 1159633"/>
                <a:gd name="connsiteY6" fmla="*/ 55394 h 1571007"/>
                <a:gd name="connsiteX7" fmla="*/ 398316 w 1159633"/>
                <a:gd name="connsiteY7" fmla="*/ 75961 h 1571007"/>
                <a:gd name="connsiteX8" fmla="*/ 213207 w 1159633"/>
                <a:gd name="connsiteY8" fmla="*/ 7732 h 1571007"/>
                <a:gd name="connsiteX9" fmla="*/ 127301 w 1159633"/>
                <a:gd name="connsiteY9" fmla="*/ 97273 h 1571007"/>
                <a:gd name="connsiteX10" fmla="*/ 79392 w 1159633"/>
                <a:gd name="connsiteY10" fmla="*/ 212997 h 1571007"/>
                <a:gd name="connsiteX11" fmla="*/ 16615 w 1159633"/>
                <a:gd name="connsiteY11" fmla="*/ 280896 h 1571007"/>
                <a:gd name="connsiteX12" fmla="*/ 59732 w 1159633"/>
                <a:gd name="connsiteY12" fmla="*/ 380348 h 1571007"/>
                <a:gd name="connsiteX13" fmla="*/ 137295 w 1159633"/>
                <a:gd name="connsiteY13" fmla="*/ 497973 h 1571007"/>
                <a:gd name="connsiteX14" fmla="*/ 134487 w 1159633"/>
                <a:gd name="connsiteY14" fmla="*/ 674327 h 1571007"/>
                <a:gd name="connsiteX15" fmla="*/ 58907 w 1159633"/>
                <a:gd name="connsiteY15" fmla="*/ 1275337 h 1571007"/>
                <a:gd name="connsiteX16" fmla="*/ 81787 w 1159633"/>
                <a:gd name="connsiteY16" fmla="*/ 1368264 h 1571007"/>
                <a:gd name="connsiteX17" fmla="*/ 327775 w 1159633"/>
                <a:gd name="connsiteY17" fmla="*/ 1525042 h 1571007"/>
                <a:gd name="connsiteX18" fmla="*/ 414589 w 1159633"/>
                <a:gd name="connsiteY18" fmla="*/ 1525207 h 1571007"/>
                <a:gd name="connsiteX19" fmla="*/ 439205 w 1159633"/>
                <a:gd name="connsiteY19" fmla="*/ 1452104 h 1571007"/>
                <a:gd name="connsiteX20" fmla="*/ 476375 w 1159633"/>
                <a:gd name="connsiteY20" fmla="*/ 1365290 h 1571007"/>
                <a:gd name="connsiteX21" fmla="*/ 548073 w 1159633"/>
                <a:gd name="connsiteY21" fmla="*/ 1306643 h 1571007"/>
                <a:gd name="connsiteX22" fmla="*/ 517015 w 1159633"/>
                <a:gd name="connsiteY22" fmla="*/ 1172333 h 1571007"/>
                <a:gd name="connsiteX23" fmla="*/ 471172 w 1159633"/>
                <a:gd name="connsiteY23" fmla="*/ 1081719 h 1571007"/>
                <a:gd name="connsiteX24" fmla="*/ 499669 w 1159633"/>
                <a:gd name="connsiteY24" fmla="*/ 844487 h 1571007"/>
                <a:gd name="connsiteX25" fmla="*/ 496612 w 1159633"/>
                <a:gd name="connsiteY25" fmla="*/ 545139 h 1571007"/>
                <a:gd name="connsiteX26" fmla="*/ 463241 w 1159633"/>
                <a:gd name="connsiteY26" fmla="*/ 340534 h 1571007"/>
                <a:gd name="connsiteX27" fmla="*/ 519328 w 1159633"/>
                <a:gd name="connsiteY27" fmla="*/ 288908 h 1571007"/>
                <a:gd name="connsiteX28" fmla="*/ 695600 w 1159633"/>
                <a:gd name="connsiteY28" fmla="*/ 366471 h 1571007"/>
                <a:gd name="connsiteX29" fmla="*/ 720628 w 1159633"/>
                <a:gd name="connsiteY29" fmla="*/ 433957 h 1571007"/>
                <a:gd name="connsiteX30" fmla="*/ 695682 w 1159633"/>
                <a:gd name="connsiteY30" fmla="*/ 1069907 h 1571007"/>
                <a:gd name="connsiteX31" fmla="*/ 664624 w 1159633"/>
                <a:gd name="connsiteY31" fmla="*/ 1271372 h 1571007"/>
                <a:gd name="connsiteX32" fmla="*/ 653390 w 1159633"/>
                <a:gd name="connsiteY32" fmla="*/ 1372559 h 1571007"/>
                <a:gd name="connsiteX33" fmla="*/ 909621 w 1159633"/>
                <a:gd name="connsiteY33" fmla="*/ 1563782 h 1571007"/>
                <a:gd name="connsiteX34" fmla="*/ 994039 w 1159633"/>
                <a:gd name="connsiteY34" fmla="*/ 1489193 h 1571007"/>
                <a:gd name="connsiteX35" fmla="*/ 1095722 w 1159633"/>
                <a:gd name="connsiteY35" fmla="*/ 1304247 h 1571007"/>
                <a:gd name="connsiteX36" fmla="*/ 1109599 w 1159633"/>
                <a:gd name="connsiteY36" fmla="*/ 1166303 h 157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9633" h="1571007">
                  <a:moveTo>
                    <a:pt x="1109599" y="1166303"/>
                  </a:moveTo>
                  <a:cubicBezTo>
                    <a:pt x="1070777" y="1129050"/>
                    <a:pt x="1027411" y="1096835"/>
                    <a:pt x="1023694" y="1035132"/>
                  </a:cubicBezTo>
                  <a:cubicBezTo>
                    <a:pt x="1010560" y="820863"/>
                    <a:pt x="1016094" y="607255"/>
                    <a:pt x="1041783" y="394225"/>
                  </a:cubicBezTo>
                  <a:cubicBezTo>
                    <a:pt x="1045996" y="358955"/>
                    <a:pt x="1054504" y="324179"/>
                    <a:pt x="1072759" y="291304"/>
                  </a:cubicBezTo>
                  <a:cubicBezTo>
                    <a:pt x="1113565" y="217871"/>
                    <a:pt x="1105139" y="196312"/>
                    <a:pt x="1029145" y="160958"/>
                  </a:cubicBezTo>
                  <a:cubicBezTo>
                    <a:pt x="927049" y="113462"/>
                    <a:pt x="815125" y="89178"/>
                    <a:pt x="723272" y="16488"/>
                  </a:cubicBezTo>
                  <a:cubicBezTo>
                    <a:pt x="676602" y="-20435"/>
                    <a:pt x="631914" y="9963"/>
                    <a:pt x="599534" y="55394"/>
                  </a:cubicBezTo>
                  <a:cubicBezTo>
                    <a:pt x="527671" y="156168"/>
                    <a:pt x="491491" y="160628"/>
                    <a:pt x="398316" y="75961"/>
                  </a:cubicBezTo>
                  <a:cubicBezTo>
                    <a:pt x="347599" y="29870"/>
                    <a:pt x="290108" y="8393"/>
                    <a:pt x="213207" y="7732"/>
                  </a:cubicBezTo>
                  <a:cubicBezTo>
                    <a:pt x="156294" y="381"/>
                    <a:pt x="114911" y="21031"/>
                    <a:pt x="127301" y="97273"/>
                  </a:cubicBezTo>
                  <a:cubicBezTo>
                    <a:pt x="135313" y="146586"/>
                    <a:pt x="113011" y="181278"/>
                    <a:pt x="79392" y="212997"/>
                  </a:cubicBezTo>
                  <a:cubicBezTo>
                    <a:pt x="57007" y="234144"/>
                    <a:pt x="33630" y="255537"/>
                    <a:pt x="16615" y="280896"/>
                  </a:cubicBezTo>
                  <a:cubicBezTo>
                    <a:pt x="-16591" y="330374"/>
                    <a:pt x="1085" y="376384"/>
                    <a:pt x="59732" y="380348"/>
                  </a:cubicBezTo>
                  <a:cubicBezTo>
                    <a:pt x="143491" y="386131"/>
                    <a:pt x="152164" y="436435"/>
                    <a:pt x="137295" y="497973"/>
                  </a:cubicBezTo>
                  <a:cubicBezTo>
                    <a:pt x="122840" y="557694"/>
                    <a:pt x="128622" y="614937"/>
                    <a:pt x="134487" y="674327"/>
                  </a:cubicBezTo>
                  <a:cubicBezTo>
                    <a:pt x="154807" y="880088"/>
                    <a:pt x="171162" y="1085766"/>
                    <a:pt x="58907" y="1275337"/>
                  </a:cubicBezTo>
                  <a:cubicBezTo>
                    <a:pt x="37513" y="1311516"/>
                    <a:pt x="42469" y="1352404"/>
                    <a:pt x="81787" y="1368264"/>
                  </a:cubicBezTo>
                  <a:cubicBezTo>
                    <a:pt x="174135" y="1405600"/>
                    <a:pt x="251450" y="1463504"/>
                    <a:pt x="327775" y="1525042"/>
                  </a:cubicBezTo>
                  <a:cubicBezTo>
                    <a:pt x="352473" y="1544949"/>
                    <a:pt x="385678" y="1546683"/>
                    <a:pt x="414589" y="1525207"/>
                  </a:cubicBezTo>
                  <a:cubicBezTo>
                    <a:pt x="439617" y="1506621"/>
                    <a:pt x="450768" y="1485310"/>
                    <a:pt x="439205" y="1452104"/>
                  </a:cubicBezTo>
                  <a:cubicBezTo>
                    <a:pt x="426236" y="1414603"/>
                    <a:pt x="450604" y="1388088"/>
                    <a:pt x="476375" y="1365290"/>
                  </a:cubicBezTo>
                  <a:cubicBezTo>
                    <a:pt x="499503" y="1344888"/>
                    <a:pt x="526845" y="1328780"/>
                    <a:pt x="548073" y="1306643"/>
                  </a:cubicBezTo>
                  <a:cubicBezTo>
                    <a:pt x="609529" y="1242709"/>
                    <a:pt x="600856" y="1192488"/>
                    <a:pt x="517015" y="1172333"/>
                  </a:cubicBezTo>
                  <a:cubicBezTo>
                    <a:pt x="454817" y="1157299"/>
                    <a:pt x="457707" y="1122194"/>
                    <a:pt x="471172" y="1081719"/>
                  </a:cubicBezTo>
                  <a:cubicBezTo>
                    <a:pt x="496943" y="1004073"/>
                    <a:pt x="499255" y="924776"/>
                    <a:pt x="499669" y="844487"/>
                  </a:cubicBezTo>
                  <a:cubicBezTo>
                    <a:pt x="500247" y="744869"/>
                    <a:pt x="471254" y="646986"/>
                    <a:pt x="496612" y="545139"/>
                  </a:cubicBezTo>
                  <a:cubicBezTo>
                    <a:pt x="513546" y="476827"/>
                    <a:pt x="481331" y="407277"/>
                    <a:pt x="463241" y="340534"/>
                  </a:cubicBezTo>
                  <a:cubicBezTo>
                    <a:pt x="446060" y="277014"/>
                    <a:pt x="470675" y="269745"/>
                    <a:pt x="519328" y="288908"/>
                  </a:cubicBezTo>
                  <a:cubicBezTo>
                    <a:pt x="579049" y="312367"/>
                    <a:pt x="637035" y="340039"/>
                    <a:pt x="695600" y="366471"/>
                  </a:cubicBezTo>
                  <a:cubicBezTo>
                    <a:pt x="726245" y="380348"/>
                    <a:pt x="730788" y="398769"/>
                    <a:pt x="720628" y="433957"/>
                  </a:cubicBezTo>
                  <a:cubicBezTo>
                    <a:pt x="660411" y="643352"/>
                    <a:pt x="677180" y="857208"/>
                    <a:pt x="695682" y="1069907"/>
                  </a:cubicBezTo>
                  <a:cubicBezTo>
                    <a:pt x="701960" y="1141688"/>
                    <a:pt x="703199" y="1207934"/>
                    <a:pt x="664624" y="1271372"/>
                  </a:cubicBezTo>
                  <a:cubicBezTo>
                    <a:pt x="645709" y="1302513"/>
                    <a:pt x="625967" y="1341831"/>
                    <a:pt x="653390" y="1372559"/>
                  </a:cubicBezTo>
                  <a:cubicBezTo>
                    <a:pt x="725337" y="1453261"/>
                    <a:pt x="804469" y="1528759"/>
                    <a:pt x="909621" y="1563782"/>
                  </a:cubicBezTo>
                  <a:cubicBezTo>
                    <a:pt x="974133" y="1585258"/>
                    <a:pt x="1006264" y="1558413"/>
                    <a:pt x="994039" y="1489193"/>
                  </a:cubicBezTo>
                  <a:cubicBezTo>
                    <a:pt x="977354" y="1395027"/>
                    <a:pt x="1021298" y="1346126"/>
                    <a:pt x="1095722" y="1304247"/>
                  </a:cubicBezTo>
                  <a:cubicBezTo>
                    <a:pt x="1178076" y="1257991"/>
                    <a:pt x="1178819" y="1232797"/>
                    <a:pt x="1109599" y="116630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882522-3C64-425E-A7FC-32CD8964C53D}"/>
                </a:ext>
              </a:extLst>
            </p:cNvPr>
            <p:cNvSpPr/>
            <p:nvPr/>
          </p:nvSpPr>
          <p:spPr>
            <a:xfrm>
              <a:off x="2941686" y="4030248"/>
              <a:ext cx="1058285" cy="1571928"/>
            </a:xfrm>
            <a:custGeom>
              <a:avLst/>
              <a:gdLst>
                <a:gd name="connsiteX0" fmla="*/ 1013692 w 1058285"/>
                <a:gd name="connsiteY0" fmla="*/ 1180799 h 1571928"/>
                <a:gd name="connsiteX1" fmla="*/ 948602 w 1058285"/>
                <a:gd name="connsiteY1" fmla="*/ 1108357 h 1571928"/>
                <a:gd name="connsiteX2" fmla="*/ 915809 w 1058285"/>
                <a:gd name="connsiteY2" fmla="*/ 895162 h 1571928"/>
                <a:gd name="connsiteX3" fmla="*/ 914240 w 1058285"/>
                <a:gd name="connsiteY3" fmla="*/ 507761 h 1571928"/>
                <a:gd name="connsiteX4" fmla="*/ 948850 w 1058285"/>
                <a:gd name="connsiteY4" fmla="*/ 311334 h 1571928"/>
                <a:gd name="connsiteX5" fmla="*/ 890120 w 1058285"/>
                <a:gd name="connsiteY5" fmla="*/ 196600 h 1571928"/>
                <a:gd name="connsiteX6" fmla="*/ 633229 w 1058285"/>
                <a:gd name="connsiteY6" fmla="*/ 69311 h 1571928"/>
                <a:gd name="connsiteX7" fmla="*/ 557731 w 1058285"/>
                <a:gd name="connsiteY7" fmla="*/ 16777 h 1571928"/>
                <a:gd name="connsiteX8" fmla="*/ 409957 w 1058285"/>
                <a:gd name="connsiteY8" fmla="*/ 49900 h 1571928"/>
                <a:gd name="connsiteX9" fmla="*/ 270856 w 1058285"/>
                <a:gd name="connsiteY9" fmla="*/ 159430 h 1571928"/>
                <a:gd name="connsiteX10" fmla="*/ 129442 w 1058285"/>
                <a:gd name="connsiteY10" fmla="*/ 248226 h 1571928"/>
                <a:gd name="connsiteX11" fmla="*/ 78807 w 1058285"/>
                <a:gd name="connsiteY11" fmla="*/ 515690 h 1571928"/>
                <a:gd name="connsiteX12" fmla="*/ 281264 w 1058285"/>
                <a:gd name="connsiteY12" fmla="*/ 630837 h 1571928"/>
                <a:gd name="connsiteX13" fmla="*/ 372125 w 1058285"/>
                <a:gd name="connsiteY13" fmla="*/ 518747 h 1571928"/>
                <a:gd name="connsiteX14" fmla="*/ 287541 w 1058285"/>
                <a:gd name="connsiteY14" fmla="*/ 438953 h 1571928"/>
                <a:gd name="connsiteX15" fmla="*/ 211383 w 1058285"/>
                <a:gd name="connsiteY15" fmla="*/ 379645 h 1571928"/>
                <a:gd name="connsiteX16" fmla="*/ 268708 w 1058285"/>
                <a:gd name="connsiteY16" fmla="*/ 300183 h 1571928"/>
                <a:gd name="connsiteX17" fmla="*/ 468439 w 1058285"/>
                <a:gd name="connsiteY17" fmla="*/ 333223 h 1571928"/>
                <a:gd name="connsiteX18" fmla="*/ 508583 w 1058285"/>
                <a:gd name="connsiteY18" fmla="*/ 592097 h 1571928"/>
                <a:gd name="connsiteX19" fmla="*/ 193376 w 1058285"/>
                <a:gd name="connsiteY19" fmla="*/ 736154 h 1571928"/>
                <a:gd name="connsiteX20" fmla="*/ 75998 w 1058285"/>
                <a:gd name="connsiteY20" fmla="*/ 858818 h 1571928"/>
                <a:gd name="connsiteX21" fmla="*/ 8430 w 1058285"/>
                <a:gd name="connsiteY21" fmla="*/ 1311887 h 1571928"/>
                <a:gd name="connsiteX22" fmla="*/ 58735 w 1058285"/>
                <a:gd name="connsiteY22" fmla="*/ 1398784 h 1571928"/>
                <a:gd name="connsiteX23" fmla="*/ 193788 w 1058285"/>
                <a:gd name="connsiteY23" fmla="*/ 1495676 h 1571928"/>
                <a:gd name="connsiteX24" fmla="*/ 327521 w 1058285"/>
                <a:gd name="connsiteY24" fmla="*/ 1560271 h 1571928"/>
                <a:gd name="connsiteX25" fmla="*/ 437298 w 1058285"/>
                <a:gd name="connsiteY25" fmla="*/ 1427530 h 1571928"/>
                <a:gd name="connsiteX26" fmla="*/ 514531 w 1058285"/>
                <a:gd name="connsiteY26" fmla="*/ 1361531 h 1571928"/>
                <a:gd name="connsiteX27" fmla="*/ 602419 w 1058285"/>
                <a:gd name="connsiteY27" fmla="*/ 1435294 h 1571928"/>
                <a:gd name="connsiteX28" fmla="*/ 826269 w 1058285"/>
                <a:gd name="connsiteY28" fmla="*/ 1564070 h 1571928"/>
                <a:gd name="connsiteX29" fmla="*/ 915562 w 1058285"/>
                <a:gd name="connsiteY29" fmla="*/ 1485682 h 1571928"/>
                <a:gd name="connsiteX30" fmla="*/ 963636 w 1058285"/>
                <a:gd name="connsiteY30" fmla="*/ 1365083 h 1571928"/>
                <a:gd name="connsiteX31" fmla="*/ 1026743 w 1058285"/>
                <a:gd name="connsiteY31" fmla="*/ 1308583 h 1571928"/>
                <a:gd name="connsiteX32" fmla="*/ 1013692 w 1058285"/>
                <a:gd name="connsiteY32" fmla="*/ 1180799 h 1571928"/>
                <a:gd name="connsiteX33" fmla="*/ 527086 w 1058285"/>
                <a:gd name="connsiteY33" fmla="*/ 1214913 h 1571928"/>
                <a:gd name="connsiteX34" fmla="*/ 393850 w 1058285"/>
                <a:gd name="connsiteY34" fmla="*/ 1190628 h 1571928"/>
                <a:gd name="connsiteX35" fmla="*/ 400953 w 1058285"/>
                <a:gd name="connsiteY35" fmla="*/ 1069534 h 1571928"/>
                <a:gd name="connsiteX36" fmla="*/ 389720 w 1058285"/>
                <a:gd name="connsiteY36" fmla="*/ 916061 h 1571928"/>
                <a:gd name="connsiteX37" fmla="*/ 469761 w 1058285"/>
                <a:gd name="connsiteY37" fmla="*/ 787119 h 1571928"/>
                <a:gd name="connsiteX38" fmla="*/ 574665 w 1058285"/>
                <a:gd name="connsiteY38" fmla="*/ 860139 h 1571928"/>
                <a:gd name="connsiteX39" fmla="*/ 574582 w 1058285"/>
                <a:gd name="connsiteY39" fmla="*/ 998910 h 1571928"/>
                <a:gd name="connsiteX40" fmla="*/ 577060 w 1058285"/>
                <a:gd name="connsiteY40" fmla="*/ 998910 h 1571928"/>
                <a:gd name="connsiteX41" fmla="*/ 578547 w 1058285"/>
                <a:gd name="connsiteY41" fmla="*/ 1168408 h 1571928"/>
                <a:gd name="connsiteX42" fmla="*/ 527086 w 1058285"/>
                <a:gd name="connsiteY42" fmla="*/ 1214913 h 15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8285" h="1571928">
                  <a:moveTo>
                    <a:pt x="1013692" y="1180799"/>
                  </a:moveTo>
                  <a:cubicBezTo>
                    <a:pt x="985690" y="1163287"/>
                    <a:pt x="950419" y="1144206"/>
                    <a:pt x="948602" y="1108357"/>
                  </a:cubicBezTo>
                  <a:cubicBezTo>
                    <a:pt x="944803" y="1035998"/>
                    <a:pt x="914075" y="968925"/>
                    <a:pt x="915809" y="895162"/>
                  </a:cubicBezTo>
                  <a:cubicBezTo>
                    <a:pt x="918948" y="766139"/>
                    <a:pt x="915727" y="636867"/>
                    <a:pt x="914240" y="507761"/>
                  </a:cubicBezTo>
                  <a:cubicBezTo>
                    <a:pt x="913496" y="439945"/>
                    <a:pt x="920683" y="373863"/>
                    <a:pt x="948850" y="311334"/>
                  </a:cubicBezTo>
                  <a:cubicBezTo>
                    <a:pt x="983873" y="233606"/>
                    <a:pt x="973218" y="203539"/>
                    <a:pt x="890120" y="196600"/>
                  </a:cubicBezTo>
                  <a:cubicBezTo>
                    <a:pt x="785216" y="187845"/>
                    <a:pt x="706001" y="138696"/>
                    <a:pt x="633229" y="69311"/>
                  </a:cubicBezTo>
                  <a:cubicBezTo>
                    <a:pt x="611174" y="48248"/>
                    <a:pt x="585651" y="26771"/>
                    <a:pt x="557731" y="16777"/>
                  </a:cubicBezTo>
                  <a:cubicBezTo>
                    <a:pt x="503545" y="-2635"/>
                    <a:pt x="440272" y="-18742"/>
                    <a:pt x="409957" y="49900"/>
                  </a:cubicBezTo>
                  <a:cubicBezTo>
                    <a:pt x="381377" y="114494"/>
                    <a:pt x="332311" y="141918"/>
                    <a:pt x="270856" y="159430"/>
                  </a:cubicBezTo>
                  <a:cubicBezTo>
                    <a:pt x="215182" y="175289"/>
                    <a:pt x="164300" y="201061"/>
                    <a:pt x="129442" y="248226"/>
                  </a:cubicBezTo>
                  <a:cubicBezTo>
                    <a:pt x="69969" y="328598"/>
                    <a:pt x="39902" y="418138"/>
                    <a:pt x="78807" y="515690"/>
                  </a:cubicBezTo>
                  <a:cubicBezTo>
                    <a:pt x="108378" y="589784"/>
                    <a:pt x="199571" y="636289"/>
                    <a:pt x="281264" y="630837"/>
                  </a:cubicBezTo>
                  <a:cubicBezTo>
                    <a:pt x="352714" y="626129"/>
                    <a:pt x="369813" y="576816"/>
                    <a:pt x="372125" y="518747"/>
                  </a:cubicBezTo>
                  <a:cubicBezTo>
                    <a:pt x="374438" y="462743"/>
                    <a:pt x="348832" y="430445"/>
                    <a:pt x="287541" y="438953"/>
                  </a:cubicBezTo>
                  <a:cubicBezTo>
                    <a:pt x="241863" y="445314"/>
                    <a:pt x="219065" y="418221"/>
                    <a:pt x="211383" y="379645"/>
                  </a:cubicBezTo>
                  <a:cubicBezTo>
                    <a:pt x="202792" y="336197"/>
                    <a:pt x="232611" y="313151"/>
                    <a:pt x="268708" y="300183"/>
                  </a:cubicBezTo>
                  <a:cubicBezTo>
                    <a:pt x="340820" y="274246"/>
                    <a:pt x="406735" y="300348"/>
                    <a:pt x="468439" y="333223"/>
                  </a:cubicBezTo>
                  <a:cubicBezTo>
                    <a:pt x="572600" y="388649"/>
                    <a:pt x="591185" y="507678"/>
                    <a:pt x="508583" y="592097"/>
                  </a:cubicBezTo>
                  <a:cubicBezTo>
                    <a:pt x="422678" y="679820"/>
                    <a:pt x="317691" y="729959"/>
                    <a:pt x="193376" y="736154"/>
                  </a:cubicBezTo>
                  <a:cubicBezTo>
                    <a:pt x="82111" y="741688"/>
                    <a:pt x="81946" y="744993"/>
                    <a:pt x="75998" y="858818"/>
                  </a:cubicBezTo>
                  <a:cubicBezTo>
                    <a:pt x="67986" y="1011713"/>
                    <a:pt x="88636" y="1168574"/>
                    <a:pt x="8430" y="1311887"/>
                  </a:cubicBezTo>
                  <a:cubicBezTo>
                    <a:pt x="-17176" y="1357566"/>
                    <a:pt x="20160" y="1383999"/>
                    <a:pt x="58735" y="1398784"/>
                  </a:cubicBezTo>
                  <a:cubicBezTo>
                    <a:pt x="112674" y="1419435"/>
                    <a:pt x="158270" y="1447684"/>
                    <a:pt x="193788" y="1495676"/>
                  </a:cubicBezTo>
                  <a:cubicBezTo>
                    <a:pt x="225342" y="1538299"/>
                    <a:pt x="271352" y="1562748"/>
                    <a:pt x="327521" y="1560271"/>
                  </a:cubicBezTo>
                  <a:cubicBezTo>
                    <a:pt x="421686" y="1561097"/>
                    <a:pt x="454231" y="1521778"/>
                    <a:pt x="437298" y="1427530"/>
                  </a:cubicBezTo>
                  <a:cubicBezTo>
                    <a:pt x="427551" y="1373178"/>
                    <a:pt x="462574" y="1343772"/>
                    <a:pt x="514531" y="1361531"/>
                  </a:cubicBezTo>
                  <a:cubicBezTo>
                    <a:pt x="553601" y="1374912"/>
                    <a:pt x="577225" y="1406879"/>
                    <a:pt x="602419" y="1435294"/>
                  </a:cubicBezTo>
                  <a:cubicBezTo>
                    <a:pt x="663048" y="1503606"/>
                    <a:pt x="740198" y="1542263"/>
                    <a:pt x="826269" y="1564070"/>
                  </a:cubicBezTo>
                  <a:cubicBezTo>
                    <a:pt x="906888" y="1584473"/>
                    <a:pt x="927126" y="1567457"/>
                    <a:pt x="915562" y="1485682"/>
                  </a:cubicBezTo>
                  <a:cubicBezTo>
                    <a:pt x="908210" y="1433477"/>
                    <a:pt x="921013" y="1395563"/>
                    <a:pt x="963636" y="1365083"/>
                  </a:cubicBezTo>
                  <a:cubicBezTo>
                    <a:pt x="986516" y="1348728"/>
                    <a:pt x="1008323" y="1329729"/>
                    <a:pt x="1026743" y="1308583"/>
                  </a:cubicBezTo>
                  <a:cubicBezTo>
                    <a:pt x="1067218" y="1262657"/>
                    <a:pt x="1074652" y="1218878"/>
                    <a:pt x="1013692" y="1180799"/>
                  </a:cubicBezTo>
                  <a:close/>
                  <a:moveTo>
                    <a:pt x="527086" y="1214913"/>
                  </a:moveTo>
                  <a:cubicBezTo>
                    <a:pt x="481490" y="1208553"/>
                    <a:pt x="424330" y="1215657"/>
                    <a:pt x="393850" y="1190628"/>
                  </a:cubicBezTo>
                  <a:cubicBezTo>
                    <a:pt x="363700" y="1165765"/>
                    <a:pt x="403431" y="1111661"/>
                    <a:pt x="400953" y="1069534"/>
                  </a:cubicBezTo>
                  <a:cubicBezTo>
                    <a:pt x="397980" y="1018321"/>
                    <a:pt x="398310" y="966365"/>
                    <a:pt x="389720" y="916061"/>
                  </a:cubicBezTo>
                  <a:cubicBezTo>
                    <a:pt x="377825" y="846510"/>
                    <a:pt x="397567" y="804218"/>
                    <a:pt x="469761" y="787119"/>
                  </a:cubicBezTo>
                  <a:cubicBezTo>
                    <a:pt x="579786" y="761100"/>
                    <a:pt x="576895" y="725829"/>
                    <a:pt x="574665" y="860139"/>
                  </a:cubicBezTo>
                  <a:cubicBezTo>
                    <a:pt x="573921" y="906396"/>
                    <a:pt x="574582" y="952653"/>
                    <a:pt x="574582" y="998910"/>
                  </a:cubicBezTo>
                  <a:cubicBezTo>
                    <a:pt x="575408" y="998910"/>
                    <a:pt x="576234" y="998910"/>
                    <a:pt x="577060" y="998910"/>
                  </a:cubicBezTo>
                  <a:cubicBezTo>
                    <a:pt x="577060" y="1055492"/>
                    <a:pt x="572104" y="1112570"/>
                    <a:pt x="578547" y="1168408"/>
                  </a:cubicBezTo>
                  <a:cubicBezTo>
                    <a:pt x="584164" y="1216483"/>
                    <a:pt x="562192" y="1219869"/>
                    <a:pt x="527086" y="121491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B8E608-6ABE-492A-BD91-4B77FFC56A78}"/>
                </a:ext>
              </a:extLst>
            </p:cNvPr>
            <p:cNvSpPr/>
            <p:nvPr/>
          </p:nvSpPr>
          <p:spPr>
            <a:xfrm>
              <a:off x="5562231" y="4060536"/>
              <a:ext cx="977846" cy="1571474"/>
            </a:xfrm>
            <a:custGeom>
              <a:avLst/>
              <a:gdLst>
                <a:gd name="connsiteX0" fmla="*/ 927283 w 977846"/>
                <a:gd name="connsiteY0" fmla="*/ 988281 h 1571474"/>
                <a:gd name="connsiteX1" fmla="*/ 957515 w 977846"/>
                <a:gd name="connsiteY1" fmla="*/ 310948 h 1571474"/>
                <a:gd name="connsiteX2" fmla="*/ 926952 w 977846"/>
                <a:gd name="connsiteY2" fmla="*/ 228181 h 1571474"/>
                <a:gd name="connsiteX3" fmla="*/ 569948 w 977846"/>
                <a:gd name="connsiteY3" fmla="*/ 15978 h 1571474"/>
                <a:gd name="connsiteX4" fmla="*/ 435638 w 977846"/>
                <a:gd name="connsiteY4" fmla="*/ 68347 h 1571474"/>
                <a:gd name="connsiteX5" fmla="*/ 290590 w 977846"/>
                <a:gd name="connsiteY5" fmla="*/ 201831 h 1571474"/>
                <a:gd name="connsiteX6" fmla="*/ 119191 w 977846"/>
                <a:gd name="connsiteY6" fmla="*/ 247592 h 1571474"/>
                <a:gd name="connsiteX7" fmla="*/ 39068 w 977846"/>
                <a:gd name="connsiteY7" fmla="*/ 377442 h 1571474"/>
                <a:gd name="connsiteX8" fmla="*/ 9661 w 977846"/>
                <a:gd name="connsiteY8" fmla="*/ 1243107 h 1571474"/>
                <a:gd name="connsiteX9" fmla="*/ 33533 w 977846"/>
                <a:gd name="connsiteY9" fmla="*/ 1346524 h 1571474"/>
                <a:gd name="connsiteX10" fmla="*/ 479665 w 977846"/>
                <a:gd name="connsiteY10" fmla="*/ 1567814 h 1571474"/>
                <a:gd name="connsiteX11" fmla="*/ 557971 w 977846"/>
                <a:gd name="connsiteY11" fmla="*/ 1512719 h 1571474"/>
                <a:gd name="connsiteX12" fmla="*/ 682700 w 977846"/>
                <a:gd name="connsiteY12" fmla="*/ 1364532 h 1571474"/>
                <a:gd name="connsiteX13" fmla="*/ 924144 w 977846"/>
                <a:gd name="connsiteY13" fmla="*/ 1285978 h 1571474"/>
                <a:gd name="connsiteX14" fmla="*/ 966106 w 977846"/>
                <a:gd name="connsiteY14" fmla="*/ 1195364 h 1571474"/>
                <a:gd name="connsiteX15" fmla="*/ 927283 w 977846"/>
                <a:gd name="connsiteY15" fmla="*/ 988281 h 1571474"/>
                <a:gd name="connsiteX16" fmla="*/ 542855 w 977846"/>
                <a:gd name="connsiteY16" fmla="*/ 1202880 h 1571474"/>
                <a:gd name="connsiteX17" fmla="*/ 494203 w 977846"/>
                <a:gd name="connsiteY17" fmla="*/ 1196107 h 1571474"/>
                <a:gd name="connsiteX18" fmla="*/ 395246 w 977846"/>
                <a:gd name="connsiteY18" fmla="*/ 1026691 h 1571474"/>
                <a:gd name="connsiteX19" fmla="*/ 412427 w 977846"/>
                <a:gd name="connsiteY19" fmla="*/ 811762 h 1571474"/>
                <a:gd name="connsiteX20" fmla="*/ 401936 w 977846"/>
                <a:gd name="connsiteY20" fmla="*/ 362491 h 1571474"/>
                <a:gd name="connsiteX21" fmla="*/ 472643 w 977846"/>
                <a:gd name="connsiteY21" fmla="*/ 311691 h 1571474"/>
                <a:gd name="connsiteX22" fmla="*/ 579200 w 977846"/>
                <a:gd name="connsiteY22" fmla="*/ 355222 h 1571474"/>
                <a:gd name="connsiteX23" fmla="*/ 600924 w 977846"/>
                <a:gd name="connsiteY23" fmla="*/ 410813 h 1571474"/>
                <a:gd name="connsiteX24" fmla="*/ 609762 w 977846"/>
                <a:gd name="connsiteY24" fmla="*/ 778638 h 1571474"/>
                <a:gd name="connsiteX25" fmla="*/ 603237 w 977846"/>
                <a:gd name="connsiteY25" fmla="*/ 916748 h 1571474"/>
                <a:gd name="connsiteX26" fmla="*/ 626117 w 977846"/>
                <a:gd name="connsiteY26" fmla="*/ 1144646 h 1571474"/>
                <a:gd name="connsiteX27" fmla="*/ 542855 w 977846"/>
                <a:gd name="connsiteY27" fmla="*/ 1202880 h 15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7846" h="1571474">
                  <a:moveTo>
                    <a:pt x="927283" y="988281"/>
                  </a:moveTo>
                  <a:cubicBezTo>
                    <a:pt x="932156" y="761292"/>
                    <a:pt x="936700" y="534303"/>
                    <a:pt x="957515" y="310948"/>
                  </a:cubicBezTo>
                  <a:cubicBezTo>
                    <a:pt x="966353" y="274190"/>
                    <a:pt x="958093" y="240323"/>
                    <a:pt x="926952" y="228181"/>
                  </a:cubicBezTo>
                  <a:cubicBezTo>
                    <a:pt x="795699" y="177216"/>
                    <a:pt x="691207" y="82554"/>
                    <a:pt x="569948" y="15978"/>
                  </a:cubicBezTo>
                  <a:cubicBezTo>
                    <a:pt x="509319" y="-17311"/>
                    <a:pt x="454967" y="2018"/>
                    <a:pt x="435638" y="68347"/>
                  </a:cubicBezTo>
                  <a:cubicBezTo>
                    <a:pt x="413088" y="145662"/>
                    <a:pt x="360223" y="181346"/>
                    <a:pt x="290590" y="201831"/>
                  </a:cubicBezTo>
                  <a:cubicBezTo>
                    <a:pt x="233842" y="218517"/>
                    <a:pt x="176517" y="232972"/>
                    <a:pt x="119191" y="247592"/>
                  </a:cubicBezTo>
                  <a:cubicBezTo>
                    <a:pt x="30477" y="270225"/>
                    <a:pt x="19408" y="287241"/>
                    <a:pt x="39068" y="377442"/>
                  </a:cubicBezTo>
                  <a:cubicBezTo>
                    <a:pt x="102506" y="668530"/>
                    <a:pt x="127699" y="958049"/>
                    <a:pt x="9661" y="1243107"/>
                  </a:cubicBezTo>
                  <a:cubicBezTo>
                    <a:pt x="-6363" y="1281682"/>
                    <a:pt x="-5041" y="1319018"/>
                    <a:pt x="33533" y="1346524"/>
                  </a:cubicBezTo>
                  <a:cubicBezTo>
                    <a:pt x="170404" y="1444242"/>
                    <a:pt x="317105" y="1522714"/>
                    <a:pt x="479665" y="1567814"/>
                  </a:cubicBezTo>
                  <a:cubicBezTo>
                    <a:pt x="522783" y="1579792"/>
                    <a:pt x="566809" y="1562610"/>
                    <a:pt x="557971" y="1512719"/>
                  </a:cubicBezTo>
                  <a:cubicBezTo>
                    <a:pt x="539138" y="1406659"/>
                    <a:pt x="608358" y="1387908"/>
                    <a:pt x="682700" y="1364532"/>
                  </a:cubicBezTo>
                  <a:cubicBezTo>
                    <a:pt x="763484" y="1339090"/>
                    <a:pt x="849555" y="1329426"/>
                    <a:pt x="924144" y="1285978"/>
                  </a:cubicBezTo>
                  <a:cubicBezTo>
                    <a:pt x="958506" y="1265988"/>
                    <a:pt x="997990" y="1238482"/>
                    <a:pt x="966106" y="1195364"/>
                  </a:cubicBezTo>
                  <a:cubicBezTo>
                    <a:pt x="918032" y="1130439"/>
                    <a:pt x="925796" y="1059319"/>
                    <a:pt x="927283" y="988281"/>
                  </a:cubicBezTo>
                  <a:close/>
                  <a:moveTo>
                    <a:pt x="542855" y="1202880"/>
                  </a:moveTo>
                  <a:cubicBezTo>
                    <a:pt x="535008" y="1201807"/>
                    <a:pt x="514358" y="1200237"/>
                    <a:pt x="494203" y="1196107"/>
                  </a:cubicBezTo>
                  <a:cubicBezTo>
                    <a:pt x="359810" y="1168435"/>
                    <a:pt x="355927" y="1160754"/>
                    <a:pt x="395246" y="1026691"/>
                  </a:cubicBezTo>
                  <a:cubicBezTo>
                    <a:pt x="415813" y="956480"/>
                    <a:pt x="415070" y="884451"/>
                    <a:pt x="412427" y="811762"/>
                  </a:cubicBezTo>
                  <a:cubicBezTo>
                    <a:pt x="407058" y="662087"/>
                    <a:pt x="406149" y="512248"/>
                    <a:pt x="401936" y="362491"/>
                  </a:cubicBezTo>
                  <a:cubicBezTo>
                    <a:pt x="400367" y="307726"/>
                    <a:pt x="421761" y="292445"/>
                    <a:pt x="472643" y="311691"/>
                  </a:cubicBezTo>
                  <a:cubicBezTo>
                    <a:pt x="508410" y="325238"/>
                    <a:pt x="538725" y="350266"/>
                    <a:pt x="579200" y="355222"/>
                  </a:cubicBezTo>
                  <a:cubicBezTo>
                    <a:pt x="611745" y="359187"/>
                    <a:pt x="604228" y="387272"/>
                    <a:pt x="600924" y="410813"/>
                  </a:cubicBezTo>
                  <a:cubicBezTo>
                    <a:pt x="583743" y="533807"/>
                    <a:pt x="571683" y="656305"/>
                    <a:pt x="609762" y="778638"/>
                  </a:cubicBezTo>
                  <a:cubicBezTo>
                    <a:pt x="623722" y="823574"/>
                    <a:pt x="609432" y="870904"/>
                    <a:pt x="603237" y="916748"/>
                  </a:cubicBezTo>
                  <a:cubicBezTo>
                    <a:pt x="592747" y="994559"/>
                    <a:pt x="568214" y="1070387"/>
                    <a:pt x="626117" y="1144646"/>
                  </a:cubicBezTo>
                  <a:cubicBezTo>
                    <a:pt x="655028" y="1181652"/>
                    <a:pt x="626778" y="1204615"/>
                    <a:pt x="542855" y="120288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C37DD1-E21D-45CC-B5D5-419C01E1D817}"/>
                </a:ext>
              </a:extLst>
            </p:cNvPr>
            <p:cNvSpPr/>
            <p:nvPr/>
          </p:nvSpPr>
          <p:spPr>
            <a:xfrm>
              <a:off x="9530667" y="4093728"/>
              <a:ext cx="926595" cy="1571285"/>
            </a:xfrm>
            <a:custGeom>
              <a:avLst/>
              <a:gdLst>
                <a:gd name="connsiteX0" fmla="*/ 674516 w 926595"/>
                <a:gd name="connsiteY0" fmla="*/ 51757 h 1571285"/>
                <a:gd name="connsiteX1" fmla="*/ 542023 w 926595"/>
                <a:gd name="connsiteY1" fmla="*/ 41928 h 1571285"/>
                <a:gd name="connsiteX2" fmla="*/ 325276 w 926595"/>
                <a:gd name="connsiteY2" fmla="*/ 195484 h 1571285"/>
                <a:gd name="connsiteX3" fmla="*/ 84822 w 926595"/>
                <a:gd name="connsiteY3" fmla="*/ 250497 h 1571285"/>
                <a:gd name="connsiteX4" fmla="*/ 14033 w 926595"/>
                <a:gd name="connsiteY4" fmla="*/ 365148 h 1571285"/>
                <a:gd name="connsiteX5" fmla="*/ 64008 w 926595"/>
                <a:gd name="connsiteY5" fmla="*/ 578508 h 1571285"/>
                <a:gd name="connsiteX6" fmla="*/ 65990 w 926595"/>
                <a:gd name="connsiteY6" fmla="*/ 1097990 h 1571285"/>
                <a:gd name="connsiteX7" fmla="*/ 28654 w 926595"/>
                <a:gd name="connsiteY7" fmla="*/ 1261376 h 1571285"/>
                <a:gd name="connsiteX8" fmla="*/ 50047 w 926595"/>
                <a:gd name="connsiteY8" fmla="*/ 1347942 h 1571285"/>
                <a:gd name="connsiteX9" fmla="*/ 527072 w 926595"/>
                <a:gd name="connsiteY9" fmla="*/ 1564771 h 1571285"/>
                <a:gd name="connsiteX10" fmla="*/ 611739 w 926595"/>
                <a:gd name="connsiteY10" fmla="*/ 1535861 h 1571285"/>
                <a:gd name="connsiteX11" fmla="*/ 806018 w 926595"/>
                <a:gd name="connsiteY11" fmla="*/ 1255759 h 1571285"/>
                <a:gd name="connsiteX12" fmla="*/ 855165 w 926595"/>
                <a:gd name="connsiteY12" fmla="*/ 1095429 h 1571285"/>
                <a:gd name="connsiteX13" fmla="*/ 763230 w 926595"/>
                <a:gd name="connsiteY13" fmla="*/ 1002337 h 1571285"/>
                <a:gd name="connsiteX14" fmla="*/ 715568 w 926595"/>
                <a:gd name="connsiteY14" fmla="*/ 1103606 h 1571285"/>
                <a:gd name="connsiteX15" fmla="*/ 620495 w 926595"/>
                <a:gd name="connsiteY15" fmla="*/ 1206446 h 1571285"/>
                <a:gd name="connsiteX16" fmla="*/ 410438 w 926595"/>
                <a:gd name="connsiteY16" fmla="*/ 1156885 h 1571285"/>
                <a:gd name="connsiteX17" fmla="*/ 384832 w 926595"/>
                <a:gd name="connsiteY17" fmla="*/ 1091960 h 1571285"/>
                <a:gd name="connsiteX18" fmla="*/ 480732 w 926595"/>
                <a:gd name="connsiteY18" fmla="*/ 922957 h 1571285"/>
                <a:gd name="connsiteX19" fmla="*/ 701526 w 926595"/>
                <a:gd name="connsiteY19" fmla="*/ 748419 h 1571285"/>
                <a:gd name="connsiteX20" fmla="*/ 895227 w 926595"/>
                <a:gd name="connsiteY20" fmla="*/ 636742 h 1571285"/>
                <a:gd name="connsiteX21" fmla="*/ 917942 w 926595"/>
                <a:gd name="connsiteY21" fmla="*/ 559675 h 1571285"/>
                <a:gd name="connsiteX22" fmla="*/ 674516 w 926595"/>
                <a:gd name="connsiteY22" fmla="*/ 51757 h 1571285"/>
                <a:gd name="connsiteX23" fmla="*/ 432493 w 926595"/>
                <a:gd name="connsiteY23" fmla="*/ 772374 h 1571285"/>
                <a:gd name="connsiteX24" fmla="*/ 408539 w 926595"/>
                <a:gd name="connsiteY24" fmla="*/ 750980 h 1571285"/>
                <a:gd name="connsiteX25" fmla="*/ 400527 w 926595"/>
                <a:gd name="connsiteY25" fmla="*/ 271560 h 1571285"/>
                <a:gd name="connsiteX26" fmla="*/ 551192 w 926595"/>
                <a:gd name="connsiteY26" fmla="*/ 588420 h 1571285"/>
                <a:gd name="connsiteX27" fmla="*/ 432493 w 926595"/>
                <a:gd name="connsiteY27" fmla="*/ 772374 h 15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6595" h="1571285">
                  <a:moveTo>
                    <a:pt x="674516" y="51757"/>
                  </a:moveTo>
                  <a:cubicBezTo>
                    <a:pt x="635362" y="-12259"/>
                    <a:pt x="585306" y="-18454"/>
                    <a:pt x="542023" y="41928"/>
                  </a:cubicBezTo>
                  <a:cubicBezTo>
                    <a:pt x="486514" y="119243"/>
                    <a:pt x="410356" y="160874"/>
                    <a:pt x="325276" y="195484"/>
                  </a:cubicBezTo>
                  <a:cubicBezTo>
                    <a:pt x="247548" y="227121"/>
                    <a:pt x="163790" y="227121"/>
                    <a:pt x="84822" y="250497"/>
                  </a:cubicBezTo>
                  <a:cubicBezTo>
                    <a:pt x="11886" y="272056"/>
                    <a:pt x="-20907" y="316083"/>
                    <a:pt x="14033" y="365148"/>
                  </a:cubicBezTo>
                  <a:cubicBezTo>
                    <a:pt x="61447" y="431725"/>
                    <a:pt x="64089" y="503341"/>
                    <a:pt x="64008" y="578508"/>
                  </a:cubicBezTo>
                  <a:cubicBezTo>
                    <a:pt x="63925" y="751641"/>
                    <a:pt x="64255" y="924857"/>
                    <a:pt x="65990" y="1097990"/>
                  </a:cubicBezTo>
                  <a:cubicBezTo>
                    <a:pt x="66568" y="1156059"/>
                    <a:pt x="60950" y="1212641"/>
                    <a:pt x="28654" y="1261376"/>
                  </a:cubicBezTo>
                  <a:cubicBezTo>
                    <a:pt x="2056" y="1301520"/>
                    <a:pt x="10564" y="1328201"/>
                    <a:pt x="50047" y="1347942"/>
                  </a:cubicBezTo>
                  <a:cubicBezTo>
                    <a:pt x="206330" y="1426166"/>
                    <a:pt x="362365" y="1505216"/>
                    <a:pt x="527072" y="1564771"/>
                  </a:cubicBezTo>
                  <a:cubicBezTo>
                    <a:pt x="562343" y="1577492"/>
                    <a:pt x="602487" y="1573445"/>
                    <a:pt x="611739" y="1535861"/>
                  </a:cubicBezTo>
                  <a:cubicBezTo>
                    <a:pt x="641227" y="1416667"/>
                    <a:pt x="722342" y="1333817"/>
                    <a:pt x="806018" y="1255759"/>
                  </a:cubicBezTo>
                  <a:cubicBezTo>
                    <a:pt x="857809" y="1207437"/>
                    <a:pt x="864747" y="1154985"/>
                    <a:pt x="855165" y="1095429"/>
                  </a:cubicBezTo>
                  <a:cubicBezTo>
                    <a:pt x="847153" y="1045207"/>
                    <a:pt x="825098" y="994325"/>
                    <a:pt x="763230" y="1002337"/>
                  </a:cubicBezTo>
                  <a:cubicBezTo>
                    <a:pt x="701940" y="1010267"/>
                    <a:pt x="716064" y="1065362"/>
                    <a:pt x="715568" y="1103606"/>
                  </a:cubicBezTo>
                  <a:cubicBezTo>
                    <a:pt x="719617" y="1183317"/>
                    <a:pt x="693018" y="1215697"/>
                    <a:pt x="620495" y="1206446"/>
                  </a:cubicBezTo>
                  <a:cubicBezTo>
                    <a:pt x="549374" y="1197359"/>
                    <a:pt x="478419" y="1182656"/>
                    <a:pt x="410438" y="1156885"/>
                  </a:cubicBezTo>
                  <a:cubicBezTo>
                    <a:pt x="374590" y="1143338"/>
                    <a:pt x="374837" y="1126074"/>
                    <a:pt x="384832" y="1091960"/>
                  </a:cubicBezTo>
                  <a:cubicBezTo>
                    <a:pt x="403830" y="1026870"/>
                    <a:pt x="432328" y="975822"/>
                    <a:pt x="480732" y="922957"/>
                  </a:cubicBezTo>
                  <a:cubicBezTo>
                    <a:pt x="546731" y="850763"/>
                    <a:pt x="616117" y="792694"/>
                    <a:pt x="701526" y="748419"/>
                  </a:cubicBezTo>
                  <a:cubicBezTo>
                    <a:pt x="767608" y="714222"/>
                    <a:pt x="830550" y="673748"/>
                    <a:pt x="895227" y="636742"/>
                  </a:cubicBezTo>
                  <a:cubicBezTo>
                    <a:pt x="928020" y="617909"/>
                    <a:pt x="934216" y="594533"/>
                    <a:pt x="917942" y="559675"/>
                  </a:cubicBezTo>
                  <a:cubicBezTo>
                    <a:pt x="838728" y="389598"/>
                    <a:pt x="773142" y="212748"/>
                    <a:pt x="674516" y="51757"/>
                  </a:cubicBezTo>
                  <a:close/>
                  <a:moveTo>
                    <a:pt x="432493" y="772374"/>
                  </a:moveTo>
                  <a:cubicBezTo>
                    <a:pt x="414486" y="775183"/>
                    <a:pt x="409199" y="764196"/>
                    <a:pt x="408539" y="750980"/>
                  </a:cubicBezTo>
                  <a:cubicBezTo>
                    <a:pt x="401270" y="598828"/>
                    <a:pt x="361043" y="447171"/>
                    <a:pt x="400527" y="271560"/>
                  </a:cubicBezTo>
                  <a:cubicBezTo>
                    <a:pt x="466691" y="385798"/>
                    <a:pt x="514930" y="484425"/>
                    <a:pt x="551192" y="588420"/>
                  </a:cubicBezTo>
                  <a:cubicBezTo>
                    <a:pt x="571842" y="647811"/>
                    <a:pt x="494774" y="762544"/>
                    <a:pt x="432493" y="772374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2A39F4-D674-4B46-8021-B7F2A108ACBB}"/>
                </a:ext>
              </a:extLst>
            </p:cNvPr>
            <p:cNvSpPr/>
            <p:nvPr/>
          </p:nvSpPr>
          <p:spPr>
            <a:xfrm>
              <a:off x="8463717" y="4083496"/>
              <a:ext cx="920295" cy="1572782"/>
            </a:xfrm>
            <a:custGeom>
              <a:avLst/>
              <a:gdLst>
                <a:gd name="connsiteX0" fmla="*/ 665250 w 920295"/>
                <a:gd name="connsiteY0" fmla="*/ 43899 h 1572782"/>
                <a:gd name="connsiteX1" fmla="*/ 542916 w 920295"/>
                <a:gd name="connsiteY1" fmla="*/ 38035 h 1572782"/>
                <a:gd name="connsiteX2" fmla="*/ 292469 w 920295"/>
                <a:gd name="connsiteY2" fmla="*/ 206955 h 1572782"/>
                <a:gd name="connsiteX3" fmla="*/ 59614 w 920295"/>
                <a:gd name="connsiteY3" fmla="*/ 259077 h 1572782"/>
                <a:gd name="connsiteX4" fmla="*/ 16414 w 920295"/>
                <a:gd name="connsiteY4" fmla="*/ 375710 h 1572782"/>
                <a:gd name="connsiteX5" fmla="*/ 59862 w 920295"/>
                <a:gd name="connsiteY5" fmla="*/ 552395 h 1572782"/>
                <a:gd name="connsiteX6" fmla="*/ 63001 w 920295"/>
                <a:gd name="connsiteY6" fmla="*/ 916503 h 1572782"/>
                <a:gd name="connsiteX7" fmla="*/ 15670 w 920295"/>
                <a:gd name="connsiteY7" fmla="*/ 1286145 h 1572782"/>
                <a:gd name="connsiteX8" fmla="*/ 37890 w 920295"/>
                <a:gd name="connsiteY8" fmla="*/ 1344132 h 1572782"/>
                <a:gd name="connsiteX9" fmla="*/ 521688 w 920295"/>
                <a:gd name="connsiteY9" fmla="*/ 1564843 h 1572782"/>
                <a:gd name="connsiteX10" fmla="*/ 605528 w 920295"/>
                <a:gd name="connsiteY10" fmla="*/ 1537419 h 1572782"/>
                <a:gd name="connsiteX11" fmla="*/ 800716 w 920295"/>
                <a:gd name="connsiteY11" fmla="*/ 1258061 h 1572782"/>
                <a:gd name="connsiteX12" fmla="*/ 855315 w 920295"/>
                <a:gd name="connsiteY12" fmla="*/ 1150348 h 1572782"/>
                <a:gd name="connsiteX13" fmla="*/ 769988 w 920295"/>
                <a:gd name="connsiteY13" fmla="*/ 1005878 h 1572782"/>
                <a:gd name="connsiteX14" fmla="*/ 719767 w 920295"/>
                <a:gd name="connsiteY14" fmla="*/ 1133002 h 1572782"/>
                <a:gd name="connsiteX15" fmla="*/ 671197 w 920295"/>
                <a:gd name="connsiteY15" fmla="*/ 1197514 h 1572782"/>
                <a:gd name="connsiteX16" fmla="*/ 393160 w 920295"/>
                <a:gd name="connsiteY16" fmla="*/ 1154561 h 1572782"/>
                <a:gd name="connsiteX17" fmla="*/ 380026 w 920295"/>
                <a:gd name="connsiteY17" fmla="*/ 1136719 h 1572782"/>
                <a:gd name="connsiteX18" fmla="*/ 416535 w 920295"/>
                <a:gd name="connsiteY18" fmla="*/ 982997 h 1572782"/>
                <a:gd name="connsiteX19" fmla="*/ 745538 w 920295"/>
                <a:gd name="connsiteY19" fmla="*/ 724371 h 1572782"/>
                <a:gd name="connsiteX20" fmla="*/ 879518 w 920295"/>
                <a:gd name="connsiteY20" fmla="*/ 648461 h 1572782"/>
                <a:gd name="connsiteX21" fmla="*/ 910659 w 920295"/>
                <a:gd name="connsiteY21" fmla="*/ 549917 h 1572782"/>
                <a:gd name="connsiteX22" fmla="*/ 665250 w 920295"/>
                <a:gd name="connsiteY22" fmla="*/ 43899 h 1572782"/>
                <a:gd name="connsiteX23" fmla="*/ 418848 w 920295"/>
                <a:gd name="connsiteY23" fmla="*/ 787066 h 1572782"/>
                <a:gd name="connsiteX24" fmla="*/ 397538 w 920295"/>
                <a:gd name="connsiteY24" fmla="*/ 297651 h 1572782"/>
                <a:gd name="connsiteX25" fmla="*/ 549855 w 920295"/>
                <a:gd name="connsiteY25" fmla="*/ 617485 h 1572782"/>
                <a:gd name="connsiteX26" fmla="*/ 418848 w 920295"/>
                <a:gd name="connsiteY26" fmla="*/ 787066 h 157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0295" h="1572782">
                  <a:moveTo>
                    <a:pt x="665250" y="43899"/>
                  </a:moveTo>
                  <a:cubicBezTo>
                    <a:pt x="629979" y="-10783"/>
                    <a:pt x="578435" y="-16235"/>
                    <a:pt x="542916" y="38035"/>
                  </a:cubicBezTo>
                  <a:cubicBezTo>
                    <a:pt x="482122" y="130796"/>
                    <a:pt x="389360" y="168710"/>
                    <a:pt x="292469" y="206955"/>
                  </a:cubicBezTo>
                  <a:cubicBezTo>
                    <a:pt x="216805" y="236774"/>
                    <a:pt x="133708" y="224053"/>
                    <a:pt x="59614" y="259077"/>
                  </a:cubicBezTo>
                  <a:cubicBezTo>
                    <a:pt x="3941" y="285427"/>
                    <a:pt x="-17866" y="325323"/>
                    <a:pt x="16414" y="375710"/>
                  </a:cubicBezTo>
                  <a:cubicBezTo>
                    <a:pt x="54162" y="431218"/>
                    <a:pt x="59119" y="490278"/>
                    <a:pt x="59862" y="552395"/>
                  </a:cubicBezTo>
                  <a:cubicBezTo>
                    <a:pt x="61348" y="673737"/>
                    <a:pt x="63413" y="795161"/>
                    <a:pt x="63001" y="916503"/>
                  </a:cubicBezTo>
                  <a:cubicBezTo>
                    <a:pt x="62588" y="1041479"/>
                    <a:pt x="86873" y="1169512"/>
                    <a:pt x="15670" y="1286145"/>
                  </a:cubicBezTo>
                  <a:cubicBezTo>
                    <a:pt x="2124" y="1308365"/>
                    <a:pt x="13027" y="1331659"/>
                    <a:pt x="37890" y="1344132"/>
                  </a:cubicBezTo>
                  <a:cubicBezTo>
                    <a:pt x="196486" y="1423677"/>
                    <a:pt x="354998" y="1503470"/>
                    <a:pt x="521688" y="1564843"/>
                  </a:cubicBezTo>
                  <a:cubicBezTo>
                    <a:pt x="551176" y="1575664"/>
                    <a:pt x="594542" y="1582272"/>
                    <a:pt x="605528" y="1537419"/>
                  </a:cubicBezTo>
                  <a:cubicBezTo>
                    <a:pt x="634687" y="1418391"/>
                    <a:pt x="721584" y="1339919"/>
                    <a:pt x="800716" y="1258061"/>
                  </a:cubicBezTo>
                  <a:cubicBezTo>
                    <a:pt x="836152" y="1221386"/>
                    <a:pt x="858290" y="1187932"/>
                    <a:pt x="855315" y="1150348"/>
                  </a:cubicBezTo>
                  <a:cubicBezTo>
                    <a:pt x="857876" y="1060395"/>
                    <a:pt x="821119" y="998361"/>
                    <a:pt x="769988" y="1005878"/>
                  </a:cubicBezTo>
                  <a:cubicBezTo>
                    <a:pt x="687965" y="1017938"/>
                    <a:pt x="711010" y="1082532"/>
                    <a:pt x="719767" y="1133002"/>
                  </a:cubicBezTo>
                  <a:cubicBezTo>
                    <a:pt x="727201" y="1176368"/>
                    <a:pt x="701264" y="1191401"/>
                    <a:pt x="671197" y="1197514"/>
                  </a:cubicBezTo>
                  <a:cubicBezTo>
                    <a:pt x="573975" y="1217255"/>
                    <a:pt x="484021" y="1180498"/>
                    <a:pt x="393160" y="1154561"/>
                  </a:cubicBezTo>
                  <a:cubicBezTo>
                    <a:pt x="387295" y="1152909"/>
                    <a:pt x="379365" y="1142253"/>
                    <a:pt x="380026" y="1136719"/>
                  </a:cubicBezTo>
                  <a:cubicBezTo>
                    <a:pt x="386221" y="1083606"/>
                    <a:pt x="381843" y="1018268"/>
                    <a:pt x="416535" y="982997"/>
                  </a:cubicBezTo>
                  <a:cubicBezTo>
                    <a:pt x="514419" y="883627"/>
                    <a:pt x="605445" y="773189"/>
                    <a:pt x="745538" y="724371"/>
                  </a:cubicBezTo>
                  <a:cubicBezTo>
                    <a:pt x="793200" y="707769"/>
                    <a:pt x="834252" y="672745"/>
                    <a:pt x="879518" y="648461"/>
                  </a:cubicBezTo>
                  <a:cubicBezTo>
                    <a:pt x="923297" y="625002"/>
                    <a:pt x="928584" y="587500"/>
                    <a:pt x="910659" y="549917"/>
                  </a:cubicBezTo>
                  <a:cubicBezTo>
                    <a:pt x="829792" y="380831"/>
                    <a:pt x="767511" y="202577"/>
                    <a:pt x="665250" y="43899"/>
                  </a:cubicBezTo>
                  <a:close/>
                  <a:moveTo>
                    <a:pt x="418848" y="787066"/>
                  </a:moveTo>
                  <a:cubicBezTo>
                    <a:pt x="375483" y="619468"/>
                    <a:pt x="384982" y="459716"/>
                    <a:pt x="397538" y="297651"/>
                  </a:cubicBezTo>
                  <a:cubicBezTo>
                    <a:pt x="468823" y="396030"/>
                    <a:pt x="530609" y="499612"/>
                    <a:pt x="549855" y="617485"/>
                  </a:cubicBezTo>
                  <a:cubicBezTo>
                    <a:pt x="563732" y="702730"/>
                    <a:pt x="474439" y="729906"/>
                    <a:pt x="418848" y="78706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773DDF-6DDC-4964-92C1-ED3D314A9D24}"/>
                </a:ext>
              </a:extLst>
            </p:cNvPr>
            <p:cNvSpPr/>
            <p:nvPr/>
          </p:nvSpPr>
          <p:spPr>
            <a:xfrm>
              <a:off x="4846750" y="3541409"/>
              <a:ext cx="632809" cy="2089559"/>
            </a:xfrm>
            <a:custGeom>
              <a:avLst/>
              <a:gdLst>
                <a:gd name="connsiteX0" fmla="*/ 548870 w 632809"/>
                <a:gd name="connsiteY0" fmla="*/ 11 h 2089559"/>
                <a:gd name="connsiteX1" fmla="*/ 366073 w 632809"/>
                <a:gd name="connsiteY1" fmla="*/ 140929 h 2089559"/>
                <a:gd name="connsiteX2" fmla="*/ 295862 w 632809"/>
                <a:gd name="connsiteY2" fmla="*/ 167527 h 2089559"/>
                <a:gd name="connsiteX3" fmla="*/ 121489 w 632809"/>
                <a:gd name="connsiteY3" fmla="*/ 68818 h 2089559"/>
                <a:gd name="connsiteX4" fmla="*/ 43348 w 632809"/>
                <a:gd name="connsiteY4" fmla="*/ 78482 h 2089559"/>
                <a:gd name="connsiteX5" fmla="*/ 33023 w 632809"/>
                <a:gd name="connsiteY5" fmla="*/ 164718 h 2089559"/>
                <a:gd name="connsiteX6" fmla="*/ 118020 w 632809"/>
                <a:gd name="connsiteY6" fmla="*/ 546421 h 2089559"/>
                <a:gd name="connsiteX7" fmla="*/ 100757 w 632809"/>
                <a:gd name="connsiteY7" fmla="*/ 1142309 h 2089559"/>
                <a:gd name="connsiteX8" fmla="*/ 8160 w 632809"/>
                <a:gd name="connsiteY8" fmla="*/ 1832032 h 2089559"/>
                <a:gd name="connsiteX9" fmla="*/ 14272 w 632809"/>
                <a:gd name="connsiteY9" fmla="*/ 1888862 h 2089559"/>
                <a:gd name="connsiteX10" fmla="*/ 344349 w 632809"/>
                <a:gd name="connsiteY10" fmla="*/ 2084298 h 2089559"/>
                <a:gd name="connsiteX11" fmla="*/ 425133 w 632809"/>
                <a:gd name="connsiteY11" fmla="*/ 2012351 h 2089559"/>
                <a:gd name="connsiteX12" fmla="*/ 504761 w 632809"/>
                <a:gd name="connsiteY12" fmla="*/ 1878372 h 2089559"/>
                <a:gd name="connsiteX13" fmla="*/ 573403 w 632809"/>
                <a:gd name="connsiteY13" fmla="*/ 1801139 h 2089559"/>
                <a:gd name="connsiteX14" fmla="*/ 530946 w 632809"/>
                <a:gd name="connsiteY14" fmla="*/ 1717133 h 2089559"/>
                <a:gd name="connsiteX15" fmla="*/ 439919 w 632809"/>
                <a:gd name="connsiteY15" fmla="*/ 1538962 h 2089559"/>
                <a:gd name="connsiteX16" fmla="*/ 439258 w 632809"/>
                <a:gd name="connsiteY16" fmla="*/ 1206325 h 2089559"/>
                <a:gd name="connsiteX17" fmla="*/ 448675 w 632809"/>
                <a:gd name="connsiteY17" fmla="*/ 783074 h 2089559"/>
                <a:gd name="connsiteX18" fmla="*/ 444462 w 632809"/>
                <a:gd name="connsiteY18" fmla="*/ 721949 h 2089559"/>
                <a:gd name="connsiteX19" fmla="*/ 437028 w 632809"/>
                <a:gd name="connsiteY19" fmla="*/ 404924 h 2089559"/>
                <a:gd name="connsiteX20" fmla="*/ 588685 w 632809"/>
                <a:gd name="connsiteY20" fmla="*/ 124987 h 2089559"/>
                <a:gd name="connsiteX21" fmla="*/ 628663 w 632809"/>
                <a:gd name="connsiteY21" fmla="*/ 46102 h 2089559"/>
                <a:gd name="connsiteX22" fmla="*/ 548870 w 632809"/>
                <a:gd name="connsiteY22" fmla="*/ 11 h 208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809" h="2089559">
                  <a:moveTo>
                    <a:pt x="548870" y="11"/>
                  </a:moveTo>
                  <a:cubicBezTo>
                    <a:pt x="468829" y="671"/>
                    <a:pt x="396222" y="51471"/>
                    <a:pt x="366073" y="140929"/>
                  </a:cubicBezTo>
                  <a:cubicBezTo>
                    <a:pt x="350379" y="187599"/>
                    <a:pt x="333776" y="190903"/>
                    <a:pt x="295862" y="167527"/>
                  </a:cubicBezTo>
                  <a:cubicBezTo>
                    <a:pt x="238949" y="132586"/>
                    <a:pt x="180962" y="99050"/>
                    <a:pt x="121489" y="68818"/>
                  </a:cubicBezTo>
                  <a:cubicBezTo>
                    <a:pt x="96379" y="56097"/>
                    <a:pt x="63255" y="51802"/>
                    <a:pt x="43348" y="78482"/>
                  </a:cubicBezTo>
                  <a:cubicBezTo>
                    <a:pt x="24846" y="103180"/>
                    <a:pt x="10225" y="138120"/>
                    <a:pt x="33023" y="164718"/>
                  </a:cubicBezTo>
                  <a:cubicBezTo>
                    <a:pt x="129667" y="277470"/>
                    <a:pt x="124133" y="414423"/>
                    <a:pt x="118020" y="546421"/>
                  </a:cubicBezTo>
                  <a:cubicBezTo>
                    <a:pt x="108603" y="750033"/>
                    <a:pt x="86549" y="953068"/>
                    <a:pt x="100757" y="1142309"/>
                  </a:cubicBezTo>
                  <a:cubicBezTo>
                    <a:pt x="90514" y="1385157"/>
                    <a:pt x="127354" y="1618837"/>
                    <a:pt x="8160" y="1832032"/>
                  </a:cubicBezTo>
                  <a:cubicBezTo>
                    <a:pt x="-1174" y="1848718"/>
                    <a:pt x="-6295" y="1873498"/>
                    <a:pt x="14272" y="1888862"/>
                  </a:cubicBezTo>
                  <a:cubicBezTo>
                    <a:pt x="117194" y="1966012"/>
                    <a:pt x="221107" y="2043244"/>
                    <a:pt x="344349" y="2084298"/>
                  </a:cubicBezTo>
                  <a:cubicBezTo>
                    <a:pt x="401757" y="2103461"/>
                    <a:pt x="438597" y="2068190"/>
                    <a:pt x="425133" y="2012351"/>
                  </a:cubicBezTo>
                  <a:cubicBezTo>
                    <a:pt x="407291" y="1938341"/>
                    <a:pt x="422572" y="1893901"/>
                    <a:pt x="504761" y="1878372"/>
                  </a:cubicBezTo>
                  <a:cubicBezTo>
                    <a:pt x="539949" y="1871764"/>
                    <a:pt x="566878" y="1839714"/>
                    <a:pt x="573403" y="1801139"/>
                  </a:cubicBezTo>
                  <a:cubicBezTo>
                    <a:pt x="579598" y="1764712"/>
                    <a:pt x="563408" y="1730350"/>
                    <a:pt x="530946" y="1717133"/>
                  </a:cubicBezTo>
                  <a:cubicBezTo>
                    <a:pt x="447105" y="1682854"/>
                    <a:pt x="438845" y="1613881"/>
                    <a:pt x="439919" y="1538962"/>
                  </a:cubicBezTo>
                  <a:cubicBezTo>
                    <a:pt x="441488" y="1428110"/>
                    <a:pt x="449583" y="1317507"/>
                    <a:pt x="439258" y="1206325"/>
                  </a:cubicBezTo>
                  <a:cubicBezTo>
                    <a:pt x="426124" y="1065241"/>
                    <a:pt x="408613" y="923580"/>
                    <a:pt x="448675" y="783074"/>
                  </a:cubicBezTo>
                  <a:cubicBezTo>
                    <a:pt x="453961" y="764571"/>
                    <a:pt x="447188" y="742269"/>
                    <a:pt x="444462" y="721949"/>
                  </a:cubicBezTo>
                  <a:cubicBezTo>
                    <a:pt x="430172" y="616549"/>
                    <a:pt x="428024" y="510158"/>
                    <a:pt x="437028" y="404924"/>
                  </a:cubicBezTo>
                  <a:cubicBezTo>
                    <a:pt x="446692" y="292007"/>
                    <a:pt x="481715" y="186195"/>
                    <a:pt x="588685" y="124987"/>
                  </a:cubicBezTo>
                  <a:cubicBezTo>
                    <a:pt x="623047" y="105328"/>
                    <a:pt x="641632" y="85916"/>
                    <a:pt x="628663" y="46102"/>
                  </a:cubicBezTo>
                  <a:cubicBezTo>
                    <a:pt x="615943" y="6949"/>
                    <a:pt x="584885" y="-320"/>
                    <a:pt x="548870" y="11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87A502-D1C2-4571-AEAB-68A96A1B884A}"/>
                </a:ext>
              </a:extLst>
            </p:cNvPr>
            <p:cNvSpPr/>
            <p:nvPr/>
          </p:nvSpPr>
          <p:spPr>
            <a:xfrm>
              <a:off x="4135439" y="3536860"/>
              <a:ext cx="629922" cy="2083874"/>
            </a:xfrm>
            <a:custGeom>
              <a:avLst/>
              <a:gdLst>
                <a:gd name="connsiteX0" fmla="*/ 565832 w 629922"/>
                <a:gd name="connsiteY0" fmla="*/ 1256 h 2083874"/>
                <a:gd name="connsiteX1" fmla="*/ 363541 w 629922"/>
                <a:gd name="connsiteY1" fmla="*/ 135896 h 2083874"/>
                <a:gd name="connsiteX2" fmla="*/ 286887 w 629922"/>
                <a:gd name="connsiteY2" fmla="*/ 160512 h 2083874"/>
                <a:gd name="connsiteX3" fmla="*/ 124492 w 629922"/>
                <a:gd name="connsiteY3" fmla="*/ 71385 h 2083874"/>
                <a:gd name="connsiteX4" fmla="*/ 34291 w 629922"/>
                <a:gd name="connsiteY4" fmla="*/ 86088 h 2083874"/>
                <a:gd name="connsiteX5" fmla="*/ 44699 w 629922"/>
                <a:gd name="connsiteY5" fmla="*/ 183227 h 2083874"/>
                <a:gd name="connsiteX6" fmla="*/ 95581 w 629922"/>
                <a:gd name="connsiteY6" fmla="*/ 285157 h 2083874"/>
                <a:gd name="connsiteX7" fmla="*/ 115571 w 629922"/>
                <a:gd name="connsiteY7" fmla="*/ 517433 h 2083874"/>
                <a:gd name="connsiteX8" fmla="*/ 93186 w 629922"/>
                <a:gd name="connsiteY8" fmla="*/ 980085 h 2083874"/>
                <a:gd name="connsiteX9" fmla="*/ 93929 w 629922"/>
                <a:gd name="connsiteY9" fmla="*/ 1429520 h 2083874"/>
                <a:gd name="connsiteX10" fmla="*/ 12567 w 629922"/>
                <a:gd name="connsiteY10" fmla="*/ 1810975 h 2083874"/>
                <a:gd name="connsiteX11" fmla="*/ 43212 w 629922"/>
                <a:gd name="connsiteY11" fmla="*/ 1914805 h 2083874"/>
                <a:gd name="connsiteX12" fmla="*/ 286061 w 629922"/>
                <a:gd name="connsiteY12" fmla="*/ 2064810 h 2083874"/>
                <a:gd name="connsiteX13" fmla="*/ 375270 w 629922"/>
                <a:gd name="connsiteY13" fmla="*/ 2083560 h 2083874"/>
                <a:gd name="connsiteX14" fmla="*/ 424831 w 629922"/>
                <a:gd name="connsiteY14" fmla="*/ 2023096 h 2083874"/>
                <a:gd name="connsiteX15" fmla="*/ 514784 w 629922"/>
                <a:gd name="connsiteY15" fmla="*/ 1867309 h 2083874"/>
                <a:gd name="connsiteX16" fmla="*/ 527671 w 629922"/>
                <a:gd name="connsiteY16" fmla="*/ 1716478 h 2083874"/>
                <a:gd name="connsiteX17" fmla="*/ 436891 w 629922"/>
                <a:gd name="connsiteY17" fmla="*/ 1544915 h 2083874"/>
                <a:gd name="connsiteX18" fmla="*/ 434744 w 629922"/>
                <a:gd name="connsiteY18" fmla="*/ 1211948 h 2083874"/>
                <a:gd name="connsiteX19" fmla="*/ 432018 w 629922"/>
                <a:gd name="connsiteY19" fmla="*/ 417650 h 2083874"/>
                <a:gd name="connsiteX20" fmla="*/ 437800 w 629922"/>
                <a:gd name="connsiteY20" fmla="*/ 363877 h 2083874"/>
                <a:gd name="connsiteX21" fmla="*/ 594082 w 629922"/>
                <a:gd name="connsiteY21" fmla="*/ 119706 h 2083874"/>
                <a:gd name="connsiteX22" fmla="*/ 627453 w 629922"/>
                <a:gd name="connsiteY22" fmla="*/ 50321 h 2083874"/>
                <a:gd name="connsiteX23" fmla="*/ 565832 w 629922"/>
                <a:gd name="connsiteY23" fmla="*/ 1256 h 20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9922" h="2083874">
                  <a:moveTo>
                    <a:pt x="565832" y="1256"/>
                  </a:moveTo>
                  <a:cubicBezTo>
                    <a:pt x="482653" y="-9070"/>
                    <a:pt x="388487" y="45035"/>
                    <a:pt x="363541" y="135896"/>
                  </a:cubicBezTo>
                  <a:cubicBezTo>
                    <a:pt x="345947" y="199830"/>
                    <a:pt x="324470" y="183310"/>
                    <a:pt x="286887" y="160512"/>
                  </a:cubicBezTo>
                  <a:cubicBezTo>
                    <a:pt x="234104" y="128462"/>
                    <a:pt x="180330" y="97321"/>
                    <a:pt x="124492" y="71385"/>
                  </a:cubicBezTo>
                  <a:cubicBezTo>
                    <a:pt x="94920" y="57590"/>
                    <a:pt x="57089" y="48999"/>
                    <a:pt x="34291" y="86088"/>
                  </a:cubicBezTo>
                  <a:cubicBezTo>
                    <a:pt x="13888" y="119293"/>
                    <a:pt x="10667" y="152417"/>
                    <a:pt x="44699" y="183227"/>
                  </a:cubicBezTo>
                  <a:cubicBezTo>
                    <a:pt x="74022" y="209742"/>
                    <a:pt x="88230" y="246169"/>
                    <a:pt x="95581" y="285157"/>
                  </a:cubicBezTo>
                  <a:cubicBezTo>
                    <a:pt x="111358" y="369163"/>
                    <a:pt x="121353" y="453582"/>
                    <a:pt x="115571" y="517433"/>
                  </a:cubicBezTo>
                  <a:cubicBezTo>
                    <a:pt x="110863" y="686271"/>
                    <a:pt x="89386" y="832393"/>
                    <a:pt x="93186" y="980085"/>
                  </a:cubicBezTo>
                  <a:cubicBezTo>
                    <a:pt x="96986" y="1129842"/>
                    <a:pt x="94838" y="1279764"/>
                    <a:pt x="93929" y="1429520"/>
                  </a:cubicBezTo>
                  <a:cubicBezTo>
                    <a:pt x="93103" y="1562096"/>
                    <a:pt x="79061" y="1692111"/>
                    <a:pt x="12567" y="1810975"/>
                  </a:cubicBezTo>
                  <a:cubicBezTo>
                    <a:pt x="-12214" y="1855249"/>
                    <a:pt x="507" y="1888951"/>
                    <a:pt x="43212" y="1914805"/>
                  </a:cubicBezTo>
                  <a:cubicBezTo>
                    <a:pt x="124657" y="1964036"/>
                    <a:pt x="205689" y="2013844"/>
                    <a:pt x="286061" y="2064810"/>
                  </a:cubicBezTo>
                  <a:cubicBezTo>
                    <a:pt x="314145" y="2082652"/>
                    <a:pt x="344129" y="2084882"/>
                    <a:pt x="375270" y="2083560"/>
                  </a:cubicBezTo>
                  <a:cubicBezTo>
                    <a:pt x="413928" y="2081991"/>
                    <a:pt x="438130" y="2057706"/>
                    <a:pt x="424831" y="2023096"/>
                  </a:cubicBezTo>
                  <a:cubicBezTo>
                    <a:pt x="388899" y="1929591"/>
                    <a:pt x="432431" y="1895477"/>
                    <a:pt x="514784" y="1867309"/>
                  </a:cubicBezTo>
                  <a:cubicBezTo>
                    <a:pt x="587391" y="1842446"/>
                    <a:pt x="594578" y="1750345"/>
                    <a:pt x="527671" y="1716478"/>
                  </a:cubicBezTo>
                  <a:cubicBezTo>
                    <a:pt x="451924" y="1678151"/>
                    <a:pt x="436478" y="1618761"/>
                    <a:pt x="436891" y="1544915"/>
                  </a:cubicBezTo>
                  <a:cubicBezTo>
                    <a:pt x="437469" y="1433898"/>
                    <a:pt x="444738" y="1322138"/>
                    <a:pt x="434744" y="1211948"/>
                  </a:cubicBezTo>
                  <a:cubicBezTo>
                    <a:pt x="410872" y="946962"/>
                    <a:pt x="453659" y="682306"/>
                    <a:pt x="432018" y="417650"/>
                  </a:cubicBezTo>
                  <a:cubicBezTo>
                    <a:pt x="430531" y="399974"/>
                    <a:pt x="434000" y="381471"/>
                    <a:pt x="437800" y="363877"/>
                  </a:cubicBezTo>
                  <a:cubicBezTo>
                    <a:pt x="459276" y="263020"/>
                    <a:pt x="494052" y="170176"/>
                    <a:pt x="594082" y="119706"/>
                  </a:cubicBezTo>
                  <a:cubicBezTo>
                    <a:pt x="623571" y="104838"/>
                    <a:pt x="635548" y="82288"/>
                    <a:pt x="627453" y="50321"/>
                  </a:cubicBezTo>
                  <a:cubicBezTo>
                    <a:pt x="619524" y="18767"/>
                    <a:pt x="597551" y="5221"/>
                    <a:pt x="565832" y="12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F7363-C0A0-4F97-AC65-82BB21AE8573}"/>
                </a:ext>
              </a:extLst>
            </p:cNvPr>
            <p:cNvSpPr/>
            <p:nvPr/>
          </p:nvSpPr>
          <p:spPr>
            <a:xfrm>
              <a:off x="2935248" y="2221694"/>
              <a:ext cx="1659383" cy="1042928"/>
            </a:xfrm>
            <a:custGeom>
              <a:avLst/>
              <a:gdLst>
                <a:gd name="connsiteX0" fmla="*/ 1492281 w 1659383"/>
                <a:gd name="connsiteY0" fmla="*/ 661556 h 1042928"/>
                <a:gd name="connsiteX1" fmla="*/ 1659384 w 1659383"/>
                <a:gd name="connsiteY1" fmla="*/ 377985 h 1042928"/>
                <a:gd name="connsiteX2" fmla="*/ 1533995 w 1659383"/>
                <a:gd name="connsiteY2" fmla="*/ 220712 h 1042928"/>
                <a:gd name="connsiteX3" fmla="*/ 1533417 w 1659383"/>
                <a:gd name="connsiteY3" fmla="*/ 0 h 1042928"/>
                <a:gd name="connsiteX4" fmla="*/ 1359210 w 1659383"/>
                <a:gd name="connsiteY4" fmla="*/ 235332 h 1042928"/>
                <a:gd name="connsiteX5" fmla="*/ 1093893 w 1659383"/>
                <a:gd name="connsiteY5" fmla="*/ 489497 h 1042928"/>
                <a:gd name="connsiteX6" fmla="*/ 959335 w 1659383"/>
                <a:gd name="connsiteY6" fmla="*/ 483302 h 1042928"/>
                <a:gd name="connsiteX7" fmla="*/ 906388 w 1659383"/>
                <a:gd name="connsiteY7" fmla="*/ 480494 h 1042928"/>
                <a:gd name="connsiteX8" fmla="*/ 800575 w 1659383"/>
                <a:gd name="connsiteY8" fmla="*/ 516508 h 1042928"/>
                <a:gd name="connsiteX9" fmla="*/ 766461 w 1659383"/>
                <a:gd name="connsiteY9" fmla="*/ 547979 h 1042928"/>
                <a:gd name="connsiteX10" fmla="*/ 653048 w 1659383"/>
                <a:gd name="connsiteY10" fmla="*/ 654205 h 1042928"/>
                <a:gd name="connsiteX11" fmla="*/ 360969 w 1659383"/>
                <a:gd name="connsiteY11" fmla="*/ 647184 h 1042928"/>
                <a:gd name="connsiteX12" fmla="*/ 0 w 1659383"/>
                <a:gd name="connsiteY12" fmla="*/ 570695 h 1042928"/>
                <a:gd name="connsiteX13" fmla="*/ 179163 w 1659383"/>
                <a:gd name="connsiteY13" fmla="*/ 938933 h 1042928"/>
                <a:gd name="connsiteX14" fmla="*/ 482806 w 1659383"/>
                <a:gd name="connsiteY14" fmla="*/ 1042928 h 1042928"/>
                <a:gd name="connsiteX15" fmla="*/ 789506 w 1659383"/>
                <a:gd name="connsiteY15" fmla="*/ 969495 h 1042928"/>
                <a:gd name="connsiteX16" fmla="*/ 927286 w 1659383"/>
                <a:gd name="connsiteY16" fmla="*/ 914152 h 1042928"/>
                <a:gd name="connsiteX17" fmla="*/ 1041854 w 1659383"/>
                <a:gd name="connsiteY17" fmla="*/ 1003279 h 1042928"/>
                <a:gd name="connsiteX18" fmla="*/ 1081916 w 1659383"/>
                <a:gd name="connsiteY18" fmla="*/ 835268 h 1042928"/>
                <a:gd name="connsiteX19" fmla="*/ 1223165 w 1659383"/>
                <a:gd name="connsiteY19" fmla="*/ 812883 h 1042928"/>
                <a:gd name="connsiteX20" fmla="*/ 1492281 w 1659383"/>
                <a:gd name="connsiteY20" fmla="*/ 661556 h 10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9383" h="1042928">
                  <a:moveTo>
                    <a:pt x="1492281" y="661556"/>
                  </a:moveTo>
                  <a:cubicBezTo>
                    <a:pt x="1431734" y="500814"/>
                    <a:pt x="1448502" y="472481"/>
                    <a:pt x="1659384" y="377985"/>
                  </a:cubicBezTo>
                  <a:cubicBezTo>
                    <a:pt x="1577691" y="350809"/>
                    <a:pt x="1536968" y="298522"/>
                    <a:pt x="1533995" y="220712"/>
                  </a:cubicBezTo>
                  <a:cubicBezTo>
                    <a:pt x="1531351" y="150831"/>
                    <a:pt x="1533417" y="80784"/>
                    <a:pt x="1533417" y="0"/>
                  </a:cubicBezTo>
                  <a:cubicBezTo>
                    <a:pt x="1471713" y="83593"/>
                    <a:pt x="1417361" y="160991"/>
                    <a:pt x="1359210" y="235332"/>
                  </a:cubicBezTo>
                  <a:cubicBezTo>
                    <a:pt x="1283134" y="332554"/>
                    <a:pt x="1204249" y="427546"/>
                    <a:pt x="1093893" y="489497"/>
                  </a:cubicBezTo>
                  <a:cubicBezTo>
                    <a:pt x="1047306" y="515682"/>
                    <a:pt x="1001545" y="524025"/>
                    <a:pt x="959335" y="483302"/>
                  </a:cubicBezTo>
                  <a:cubicBezTo>
                    <a:pt x="940915" y="465460"/>
                    <a:pt x="923238" y="462900"/>
                    <a:pt x="906388" y="480494"/>
                  </a:cubicBezTo>
                  <a:cubicBezTo>
                    <a:pt x="876816" y="511221"/>
                    <a:pt x="840389" y="517499"/>
                    <a:pt x="800575" y="516508"/>
                  </a:cubicBezTo>
                  <a:cubicBezTo>
                    <a:pt x="779677" y="516012"/>
                    <a:pt x="767369" y="524190"/>
                    <a:pt x="766461" y="547979"/>
                  </a:cubicBezTo>
                  <a:cubicBezTo>
                    <a:pt x="763735" y="620091"/>
                    <a:pt x="710456" y="641980"/>
                    <a:pt x="653048" y="654205"/>
                  </a:cubicBezTo>
                  <a:cubicBezTo>
                    <a:pt x="555496" y="675021"/>
                    <a:pt x="458521" y="661061"/>
                    <a:pt x="360969" y="647184"/>
                  </a:cubicBezTo>
                  <a:cubicBezTo>
                    <a:pt x="242023" y="630250"/>
                    <a:pt x="126794" y="595475"/>
                    <a:pt x="0" y="570695"/>
                  </a:cubicBezTo>
                  <a:cubicBezTo>
                    <a:pt x="94248" y="684768"/>
                    <a:pt x="259700" y="752336"/>
                    <a:pt x="179163" y="938933"/>
                  </a:cubicBezTo>
                  <a:cubicBezTo>
                    <a:pt x="385997" y="874421"/>
                    <a:pt x="420112" y="886316"/>
                    <a:pt x="482806" y="1042928"/>
                  </a:cubicBezTo>
                  <a:cubicBezTo>
                    <a:pt x="658005" y="885902"/>
                    <a:pt x="664778" y="884250"/>
                    <a:pt x="789506" y="969495"/>
                  </a:cubicBezTo>
                  <a:cubicBezTo>
                    <a:pt x="820069" y="876403"/>
                    <a:pt x="842289" y="868969"/>
                    <a:pt x="927286" y="914152"/>
                  </a:cubicBezTo>
                  <a:cubicBezTo>
                    <a:pt x="970734" y="937281"/>
                    <a:pt x="1000388" y="977260"/>
                    <a:pt x="1041854" y="1003279"/>
                  </a:cubicBezTo>
                  <a:cubicBezTo>
                    <a:pt x="1055318" y="944715"/>
                    <a:pt x="1062587" y="887720"/>
                    <a:pt x="1081916" y="835268"/>
                  </a:cubicBezTo>
                  <a:cubicBezTo>
                    <a:pt x="1110661" y="757457"/>
                    <a:pt x="1167822" y="776042"/>
                    <a:pt x="1223165" y="812883"/>
                  </a:cubicBezTo>
                  <a:cubicBezTo>
                    <a:pt x="1234894" y="615795"/>
                    <a:pt x="1377795" y="663209"/>
                    <a:pt x="1492281" y="661556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D47368-31E7-443F-88FA-766E48F6E1F1}"/>
                </a:ext>
              </a:extLst>
            </p:cNvPr>
            <p:cNvSpPr/>
            <p:nvPr/>
          </p:nvSpPr>
          <p:spPr>
            <a:xfrm>
              <a:off x="8782485" y="2180168"/>
              <a:ext cx="827078" cy="1483337"/>
            </a:xfrm>
            <a:custGeom>
              <a:avLst/>
              <a:gdLst>
                <a:gd name="connsiteX0" fmla="*/ 806738 w 827078"/>
                <a:gd name="connsiteY0" fmla="*/ 211437 h 1483337"/>
                <a:gd name="connsiteX1" fmla="*/ 452707 w 827078"/>
                <a:gd name="connsiteY1" fmla="*/ 86296 h 1483337"/>
                <a:gd name="connsiteX2" fmla="*/ 318809 w 827078"/>
                <a:gd name="connsiteY2" fmla="*/ 187400 h 1483337"/>
                <a:gd name="connsiteX3" fmla="*/ 313028 w 827078"/>
                <a:gd name="connsiteY3" fmla="*/ 82909 h 1483337"/>
                <a:gd name="connsiteX4" fmla="*/ 191273 w 827078"/>
                <a:gd name="connsiteY4" fmla="*/ 17406 h 1483337"/>
                <a:gd name="connsiteX5" fmla="*/ 3932 w 827078"/>
                <a:gd name="connsiteY5" fmla="*/ 206894 h 1483337"/>
                <a:gd name="connsiteX6" fmla="*/ 143942 w 827078"/>
                <a:gd name="connsiteY6" fmla="*/ 327740 h 1483337"/>
                <a:gd name="connsiteX7" fmla="*/ 147990 w 827078"/>
                <a:gd name="connsiteY7" fmla="*/ 451395 h 1483337"/>
                <a:gd name="connsiteX8" fmla="*/ 128496 w 827078"/>
                <a:gd name="connsiteY8" fmla="*/ 1023907 h 1483337"/>
                <a:gd name="connsiteX9" fmla="*/ 12936 w 827078"/>
                <a:gd name="connsiteY9" fmla="*/ 1436585 h 1483337"/>
                <a:gd name="connsiteX10" fmla="*/ 5254 w 827078"/>
                <a:gd name="connsiteY10" fmla="*/ 1483337 h 1483337"/>
                <a:gd name="connsiteX11" fmla="*/ 427100 w 827078"/>
                <a:gd name="connsiteY11" fmla="*/ 1427168 h 1483337"/>
                <a:gd name="connsiteX12" fmla="*/ 310219 w 827078"/>
                <a:gd name="connsiteY12" fmla="*/ 810464 h 1483337"/>
                <a:gd name="connsiteX13" fmla="*/ 597095 w 827078"/>
                <a:gd name="connsiteY13" fmla="*/ 807325 h 1483337"/>
                <a:gd name="connsiteX14" fmla="*/ 806738 w 827078"/>
                <a:gd name="connsiteY14" fmla="*/ 211437 h 1483337"/>
                <a:gd name="connsiteX15" fmla="*/ 566285 w 827078"/>
                <a:gd name="connsiteY15" fmla="*/ 694079 h 1483337"/>
                <a:gd name="connsiteX16" fmla="*/ 401328 w 827078"/>
                <a:gd name="connsiteY16" fmla="*/ 742483 h 1483337"/>
                <a:gd name="connsiteX17" fmla="*/ 309228 w 827078"/>
                <a:gd name="connsiteY17" fmla="*/ 615029 h 1483337"/>
                <a:gd name="connsiteX18" fmla="*/ 312780 w 827078"/>
                <a:gd name="connsiteY18" fmla="*/ 336827 h 1483337"/>
                <a:gd name="connsiteX19" fmla="*/ 483600 w 827078"/>
                <a:gd name="connsiteY19" fmla="*/ 186244 h 1483337"/>
                <a:gd name="connsiteX20" fmla="*/ 629474 w 827078"/>
                <a:gd name="connsiteY20" fmla="*/ 306099 h 1483337"/>
                <a:gd name="connsiteX21" fmla="*/ 652355 w 827078"/>
                <a:gd name="connsiteY21" fmla="*/ 435370 h 1483337"/>
                <a:gd name="connsiteX22" fmla="*/ 566285 w 827078"/>
                <a:gd name="connsiteY22" fmla="*/ 694079 h 14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7078" h="1483337">
                  <a:moveTo>
                    <a:pt x="806738" y="211437"/>
                  </a:moveTo>
                  <a:cubicBezTo>
                    <a:pt x="745364" y="29218"/>
                    <a:pt x="616589" y="-17204"/>
                    <a:pt x="452707" y="86296"/>
                  </a:cubicBezTo>
                  <a:cubicBezTo>
                    <a:pt x="408019" y="114545"/>
                    <a:pt x="367875" y="149982"/>
                    <a:pt x="318809" y="187400"/>
                  </a:cubicBezTo>
                  <a:cubicBezTo>
                    <a:pt x="316744" y="147504"/>
                    <a:pt x="316992" y="114959"/>
                    <a:pt x="313028" y="82909"/>
                  </a:cubicBezTo>
                  <a:cubicBezTo>
                    <a:pt x="302868" y="-188"/>
                    <a:pt x="268010" y="-18360"/>
                    <a:pt x="191273" y="17406"/>
                  </a:cubicBezTo>
                  <a:cubicBezTo>
                    <a:pt x="109002" y="55816"/>
                    <a:pt x="57623" y="123797"/>
                    <a:pt x="3932" y="206894"/>
                  </a:cubicBezTo>
                  <a:cubicBezTo>
                    <a:pt x="110323" y="190044"/>
                    <a:pt x="135186" y="252325"/>
                    <a:pt x="143942" y="327740"/>
                  </a:cubicBezTo>
                  <a:cubicBezTo>
                    <a:pt x="148650" y="368628"/>
                    <a:pt x="150798" y="410425"/>
                    <a:pt x="147990" y="451395"/>
                  </a:cubicBezTo>
                  <a:cubicBezTo>
                    <a:pt x="134938" y="642040"/>
                    <a:pt x="118914" y="832849"/>
                    <a:pt x="128496" y="1023907"/>
                  </a:cubicBezTo>
                  <a:cubicBezTo>
                    <a:pt x="136095" y="1175894"/>
                    <a:pt x="116518" y="1316895"/>
                    <a:pt x="12936" y="1436585"/>
                  </a:cubicBezTo>
                  <a:cubicBezTo>
                    <a:pt x="5089" y="1445671"/>
                    <a:pt x="-7054" y="1460539"/>
                    <a:pt x="5254" y="1483337"/>
                  </a:cubicBezTo>
                  <a:cubicBezTo>
                    <a:pt x="134112" y="1402966"/>
                    <a:pt x="268753" y="1354727"/>
                    <a:pt x="427100" y="1427168"/>
                  </a:cubicBezTo>
                  <a:cubicBezTo>
                    <a:pt x="265118" y="1239497"/>
                    <a:pt x="303280" y="1024485"/>
                    <a:pt x="310219" y="810464"/>
                  </a:cubicBezTo>
                  <a:cubicBezTo>
                    <a:pt x="457250" y="874976"/>
                    <a:pt x="494586" y="874150"/>
                    <a:pt x="597095" y="807325"/>
                  </a:cubicBezTo>
                  <a:cubicBezTo>
                    <a:pt x="771962" y="693335"/>
                    <a:pt x="872654" y="407203"/>
                    <a:pt x="806738" y="211437"/>
                  </a:cubicBezTo>
                  <a:close/>
                  <a:moveTo>
                    <a:pt x="566285" y="694079"/>
                  </a:moveTo>
                  <a:cubicBezTo>
                    <a:pt x="521679" y="749091"/>
                    <a:pt x="467163" y="762803"/>
                    <a:pt x="401328" y="742483"/>
                  </a:cubicBezTo>
                  <a:cubicBezTo>
                    <a:pt x="338551" y="723072"/>
                    <a:pt x="309723" y="677889"/>
                    <a:pt x="309228" y="615029"/>
                  </a:cubicBezTo>
                  <a:cubicBezTo>
                    <a:pt x="308567" y="522267"/>
                    <a:pt x="308401" y="429423"/>
                    <a:pt x="312780" y="336827"/>
                  </a:cubicBezTo>
                  <a:cubicBezTo>
                    <a:pt x="316332" y="260833"/>
                    <a:pt x="394390" y="195165"/>
                    <a:pt x="483600" y="186244"/>
                  </a:cubicBezTo>
                  <a:cubicBezTo>
                    <a:pt x="554060" y="179140"/>
                    <a:pt x="606924" y="222176"/>
                    <a:pt x="629474" y="306099"/>
                  </a:cubicBezTo>
                  <a:cubicBezTo>
                    <a:pt x="640791" y="348308"/>
                    <a:pt x="653594" y="390435"/>
                    <a:pt x="652355" y="435370"/>
                  </a:cubicBezTo>
                  <a:cubicBezTo>
                    <a:pt x="642112" y="527554"/>
                    <a:pt x="627740" y="618168"/>
                    <a:pt x="566285" y="6940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9EEE6F-FB51-4915-AC8C-54E77BDCB04C}"/>
                </a:ext>
              </a:extLst>
            </p:cNvPr>
            <p:cNvSpPr/>
            <p:nvPr/>
          </p:nvSpPr>
          <p:spPr>
            <a:xfrm>
              <a:off x="7929452" y="2171392"/>
              <a:ext cx="829103" cy="1487239"/>
            </a:xfrm>
            <a:custGeom>
              <a:avLst/>
              <a:gdLst>
                <a:gd name="connsiteX0" fmla="*/ 367798 w 829103"/>
                <a:gd name="connsiteY0" fmla="*/ 836091 h 1487239"/>
                <a:gd name="connsiteX1" fmla="*/ 561334 w 829103"/>
                <a:gd name="connsiteY1" fmla="*/ 832374 h 1487239"/>
                <a:gd name="connsiteX2" fmla="*/ 772960 w 829103"/>
                <a:gd name="connsiteY2" fmla="*/ 139099 h 1487239"/>
                <a:gd name="connsiteX3" fmla="*/ 516398 w 829103"/>
                <a:gd name="connsiteY3" fmla="*/ 51458 h 1487239"/>
                <a:gd name="connsiteX4" fmla="*/ 317494 w 829103"/>
                <a:gd name="connsiteY4" fmla="*/ 189981 h 1487239"/>
                <a:gd name="connsiteX5" fmla="*/ 312042 w 829103"/>
                <a:gd name="connsiteY5" fmla="*/ 92346 h 1487239"/>
                <a:gd name="connsiteX6" fmla="*/ 184258 w 829103"/>
                <a:gd name="connsiteY6" fmla="*/ 21557 h 1487239"/>
                <a:gd name="connsiteX7" fmla="*/ 13520 w 829103"/>
                <a:gd name="connsiteY7" fmla="*/ 195350 h 1487239"/>
                <a:gd name="connsiteX8" fmla="*/ 145435 w 829103"/>
                <a:gd name="connsiteY8" fmla="*/ 359975 h 1487239"/>
                <a:gd name="connsiteX9" fmla="*/ 123050 w 829103"/>
                <a:gd name="connsiteY9" fmla="*/ 1103142 h 1487239"/>
                <a:gd name="connsiteX10" fmla="*/ 20789 w 829103"/>
                <a:gd name="connsiteY10" fmla="*/ 1426362 h 1487239"/>
                <a:gd name="connsiteX11" fmla="*/ 2617 w 829103"/>
                <a:gd name="connsiteY11" fmla="*/ 1487240 h 1487239"/>
                <a:gd name="connsiteX12" fmla="*/ 427272 w 829103"/>
                <a:gd name="connsiteY12" fmla="*/ 1428262 h 1487239"/>
                <a:gd name="connsiteX13" fmla="*/ 303121 w 829103"/>
                <a:gd name="connsiteY13" fmla="*/ 880035 h 1487239"/>
                <a:gd name="connsiteX14" fmla="*/ 367798 w 829103"/>
                <a:gd name="connsiteY14" fmla="*/ 836091 h 1487239"/>
                <a:gd name="connsiteX15" fmla="*/ 350204 w 829103"/>
                <a:gd name="connsiteY15" fmla="*/ 272335 h 1487239"/>
                <a:gd name="connsiteX16" fmla="*/ 464442 w 829103"/>
                <a:gd name="connsiteY16" fmla="*/ 161979 h 1487239"/>
                <a:gd name="connsiteX17" fmla="*/ 615025 w 829103"/>
                <a:gd name="connsiteY17" fmla="*/ 255071 h 1487239"/>
                <a:gd name="connsiteX18" fmla="*/ 650626 w 829103"/>
                <a:gd name="connsiteY18" fmla="*/ 403837 h 1487239"/>
                <a:gd name="connsiteX19" fmla="*/ 606600 w 829103"/>
                <a:gd name="connsiteY19" fmla="*/ 629587 h 1487239"/>
                <a:gd name="connsiteX20" fmla="*/ 442470 w 829103"/>
                <a:gd name="connsiteY20" fmla="*/ 748203 h 1487239"/>
                <a:gd name="connsiteX21" fmla="*/ 308821 w 829103"/>
                <a:gd name="connsiteY21" fmla="*/ 638343 h 1487239"/>
                <a:gd name="connsiteX22" fmla="*/ 350204 w 829103"/>
                <a:gd name="connsiteY22" fmla="*/ 272335 h 148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9103" h="1487239">
                  <a:moveTo>
                    <a:pt x="367798" y="836091"/>
                  </a:moveTo>
                  <a:cubicBezTo>
                    <a:pt x="429502" y="872849"/>
                    <a:pt x="500539" y="866158"/>
                    <a:pt x="561334" y="832374"/>
                  </a:cubicBezTo>
                  <a:cubicBezTo>
                    <a:pt x="743966" y="730939"/>
                    <a:pt x="923294" y="398468"/>
                    <a:pt x="772960" y="139099"/>
                  </a:cubicBezTo>
                  <a:cubicBezTo>
                    <a:pt x="715138" y="39398"/>
                    <a:pt x="624772" y="10240"/>
                    <a:pt x="516398" y="51458"/>
                  </a:cubicBezTo>
                  <a:cubicBezTo>
                    <a:pt x="442305" y="79625"/>
                    <a:pt x="390927" y="138768"/>
                    <a:pt x="317494" y="189981"/>
                  </a:cubicBezTo>
                  <a:cubicBezTo>
                    <a:pt x="315264" y="148928"/>
                    <a:pt x="314438" y="120596"/>
                    <a:pt x="312042" y="92346"/>
                  </a:cubicBezTo>
                  <a:cubicBezTo>
                    <a:pt x="304195" y="-333"/>
                    <a:pt x="266777" y="-21892"/>
                    <a:pt x="184258" y="21557"/>
                  </a:cubicBezTo>
                  <a:cubicBezTo>
                    <a:pt x="109668" y="60792"/>
                    <a:pt x="56886" y="122413"/>
                    <a:pt x="13520" y="195350"/>
                  </a:cubicBezTo>
                  <a:cubicBezTo>
                    <a:pt x="115285" y="215257"/>
                    <a:pt x="143700" y="251272"/>
                    <a:pt x="145435" y="359975"/>
                  </a:cubicBezTo>
                  <a:cubicBezTo>
                    <a:pt x="149400" y="608028"/>
                    <a:pt x="113468" y="855007"/>
                    <a:pt x="123050" y="1103142"/>
                  </a:cubicBezTo>
                  <a:cubicBezTo>
                    <a:pt x="127758" y="1223906"/>
                    <a:pt x="97856" y="1331784"/>
                    <a:pt x="20789" y="1426362"/>
                  </a:cubicBezTo>
                  <a:cubicBezTo>
                    <a:pt x="9225" y="1440570"/>
                    <a:pt x="-6222" y="1457668"/>
                    <a:pt x="2617" y="1487240"/>
                  </a:cubicBezTo>
                  <a:cubicBezTo>
                    <a:pt x="132962" y="1402904"/>
                    <a:pt x="268842" y="1361272"/>
                    <a:pt x="427272" y="1428262"/>
                  </a:cubicBezTo>
                  <a:cubicBezTo>
                    <a:pt x="283958" y="1263555"/>
                    <a:pt x="297257" y="1071341"/>
                    <a:pt x="303121" y="880035"/>
                  </a:cubicBezTo>
                  <a:cubicBezTo>
                    <a:pt x="304608" y="830639"/>
                    <a:pt x="303121" y="797599"/>
                    <a:pt x="367798" y="836091"/>
                  </a:cubicBezTo>
                  <a:close/>
                  <a:moveTo>
                    <a:pt x="350204" y="272335"/>
                  </a:moveTo>
                  <a:cubicBezTo>
                    <a:pt x="367468" y="215918"/>
                    <a:pt x="399269" y="162970"/>
                    <a:pt x="464442" y="161979"/>
                  </a:cubicBezTo>
                  <a:cubicBezTo>
                    <a:pt x="529450" y="160988"/>
                    <a:pt x="579837" y="199233"/>
                    <a:pt x="615025" y="255071"/>
                  </a:cubicBezTo>
                  <a:cubicBezTo>
                    <a:pt x="646909" y="305624"/>
                    <a:pt x="645670" y="363114"/>
                    <a:pt x="650626" y="403837"/>
                  </a:cubicBezTo>
                  <a:cubicBezTo>
                    <a:pt x="647735" y="491808"/>
                    <a:pt x="636667" y="563010"/>
                    <a:pt x="606600" y="629587"/>
                  </a:cubicBezTo>
                  <a:cubicBezTo>
                    <a:pt x="574881" y="699716"/>
                    <a:pt x="526889" y="748864"/>
                    <a:pt x="442470" y="748203"/>
                  </a:cubicBezTo>
                  <a:cubicBezTo>
                    <a:pt x="364825" y="747625"/>
                    <a:pt x="316916" y="714832"/>
                    <a:pt x="308821" y="638343"/>
                  </a:cubicBezTo>
                  <a:cubicBezTo>
                    <a:pt x="295604" y="514110"/>
                    <a:pt x="313777" y="391447"/>
                    <a:pt x="350204" y="27233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300EA1-2883-43B3-81BE-83D3E25FA227}"/>
                </a:ext>
              </a:extLst>
            </p:cNvPr>
            <p:cNvSpPr/>
            <p:nvPr/>
          </p:nvSpPr>
          <p:spPr>
            <a:xfrm>
              <a:off x="9659517" y="2162436"/>
              <a:ext cx="898323" cy="1538488"/>
            </a:xfrm>
            <a:custGeom>
              <a:avLst/>
              <a:gdLst>
                <a:gd name="connsiteX0" fmla="*/ 527577 w 898323"/>
                <a:gd name="connsiteY0" fmla="*/ 1381379 h 1538488"/>
                <a:gd name="connsiteX1" fmla="*/ 480741 w 898323"/>
                <a:gd name="connsiteY1" fmla="*/ 1144891 h 1538488"/>
                <a:gd name="connsiteX2" fmla="*/ 597623 w 898323"/>
                <a:gd name="connsiteY2" fmla="*/ 851903 h 1538488"/>
                <a:gd name="connsiteX3" fmla="*/ 869877 w 898323"/>
                <a:gd name="connsiteY3" fmla="*/ 358854 h 1538488"/>
                <a:gd name="connsiteX4" fmla="*/ 873181 w 898323"/>
                <a:gd name="connsiteY4" fmla="*/ 112370 h 1538488"/>
                <a:gd name="connsiteX5" fmla="*/ 758530 w 898323"/>
                <a:gd name="connsiteY5" fmla="*/ 528 h 1538488"/>
                <a:gd name="connsiteX6" fmla="*/ 628433 w 898323"/>
                <a:gd name="connsiteY6" fmla="*/ 95355 h 1538488"/>
                <a:gd name="connsiteX7" fmla="*/ 645449 w 898323"/>
                <a:gd name="connsiteY7" fmla="*/ 182912 h 1538488"/>
                <a:gd name="connsiteX8" fmla="*/ 740688 w 898323"/>
                <a:gd name="connsiteY8" fmla="*/ 317223 h 1538488"/>
                <a:gd name="connsiteX9" fmla="*/ 659408 w 898323"/>
                <a:gd name="connsiteY9" fmla="*/ 643169 h 1538488"/>
                <a:gd name="connsiteX10" fmla="*/ 525346 w 898323"/>
                <a:gd name="connsiteY10" fmla="*/ 396355 h 1538488"/>
                <a:gd name="connsiteX11" fmla="*/ 365925 w 898323"/>
                <a:gd name="connsiteY11" fmla="*/ 97998 h 1538488"/>
                <a:gd name="connsiteX12" fmla="*/ 169416 w 898323"/>
                <a:gd name="connsiteY12" fmla="*/ 65700 h 1538488"/>
                <a:gd name="connsiteX13" fmla="*/ 0 w 898323"/>
                <a:gd name="connsiteY13" fmla="*/ 253867 h 1538488"/>
                <a:gd name="connsiteX14" fmla="*/ 339823 w 898323"/>
                <a:gd name="connsiteY14" fmla="*/ 431130 h 1538488"/>
                <a:gd name="connsiteX15" fmla="*/ 509734 w 898323"/>
                <a:gd name="connsiteY15" fmla="*/ 803003 h 1538488"/>
                <a:gd name="connsiteX16" fmla="*/ 497261 w 898323"/>
                <a:gd name="connsiteY16" fmla="*/ 908568 h 1538488"/>
                <a:gd name="connsiteX17" fmla="*/ 319668 w 898323"/>
                <a:gd name="connsiteY17" fmla="*/ 1178923 h 1538488"/>
                <a:gd name="connsiteX18" fmla="*/ 405822 w 898323"/>
                <a:gd name="connsiteY18" fmla="*/ 1489009 h 1538488"/>
                <a:gd name="connsiteX19" fmla="*/ 689724 w 898323"/>
                <a:gd name="connsiteY19" fmla="*/ 1524776 h 1538488"/>
                <a:gd name="connsiteX20" fmla="*/ 873181 w 898323"/>
                <a:gd name="connsiteY20" fmla="*/ 1334957 h 1538488"/>
                <a:gd name="connsiteX21" fmla="*/ 779841 w 898323"/>
                <a:gd name="connsiteY21" fmla="*/ 1417394 h 1538488"/>
                <a:gd name="connsiteX22" fmla="*/ 527577 w 898323"/>
                <a:gd name="connsiteY22" fmla="*/ 1381379 h 15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8323" h="1538488">
                  <a:moveTo>
                    <a:pt x="527577" y="1381379"/>
                  </a:moveTo>
                  <a:cubicBezTo>
                    <a:pt x="479667" y="1309929"/>
                    <a:pt x="465295" y="1230301"/>
                    <a:pt x="480741" y="1144891"/>
                  </a:cubicBezTo>
                  <a:cubicBezTo>
                    <a:pt x="499823" y="1039078"/>
                    <a:pt x="547070" y="944830"/>
                    <a:pt x="597623" y="851903"/>
                  </a:cubicBezTo>
                  <a:cubicBezTo>
                    <a:pt x="687411" y="687030"/>
                    <a:pt x="789258" y="528848"/>
                    <a:pt x="869877" y="358854"/>
                  </a:cubicBezTo>
                  <a:cubicBezTo>
                    <a:pt x="909113" y="276087"/>
                    <a:pt x="905396" y="195881"/>
                    <a:pt x="873181" y="112370"/>
                  </a:cubicBezTo>
                  <a:cubicBezTo>
                    <a:pt x="851457" y="56036"/>
                    <a:pt x="822877" y="6723"/>
                    <a:pt x="758530" y="528"/>
                  </a:cubicBezTo>
                  <a:cubicBezTo>
                    <a:pt x="691210" y="-5998"/>
                    <a:pt x="661473" y="49263"/>
                    <a:pt x="628433" y="95355"/>
                  </a:cubicBezTo>
                  <a:cubicBezTo>
                    <a:pt x="603239" y="130460"/>
                    <a:pt x="603487" y="156975"/>
                    <a:pt x="645449" y="182912"/>
                  </a:cubicBezTo>
                  <a:cubicBezTo>
                    <a:pt x="694431" y="213227"/>
                    <a:pt x="732098" y="257832"/>
                    <a:pt x="740688" y="317223"/>
                  </a:cubicBezTo>
                  <a:cubicBezTo>
                    <a:pt x="757457" y="433691"/>
                    <a:pt x="729537" y="540164"/>
                    <a:pt x="659408" y="643169"/>
                  </a:cubicBezTo>
                  <a:cubicBezTo>
                    <a:pt x="596301" y="566101"/>
                    <a:pt x="563343" y="479782"/>
                    <a:pt x="525346" y="396355"/>
                  </a:cubicBezTo>
                  <a:cubicBezTo>
                    <a:pt x="478511" y="293516"/>
                    <a:pt x="436963" y="187786"/>
                    <a:pt x="365925" y="97998"/>
                  </a:cubicBezTo>
                  <a:cubicBezTo>
                    <a:pt x="311821" y="29604"/>
                    <a:pt x="243840" y="19444"/>
                    <a:pt x="169416" y="65700"/>
                  </a:cubicBezTo>
                  <a:cubicBezTo>
                    <a:pt x="95239" y="111710"/>
                    <a:pt x="45761" y="178865"/>
                    <a:pt x="0" y="253867"/>
                  </a:cubicBezTo>
                  <a:cubicBezTo>
                    <a:pt x="216003" y="216283"/>
                    <a:pt x="244335" y="230160"/>
                    <a:pt x="339823" y="431130"/>
                  </a:cubicBezTo>
                  <a:cubicBezTo>
                    <a:pt x="398305" y="554207"/>
                    <a:pt x="450757" y="680174"/>
                    <a:pt x="509734" y="803003"/>
                  </a:cubicBezTo>
                  <a:cubicBezTo>
                    <a:pt x="529642" y="844469"/>
                    <a:pt x="523364" y="873627"/>
                    <a:pt x="497261" y="908568"/>
                  </a:cubicBezTo>
                  <a:cubicBezTo>
                    <a:pt x="432833" y="995134"/>
                    <a:pt x="364356" y="1079388"/>
                    <a:pt x="319668" y="1178923"/>
                  </a:cubicBezTo>
                  <a:cubicBezTo>
                    <a:pt x="263664" y="1303651"/>
                    <a:pt x="297201" y="1421937"/>
                    <a:pt x="405822" y="1489009"/>
                  </a:cubicBezTo>
                  <a:cubicBezTo>
                    <a:pt x="495279" y="1544270"/>
                    <a:pt x="593988" y="1548565"/>
                    <a:pt x="689724" y="1524776"/>
                  </a:cubicBezTo>
                  <a:cubicBezTo>
                    <a:pt x="786532" y="1500739"/>
                    <a:pt x="858231" y="1439448"/>
                    <a:pt x="873181" y="1334957"/>
                  </a:cubicBezTo>
                  <a:cubicBezTo>
                    <a:pt x="841380" y="1363124"/>
                    <a:pt x="811644" y="1391539"/>
                    <a:pt x="779841" y="1417394"/>
                  </a:cubicBezTo>
                  <a:cubicBezTo>
                    <a:pt x="690549" y="1489835"/>
                    <a:pt x="591262" y="1476454"/>
                    <a:pt x="527577" y="1381379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AB937FE-E05F-4A0E-85F0-F473B19DF544}"/>
                </a:ext>
              </a:extLst>
            </p:cNvPr>
            <p:cNvSpPr/>
            <p:nvPr/>
          </p:nvSpPr>
          <p:spPr>
            <a:xfrm>
              <a:off x="7101287" y="2176453"/>
              <a:ext cx="820208" cy="844982"/>
            </a:xfrm>
            <a:custGeom>
              <a:avLst/>
              <a:gdLst>
                <a:gd name="connsiteX0" fmla="*/ 320881 w 820208"/>
                <a:gd name="connsiteY0" fmla="*/ 778991 h 844982"/>
                <a:gd name="connsiteX1" fmla="*/ 504422 w 820208"/>
                <a:gd name="connsiteY1" fmla="*/ 609245 h 844982"/>
                <a:gd name="connsiteX2" fmla="*/ 675077 w 820208"/>
                <a:gd name="connsiteY2" fmla="*/ 838795 h 844982"/>
                <a:gd name="connsiteX3" fmla="*/ 820208 w 820208"/>
                <a:gd name="connsiteY3" fmla="*/ 733560 h 844982"/>
                <a:gd name="connsiteX4" fmla="*/ 694736 w 820208"/>
                <a:gd name="connsiteY4" fmla="*/ 605445 h 844982"/>
                <a:gd name="connsiteX5" fmla="*/ 706879 w 820208"/>
                <a:gd name="connsiteY5" fmla="*/ 63000 h 844982"/>
                <a:gd name="connsiteX6" fmla="*/ 645175 w 820208"/>
                <a:gd name="connsiteY6" fmla="*/ 801 h 844982"/>
                <a:gd name="connsiteX7" fmla="*/ 475594 w 820208"/>
                <a:gd name="connsiteY7" fmla="*/ 15917 h 844982"/>
                <a:gd name="connsiteX8" fmla="*/ 171042 w 820208"/>
                <a:gd name="connsiteY8" fmla="*/ 133211 h 844982"/>
                <a:gd name="connsiteX9" fmla="*/ 9804 w 820208"/>
                <a:gd name="connsiteY9" fmla="*/ 656245 h 844982"/>
                <a:gd name="connsiteX10" fmla="*/ 320881 w 820208"/>
                <a:gd name="connsiteY10" fmla="*/ 778991 h 844982"/>
                <a:gd name="connsiteX11" fmla="*/ 435780 w 820208"/>
                <a:gd name="connsiteY11" fmla="*/ 66965 h 844982"/>
                <a:gd name="connsiteX12" fmla="*/ 522512 w 820208"/>
                <a:gd name="connsiteY12" fmla="*/ 131642 h 844982"/>
                <a:gd name="connsiteX13" fmla="*/ 522594 w 820208"/>
                <a:gd name="connsiteY13" fmla="*/ 232333 h 844982"/>
                <a:gd name="connsiteX14" fmla="*/ 526394 w 820208"/>
                <a:gd name="connsiteY14" fmla="*/ 232499 h 844982"/>
                <a:gd name="connsiteX15" fmla="*/ 514417 w 820208"/>
                <a:gd name="connsiteY15" fmla="*/ 448584 h 844982"/>
                <a:gd name="connsiteX16" fmla="*/ 377711 w 820208"/>
                <a:gd name="connsiteY16" fmla="*/ 590659 h 844982"/>
                <a:gd name="connsiteX17" fmla="*/ 196483 w 820208"/>
                <a:gd name="connsiteY17" fmla="*/ 460231 h 844982"/>
                <a:gd name="connsiteX18" fmla="*/ 435780 w 820208"/>
                <a:gd name="connsiteY18" fmla="*/ 66965 h 8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208" h="844982">
                  <a:moveTo>
                    <a:pt x="320881" y="778991"/>
                  </a:moveTo>
                  <a:cubicBezTo>
                    <a:pt x="384733" y="728356"/>
                    <a:pt x="441149" y="668305"/>
                    <a:pt x="504422" y="609245"/>
                  </a:cubicBezTo>
                  <a:cubicBezTo>
                    <a:pt x="538206" y="706880"/>
                    <a:pt x="535811" y="829543"/>
                    <a:pt x="675077" y="838795"/>
                  </a:cubicBezTo>
                  <a:cubicBezTo>
                    <a:pt x="747849" y="843585"/>
                    <a:pt x="790306" y="798237"/>
                    <a:pt x="820208" y="733560"/>
                  </a:cubicBezTo>
                  <a:cubicBezTo>
                    <a:pt x="700519" y="736038"/>
                    <a:pt x="692589" y="728439"/>
                    <a:pt x="694736" y="605445"/>
                  </a:cubicBezTo>
                  <a:cubicBezTo>
                    <a:pt x="697875" y="424630"/>
                    <a:pt x="701344" y="243732"/>
                    <a:pt x="706879" y="63000"/>
                  </a:cubicBezTo>
                  <a:cubicBezTo>
                    <a:pt x="708283" y="16413"/>
                    <a:pt x="693415" y="-4486"/>
                    <a:pt x="645175" y="801"/>
                  </a:cubicBezTo>
                  <a:cubicBezTo>
                    <a:pt x="588758" y="6996"/>
                    <a:pt x="531846" y="8896"/>
                    <a:pt x="475594" y="15917"/>
                  </a:cubicBezTo>
                  <a:cubicBezTo>
                    <a:pt x="364660" y="29794"/>
                    <a:pt x="255544" y="55235"/>
                    <a:pt x="171042" y="133211"/>
                  </a:cubicBezTo>
                  <a:cubicBezTo>
                    <a:pt x="17320" y="275121"/>
                    <a:pt x="-20924" y="457340"/>
                    <a:pt x="9804" y="656245"/>
                  </a:cubicBezTo>
                  <a:cubicBezTo>
                    <a:pt x="40036" y="850854"/>
                    <a:pt x="167407" y="900663"/>
                    <a:pt x="320881" y="778991"/>
                  </a:cubicBezTo>
                  <a:close/>
                  <a:moveTo>
                    <a:pt x="435780" y="66965"/>
                  </a:moveTo>
                  <a:cubicBezTo>
                    <a:pt x="504753" y="44910"/>
                    <a:pt x="521356" y="57135"/>
                    <a:pt x="522512" y="131642"/>
                  </a:cubicBezTo>
                  <a:cubicBezTo>
                    <a:pt x="523008" y="165178"/>
                    <a:pt x="522594" y="198714"/>
                    <a:pt x="522594" y="232333"/>
                  </a:cubicBezTo>
                  <a:cubicBezTo>
                    <a:pt x="523834" y="232416"/>
                    <a:pt x="525073" y="232499"/>
                    <a:pt x="526394" y="232499"/>
                  </a:cubicBezTo>
                  <a:cubicBezTo>
                    <a:pt x="522429" y="304527"/>
                    <a:pt x="518299" y="376556"/>
                    <a:pt x="514417" y="448584"/>
                  </a:cubicBezTo>
                  <a:cubicBezTo>
                    <a:pt x="509296" y="543329"/>
                    <a:pt x="468077" y="586281"/>
                    <a:pt x="377711" y="590659"/>
                  </a:cubicBezTo>
                  <a:cubicBezTo>
                    <a:pt x="280737" y="595450"/>
                    <a:pt x="210856" y="545146"/>
                    <a:pt x="196483" y="460231"/>
                  </a:cubicBezTo>
                  <a:cubicBezTo>
                    <a:pt x="167242" y="288668"/>
                    <a:pt x="269834" y="120160"/>
                    <a:pt x="435780" y="669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4B0094-8831-4E23-88CF-8E835EEF694E}"/>
                </a:ext>
              </a:extLst>
            </p:cNvPr>
            <p:cNvSpPr/>
            <p:nvPr/>
          </p:nvSpPr>
          <p:spPr>
            <a:xfrm>
              <a:off x="3064933" y="1169927"/>
              <a:ext cx="1171704" cy="821638"/>
            </a:xfrm>
            <a:custGeom>
              <a:avLst/>
              <a:gdLst>
                <a:gd name="connsiteX0" fmla="*/ 110439 w 1171704"/>
                <a:gd name="connsiteY0" fmla="*/ 349983 h 821638"/>
                <a:gd name="connsiteX1" fmla="*/ 99535 w 1171704"/>
                <a:gd name="connsiteY1" fmla="*/ 483880 h 821638"/>
                <a:gd name="connsiteX2" fmla="*/ 263252 w 1171704"/>
                <a:gd name="connsiteY2" fmla="*/ 524933 h 821638"/>
                <a:gd name="connsiteX3" fmla="*/ 352461 w 1171704"/>
                <a:gd name="connsiteY3" fmla="*/ 596714 h 821638"/>
                <a:gd name="connsiteX4" fmla="*/ 392440 w 1171704"/>
                <a:gd name="connsiteY4" fmla="*/ 663787 h 821638"/>
                <a:gd name="connsiteX5" fmla="*/ 406731 w 1171704"/>
                <a:gd name="connsiteY5" fmla="*/ 752418 h 821638"/>
                <a:gd name="connsiteX6" fmla="*/ 421847 w 1171704"/>
                <a:gd name="connsiteY6" fmla="*/ 745728 h 821638"/>
                <a:gd name="connsiteX7" fmla="*/ 594071 w 1171704"/>
                <a:gd name="connsiteY7" fmla="*/ 738789 h 821638"/>
                <a:gd name="connsiteX8" fmla="*/ 605966 w 1171704"/>
                <a:gd name="connsiteY8" fmla="*/ 740276 h 821638"/>
                <a:gd name="connsiteX9" fmla="*/ 810322 w 1171704"/>
                <a:gd name="connsiteY9" fmla="*/ 821638 h 821638"/>
                <a:gd name="connsiteX10" fmla="*/ 1033346 w 1171704"/>
                <a:gd name="connsiteY10" fmla="*/ 754235 h 821638"/>
                <a:gd name="connsiteX11" fmla="*/ 1171704 w 1171704"/>
                <a:gd name="connsiteY11" fmla="*/ 510726 h 821638"/>
                <a:gd name="connsiteX12" fmla="*/ 1125695 w 1171704"/>
                <a:gd name="connsiteY12" fmla="*/ 511056 h 821638"/>
                <a:gd name="connsiteX13" fmla="*/ 772077 w 1171704"/>
                <a:gd name="connsiteY13" fmla="*/ 537241 h 821638"/>
                <a:gd name="connsiteX14" fmla="*/ 629012 w 1171704"/>
                <a:gd name="connsiteY14" fmla="*/ 445718 h 821638"/>
                <a:gd name="connsiteX15" fmla="*/ 493215 w 1171704"/>
                <a:gd name="connsiteY15" fmla="*/ 387484 h 821638"/>
                <a:gd name="connsiteX16" fmla="*/ 374020 w 1171704"/>
                <a:gd name="connsiteY16" fmla="*/ 363778 h 821638"/>
                <a:gd name="connsiteX17" fmla="*/ 231946 w 1171704"/>
                <a:gd name="connsiteY17" fmla="*/ 202126 h 821638"/>
                <a:gd name="connsiteX18" fmla="*/ 101600 w 1171704"/>
                <a:gd name="connsiteY18" fmla="*/ 0 h 821638"/>
                <a:gd name="connsiteX19" fmla="*/ 0 w 1171704"/>
                <a:gd name="connsiteY19" fmla="*/ 267877 h 821638"/>
                <a:gd name="connsiteX20" fmla="*/ 110439 w 1171704"/>
                <a:gd name="connsiteY20" fmla="*/ 349983 h 8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1704" h="821638">
                  <a:moveTo>
                    <a:pt x="110439" y="349983"/>
                  </a:moveTo>
                  <a:cubicBezTo>
                    <a:pt x="141827" y="395662"/>
                    <a:pt x="113908" y="437128"/>
                    <a:pt x="99535" y="483880"/>
                  </a:cubicBezTo>
                  <a:cubicBezTo>
                    <a:pt x="163138" y="482146"/>
                    <a:pt x="224594" y="471986"/>
                    <a:pt x="263252" y="524933"/>
                  </a:cubicBezTo>
                  <a:cubicBezTo>
                    <a:pt x="287123" y="557644"/>
                    <a:pt x="285058" y="610343"/>
                    <a:pt x="352461" y="596714"/>
                  </a:cubicBezTo>
                  <a:cubicBezTo>
                    <a:pt x="377985" y="591593"/>
                    <a:pt x="387897" y="634463"/>
                    <a:pt x="392440" y="663787"/>
                  </a:cubicBezTo>
                  <a:cubicBezTo>
                    <a:pt x="396983" y="693193"/>
                    <a:pt x="384924" y="725655"/>
                    <a:pt x="406731" y="752418"/>
                  </a:cubicBezTo>
                  <a:cubicBezTo>
                    <a:pt x="412678" y="749775"/>
                    <a:pt x="417221" y="747710"/>
                    <a:pt x="421847" y="745728"/>
                  </a:cubicBezTo>
                  <a:cubicBezTo>
                    <a:pt x="478264" y="721773"/>
                    <a:pt x="531624" y="621082"/>
                    <a:pt x="594071" y="738789"/>
                  </a:cubicBezTo>
                  <a:cubicBezTo>
                    <a:pt x="595227" y="740937"/>
                    <a:pt x="603240" y="742010"/>
                    <a:pt x="605966" y="740276"/>
                  </a:cubicBezTo>
                  <a:cubicBezTo>
                    <a:pt x="703436" y="677664"/>
                    <a:pt x="750849" y="751427"/>
                    <a:pt x="810322" y="821638"/>
                  </a:cubicBezTo>
                  <a:cubicBezTo>
                    <a:pt x="850632" y="676755"/>
                    <a:pt x="945789" y="731024"/>
                    <a:pt x="1033346" y="754235"/>
                  </a:cubicBezTo>
                  <a:cubicBezTo>
                    <a:pt x="1000801" y="625873"/>
                    <a:pt x="1108349" y="583002"/>
                    <a:pt x="1171704" y="510726"/>
                  </a:cubicBezTo>
                  <a:cubicBezTo>
                    <a:pt x="1151136" y="510726"/>
                    <a:pt x="1137920" y="508496"/>
                    <a:pt x="1125695" y="511056"/>
                  </a:cubicBezTo>
                  <a:cubicBezTo>
                    <a:pt x="1008896" y="535259"/>
                    <a:pt x="890859" y="547814"/>
                    <a:pt x="772077" y="537241"/>
                  </a:cubicBezTo>
                  <a:cubicBezTo>
                    <a:pt x="712026" y="531872"/>
                    <a:pt x="655362" y="525512"/>
                    <a:pt x="629012" y="445718"/>
                  </a:cubicBezTo>
                  <a:cubicBezTo>
                    <a:pt x="615465" y="404665"/>
                    <a:pt x="545336" y="369229"/>
                    <a:pt x="493215" y="387484"/>
                  </a:cubicBezTo>
                  <a:cubicBezTo>
                    <a:pt x="441836" y="405409"/>
                    <a:pt x="409539" y="391201"/>
                    <a:pt x="374020" y="363778"/>
                  </a:cubicBezTo>
                  <a:cubicBezTo>
                    <a:pt x="316199" y="319173"/>
                    <a:pt x="271512" y="262756"/>
                    <a:pt x="231946" y="202126"/>
                  </a:cubicBezTo>
                  <a:cubicBezTo>
                    <a:pt x="190314" y="138358"/>
                    <a:pt x="149427" y="74176"/>
                    <a:pt x="101600" y="0"/>
                  </a:cubicBezTo>
                  <a:cubicBezTo>
                    <a:pt x="91192" y="107134"/>
                    <a:pt x="123737" y="218647"/>
                    <a:pt x="0" y="267877"/>
                  </a:cubicBezTo>
                  <a:cubicBezTo>
                    <a:pt x="36510" y="295879"/>
                    <a:pt x="82602" y="309426"/>
                    <a:pt x="110439" y="349983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0119BB-AD8D-45CB-8267-3B8CB4F91BBC}"/>
                </a:ext>
              </a:extLst>
            </p:cNvPr>
            <p:cNvSpPr/>
            <p:nvPr/>
          </p:nvSpPr>
          <p:spPr>
            <a:xfrm>
              <a:off x="11016331" y="2557387"/>
              <a:ext cx="1175668" cy="817921"/>
            </a:xfrm>
            <a:custGeom>
              <a:avLst/>
              <a:gdLst>
                <a:gd name="connsiteX0" fmla="*/ 1175669 w 1175668"/>
                <a:gd name="connsiteY0" fmla="*/ 506265 h 817921"/>
                <a:gd name="connsiteX1" fmla="*/ 715247 w 1175668"/>
                <a:gd name="connsiteY1" fmla="*/ 524851 h 817921"/>
                <a:gd name="connsiteX2" fmla="*/ 636115 w 1175668"/>
                <a:gd name="connsiteY2" fmla="*/ 471655 h 817921"/>
                <a:gd name="connsiteX3" fmla="*/ 573668 w 1175668"/>
                <a:gd name="connsiteY3" fmla="*/ 407391 h 817921"/>
                <a:gd name="connsiteX4" fmla="*/ 452079 w 1175668"/>
                <a:gd name="connsiteY4" fmla="*/ 388971 h 817921"/>
                <a:gd name="connsiteX5" fmla="*/ 288362 w 1175668"/>
                <a:gd name="connsiteY5" fmla="*/ 277955 h 817921"/>
                <a:gd name="connsiteX6" fmla="*/ 102178 w 1175668"/>
                <a:gd name="connsiteY6" fmla="*/ 0 h 817921"/>
                <a:gd name="connsiteX7" fmla="*/ 0 w 1175668"/>
                <a:gd name="connsiteY7" fmla="*/ 264738 h 817921"/>
                <a:gd name="connsiteX8" fmla="*/ 92265 w 1175668"/>
                <a:gd name="connsiteY8" fmla="*/ 480329 h 817921"/>
                <a:gd name="connsiteX9" fmla="*/ 249953 w 1175668"/>
                <a:gd name="connsiteY9" fmla="*/ 510478 h 817921"/>
                <a:gd name="connsiteX10" fmla="*/ 356591 w 1175668"/>
                <a:gd name="connsiteY10" fmla="*/ 595888 h 817921"/>
                <a:gd name="connsiteX11" fmla="*/ 385254 w 1175668"/>
                <a:gd name="connsiteY11" fmla="*/ 646275 h 817921"/>
                <a:gd name="connsiteX12" fmla="*/ 401278 w 1175668"/>
                <a:gd name="connsiteY12" fmla="*/ 740937 h 817921"/>
                <a:gd name="connsiteX13" fmla="*/ 412429 w 1175668"/>
                <a:gd name="connsiteY13" fmla="*/ 742258 h 817921"/>
                <a:gd name="connsiteX14" fmla="*/ 596797 w 1175668"/>
                <a:gd name="connsiteY14" fmla="*/ 729455 h 817921"/>
                <a:gd name="connsiteX15" fmla="*/ 630911 w 1175668"/>
                <a:gd name="connsiteY15" fmla="*/ 720038 h 817921"/>
                <a:gd name="connsiteX16" fmla="*/ 718386 w 1175668"/>
                <a:gd name="connsiteY16" fmla="*/ 726068 h 817921"/>
                <a:gd name="connsiteX17" fmla="*/ 804375 w 1175668"/>
                <a:gd name="connsiteY17" fmla="*/ 817921 h 817921"/>
                <a:gd name="connsiteX18" fmla="*/ 868308 w 1175668"/>
                <a:gd name="connsiteY18" fmla="*/ 728299 h 817921"/>
                <a:gd name="connsiteX19" fmla="*/ 1027563 w 1175668"/>
                <a:gd name="connsiteY19" fmla="*/ 744488 h 817921"/>
                <a:gd name="connsiteX20" fmla="*/ 1175669 w 1175668"/>
                <a:gd name="connsiteY20" fmla="*/ 506265 h 8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5668" h="817921">
                  <a:moveTo>
                    <a:pt x="1175669" y="506265"/>
                  </a:moveTo>
                  <a:cubicBezTo>
                    <a:pt x="1016412" y="511882"/>
                    <a:pt x="868226" y="565904"/>
                    <a:pt x="715247" y="524851"/>
                  </a:cubicBezTo>
                  <a:cubicBezTo>
                    <a:pt x="681793" y="515847"/>
                    <a:pt x="645449" y="506844"/>
                    <a:pt x="636115" y="471655"/>
                  </a:cubicBezTo>
                  <a:cubicBezTo>
                    <a:pt x="626285" y="434732"/>
                    <a:pt x="605469" y="423664"/>
                    <a:pt x="573668" y="407391"/>
                  </a:cubicBezTo>
                  <a:cubicBezTo>
                    <a:pt x="532036" y="385998"/>
                    <a:pt x="499326" y="382033"/>
                    <a:pt x="452079" y="388971"/>
                  </a:cubicBezTo>
                  <a:cubicBezTo>
                    <a:pt x="373276" y="400535"/>
                    <a:pt x="332801" y="328920"/>
                    <a:pt x="288362" y="277955"/>
                  </a:cubicBezTo>
                  <a:cubicBezTo>
                    <a:pt x="218316" y="197748"/>
                    <a:pt x="167763" y="103004"/>
                    <a:pt x="102178" y="0"/>
                  </a:cubicBezTo>
                  <a:cubicBezTo>
                    <a:pt x="88301" y="105565"/>
                    <a:pt x="119855" y="212121"/>
                    <a:pt x="0" y="264738"/>
                  </a:cubicBezTo>
                  <a:cubicBezTo>
                    <a:pt x="86318" y="318429"/>
                    <a:pt x="178750" y="364191"/>
                    <a:pt x="92265" y="480329"/>
                  </a:cubicBezTo>
                  <a:cubicBezTo>
                    <a:pt x="152234" y="488589"/>
                    <a:pt x="206421" y="469425"/>
                    <a:pt x="249953" y="510478"/>
                  </a:cubicBezTo>
                  <a:cubicBezTo>
                    <a:pt x="282663" y="541288"/>
                    <a:pt x="278781" y="616043"/>
                    <a:pt x="356591" y="595888"/>
                  </a:cubicBezTo>
                  <a:cubicBezTo>
                    <a:pt x="371459" y="592006"/>
                    <a:pt x="380793" y="626616"/>
                    <a:pt x="385254" y="646275"/>
                  </a:cubicBezTo>
                  <a:cubicBezTo>
                    <a:pt x="392440" y="677829"/>
                    <a:pt x="396240" y="710209"/>
                    <a:pt x="401278" y="740937"/>
                  </a:cubicBezTo>
                  <a:cubicBezTo>
                    <a:pt x="407639" y="741763"/>
                    <a:pt x="410364" y="743084"/>
                    <a:pt x="412429" y="742258"/>
                  </a:cubicBezTo>
                  <a:cubicBezTo>
                    <a:pt x="472398" y="719956"/>
                    <a:pt x="526420" y="620999"/>
                    <a:pt x="596797" y="729455"/>
                  </a:cubicBezTo>
                  <a:cubicBezTo>
                    <a:pt x="604395" y="741102"/>
                    <a:pt x="620255" y="725655"/>
                    <a:pt x="630911" y="720038"/>
                  </a:cubicBezTo>
                  <a:cubicBezTo>
                    <a:pt x="661722" y="703766"/>
                    <a:pt x="688979" y="709796"/>
                    <a:pt x="718386" y="726068"/>
                  </a:cubicBezTo>
                  <a:cubicBezTo>
                    <a:pt x="756548" y="747214"/>
                    <a:pt x="776125" y="785376"/>
                    <a:pt x="804375" y="817921"/>
                  </a:cubicBezTo>
                  <a:cubicBezTo>
                    <a:pt x="819242" y="779346"/>
                    <a:pt x="833532" y="746058"/>
                    <a:pt x="868308" y="728299"/>
                  </a:cubicBezTo>
                  <a:cubicBezTo>
                    <a:pt x="922082" y="700875"/>
                    <a:pt x="970982" y="739863"/>
                    <a:pt x="1027563" y="744488"/>
                  </a:cubicBezTo>
                  <a:cubicBezTo>
                    <a:pt x="1000306" y="617530"/>
                    <a:pt x="1105705" y="575403"/>
                    <a:pt x="1175669" y="506265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53882AE7-44C0-4A03-9C63-FC20BADF697D}"/>
                </a:ext>
              </a:extLst>
            </p:cNvPr>
            <p:cNvGrpSpPr/>
            <p:nvPr/>
          </p:nvGrpSpPr>
          <p:grpSpPr>
            <a:xfrm>
              <a:off x="5280233" y="1724421"/>
              <a:ext cx="1730744" cy="1373840"/>
              <a:chOff x="5280233" y="1724421"/>
              <a:chExt cx="1730744" cy="1373840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DD79419-7CEC-4356-B7B0-97BBE1EBD2CD}"/>
                  </a:ext>
                </a:extLst>
              </p:cNvPr>
              <p:cNvSpPr/>
              <p:nvPr/>
            </p:nvSpPr>
            <p:spPr>
              <a:xfrm>
                <a:off x="5392151" y="1724421"/>
                <a:ext cx="1618827" cy="1373840"/>
              </a:xfrm>
              <a:custGeom>
                <a:avLst/>
                <a:gdLst>
                  <a:gd name="connsiteX0" fmla="*/ 1433882 w 1618827"/>
                  <a:gd name="connsiteY0" fmla="*/ 1158994 h 1373840"/>
                  <a:gd name="connsiteX1" fmla="*/ 1437847 w 1618827"/>
                  <a:gd name="connsiteY1" fmla="*/ 573514 h 1373840"/>
                  <a:gd name="connsiteX2" fmla="*/ 1489142 w 1618827"/>
                  <a:gd name="connsiteY2" fmla="*/ 549146 h 1373840"/>
                  <a:gd name="connsiteX3" fmla="*/ 1618827 w 1618827"/>
                  <a:gd name="connsiteY3" fmla="*/ 602589 h 1373840"/>
                  <a:gd name="connsiteX4" fmla="*/ 1493768 w 1618827"/>
                  <a:gd name="connsiteY4" fmla="*/ 501072 h 1373840"/>
                  <a:gd name="connsiteX5" fmla="*/ 1428595 w 1618827"/>
                  <a:gd name="connsiteY5" fmla="*/ 439534 h 1373840"/>
                  <a:gd name="connsiteX6" fmla="*/ 1585373 w 1618827"/>
                  <a:gd name="connsiteY6" fmla="*/ 17935 h 1373840"/>
                  <a:gd name="connsiteX7" fmla="*/ 1036650 w 1618827"/>
                  <a:gd name="connsiteY7" fmla="*/ 17935 h 1373840"/>
                  <a:gd name="connsiteX8" fmla="*/ 1191611 w 1618827"/>
                  <a:gd name="connsiteY8" fmla="*/ 398150 h 1373840"/>
                  <a:gd name="connsiteX9" fmla="*/ 1132303 w 1618827"/>
                  <a:gd name="connsiteY9" fmla="*/ 507515 h 1373840"/>
                  <a:gd name="connsiteX10" fmla="*/ 661061 w 1618827"/>
                  <a:gd name="connsiteY10" fmla="*/ 753668 h 1373840"/>
                  <a:gd name="connsiteX11" fmla="*/ 800410 w 1618827"/>
                  <a:gd name="connsiteY11" fmla="*/ 11079 h 1373840"/>
                  <a:gd name="connsiteX12" fmla="*/ 271347 w 1618827"/>
                  <a:gd name="connsiteY12" fmla="*/ 17357 h 1373840"/>
                  <a:gd name="connsiteX13" fmla="*/ 0 w 1618827"/>
                  <a:gd name="connsiteY13" fmla="*/ 201311 h 1373840"/>
                  <a:gd name="connsiteX14" fmla="*/ 661 w 1618827"/>
                  <a:gd name="connsiteY14" fmla="*/ 201889 h 1373840"/>
                  <a:gd name="connsiteX15" fmla="*/ 133815 w 1618827"/>
                  <a:gd name="connsiteY15" fmla="*/ 97646 h 1373840"/>
                  <a:gd name="connsiteX16" fmla="*/ 403922 w 1618827"/>
                  <a:gd name="connsiteY16" fmla="*/ 243933 h 1373840"/>
                  <a:gd name="connsiteX17" fmla="*/ 419782 w 1618827"/>
                  <a:gd name="connsiteY17" fmla="*/ 979418 h 1373840"/>
                  <a:gd name="connsiteX18" fmla="*/ 227072 w 1618827"/>
                  <a:gd name="connsiteY18" fmla="*/ 1372271 h 1373840"/>
                  <a:gd name="connsiteX19" fmla="*/ 779512 w 1618827"/>
                  <a:gd name="connsiteY19" fmla="*/ 1372271 h 1373840"/>
                  <a:gd name="connsiteX20" fmla="*/ 748701 w 1618827"/>
                  <a:gd name="connsiteY20" fmla="*/ 1341131 h 1373840"/>
                  <a:gd name="connsiteX21" fmla="*/ 663043 w 1618827"/>
                  <a:gd name="connsiteY21" fmla="*/ 1025923 h 1373840"/>
                  <a:gd name="connsiteX22" fmla="*/ 1121565 w 1618827"/>
                  <a:gd name="connsiteY22" fmla="*/ 582022 h 1373840"/>
                  <a:gd name="connsiteX23" fmla="*/ 1189877 w 1618827"/>
                  <a:gd name="connsiteY23" fmla="*/ 626461 h 1373840"/>
                  <a:gd name="connsiteX24" fmla="*/ 1196650 w 1618827"/>
                  <a:gd name="connsiteY24" fmla="*/ 928701 h 1373840"/>
                  <a:gd name="connsiteX25" fmla="*/ 1038633 w 1618827"/>
                  <a:gd name="connsiteY25" fmla="*/ 1373841 h 1373840"/>
                  <a:gd name="connsiteX26" fmla="*/ 1576865 w 1618827"/>
                  <a:gd name="connsiteY26" fmla="*/ 1373841 h 1373840"/>
                  <a:gd name="connsiteX27" fmla="*/ 1433882 w 1618827"/>
                  <a:gd name="connsiteY27" fmla="*/ 1158994 h 137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8827" h="1373840">
                    <a:moveTo>
                      <a:pt x="1433882" y="1158994"/>
                    </a:moveTo>
                    <a:cubicBezTo>
                      <a:pt x="1386716" y="963146"/>
                      <a:pt x="1421905" y="768536"/>
                      <a:pt x="1437847" y="573514"/>
                    </a:cubicBezTo>
                    <a:cubicBezTo>
                      <a:pt x="1440903" y="535930"/>
                      <a:pt x="1468822" y="542290"/>
                      <a:pt x="1489142" y="549146"/>
                    </a:cubicBezTo>
                    <a:cubicBezTo>
                      <a:pt x="1531352" y="563436"/>
                      <a:pt x="1571827" y="582848"/>
                      <a:pt x="1618827" y="602589"/>
                    </a:cubicBezTo>
                    <a:cubicBezTo>
                      <a:pt x="1595368" y="536426"/>
                      <a:pt x="1549029" y="512636"/>
                      <a:pt x="1493768" y="501072"/>
                    </a:cubicBezTo>
                    <a:cubicBezTo>
                      <a:pt x="1458993" y="493803"/>
                      <a:pt x="1423804" y="483065"/>
                      <a:pt x="1428595" y="439534"/>
                    </a:cubicBezTo>
                    <a:cubicBezTo>
                      <a:pt x="1445033" y="290520"/>
                      <a:pt x="1408110" y="123087"/>
                      <a:pt x="1585373" y="17935"/>
                    </a:cubicBezTo>
                    <a:cubicBezTo>
                      <a:pt x="1395472" y="17935"/>
                      <a:pt x="1224322" y="17935"/>
                      <a:pt x="1036650" y="17935"/>
                    </a:cubicBezTo>
                    <a:cubicBezTo>
                      <a:pt x="1193594" y="115157"/>
                      <a:pt x="1190620" y="256819"/>
                      <a:pt x="1191611" y="398150"/>
                    </a:cubicBezTo>
                    <a:cubicBezTo>
                      <a:pt x="1191942" y="447629"/>
                      <a:pt x="1172696" y="481743"/>
                      <a:pt x="1132303" y="507515"/>
                    </a:cubicBezTo>
                    <a:cubicBezTo>
                      <a:pt x="982464" y="603085"/>
                      <a:pt x="816022" y="665862"/>
                      <a:pt x="661061" y="753668"/>
                    </a:cubicBezTo>
                    <a:cubicBezTo>
                      <a:pt x="584159" y="497685"/>
                      <a:pt x="638180" y="206432"/>
                      <a:pt x="800410" y="11079"/>
                    </a:cubicBezTo>
                    <a:cubicBezTo>
                      <a:pt x="620173" y="2158"/>
                      <a:pt x="444810" y="-11306"/>
                      <a:pt x="271347" y="17357"/>
                    </a:cubicBezTo>
                    <a:cubicBezTo>
                      <a:pt x="156696" y="36273"/>
                      <a:pt x="61208" y="96820"/>
                      <a:pt x="0" y="201311"/>
                    </a:cubicBezTo>
                    <a:cubicBezTo>
                      <a:pt x="0" y="201311"/>
                      <a:pt x="661" y="201889"/>
                      <a:pt x="661" y="201889"/>
                    </a:cubicBezTo>
                    <a:cubicBezTo>
                      <a:pt x="46092" y="168518"/>
                      <a:pt x="82932" y="124904"/>
                      <a:pt x="133815" y="97646"/>
                    </a:cubicBezTo>
                    <a:cubicBezTo>
                      <a:pt x="289188" y="14548"/>
                      <a:pt x="393019" y="67331"/>
                      <a:pt x="403922" y="243933"/>
                    </a:cubicBezTo>
                    <a:cubicBezTo>
                      <a:pt x="419038" y="488764"/>
                      <a:pt x="435228" y="733926"/>
                      <a:pt x="419782" y="979418"/>
                    </a:cubicBezTo>
                    <a:cubicBezTo>
                      <a:pt x="410365" y="1129836"/>
                      <a:pt x="370221" y="1267946"/>
                      <a:pt x="227072" y="1372271"/>
                    </a:cubicBezTo>
                    <a:cubicBezTo>
                      <a:pt x="421764" y="1372271"/>
                      <a:pt x="600431" y="1372271"/>
                      <a:pt x="779512" y="1372271"/>
                    </a:cubicBezTo>
                    <a:cubicBezTo>
                      <a:pt x="780007" y="1349308"/>
                      <a:pt x="759439" y="1349886"/>
                      <a:pt x="748701" y="1341131"/>
                    </a:cubicBezTo>
                    <a:cubicBezTo>
                      <a:pt x="638841" y="1252086"/>
                      <a:pt x="610178" y="1158994"/>
                      <a:pt x="663043" y="1025923"/>
                    </a:cubicBezTo>
                    <a:cubicBezTo>
                      <a:pt x="748784" y="810002"/>
                      <a:pt x="912335" y="671810"/>
                      <a:pt x="1121565" y="582022"/>
                    </a:cubicBezTo>
                    <a:cubicBezTo>
                      <a:pt x="1167657" y="562280"/>
                      <a:pt x="1189051" y="576405"/>
                      <a:pt x="1189877" y="626461"/>
                    </a:cubicBezTo>
                    <a:cubicBezTo>
                      <a:pt x="1191529" y="727235"/>
                      <a:pt x="1193842" y="827927"/>
                      <a:pt x="1196650" y="928701"/>
                    </a:cubicBezTo>
                    <a:cubicBezTo>
                      <a:pt x="1201358" y="1093987"/>
                      <a:pt x="1186986" y="1252912"/>
                      <a:pt x="1038633" y="1373841"/>
                    </a:cubicBezTo>
                    <a:cubicBezTo>
                      <a:pt x="1221844" y="1373841"/>
                      <a:pt x="1391342" y="1373841"/>
                      <a:pt x="1576865" y="1373841"/>
                    </a:cubicBezTo>
                    <a:cubicBezTo>
                      <a:pt x="1495668" y="1310733"/>
                      <a:pt x="1454037" y="1242670"/>
                      <a:pt x="1433882" y="1158994"/>
                    </a:cubicBez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F89EB1-8B06-4C44-86D3-10CC5982768D}"/>
                  </a:ext>
                </a:extLst>
              </p:cNvPr>
              <p:cNvSpPr/>
              <p:nvPr/>
            </p:nvSpPr>
            <p:spPr>
              <a:xfrm>
                <a:off x="5280233" y="1925649"/>
                <a:ext cx="376903" cy="690962"/>
              </a:xfrm>
              <a:custGeom>
                <a:avLst/>
                <a:gdLst>
                  <a:gd name="connsiteX0" fmla="*/ 112000 w 376903"/>
                  <a:gd name="connsiteY0" fmla="*/ 0 h 690962"/>
                  <a:gd name="connsiteX1" fmla="*/ 112000 w 376903"/>
                  <a:gd name="connsiteY1" fmla="*/ 0 h 690962"/>
                  <a:gd name="connsiteX2" fmla="*/ 39228 w 376903"/>
                  <a:gd name="connsiteY2" fmla="*/ 475538 h 690962"/>
                  <a:gd name="connsiteX3" fmla="*/ 376904 w 376903"/>
                  <a:gd name="connsiteY3" fmla="*/ 690963 h 690962"/>
                  <a:gd name="connsiteX4" fmla="*/ 112661 w 376903"/>
                  <a:gd name="connsiteY4" fmla="*/ 496 h 690962"/>
                  <a:gd name="connsiteX5" fmla="*/ 112000 w 376903"/>
                  <a:gd name="connsiteY5" fmla="*/ 0 h 690962"/>
                  <a:gd name="connsiteX6" fmla="*/ 112000 w 376903"/>
                  <a:gd name="connsiteY6" fmla="*/ 0 h 69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903" h="690962">
                    <a:moveTo>
                      <a:pt x="112000" y="0"/>
                    </a:moveTo>
                    <a:lnTo>
                      <a:pt x="112000" y="0"/>
                    </a:lnTo>
                    <a:cubicBezTo>
                      <a:pt x="-8185" y="143809"/>
                      <a:pt x="-30322" y="306204"/>
                      <a:pt x="39228" y="475538"/>
                    </a:cubicBezTo>
                    <a:cubicBezTo>
                      <a:pt x="97215" y="616621"/>
                      <a:pt x="215500" y="681216"/>
                      <a:pt x="376904" y="690963"/>
                    </a:cubicBezTo>
                    <a:cubicBezTo>
                      <a:pt x="178908" y="496436"/>
                      <a:pt x="-12563" y="307030"/>
                      <a:pt x="112661" y="496"/>
                    </a:cubicBezTo>
                    <a:lnTo>
                      <a:pt x="112000" y="0"/>
                    </a:lnTo>
                    <a:lnTo>
                      <a:pt x="112000" y="0"/>
                    </a:lnTo>
                    <a:close/>
                  </a:path>
                </a:pathLst>
              </a:custGeom>
              <a:grpFill/>
              <a:ln w="82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46A443-862B-4C7D-BFAB-600D20B20F10}"/>
                </a:ext>
              </a:extLst>
            </p:cNvPr>
            <p:cNvSpPr/>
            <p:nvPr/>
          </p:nvSpPr>
          <p:spPr>
            <a:xfrm>
              <a:off x="5392234" y="1925649"/>
              <a:ext cx="660" cy="578"/>
            </a:xfrm>
            <a:custGeom>
              <a:avLst/>
              <a:gdLst>
                <a:gd name="connsiteX0" fmla="*/ 661 w 660"/>
                <a:gd name="connsiteY0" fmla="*/ 578 h 578"/>
                <a:gd name="connsiteX1" fmla="*/ 0 w 660"/>
                <a:gd name="connsiteY1" fmla="*/ 0 h 578"/>
                <a:gd name="connsiteX2" fmla="*/ 0 w 660"/>
                <a:gd name="connsiteY2" fmla="*/ 0 h 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" h="578">
                  <a:moveTo>
                    <a:pt x="661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6C604A-AD2D-4D7F-8F78-7729EC316615}"/>
                </a:ext>
              </a:extLst>
            </p:cNvPr>
            <p:cNvSpPr/>
            <p:nvPr/>
          </p:nvSpPr>
          <p:spPr>
            <a:xfrm>
              <a:off x="347" y="1604783"/>
              <a:ext cx="2750305" cy="4000691"/>
            </a:xfrm>
            <a:custGeom>
              <a:avLst/>
              <a:gdLst>
                <a:gd name="connsiteX0" fmla="*/ 2748552 w 2750305"/>
                <a:gd name="connsiteY0" fmla="*/ 3908750 h 4000691"/>
                <a:gd name="connsiteX1" fmla="*/ 2747231 w 2750305"/>
                <a:gd name="connsiteY1" fmla="*/ 3504085 h 4000691"/>
                <a:gd name="connsiteX2" fmla="*/ 2708986 w 2750305"/>
                <a:gd name="connsiteY2" fmla="*/ 3453616 h 4000691"/>
                <a:gd name="connsiteX3" fmla="*/ 2642244 w 2750305"/>
                <a:gd name="connsiteY3" fmla="*/ 3374483 h 4000691"/>
                <a:gd name="connsiteX4" fmla="*/ 2629936 w 2750305"/>
                <a:gd name="connsiteY4" fmla="*/ 3212832 h 4000691"/>
                <a:gd name="connsiteX5" fmla="*/ 2629276 w 2750305"/>
                <a:gd name="connsiteY5" fmla="*/ 1886580 h 4000691"/>
                <a:gd name="connsiteX6" fmla="*/ 2611929 w 2750305"/>
                <a:gd name="connsiteY6" fmla="*/ 390004 h 4000691"/>
                <a:gd name="connsiteX7" fmla="*/ 2608625 w 2750305"/>
                <a:gd name="connsiteY7" fmla="*/ 345399 h 4000691"/>
                <a:gd name="connsiteX8" fmla="*/ 2654717 w 2750305"/>
                <a:gd name="connsiteY8" fmla="*/ 345399 h 4000691"/>
                <a:gd name="connsiteX9" fmla="*/ 2682719 w 2750305"/>
                <a:gd name="connsiteY9" fmla="*/ 300050 h 4000691"/>
                <a:gd name="connsiteX10" fmla="*/ 2540561 w 2750305"/>
                <a:gd name="connsiteY10" fmla="*/ 17222 h 4000691"/>
                <a:gd name="connsiteX11" fmla="*/ 2484640 w 2750305"/>
                <a:gd name="connsiteY11" fmla="*/ 17222 h 4000691"/>
                <a:gd name="connsiteX12" fmla="*/ 2342483 w 2750305"/>
                <a:gd name="connsiteY12" fmla="*/ 300050 h 4000691"/>
                <a:gd name="connsiteX13" fmla="*/ 2370485 w 2750305"/>
                <a:gd name="connsiteY13" fmla="*/ 345399 h 4000691"/>
                <a:gd name="connsiteX14" fmla="*/ 2426323 w 2750305"/>
                <a:gd name="connsiteY14" fmla="*/ 345399 h 4000691"/>
                <a:gd name="connsiteX15" fmla="*/ 2445900 w 2750305"/>
                <a:gd name="connsiteY15" fmla="*/ 489208 h 4000691"/>
                <a:gd name="connsiteX16" fmla="*/ 2446395 w 2750305"/>
                <a:gd name="connsiteY16" fmla="*/ 491438 h 4000691"/>
                <a:gd name="connsiteX17" fmla="*/ 2446065 w 2750305"/>
                <a:gd name="connsiteY17" fmla="*/ 491521 h 4000691"/>
                <a:gd name="connsiteX18" fmla="*/ 2443091 w 2750305"/>
                <a:gd name="connsiteY18" fmla="*/ 607659 h 4000691"/>
                <a:gd name="connsiteX19" fmla="*/ 2420459 w 2750305"/>
                <a:gd name="connsiteY19" fmla="*/ 873306 h 4000691"/>
                <a:gd name="connsiteX20" fmla="*/ 2343226 w 2750305"/>
                <a:gd name="connsiteY20" fmla="*/ 926419 h 4000691"/>
                <a:gd name="connsiteX21" fmla="*/ 2293170 w 2750305"/>
                <a:gd name="connsiteY21" fmla="*/ 856290 h 4000691"/>
                <a:gd name="connsiteX22" fmla="*/ 2139365 w 2750305"/>
                <a:gd name="connsiteY22" fmla="*/ 592543 h 4000691"/>
                <a:gd name="connsiteX23" fmla="*/ 2003072 w 2750305"/>
                <a:gd name="connsiteY23" fmla="*/ 605098 h 4000691"/>
                <a:gd name="connsiteX24" fmla="*/ 1874379 w 2750305"/>
                <a:gd name="connsiteY24" fmla="*/ 868019 h 4000691"/>
                <a:gd name="connsiteX25" fmla="*/ 1815815 w 2750305"/>
                <a:gd name="connsiteY25" fmla="*/ 937900 h 4000691"/>
                <a:gd name="connsiteX26" fmla="*/ 1733874 w 2750305"/>
                <a:gd name="connsiteY26" fmla="*/ 881401 h 4000691"/>
                <a:gd name="connsiteX27" fmla="*/ 1727596 w 2750305"/>
                <a:gd name="connsiteY27" fmla="*/ 797395 h 4000691"/>
                <a:gd name="connsiteX28" fmla="*/ 1713389 w 2750305"/>
                <a:gd name="connsiteY28" fmla="*/ 515145 h 4000691"/>
                <a:gd name="connsiteX29" fmla="*/ 1710250 w 2750305"/>
                <a:gd name="connsiteY29" fmla="*/ 490530 h 4000691"/>
                <a:gd name="connsiteX30" fmla="*/ 1764023 w 2750305"/>
                <a:gd name="connsiteY30" fmla="*/ 490530 h 4000691"/>
                <a:gd name="connsiteX31" fmla="*/ 1792025 w 2750305"/>
                <a:gd name="connsiteY31" fmla="*/ 445182 h 4000691"/>
                <a:gd name="connsiteX32" fmla="*/ 1677127 w 2750305"/>
                <a:gd name="connsiteY32" fmla="*/ 216623 h 4000691"/>
                <a:gd name="connsiteX33" fmla="*/ 1621205 w 2750305"/>
                <a:gd name="connsiteY33" fmla="*/ 216623 h 4000691"/>
                <a:gd name="connsiteX34" fmla="*/ 1506306 w 2750305"/>
                <a:gd name="connsiteY34" fmla="*/ 445182 h 4000691"/>
                <a:gd name="connsiteX35" fmla="*/ 1534308 w 2750305"/>
                <a:gd name="connsiteY35" fmla="*/ 490530 h 4000691"/>
                <a:gd name="connsiteX36" fmla="*/ 1585521 w 2750305"/>
                <a:gd name="connsiteY36" fmla="*/ 490530 h 4000691"/>
                <a:gd name="connsiteX37" fmla="*/ 1584365 w 2750305"/>
                <a:gd name="connsiteY37" fmla="*/ 512832 h 4000691"/>
                <a:gd name="connsiteX38" fmla="*/ 1602537 w 2750305"/>
                <a:gd name="connsiteY38" fmla="*/ 1109794 h 4000691"/>
                <a:gd name="connsiteX39" fmla="*/ 1624427 w 2750305"/>
                <a:gd name="connsiteY39" fmla="*/ 1623081 h 4000691"/>
                <a:gd name="connsiteX40" fmla="*/ 1602703 w 2750305"/>
                <a:gd name="connsiteY40" fmla="*/ 1746983 h 4000691"/>
                <a:gd name="connsiteX41" fmla="*/ 1562641 w 2750305"/>
                <a:gd name="connsiteY41" fmla="*/ 1779446 h 4000691"/>
                <a:gd name="connsiteX42" fmla="*/ 1556528 w 2750305"/>
                <a:gd name="connsiteY42" fmla="*/ 1848748 h 4000691"/>
                <a:gd name="connsiteX43" fmla="*/ 1516053 w 2750305"/>
                <a:gd name="connsiteY43" fmla="*/ 1898392 h 4000691"/>
                <a:gd name="connsiteX44" fmla="*/ 1474422 w 2750305"/>
                <a:gd name="connsiteY44" fmla="*/ 1857256 h 4000691"/>
                <a:gd name="connsiteX45" fmla="*/ 1413793 w 2750305"/>
                <a:gd name="connsiteY45" fmla="*/ 1755656 h 4000691"/>
                <a:gd name="connsiteX46" fmla="*/ 1360928 w 2750305"/>
                <a:gd name="connsiteY46" fmla="*/ 1865186 h 4000691"/>
                <a:gd name="connsiteX47" fmla="*/ 1312440 w 2750305"/>
                <a:gd name="connsiteY47" fmla="*/ 1905578 h 4000691"/>
                <a:gd name="connsiteX48" fmla="*/ 1262301 w 2750305"/>
                <a:gd name="connsiteY48" fmla="*/ 1778372 h 4000691"/>
                <a:gd name="connsiteX49" fmla="*/ 1206628 w 2750305"/>
                <a:gd name="connsiteY49" fmla="*/ 1750865 h 4000691"/>
                <a:gd name="connsiteX50" fmla="*/ 1183004 w 2750305"/>
                <a:gd name="connsiteY50" fmla="*/ 1799518 h 4000691"/>
                <a:gd name="connsiteX51" fmla="*/ 1129808 w 2750305"/>
                <a:gd name="connsiteY51" fmla="*/ 1924081 h 4000691"/>
                <a:gd name="connsiteX52" fmla="*/ 1058110 w 2750305"/>
                <a:gd name="connsiteY52" fmla="*/ 1851639 h 4000691"/>
                <a:gd name="connsiteX53" fmla="*/ 1051419 w 2750305"/>
                <a:gd name="connsiteY53" fmla="*/ 1660417 h 4000691"/>
                <a:gd name="connsiteX54" fmla="*/ 956758 w 2750305"/>
                <a:gd name="connsiteY54" fmla="*/ 1523133 h 4000691"/>
                <a:gd name="connsiteX55" fmla="*/ 897698 w 2750305"/>
                <a:gd name="connsiteY55" fmla="*/ 1386840 h 4000691"/>
                <a:gd name="connsiteX56" fmla="*/ 906453 w 2750305"/>
                <a:gd name="connsiteY56" fmla="*/ 1038096 h 4000691"/>
                <a:gd name="connsiteX57" fmla="*/ 1063231 w 2750305"/>
                <a:gd name="connsiteY57" fmla="*/ 881648 h 4000691"/>
                <a:gd name="connsiteX58" fmla="*/ 1100485 w 2750305"/>
                <a:gd name="connsiteY58" fmla="*/ 866450 h 4000691"/>
                <a:gd name="connsiteX59" fmla="*/ 573486 w 2750305"/>
                <a:gd name="connsiteY59" fmla="*/ 26474 h 4000691"/>
                <a:gd name="connsiteX60" fmla="*/ 464452 w 2750305"/>
                <a:gd name="connsiteY60" fmla="*/ 264036 h 4000691"/>
                <a:gd name="connsiteX61" fmla="*/ 36493 w 2750305"/>
                <a:gd name="connsiteY61" fmla="*/ 867276 h 4000691"/>
                <a:gd name="connsiteX62" fmla="*/ 23029 w 2750305"/>
                <a:gd name="connsiteY62" fmla="*/ 938809 h 4000691"/>
                <a:gd name="connsiteX63" fmla="*/ 91753 w 2750305"/>
                <a:gd name="connsiteY63" fmla="*/ 1152747 h 4000691"/>
                <a:gd name="connsiteX64" fmla="*/ 182698 w 2750305"/>
                <a:gd name="connsiteY64" fmla="*/ 1322328 h 4000691"/>
                <a:gd name="connsiteX65" fmla="*/ 298753 w 2750305"/>
                <a:gd name="connsiteY65" fmla="*/ 1482493 h 4000691"/>
                <a:gd name="connsiteX66" fmla="*/ 329646 w 2750305"/>
                <a:gd name="connsiteY66" fmla="*/ 1902109 h 4000691"/>
                <a:gd name="connsiteX67" fmla="*/ 347901 w 2750305"/>
                <a:gd name="connsiteY67" fmla="*/ 2312391 h 4000691"/>
                <a:gd name="connsiteX68" fmla="*/ 250266 w 2750305"/>
                <a:gd name="connsiteY68" fmla="*/ 2776695 h 4000691"/>
                <a:gd name="connsiteX69" fmla="*/ 230442 w 2750305"/>
                <a:gd name="connsiteY69" fmla="*/ 3212254 h 4000691"/>
                <a:gd name="connsiteX70" fmla="*/ 165352 w 2750305"/>
                <a:gd name="connsiteY70" fmla="*/ 3627492 h 4000691"/>
                <a:gd name="connsiteX71" fmla="*/ 118847 w 2750305"/>
                <a:gd name="connsiteY71" fmla="*/ 3822680 h 4000691"/>
                <a:gd name="connsiteX72" fmla="*/ 225733 w 2750305"/>
                <a:gd name="connsiteY72" fmla="*/ 3981688 h 4000691"/>
                <a:gd name="connsiteX73" fmla="*/ 829716 w 2750305"/>
                <a:gd name="connsiteY73" fmla="*/ 3998704 h 4000691"/>
                <a:gd name="connsiteX74" fmla="*/ 1035725 w 2750305"/>
                <a:gd name="connsiteY74" fmla="*/ 3695638 h 4000691"/>
                <a:gd name="connsiteX75" fmla="*/ 1031430 w 2750305"/>
                <a:gd name="connsiteY75" fmla="*/ 2975848 h 4000691"/>
                <a:gd name="connsiteX76" fmla="*/ 1068518 w 2750305"/>
                <a:gd name="connsiteY76" fmla="*/ 2695250 h 4000691"/>
                <a:gd name="connsiteX77" fmla="*/ 1173752 w 2750305"/>
                <a:gd name="connsiteY77" fmla="*/ 2695250 h 4000691"/>
                <a:gd name="connsiteX78" fmla="*/ 1164831 w 2750305"/>
                <a:gd name="connsiteY78" fmla="*/ 2796933 h 4000691"/>
                <a:gd name="connsiteX79" fmla="*/ 1157810 w 2750305"/>
                <a:gd name="connsiteY79" fmla="*/ 2800815 h 4000691"/>
                <a:gd name="connsiteX80" fmla="*/ 1106432 w 2750305"/>
                <a:gd name="connsiteY80" fmla="*/ 2778677 h 4000691"/>
                <a:gd name="connsiteX81" fmla="*/ 1099824 w 2750305"/>
                <a:gd name="connsiteY81" fmla="*/ 2777191 h 4000691"/>
                <a:gd name="connsiteX82" fmla="*/ 1100319 w 2750305"/>
                <a:gd name="connsiteY82" fmla="*/ 2778760 h 4000691"/>
                <a:gd name="connsiteX83" fmla="*/ 1195394 w 2750305"/>
                <a:gd name="connsiteY83" fmla="*/ 2916787 h 4000691"/>
                <a:gd name="connsiteX84" fmla="*/ 1202332 w 2750305"/>
                <a:gd name="connsiteY84" fmla="*/ 2915548 h 4000691"/>
                <a:gd name="connsiteX85" fmla="*/ 1290468 w 2750305"/>
                <a:gd name="connsiteY85" fmla="*/ 2782560 h 4000691"/>
                <a:gd name="connsiteX86" fmla="*/ 1292120 w 2750305"/>
                <a:gd name="connsiteY86" fmla="*/ 2774961 h 4000691"/>
                <a:gd name="connsiteX87" fmla="*/ 1238016 w 2750305"/>
                <a:gd name="connsiteY87" fmla="*/ 2799493 h 4000691"/>
                <a:gd name="connsiteX88" fmla="*/ 1229839 w 2750305"/>
                <a:gd name="connsiteY88" fmla="*/ 2794537 h 4000691"/>
                <a:gd name="connsiteX89" fmla="*/ 1219183 w 2750305"/>
                <a:gd name="connsiteY89" fmla="*/ 2695415 h 4000691"/>
                <a:gd name="connsiteX90" fmla="*/ 1435104 w 2750305"/>
                <a:gd name="connsiteY90" fmla="*/ 2695415 h 4000691"/>
                <a:gd name="connsiteX91" fmla="*/ 1426183 w 2750305"/>
                <a:gd name="connsiteY91" fmla="*/ 2797098 h 4000691"/>
                <a:gd name="connsiteX92" fmla="*/ 1419162 w 2750305"/>
                <a:gd name="connsiteY92" fmla="*/ 2800980 h 4000691"/>
                <a:gd name="connsiteX93" fmla="*/ 1367783 w 2750305"/>
                <a:gd name="connsiteY93" fmla="*/ 2778843 h 4000691"/>
                <a:gd name="connsiteX94" fmla="*/ 1361175 w 2750305"/>
                <a:gd name="connsiteY94" fmla="*/ 2777356 h 4000691"/>
                <a:gd name="connsiteX95" fmla="*/ 1361671 w 2750305"/>
                <a:gd name="connsiteY95" fmla="*/ 2778925 h 4000691"/>
                <a:gd name="connsiteX96" fmla="*/ 1456745 w 2750305"/>
                <a:gd name="connsiteY96" fmla="*/ 2916953 h 4000691"/>
                <a:gd name="connsiteX97" fmla="*/ 1463684 w 2750305"/>
                <a:gd name="connsiteY97" fmla="*/ 2915714 h 4000691"/>
                <a:gd name="connsiteX98" fmla="*/ 1551820 w 2750305"/>
                <a:gd name="connsiteY98" fmla="*/ 2782725 h 4000691"/>
                <a:gd name="connsiteX99" fmla="*/ 1553472 w 2750305"/>
                <a:gd name="connsiteY99" fmla="*/ 2775126 h 4000691"/>
                <a:gd name="connsiteX100" fmla="*/ 1499368 w 2750305"/>
                <a:gd name="connsiteY100" fmla="*/ 2799658 h 4000691"/>
                <a:gd name="connsiteX101" fmla="*/ 1491190 w 2750305"/>
                <a:gd name="connsiteY101" fmla="*/ 2794702 h 4000691"/>
                <a:gd name="connsiteX102" fmla="*/ 1480535 w 2750305"/>
                <a:gd name="connsiteY102" fmla="*/ 2695580 h 4000691"/>
                <a:gd name="connsiteX103" fmla="*/ 1694803 w 2750305"/>
                <a:gd name="connsiteY103" fmla="*/ 2695580 h 4000691"/>
                <a:gd name="connsiteX104" fmla="*/ 1685882 w 2750305"/>
                <a:gd name="connsiteY104" fmla="*/ 2797263 h 4000691"/>
                <a:gd name="connsiteX105" fmla="*/ 1678861 w 2750305"/>
                <a:gd name="connsiteY105" fmla="*/ 2801145 h 4000691"/>
                <a:gd name="connsiteX106" fmla="*/ 1627483 w 2750305"/>
                <a:gd name="connsiteY106" fmla="*/ 2779008 h 4000691"/>
                <a:gd name="connsiteX107" fmla="*/ 1620875 w 2750305"/>
                <a:gd name="connsiteY107" fmla="*/ 2777521 h 4000691"/>
                <a:gd name="connsiteX108" fmla="*/ 1621370 w 2750305"/>
                <a:gd name="connsiteY108" fmla="*/ 2779091 h 4000691"/>
                <a:gd name="connsiteX109" fmla="*/ 1716445 w 2750305"/>
                <a:gd name="connsiteY109" fmla="*/ 2917118 h 4000691"/>
                <a:gd name="connsiteX110" fmla="*/ 1723383 w 2750305"/>
                <a:gd name="connsiteY110" fmla="*/ 2915879 h 4000691"/>
                <a:gd name="connsiteX111" fmla="*/ 1811519 w 2750305"/>
                <a:gd name="connsiteY111" fmla="*/ 2782890 h 4000691"/>
                <a:gd name="connsiteX112" fmla="*/ 1813171 w 2750305"/>
                <a:gd name="connsiteY112" fmla="*/ 2775291 h 4000691"/>
                <a:gd name="connsiteX113" fmla="*/ 1759067 w 2750305"/>
                <a:gd name="connsiteY113" fmla="*/ 2799823 h 4000691"/>
                <a:gd name="connsiteX114" fmla="*/ 1750890 w 2750305"/>
                <a:gd name="connsiteY114" fmla="*/ 2794868 h 4000691"/>
                <a:gd name="connsiteX115" fmla="*/ 1740234 w 2750305"/>
                <a:gd name="connsiteY115" fmla="*/ 2695746 h 4000691"/>
                <a:gd name="connsiteX116" fmla="*/ 1827131 w 2750305"/>
                <a:gd name="connsiteY116" fmla="*/ 2695746 h 4000691"/>
                <a:gd name="connsiteX117" fmla="*/ 1871901 w 2750305"/>
                <a:gd name="connsiteY117" fmla="*/ 3002363 h 4000691"/>
                <a:gd name="connsiteX118" fmla="*/ 1893625 w 2750305"/>
                <a:gd name="connsiteY118" fmla="*/ 3504085 h 4000691"/>
                <a:gd name="connsiteX119" fmla="*/ 2032727 w 2750305"/>
                <a:gd name="connsiteY119" fmla="*/ 3967811 h 4000691"/>
                <a:gd name="connsiteX120" fmla="*/ 2644970 w 2750305"/>
                <a:gd name="connsiteY120" fmla="*/ 3969049 h 4000691"/>
                <a:gd name="connsiteX121" fmla="*/ 2728480 w 2750305"/>
                <a:gd name="connsiteY121" fmla="*/ 3956164 h 4000691"/>
                <a:gd name="connsiteX122" fmla="*/ 2748552 w 2750305"/>
                <a:gd name="connsiteY122" fmla="*/ 3908750 h 4000691"/>
                <a:gd name="connsiteX123" fmla="*/ 670213 w 2750305"/>
                <a:gd name="connsiteY123" fmla="*/ 2118691 h 4000691"/>
                <a:gd name="connsiteX124" fmla="*/ 575303 w 2750305"/>
                <a:gd name="connsiteY124" fmla="*/ 2118691 h 4000691"/>
                <a:gd name="connsiteX125" fmla="*/ 489480 w 2750305"/>
                <a:gd name="connsiteY125" fmla="*/ 2032867 h 4000691"/>
                <a:gd name="connsiteX126" fmla="*/ 522521 w 2750305"/>
                <a:gd name="connsiteY126" fmla="*/ 1260377 h 4000691"/>
                <a:gd name="connsiteX127" fmla="*/ 622717 w 2750305"/>
                <a:gd name="connsiteY127" fmla="*/ 1127141 h 4000691"/>
                <a:gd name="connsiteX128" fmla="*/ 714652 w 2750305"/>
                <a:gd name="connsiteY128" fmla="*/ 1260377 h 4000691"/>
                <a:gd name="connsiteX129" fmla="*/ 755953 w 2750305"/>
                <a:gd name="connsiteY129" fmla="*/ 2032867 h 4000691"/>
                <a:gd name="connsiteX130" fmla="*/ 670213 w 2750305"/>
                <a:gd name="connsiteY130" fmla="*/ 2118691 h 4000691"/>
                <a:gd name="connsiteX131" fmla="*/ 1173504 w 2750305"/>
                <a:gd name="connsiteY131" fmla="*/ 2629003 h 4000691"/>
                <a:gd name="connsiteX132" fmla="*/ 1098420 w 2750305"/>
                <a:gd name="connsiteY132" fmla="*/ 2629003 h 4000691"/>
                <a:gd name="connsiteX133" fmla="*/ 1173504 w 2750305"/>
                <a:gd name="connsiteY133" fmla="*/ 2542850 h 4000691"/>
                <a:gd name="connsiteX134" fmla="*/ 1173504 w 2750305"/>
                <a:gd name="connsiteY134" fmla="*/ 2629003 h 4000691"/>
                <a:gd name="connsiteX135" fmla="*/ 1218935 w 2750305"/>
                <a:gd name="connsiteY135" fmla="*/ 2629003 h 4000691"/>
                <a:gd name="connsiteX136" fmla="*/ 1218935 w 2750305"/>
                <a:gd name="connsiteY136" fmla="*/ 2514270 h 4000691"/>
                <a:gd name="connsiteX137" fmla="*/ 1434113 w 2750305"/>
                <a:gd name="connsiteY137" fmla="*/ 2463552 h 4000691"/>
                <a:gd name="connsiteX138" fmla="*/ 1434113 w 2750305"/>
                <a:gd name="connsiteY138" fmla="*/ 2626443 h 4000691"/>
                <a:gd name="connsiteX139" fmla="*/ 1434360 w 2750305"/>
                <a:gd name="connsiteY139" fmla="*/ 2629086 h 4000691"/>
                <a:gd name="connsiteX140" fmla="*/ 1218935 w 2750305"/>
                <a:gd name="connsiteY140" fmla="*/ 2629086 h 4000691"/>
                <a:gd name="connsiteX141" fmla="*/ 1694638 w 2750305"/>
                <a:gd name="connsiteY141" fmla="*/ 2629003 h 4000691"/>
                <a:gd name="connsiteX142" fmla="*/ 1479213 w 2750305"/>
                <a:gd name="connsiteY142" fmla="*/ 2629003 h 4000691"/>
                <a:gd name="connsiteX143" fmla="*/ 1479461 w 2750305"/>
                <a:gd name="connsiteY143" fmla="*/ 2626360 h 4000691"/>
                <a:gd name="connsiteX144" fmla="*/ 1479461 w 2750305"/>
                <a:gd name="connsiteY144" fmla="*/ 2465204 h 4000691"/>
                <a:gd name="connsiteX145" fmla="*/ 1501350 w 2750305"/>
                <a:gd name="connsiteY145" fmla="*/ 2467269 h 4000691"/>
                <a:gd name="connsiteX146" fmla="*/ 1694638 w 2750305"/>
                <a:gd name="connsiteY146" fmla="*/ 2517078 h 4000691"/>
                <a:gd name="connsiteX147" fmla="*/ 1694638 w 2750305"/>
                <a:gd name="connsiteY147" fmla="*/ 2629003 h 4000691"/>
                <a:gd name="connsiteX148" fmla="*/ 1740069 w 2750305"/>
                <a:gd name="connsiteY148" fmla="*/ 2629003 h 4000691"/>
                <a:gd name="connsiteX149" fmla="*/ 1740069 w 2750305"/>
                <a:gd name="connsiteY149" fmla="*/ 2549954 h 4000691"/>
                <a:gd name="connsiteX150" fmla="*/ 1763115 w 2750305"/>
                <a:gd name="connsiteY150" fmla="*/ 2574486 h 4000691"/>
                <a:gd name="connsiteX151" fmla="*/ 1799047 w 2750305"/>
                <a:gd name="connsiteY151" fmla="*/ 2629086 h 4000691"/>
                <a:gd name="connsiteX152" fmla="*/ 1740069 w 2750305"/>
                <a:gd name="connsiteY152" fmla="*/ 2629086 h 4000691"/>
                <a:gd name="connsiteX153" fmla="*/ 2133005 w 2750305"/>
                <a:gd name="connsiteY153" fmla="*/ 1250960 h 4000691"/>
                <a:gd name="connsiteX154" fmla="*/ 2038096 w 2750305"/>
                <a:gd name="connsiteY154" fmla="*/ 1250960 h 4000691"/>
                <a:gd name="connsiteX155" fmla="*/ 1952273 w 2750305"/>
                <a:gd name="connsiteY155" fmla="*/ 1208090 h 4000691"/>
                <a:gd name="connsiteX156" fmla="*/ 1985313 w 2750305"/>
                <a:gd name="connsiteY156" fmla="*/ 879666 h 4000691"/>
                <a:gd name="connsiteX157" fmla="*/ 2078405 w 2750305"/>
                <a:gd name="connsiteY157" fmla="*/ 687287 h 4000691"/>
                <a:gd name="connsiteX158" fmla="*/ 2177445 w 2750305"/>
                <a:gd name="connsiteY158" fmla="*/ 879666 h 4000691"/>
                <a:gd name="connsiteX159" fmla="*/ 2218745 w 2750305"/>
                <a:gd name="connsiteY159" fmla="*/ 1208090 h 4000691"/>
                <a:gd name="connsiteX160" fmla="*/ 2133005 w 2750305"/>
                <a:gd name="connsiteY160" fmla="*/ 1250960 h 4000691"/>
                <a:gd name="connsiteX161" fmla="*/ 2446891 w 2750305"/>
                <a:gd name="connsiteY161" fmla="*/ 491191 h 4000691"/>
                <a:gd name="connsiteX162" fmla="*/ 2447717 w 2750305"/>
                <a:gd name="connsiteY162" fmla="*/ 490282 h 4000691"/>
                <a:gd name="connsiteX163" fmla="*/ 2448791 w 2750305"/>
                <a:gd name="connsiteY163" fmla="*/ 490943 h 4000691"/>
                <a:gd name="connsiteX164" fmla="*/ 2446891 w 2750305"/>
                <a:gd name="connsiteY164" fmla="*/ 491191 h 4000691"/>
                <a:gd name="connsiteX165" fmla="*/ 2551052 w 2750305"/>
                <a:gd name="connsiteY165" fmla="*/ 594360 h 4000691"/>
                <a:gd name="connsiteX166" fmla="*/ 2509008 w 2750305"/>
                <a:gd name="connsiteY166" fmla="*/ 594360 h 4000691"/>
                <a:gd name="connsiteX167" fmla="*/ 2471011 w 2750305"/>
                <a:gd name="connsiteY167" fmla="*/ 571727 h 4000691"/>
                <a:gd name="connsiteX168" fmla="*/ 2485631 w 2750305"/>
                <a:gd name="connsiteY168" fmla="*/ 367701 h 4000691"/>
                <a:gd name="connsiteX169" fmla="*/ 2529988 w 2750305"/>
                <a:gd name="connsiteY169" fmla="*/ 332513 h 4000691"/>
                <a:gd name="connsiteX170" fmla="*/ 2570711 w 2750305"/>
                <a:gd name="connsiteY170" fmla="*/ 367701 h 4000691"/>
                <a:gd name="connsiteX171" fmla="*/ 2588966 w 2750305"/>
                <a:gd name="connsiteY171" fmla="*/ 571727 h 4000691"/>
                <a:gd name="connsiteX172" fmla="*/ 2551052 w 2750305"/>
                <a:gd name="connsiteY172" fmla="*/ 594360 h 400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750305" h="4000691">
                  <a:moveTo>
                    <a:pt x="2748552" y="3908750"/>
                  </a:moveTo>
                  <a:cubicBezTo>
                    <a:pt x="2752187" y="3760067"/>
                    <a:pt x="2749378" y="3670197"/>
                    <a:pt x="2747231" y="3504085"/>
                  </a:cubicBezTo>
                  <a:cubicBezTo>
                    <a:pt x="2746900" y="3479718"/>
                    <a:pt x="2738310" y="3456754"/>
                    <a:pt x="2708986" y="3453616"/>
                  </a:cubicBezTo>
                  <a:cubicBezTo>
                    <a:pt x="2660582" y="3448329"/>
                    <a:pt x="2650669" y="3417436"/>
                    <a:pt x="2642244" y="3374483"/>
                  </a:cubicBezTo>
                  <a:cubicBezTo>
                    <a:pt x="2631671" y="3320462"/>
                    <a:pt x="2629936" y="3266853"/>
                    <a:pt x="2629936" y="3212832"/>
                  </a:cubicBezTo>
                  <a:cubicBezTo>
                    <a:pt x="2629606" y="2770748"/>
                    <a:pt x="2632249" y="2328664"/>
                    <a:pt x="2629276" y="1886580"/>
                  </a:cubicBezTo>
                  <a:cubicBezTo>
                    <a:pt x="2625889" y="1387666"/>
                    <a:pt x="2617546" y="888835"/>
                    <a:pt x="2611929" y="390004"/>
                  </a:cubicBezTo>
                  <a:cubicBezTo>
                    <a:pt x="2611764" y="376622"/>
                    <a:pt x="2608542" y="360102"/>
                    <a:pt x="2608625" y="345399"/>
                  </a:cubicBezTo>
                  <a:lnTo>
                    <a:pt x="2654717" y="345399"/>
                  </a:lnTo>
                  <a:cubicBezTo>
                    <a:pt x="2678010" y="345399"/>
                    <a:pt x="2693126" y="320866"/>
                    <a:pt x="2682719" y="300050"/>
                  </a:cubicBezTo>
                  <a:lnTo>
                    <a:pt x="2540561" y="17222"/>
                  </a:lnTo>
                  <a:cubicBezTo>
                    <a:pt x="2528997" y="-5741"/>
                    <a:pt x="2496204" y="-5741"/>
                    <a:pt x="2484640" y="17222"/>
                  </a:cubicBezTo>
                  <a:lnTo>
                    <a:pt x="2342483" y="300050"/>
                  </a:lnTo>
                  <a:cubicBezTo>
                    <a:pt x="2331992" y="320866"/>
                    <a:pt x="2347191" y="345399"/>
                    <a:pt x="2370485" y="345399"/>
                  </a:cubicBezTo>
                  <a:lnTo>
                    <a:pt x="2426323" y="345399"/>
                  </a:lnTo>
                  <a:cubicBezTo>
                    <a:pt x="2440283" y="388599"/>
                    <a:pt x="2435740" y="446090"/>
                    <a:pt x="2445900" y="489208"/>
                  </a:cubicBezTo>
                  <a:cubicBezTo>
                    <a:pt x="2446065" y="489952"/>
                    <a:pt x="2446230" y="490695"/>
                    <a:pt x="2446395" y="491438"/>
                  </a:cubicBezTo>
                  <a:cubicBezTo>
                    <a:pt x="2446313" y="491438"/>
                    <a:pt x="2446148" y="491438"/>
                    <a:pt x="2446065" y="491521"/>
                  </a:cubicBezTo>
                  <a:cubicBezTo>
                    <a:pt x="2445156" y="530261"/>
                    <a:pt x="2446230" y="569084"/>
                    <a:pt x="2443091" y="607659"/>
                  </a:cubicBezTo>
                  <a:cubicBezTo>
                    <a:pt x="2435410" y="700007"/>
                    <a:pt x="2438879" y="749321"/>
                    <a:pt x="2420459" y="873306"/>
                  </a:cubicBezTo>
                  <a:cubicBezTo>
                    <a:pt x="2411125" y="916672"/>
                    <a:pt x="2372715" y="931540"/>
                    <a:pt x="2343226" y="926419"/>
                  </a:cubicBezTo>
                  <a:cubicBezTo>
                    <a:pt x="2307460" y="920223"/>
                    <a:pt x="2293830" y="878757"/>
                    <a:pt x="2293170" y="856290"/>
                  </a:cubicBezTo>
                  <a:cubicBezTo>
                    <a:pt x="2289618" y="739822"/>
                    <a:pt x="2228410" y="658789"/>
                    <a:pt x="2139365" y="592543"/>
                  </a:cubicBezTo>
                  <a:cubicBezTo>
                    <a:pt x="2088978" y="555042"/>
                    <a:pt x="2044373" y="559915"/>
                    <a:pt x="2003072" y="605098"/>
                  </a:cubicBezTo>
                  <a:cubicBezTo>
                    <a:pt x="1934596" y="680018"/>
                    <a:pt x="1870332" y="756672"/>
                    <a:pt x="1874379" y="868019"/>
                  </a:cubicBezTo>
                  <a:cubicBezTo>
                    <a:pt x="1875701" y="905603"/>
                    <a:pt x="1855133" y="933109"/>
                    <a:pt x="1815815" y="937900"/>
                  </a:cubicBezTo>
                  <a:cubicBezTo>
                    <a:pt x="1773605" y="943022"/>
                    <a:pt x="1747751" y="919067"/>
                    <a:pt x="1733874" y="881401"/>
                  </a:cubicBezTo>
                  <a:cubicBezTo>
                    <a:pt x="1723879" y="854225"/>
                    <a:pt x="1726192" y="826140"/>
                    <a:pt x="1727596" y="797395"/>
                  </a:cubicBezTo>
                  <a:cubicBezTo>
                    <a:pt x="1719749" y="678283"/>
                    <a:pt x="1715701" y="600225"/>
                    <a:pt x="1713389" y="515145"/>
                  </a:cubicBezTo>
                  <a:cubicBezTo>
                    <a:pt x="1713141" y="504985"/>
                    <a:pt x="1712067" y="496973"/>
                    <a:pt x="1710250" y="490530"/>
                  </a:cubicBezTo>
                  <a:lnTo>
                    <a:pt x="1764023" y="490530"/>
                  </a:lnTo>
                  <a:cubicBezTo>
                    <a:pt x="1787317" y="490530"/>
                    <a:pt x="1802433" y="465997"/>
                    <a:pt x="1792025" y="445182"/>
                  </a:cubicBezTo>
                  <a:lnTo>
                    <a:pt x="1677127" y="216623"/>
                  </a:lnTo>
                  <a:cubicBezTo>
                    <a:pt x="1665562" y="193660"/>
                    <a:pt x="1632770" y="193660"/>
                    <a:pt x="1621205" y="216623"/>
                  </a:cubicBezTo>
                  <a:lnTo>
                    <a:pt x="1506306" y="445182"/>
                  </a:lnTo>
                  <a:cubicBezTo>
                    <a:pt x="1495816" y="465997"/>
                    <a:pt x="1511015" y="490530"/>
                    <a:pt x="1534308" y="490530"/>
                  </a:cubicBezTo>
                  <a:lnTo>
                    <a:pt x="1585521" y="490530"/>
                  </a:lnTo>
                  <a:cubicBezTo>
                    <a:pt x="1584200" y="497220"/>
                    <a:pt x="1583952" y="504737"/>
                    <a:pt x="1584365" y="512832"/>
                  </a:cubicBezTo>
                  <a:cubicBezTo>
                    <a:pt x="1595516" y="724375"/>
                    <a:pt x="1602785" y="876527"/>
                    <a:pt x="1602537" y="1109794"/>
                  </a:cubicBezTo>
                  <a:cubicBezTo>
                    <a:pt x="1602372" y="1266985"/>
                    <a:pt x="1618810" y="1464320"/>
                    <a:pt x="1624427" y="1623081"/>
                  </a:cubicBezTo>
                  <a:cubicBezTo>
                    <a:pt x="1627566" y="1709812"/>
                    <a:pt x="1639295" y="1737897"/>
                    <a:pt x="1602703" y="1746983"/>
                  </a:cubicBezTo>
                  <a:cubicBezTo>
                    <a:pt x="1580152" y="1752600"/>
                    <a:pt x="1564127" y="1755078"/>
                    <a:pt x="1562641" y="1779446"/>
                  </a:cubicBezTo>
                  <a:cubicBezTo>
                    <a:pt x="1561236" y="1802657"/>
                    <a:pt x="1561402" y="1826281"/>
                    <a:pt x="1556528" y="1848748"/>
                  </a:cubicBezTo>
                  <a:cubicBezTo>
                    <a:pt x="1551737" y="1871051"/>
                    <a:pt x="1565532" y="1895666"/>
                    <a:pt x="1516053" y="1898392"/>
                  </a:cubicBezTo>
                  <a:cubicBezTo>
                    <a:pt x="1466492" y="1901118"/>
                    <a:pt x="1484252" y="1874768"/>
                    <a:pt x="1474422" y="1857256"/>
                  </a:cubicBezTo>
                  <a:cubicBezTo>
                    <a:pt x="1454680" y="1822151"/>
                    <a:pt x="1472274" y="1754665"/>
                    <a:pt x="1413793" y="1755656"/>
                  </a:cubicBezTo>
                  <a:cubicBezTo>
                    <a:pt x="1343664" y="1756813"/>
                    <a:pt x="1371831" y="1824463"/>
                    <a:pt x="1360928" y="1865186"/>
                  </a:cubicBezTo>
                  <a:cubicBezTo>
                    <a:pt x="1354485" y="1889389"/>
                    <a:pt x="1375300" y="1908139"/>
                    <a:pt x="1312440" y="1905578"/>
                  </a:cubicBezTo>
                  <a:cubicBezTo>
                    <a:pt x="1243468" y="1902770"/>
                    <a:pt x="1270974" y="1805135"/>
                    <a:pt x="1262301" y="1778372"/>
                  </a:cubicBezTo>
                  <a:cubicBezTo>
                    <a:pt x="1253628" y="1751526"/>
                    <a:pt x="1231904" y="1744505"/>
                    <a:pt x="1206628" y="1750865"/>
                  </a:cubicBezTo>
                  <a:cubicBezTo>
                    <a:pt x="1181021" y="1757308"/>
                    <a:pt x="1185564" y="1776555"/>
                    <a:pt x="1183004" y="1799518"/>
                  </a:cubicBezTo>
                  <a:cubicBezTo>
                    <a:pt x="1172761" y="1892610"/>
                    <a:pt x="1181517" y="1917555"/>
                    <a:pt x="1129808" y="1924081"/>
                  </a:cubicBezTo>
                  <a:cubicBezTo>
                    <a:pt x="1075291" y="1930937"/>
                    <a:pt x="1064057" y="1887819"/>
                    <a:pt x="1058110" y="1851639"/>
                  </a:cubicBezTo>
                  <a:cubicBezTo>
                    <a:pt x="1048198" y="1791010"/>
                    <a:pt x="1049437" y="1712621"/>
                    <a:pt x="1051419" y="1660417"/>
                  </a:cubicBezTo>
                  <a:cubicBezTo>
                    <a:pt x="1054145" y="1588801"/>
                    <a:pt x="1023500" y="1555182"/>
                    <a:pt x="956758" y="1523133"/>
                  </a:cubicBezTo>
                  <a:cubicBezTo>
                    <a:pt x="912896" y="1488688"/>
                    <a:pt x="895715" y="1442514"/>
                    <a:pt x="897698" y="1386840"/>
                  </a:cubicBezTo>
                  <a:cubicBezTo>
                    <a:pt x="901662" y="1270620"/>
                    <a:pt x="903810" y="1154399"/>
                    <a:pt x="906453" y="1038096"/>
                  </a:cubicBezTo>
                  <a:cubicBezTo>
                    <a:pt x="909344" y="912046"/>
                    <a:pt x="933877" y="887678"/>
                    <a:pt x="1063231" y="881648"/>
                  </a:cubicBezTo>
                  <a:cubicBezTo>
                    <a:pt x="1074878" y="881070"/>
                    <a:pt x="1089086" y="886192"/>
                    <a:pt x="1100485" y="866450"/>
                  </a:cubicBezTo>
                  <a:cubicBezTo>
                    <a:pt x="909262" y="604520"/>
                    <a:pt x="686733" y="359358"/>
                    <a:pt x="573486" y="26474"/>
                  </a:cubicBezTo>
                  <a:cubicBezTo>
                    <a:pt x="532185" y="116923"/>
                    <a:pt x="501127" y="191925"/>
                    <a:pt x="464452" y="264036"/>
                  </a:cubicBezTo>
                  <a:cubicBezTo>
                    <a:pt x="351701" y="486069"/>
                    <a:pt x="191701" y="675227"/>
                    <a:pt x="36493" y="867276"/>
                  </a:cubicBezTo>
                  <a:cubicBezTo>
                    <a:pt x="2544" y="909237"/>
                    <a:pt x="-18602" y="936496"/>
                    <a:pt x="23029" y="938809"/>
                  </a:cubicBezTo>
                  <a:cubicBezTo>
                    <a:pt x="105300" y="930301"/>
                    <a:pt x="84980" y="941948"/>
                    <a:pt x="91753" y="1152747"/>
                  </a:cubicBezTo>
                  <a:cubicBezTo>
                    <a:pt x="94066" y="1224032"/>
                    <a:pt x="100427" y="1310516"/>
                    <a:pt x="182698" y="1322328"/>
                  </a:cubicBezTo>
                  <a:cubicBezTo>
                    <a:pt x="276946" y="1322906"/>
                    <a:pt x="292475" y="1409638"/>
                    <a:pt x="298753" y="1482493"/>
                  </a:cubicBezTo>
                  <a:cubicBezTo>
                    <a:pt x="314117" y="1660499"/>
                    <a:pt x="329564" y="1754500"/>
                    <a:pt x="329646" y="1902109"/>
                  </a:cubicBezTo>
                  <a:cubicBezTo>
                    <a:pt x="329646" y="2033611"/>
                    <a:pt x="333941" y="2180146"/>
                    <a:pt x="347901" y="2312391"/>
                  </a:cubicBezTo>
                  <a:cubicBezTo>
                    <a:pt x="365330" y="2476356"/>
                    <a:pt x="379620" y="2653784"/>
                    <a:pt x="250266" y="2776695"/>
                  </a:cubicBezTo>
                  <a:cubicBezTo>
                    <a:pt x="205661" y="2819070"/>
                    <a:pt x="217225" y="3081991"/>
                    <a:pt x="230442" y="3212254"/>
                  </a:cubicBezTo>
                  <a:cubicBezTo>
                    <a:pt x="246301" y="3368205"/>
                    <a:pt x="256213" y="3493512"/>
                    <a:pt x="165352" y="3627492"/>
                  </a:cubicBezTo>
                  <a:cubicBezTo>
                    <a:pt x="131237" y="3677879"/>
                    <a:pt x="114469" y="3761554"/>
                    <a:pt x="118847" y="3822680"/>
                  </a:cubicBezTo>
                  <a:cubicBezTo>
                    <a:pt x="125207" y="3910155"/>
                    <a:pt x="140901" y="3979044"/>
                    <a:pt x="225733" y="3981688"/>
                  </a:cubicBezTo>
                  <a:cubicBezTo>
                    <a:pt x="427033" y="3987965"/>
                    <a:pt x="627838" y="4006798"/>
                    <a:pt x="829716" y="3998704"/>
                  </a:cubicBezTo>
                  <a:cubicBezTo>
                    <a:pt x="1080082" y="3988709"/>
                    <a:pt x="1040764" y="3902555"/>
                    <a:pt x="1035725" y="3695638"/>
                  </a:cubicBezTo>
                  <a:cubicBezTo>
                    <a:pt x="1029778" y="3451055"/>
                    <a:pt x="1029282" y="3218449"/>
                    <a:pt x="1031430" y="2975848"/>
                  </a:cubicBezTo>
                  <a:cubicBezTo>
                    <a:pt x="1032256" y="2886886"/>
                    <a:pt x="1037129" y="2784295"/>
                    <a:pt x="1068518" y="2695250"/>
                  </a:cubicBezTo>
                  <a:lnTo>
                    <a:pt x="1173752" y="2695250"/>
                  </a:lnTo>
                  <a:cubicBezTo>
                    <a:pt x="1170779" y="2729116"/>
                    <a:pt x="1167722" y="2762983"/>
                    <a:pt x="1164831" y="2796933"/>
                  </a:cubicBezTo>
                  <a:cubicBezTo>
                    <a:pt x="1164336" y="2802962"/>
                    <a:pt x="1162436" y="2802797"/>
                    <a:pt x="1157810" y="2800815"/>
                  </a:cubicBezTo>
                  <a:cubicBezTo>
                    <a:pt x="1140794" y="2793215"/>
                    <a:pt x="1123613" y="2785946"/>
                    <a:pt x="1106432" y="2778677"/>
                  </a:cubicBezTo>
                  <a:cubicBezTo>
                    <a:pt x="1104532" y="2777852"/>
                    <a:pt x="1102384" y="2775621"/>
                    <a:pt x="1099824" y="2777191"/>
                  </a:cubicBezTo>
                  <a:cubicBezTo>
                    <a:pt x="1099989" y="2777852"/>
                    <a:pt x="1099989" y="2778430"/>
                    <a:pt x="1100319" y="2778760"/>
                  </a:cubicBezTo>
                  <a:cubicBezTo>
                    <a:pt x="1132038" y="2824687"/>
                    <a:pt x="1163840" y="2870613"/>
                    <a:pt x="1195394" y="2916787"/>
                  </a:cubicBezTo>
                  <a:cubicBezTo>
                    <a:pt x="1199276" y="2922239"/>
                    <a:pt x="1200598" y="2918109"/>
                    <a:pt x="1202332" y="2915548"/>
                  </a:cubicBezTo>
                  <a:cubicBezTo>
                    <a:pt x="1231821" y="2871274"/>
                    <a:pt x="1261145" y="2826834"/>
                    <a:pt x="1290468" y="2782560"/>
                  </a:cubicBezTo>
                  <a:cubicBezTo>
                    <a:pt x="1291790" y="2780330"/>
                    <a:pt x="1294020" y="2778182"/>
                    <a:pt x="1292120" y="2774961"/>
                  </a:cubicBezTo>
                  <a:cubicBezTo>
                    <a:pt x="1274031" y="2783055"/>
                    <a:pt x="1255941" y="2790820"/>
                    <a:pt x="1238016" y="2799493"/>
                  </a:cubicBezTo>
                  <a:cubicBezTo>
                    <a:pt x="1231491" y="2802632"/>
                    <a:pt x="1230417" y="2800402"/>
                    <a:pt x="1229839" y="2794537"/>
                  </a:cubicBezTo>
                  <a:cubicBezTo>
                    <a:pt x="1226287" y="2761496"/>
                    <a:pt x="1222735" y="2728456"/>
                    <a:pt x="1219183" y="2695415"/>
                  </a:cubicBezTo>
                  <a:lnTo>
                    <a:pt x="1435104" y="2695415"/>
                  </a:lnTo>
                  <a:cubicBezTo>
                    <a:pt x="1432130" y="2729282"/>
                    <a:pt x="1429074" y="2763149"/>
                    <a:pt x="1426183" y="2797098"/>
                  </a:cubicBezTo>
                  <a:cubicBezTo>
                    <a:pt x="1425687" y="2803128"/>
                    <a:pt x="1423787" y="2802962"/>
                    <a:pt x="1419162" y="2800980"/>
                  </a:cubicBezTo>
                  <a:cubicBezTo>
                    <a:pt x="1402146" y="2793381"/>
                    <a:pt x="1384965" y="2786112"/>
                    <a:pt x="1367783" y="2778843"/>
                  </a:cubicBezTo>
                  <a:cubicBezTo>
                    <a:pt x="1365884" y="2778017"/>
                    <a:pt x="1363736" y="2775787"/>
                    <a:pt x="1361175" y="2777356"/>
                  </a:cubicBezTo>
                  <a:cubicBezTo>
                    <a:pt x="1361341" y="2778017"/>
                    <a:pt x="1361341" y="2778595"/>
                    <a:pt x="1361671" y="2778925"/>
                  </a:cubicBezTo>
                  <a:cubicBezTo>
                    <a:pt x="1393390" y="2824852"/>
                    <a:pt x="1425192" y="2870778"/>
                    <a:pt x="1456745" y="2916953"/>
                  </a:cubicBezTo>
                  <a:cubicBezTo>
                    <a:pt x="1460628" y="2922404"/>
                    <a:pt x="1461949" y="2918274"/>
                    <a:pt x="1463684" y="2915714"/>
                  </a:cubicBezTo>
                  <a:cubicBezTo>
                    <a:pt x="1493173" y="2871439"/>
                    <a:pt x="1522496" y="2826999"/>
                    <a:pt x="1551820" y="2782725"/>
                  </a:cubicBezTo>
                  <a:cubicBezTo>
                    <a:pt x="1553142" y="2780495"/>
                    <a:pt x="1555372" y="2778347"/>
                    <a:pt x="1553472" y="2775126"/>
                  </a:cubicBezTo>
                  <a:cubicBezTo>
                    <a:pt x="1535382" y="2783221"/>
                    <a:pt x="1517292" y="2790985"/>
                    <a:pt x="1499368" y="2799658"/>
                  </a:cubicBezTo>
                  <a:cubicBezTo>
                    <a:pt x="1492842" y="2802797"/>
                    <a:pt x="1491768" y="2800567"/>
                    <a:pt x="1491190" y="2794702"/>
                  </a:cubicBezTo>
                  <a:cubicBezTo>
                    <a:pt x="1487638" y="2761662"/>
                    <a:pt x="1484087" y="2728621"/>
                    <a:pt x="1480535" y="2695580"/>
                  </a:cubicBezTo>
                  <a:lnTo>
                    <a:pt x="1694803" y="2695580"/>
                  </a:lnTo>
                  <a:cubicBezTo>
                    <a:pt x="1691830" y="2729447"/>
                    <a:pt x="1688773" y="2763314"/>
                    <a:pt x="1685882" y="2797263"/>
                  </a:cubicBezTo>
                  <a:cubicBezTo>
                    <a:pt x="1685387" y="2803293"/>
                    <a:pt x="1683487" y="2803128"/>
                    <a:pt x="1678861" y="2801145"/>
                  </a:cubicBezTo>
                  <a:cubicBezTo>
                    <a:pt x="1661845" y="2793546"/>
                    <a:pt x="1644664" y="2786277"/>
                    <a:pt x="1627483" y="2779008"/>
                  </a:cubicBezTo>
                  <a:cubicBezTo>
                    <a:pt x="1625583" y="2778182"/>
                    <a:pt x="1623435" y="2775952"/>
                    <a:pt x="1620875" y="2777521"/>
                  </a:cubicBezTo>
                  <a:cubicBezTo>
                    <a:pt x="1621040" y="2778182"/>
                    <a:pt x="1621040" y="2778760"/>
                    <a:pt x="1621370" y="2779091"/>
                  </a:cubicBezTo>
                  <a:cubicBezTo>
                    <a:pt x="1653089" y="2825017"/>
                    <a:pt x="1684891" y="2870944"/>
                    <a:pt x="1716445" y="2917118"/>
                  </a:cubicBezTo>
                  <a:cubicBezTo>
                    <a:pt x="1720327" y="2922570"/>
                    <a:pt x="1721649" y="2918440"/>
                    <a:pt x="1723383" y="2915879"/>
                  </a:cubicBezTo>
                  <a:cubicBezTo>
                    <a:pt x="1752872" y="2871604"/>
                    <a:pt x="1782196" y="2827165"/>
                    <a:pt x="1811519" y="2782890"/>
                  </a:cubicBezTo>
                  <a:cubicBezTo>
                    <a:pt x="1812841" y="2780660"/>
                    <a:pt x="1815071" y="2778512"/>
                    <a:pt x="1813171" y="2775291"/>
                  </a:cubicBezTo>
                  <a:cubicBezTo>
                    <a:pt x="1795082" y="2783386"/>
                    <a:pt x="1776992" y="2791150"/>
                    <a:pt x="1759067" y="2799823"/>
                  </a:cubicBezTo>
                  <a:cubicBezTo>
                    <a:pt x="1752542" y="2802962"/>
                    <a:pt x="1751468" y="2800732"/>
                    <a:pt x="1750890" y="2794868"/>
                  </a:cubicBezTo>
                  <a:cubicBezTo>
                    <a:pt x="1747338" y="2761827"/>
                    <a:pt x="1743786" y="2728786"/>
                    <a:pt x="1740234" y="2695746"/>
                  </a:cubicBezTo>
                  <a:lnTo>
                    <a:pt x="1827131" y="2695746"/>
                  </a:lnTo>
                  <a:cubicBezTo>
                    <a:pt x="1859511" y="2792389"/>
                    <a:pt x="1862485" y="2901258"/>
                    <a:pt x="1871901" y="3002363"/>
                  </a:cubicBezTo>
                  <a:cubicBezTo>
                    <a:pt x="1887017" y="3165171"/>
                    <a:pt x="1890239" y="3340616"/>
                    <a:pt x="1893625" y="3504085"/>
                  </a:cubicBezTo>
                  <a:cubicBezTo>
                    <a:pt x="1897425" y="3693490"/>
                    <a:pt x="1828535" y="3974914"/>
                    <a:pt x="2032727" y="3967811"/>
                  </a:cubicBezTo>
                  <a:cubicBezTo>
                    <a:pt x="2236670" y="3960707"/>
                    <a:pt x="2440861" y="3969545"/>
                    <a:pt x="2644970" y="3969049"/>
                  </a:cubicBezTo>
                  <a:cubicBezTo>
                    <a:pt x="2672889" y="3968967"/>
                    <a:pt x="2701222" y="3963020"/>
                    <a:pt x="2728480" y="3956164"/>
                  </a:cubicBezTo>
                  <a:cubicBezTo>
                    <a:pt x="2756482" y="3947903"/>
                    <a:pt x="2747809" y="3937331"/>
                    <a:pt x="2748552" y="3908750"/>
                  </a:cubicBezTo>
                  <a:close/>
                  <a:moveTo>
                    <a:pt x="670213" y="2118691"/>
                  </a:moveTo>
                  <a:lnTo>
                    <a:pt x="575303" y="2118691"/>
                  </a:lnTo>
                  <a:cubicBezTo>
                    <a:pt x="528138" y="2118691"/>
                    <a:pt x="489480" y="2080116"/>
                    <a:pt x="489480" y="2032867"/>
                  </a:cubicBezTo>
                  <a:lnTo>
                    <a:pt x="522521" y="1260377"/>
                  </a:lnTo>
                  <a:cubicBezTo>
                    <a:pt x="522521" y="1187109"/>
                    <a:pt x="549449" y="1127141"/>
                    <a:pt x="622717" y="1127141"/>
                  </a:cubicBezTo>
                  <a:cubicBezTo>
                    <a:pt x="695984" y="1127141"/>
                    <a:pt x="714652" y="1187109"/>
                    <a:pt x="714652" y="1260377"/>
                  </a:cubicBezTo>
                  <a:lnTo>
                    <a:pt x="755953" y="2032867"/>
                  </a:lnTo>
                  <a:cubicBezTo>
                    <a:pt x="756036" y="2080033"/>
                    <a:pt x="717378" y="2118691"/>
                    <a:pt x="670213" y="2118691"/>
                  </a:cubicBezTo>
                  <a:close/>
                  <a:moveTo>
                    <a:pt x="1173504" y="2629003"/>
                  </a:moveTo>
                  <a:lnTo>
                    <a:pt x="1098420" y="2629003"/>
                  </a:lnTo>
                  <a:cubicBezTo>
                    <a:pt x="1117501" y="2596210"/>
                    <a:pt x="1142033" y="2566887"/>
                    <a:pt x="1173504" y="2542850"/>
                  </a:cubicBezTo>
                  <a:lnTo>
                    <a:pt x="1173504" y="2629003"/>
                  </a:lnTo>
                  <a:close/>
                  <a:moveTo>
                    <a:pt x="1218935" y="2629003"/>
                  </a:moveTo>
                  <a:lnTo>
                    <a:pt x="1218935" y="2514270"/>
                  </a:lnTo>
                  <a:cubicBezTo>
                    <a:pt x="1285760" y="2478834"/>
                    <a:pt x="1359276" y="2463552"/>
                    <a:pt x="1434113" y="2463552"/>
                  </a:cubicBezTo>
                  <a:lnTo>
                    <a:pt x="1434113" y="2626443"/>
                  </a:lnTo>
                  <a:cubicBezTo>
                    <a:pt x="1434113" y="2627351"/>
                    <a:pt x="1434278" y="2628177"/>
                    <a:pt x="1434360" y="2629086"/>
                  </a:cubicBezTo>
                  <a:lnTo>
                    <a:pt x="1218935" y="2629086"/>
                  </a:lnTo>
                  <a:close/>
                  <a:moveTo>
                    <a:pt x="1694638" y="2629003"/>
                  </a:moveTo>
                  <a:lnTo>
                    <a:pt x="1479213" y="2629003"/>
                  </a:lnTo>
                  <a:cubicBezTo>
                    <a:pt x="1479296" y="2628095"/>
                    <a:pt x="1479461" y="2627269"/>
                    <a:pt x="1479461" y="2626360"/>
                  </a:cubicBezTo>
                  <a:lnTo>
                    <a:pt x="1479461" y="2465204"/>
                  </a:lnTo>
                  <a:cubicBezTo>
                    <a:pt x="1486730" y="2465783"/>
                    <a:pt x="1493999" y="2466443"/>
                    <a:pt x="1501350" y="2467269"/>
                  </a:cubicBezTo>
                  <a:cubicBezTo>
                    <a:pt x="1568092" y="2474869"/>
                    <a:pt x="1637065" y="2484946"/>
                    <a:pt x="1694638" y="2517078"/>
                  </a:cubicBezTo>
                  <a:lnTo>
                    <a:pt x="1694638" y="2629003"/>
                  </a:lnTo>
                  <a:close/>
                  <a:moveTo>
                    <a:pt x="1740069" y="2629003"/>
                  </a:moveTo>
                  <a:lnTo>
                    <a:pt x="1740069" y="2549954"/>
                  </a:lnTo>
                  <a:cubicBezTo>
                    <a:pt x="1748164" y="2557388"/>
                    <a:pt x="1755928" y="2565483"/>
                    <a:pt x="1763115" y="2574486"/>
                  </a:cubicBezTo>
                  <a:cubicBezTo>
                    <a:pt x="1776992" y="2591833"/>
                    <a:pt x="1788804" y="2610088"/>
                    <a:pt x="1799047" y="2629086"/>
                  </a:cubicBezTo>
                  <a:lnTo>
                    <a:pt x="1740069" y="2629086"/>
                  </a:lnTo>
                  <a:close/>
                  <a:moveTo>
                    <a:pt x="2133005" y="1250960"/>
                  </a:moveTo>
                  <a:lnTo>
                    <a:pt x="2038096" y="1250960"/>
                  </a:lnTo>
                  <a:cubicBezTo>
                    <a:pt x="1990930" y="1250960"/>
                    <a:pt x="1952273" y="1231632"/>
                    <a:pt x="1952273" y="1208090"/>
                  </a:cubicBezTo>
                  <a:lnTo>
                    <a:pt x="1985313" y="879666"/>
                  </a:lnTo>
                  <a:cubicBezTo>
                    <a:pt x="1985313" y="842991"/>
                    <a:pt x="2016454" y="687122"/>
                    <a:pt x="2078405" y="687287"/>
                  </a:cubicBezTo>
                  <a:cubicBezTo>
                    <a:pt x="2140522" y="687369"/>
                    <a:pt x="2177445" y="843074"/>
                    <a:pt x="2177445" y="879666"/>
                  </a:cubicBezTo>
                  <a:lnTo>
                    <a:pt x="2218745" y="1208090"/>
                  </a:lnTo>
                  <a:cubicBezTo>
                    <a:pt x="2218745" y="1231714"/>
                    <a:pt x="2180171" y="1250960"/>
                    <a:pt x="2133005" y="1250960"/>
                  </a:cubicBezTo>
                  <a:close/>
                  <a:moveTo>
                    <a:pt x="2446891" y="491191"/>
                  </a:moveTo>
                  <a:cubicBezTo>
                    <a:pt x="2447222" y="490860"/>
                    <a:pt x="2447469" y="490612"/>
                    <a:pt x="2447717" y="490282"/>
                  </a:cubicBezTo>
                  <a:cubicBezTo>
                    <a:pt x="2448048" y="490530"/>
                    <a:pt x="2448461" y="490695"/>
                    <a:pt x="2448791" y="490943"/>
                  </a:cubicBezTo>
                  <a:cubicBezTo>
                    <a:pt x="2448213" y="490943"/>
                    <a:pt x="2447552" y="491108"/>
                    <a:pt x="2446891" y="491191"/>
                  </a:cubicBezTo>
                  <a:close/>
                  <a:moveTo>
                    <a:pt x="2551052" y="594360"/>
                  </a:moveTo>
                  <a:lnTo>
                    <a:pt x="2509008" y="594360"/>
                  </a:lnTo>
                  <a:cubicBezTo>
                    <a:pt x="2488109" y="594360"/>
                    <a:pt x="2471011" y="584200"/>
                    <a:pt x="2471011" y="571727"/>
                  </a:cubicBezTo>
                  <a:lnTo>
                    <a:pt x="2485631" y="367701"/>
                  </a:lnTo>
                  <a:cubicBezTo>
                    <a:pt x="2485631" y="348372"/>
                    <a:pt x="2497526" y="332513"/>
                    <a:pt x="2529988" y="332513"/>
                  </a:cubicBezTo>
                  <a:cubicBezTo>
                    <a:pt x="2562451" y="332513"/>
                    <a:pt x="2570711" y="348372"/>
                    <a:pt x="2570711" y="367701"/>
                  </a:cubicBezTo>
                  <a:lnTo>
                    <a:pt x="2588966" y="571727"/>
                  </a:lnTo>
                  <a:cubicBezTo>
                    <a:pt x="2589049" y="584117"/>
                    <a:pt x="2571950" y="594360"/>
                    <a:pt x="2551052" y="594360"/>
                  </a:cubicBezTo>
                  <a:close/>
                </a:path>
              </a:pathLst>
            </a:custGeom>
            <a:grpFill/>
            <a:ln w="82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498">
            <a:extLst>
              <a:ext uri="{FF2B5EF4-FFF2-40B4-BE49-F238E27FC236}">
                <a16:creationId xmlns:a16="http://schemas.microsoft.com/office/drawing/2014/main" id="{D7786589-99C4-42DC-ADC6-C572C62FEB47}"/>
              </a:ext>
            </a:extLst>
          </p:cNvPr>
          <p:cNvSpPr/>
          <p:nvPr/>
        </p:nvSpPr>
        <p:spPr>
          <a:xfrm>
            <a:off x="4440091" y="3286125"/>
            <a:ext cx="3311818" cy="2553118"/>
          </a:xfrm>
          <a:custGeom>
            <a:avLst/>
            <a:gdLst>
              <a:gd name="connsiteX0" fmla="*/ 4263295 w 4367402"/>
              <a:gd name="connsiteY0" fmla="*/ 2022973 h 3366880"/>
              <a:gd name="connsiteX1" fmla="*/ 4367308 w 4367402"/>
              <a:gd name="connsiteY1" fmla="*/ 1983540 h 3366880"/>
              <a:gd name="connsiteX2" fmla="*/ 4367308 w 4367402"/>
              <a:gd name="connsiteY2" fmla="*/ 1968014 h 3366880"/>
              <a:gd name="connsiteX3" fmla="*/ 4257199 w 4367402"/>
              <a:gd name="connsiteY3" fmla="*/ 2006399 h 3366880"/>
              <a:gd name="connsiteX4" fmla="*/ 4291489 w 4367402"/>
              <a:gd name="connsiteY4" fmla="*/ 1935915 h 3366880"/>
              <a:gd name="connsiteX5" fmla="*/ 4215861 w 4367402"/>
              <a:gd name="connsiteY5" fmla="*/ 2126129 h 3366880"/>
              <a:gd name="connsiteX6" fmla="*/ 4207193 w 4367402"/>
              <a:gd name="connsiteY6" fmla="*/ 2238048 h 3366880"/>
              <a:gd name="connsiteX7" fmla="*/ 4133660 w 4367402"/>
              <a:gd name="connsiteY7" fmla="*/ 2518845 h 3366880"/>
              <a:gd name="connsiteX8" fmla="*/ 4110895 w 4367402"/>
              <a:gd name="connsiteY8" fmla="*/ 2562660 h 3366880"/>
              <a:gd name="connsiteX9" fmla="*/ 3932111 w 4367402"/>
              <a:gd name="connsiteY9" fmla="*/ 2673435 h 3366880"/>
              <a:gd name="connsiteX10" fmla="*/ 3983641 w 4367402"/>
              <a:gd name="connsiteY10" fmla="*/ 2371493 h 3366880"/>
              <a:gd name="connsiteX11" fmla="*/ 4055840 w 4367402"/>
              <a:gd name="connsiteY11" fmla="*/ 2141369 h 3366880"/>
              <a:gd name="connsiteX12" fmla="*/ 4086701 w 4367402"/>
              <a:gd name="connsiteY12" fmla="*/ 2085457 h 3366880"/>
              <a:gd name="connsiteX13" fmla="*/ 4081177 w 4367402"/>
              <a:gd name="connsiteY13" fmla="*/ 2082123 h 3366880"/>
              <a:gd name="connsiteX14" fmla="*/ 3982879 w 4367402"/>
              <a:gd name="connsiteY14" fmla="*/ 2217188 h 3366880"/>
              <a:gd name="connsiteX15" fmla="*/ 3894963 w 4367402"/>
              <a:gd name="connsiteY15" fmla="*/ 2055929 h 3366880"/>
              <a:gd name="connsiteX16" fmla="*/ 3986498 w 4367402"/>
              <a:gd name="connsiteY16" fmla="*/ 2045547 h 3366880"/>
              <a:gd name="connsiteX17" fmla="*/ 4176903 w 4367402"/>
              <a:gd name="connsiteY17" fmla="*/ 1984587 h 3366880"/>
              <a:gd name="connsiteX18" fmla="*/ 4028885 w 4367402"/>
              <a:gd name="connsiteY18" fmla="*/ 2000399 h 3366880"/>
              <a:gd name="connsiteX19" fmla="*/ 3893153 w 4367402"/>
              <a:gd name="connsiteY19" fmla="*/ 2026212 h 3366880"/>
              <a:gd name="connsiteX20" fmla="*/ 4041648 w 4367402"/>
              <a:gd name="connsiteY20" fmla="*/ 1852952 h 3366880"/>
              <a:gd name="connsiteX21" fmla="*/ 4074605 w 4367402"/>
              <a:gd name="connsiteY21" fmla="*/ 1827044 h 3366880"/>
              <a:gd name="connsiteX22" fmla="*/ 4128611 w 4367402"/>
              <a:gd name="connsiteY22" fmla="*/ 1802945 h 3366880"/>
              <a:gd name="connsiteX23" fmla="*/ 4221766 w 4367402"/>
              <a:gd name="connsiteY23" fmla="*/ 1769703 h 3366880"/>
              <a:gd name="connsiteX24" fmla="*/ 4204049 w 4367402"/>
              <a:gd name="connsiteY24" fmla="*/ 1773228 h 3366880"/>
              <a:gd name="connsiteX25" fmla="*/ 4117181 w 4367402"/>
              <a:gd name="connsiteY25" fmla="*/ 1788849 h 3366880"/>
              <a:gd name="connsiteX26" fmla="*/ 4124135 w 4367402"/>
              <a:gd name="connsiteY26" fmla="*/ 1780181 h 3366880"/>
              <a:gd name="connsiteX27" fmla="*/ 4119277 w 4367402"/>
              <a:gd name="connsiteY27" fmla="*/ 1780276 h 3366880"/>
              <a:gd name="connsiteX28" fmla="*/ 4124135 w 4367402"/>
              <a:gd name="connsiteY28" fmla="*/ 1780181 h 3366880"/>
              <a:gd name="connsiteX29" fmla="*/ 4149186 w 4367402"/>
              <a:gd name="connsiteY29" fmla="*/ 1757892 h 3366880"/>
              <a:gd name="connsiteX30" fmla="*/ 4152900 w 4367402"/>
              <a:gd name="connsiteY30" fmla="*/ 1748558 h 3366880"/>
              <a:gd name="connsiteX31" fmla="*/ 4140613 w 4367402"/>
              <a:gd name="connsiteY31" fmla="*/ 1748558 h 3366880"/>
              <a:gd name="connsiteX32" fmla="*/ 4085273 w 4367402"/>
              <a:gd name="connsiteY32" fmla="*/ 1796278 h 3366880"/>
              <a:gd name="connsiteX33" fmla="*/ 3970020 w 4367402"/>
              <a:gd name="connsiteY33" fmla="*/ 1865239 h 3366880"/>
              <a:gd name="connsiteX34" fmla="*/ 3970020 w 4367402"/>
              <a:gd name="connsiteY34" fmla="*/ 1750844 h 3366880"/>
              <a:gd name="connsiteX35" fmla="*/ 3887438 w 4367402"/>
              <a:gd name="connsiteY35" fmla="*/ 1993255 h 3366880"/>
              <a:gd name="connsiteX36" fmla="*/ 3837623 w 4367402"/>
              <a:gd name="connsiteY36" fmla="*/ 1998399 h 3366880"/>
              <a:gd name="connsiteX37" fmla="*/ 3801047 w 4367402"/>
              <a:gd name="connsiteY37" fmla="*/ 1952869 h 3366880"/>
              <a:gd name="connsiteX38" fmla="*/ 3800285 w 4367402"/>
              <a:gd name="connsiteY38" fmla="*/ 1953345 h 3366880"/>
              <a:gd name="connsiteX39" fmla="*/ 3832479 w 4367402"/>
              <a:gd name="connsiteY39" fmla="*/ 2012210 h 3366880"/>
              <a:gd name="connsiteX40" fmla="*/ 3823621 w 4367402"/>
              <a:gd name="connsiteY40" fmla="*/ 2060025 h 3366880"/>
              <a:gd name="connsiteX41" fmla="*/ 3687890 w 4367402"/>
              <a:gd name="connsiteY41" fmla="*/ 2142702 h 3366880"/>
              <a:gd name="connsiteX42" fmla="*/ 3680270 w 4367402"/>
              <a:gd name="connsiteY42" fmla="*/ 1998684 h 3366880"/>
              <a:gd name="connsiteX43" fmla="*/ 3700653 w 4367402"/>
              <a:gd name="connsiteY43" fmla="*/ 1969824 h 3366880"/>
              <a:gd name="connsiteX44" fmla="*/ 3760470 w 4367402"/>
              <a:gd name="connsiteY44" fmla="*/ 1913245 h 3366880"/>
              <a:gd name="connsiteX45" fmla="*/ 3760375 w 4367402"/>
              <a:gd name="connsiteY45" fmla="*/ 1913054 h 3366880"/>
              <a:gd name="connsiteX46" fmla="*/ 3699129 w 4367402"/>
              <a:gd name="connsiteY46" fmla="*/ 1952583 h 3366880"/>
              <a:gd name="connsiteX47" fmla="*/ 3677984 w 4367402"/>
              <a:gd name="connsiteY47" fmla="*/ 1958679 h 3366880"/>
              <a:gd name="connsiteX48" fmla="*/ 3673126 w 4367402"/>
              <a:gd name="connsiteY48" fmla="*/ 1933914 h 3366880"/>
              <a:gd name="connsiteX49" fmla="*/ 3692938 w 4367402"/>
              <a:gd name="connsiteY49" fmla="*/ 1884765 h 3366880"/>
              <a:gd name="connsiteX50" fmla="*/ 3655981 w 4367402"/>
              <a:gd name="connsiteY50" fmla="*/ 1971729 h 3366880"/>
              <a:gd name="connsiteX51" fmla="*/ 3654647 w 4367402"/>
              <a:gd name="connsiteY51" fmla="*/ 2160324 h 3366880"/>
              <a:gd name="connsiteX52" fmla="*/ 3611404 w 4367402"/>
              <a:gd name="connsiteY52" fmla="*/ 2227284 h 3366880"/>
              <a:gd name="connsiteX53" fmla="*/ 3589115 w 4367402"/>
              <a:gd name="connsiteY53" fmla="*/ 2222617 h 3366880"/>
              <a:gd name="connsiteX54" fmla="*/ 3501009 w 4367402"/>
              <a:gd name="connsiteY54" fmla="*/ 2054882 h 3366880"/>
              <a:gd name="connsiteX55" fmla="*/ 3531203 w 4367402"/>
              <a:gd name="connsiteY55" fmla="*/ 2185755 h 3366880"/>
              <a:gd name="connsiteX56" fmla="*/ 3524822 w 4367402"/>
              <a:gd name="connsiteY56" fmla="*/ 2344061 h 3366880"/>
              <a:gd name="connsiteX57" fmla="*/ 3466433 w 4367402"/>
              <a:gd name="connsiteY57" fmla="*/ 2420832 h 3366880"/>
              <a:gd name="connsiteX58" fmla="*/ 3458718 w 4367402"/>
              <a:gd name="connsiteY58" fmla="*/ 2397687 h 3366880"/>
              <a:gd name="connsiteX59" fmla="*/ 3461671 w 4367402"/>
              <a:gd name="connsiteY59" fmla="*/ 2075932 h 3366880"/>
              <a:gd name="connsiteX60" fmla="*/ 3528822 w 4367402"/>
              <a:gd name="connsiteY60" fmla="*/ 1961441 h 3366880"/>
              <a:gd name="connsiteX61" fmla="*/ 3598640 w 4367402"/>
              <a:gd name="connsiteY61" fmla="*/ 1826377 h 3366880"/>
              <a:gd name="connsiteX62" fmla="*/ 3621977 w 4367402"/>
              <a:gd name="connsiteY62" fmla="*/ 1792278 h 3366880"/>
              <a:gd name="connsiteX63" fmla="*/ 3747802 w 4367402"/>
              <a:gd name="connsiteY63" fmla="*/ 1676835 h 3366880"/>
              <a:gd name="connsiteX64" fmla="*/ 3775901 w 4367402"/>
              <a:gd name="connsiteY64" fmla="*/ 1616922 h 3366880"/>
              <a:gd name="connsiteX65" fmla="*/ 3813620 w 4367402"/>
              <a:gd name="connsiteY65" fmla="*/ 1546628 h 3366880"/>
              <a:gd name="connsiteX66" fmla="*/ 3860482 w 4367402"/>
              <a:gd name="connsiteY66" fmla="*/ 1512528 h 3366880"/>
              <a:gd name="connsiteX67" fmla="*/ 3930491 w 4367402"/>
              <a:gd name="connsiteY67" fmla="*/ 1421469 h 3366880"/>
              <a:gd name="connsiteX68" fmla="*/ 3931730 w 4367402"/>
              <a:gd name="connsiteY68" fmla="*/ 1415183 h 3366880"/>
              <a:gd name="connsiteX69" fmla="*/ 3931730 w 4367402"/>
              <a:gd name="connsiteY69" fmla="*/ 1415183 h 3366880"/>
              <a:gd name="connsiteX70" fmla="*/ 3931730 w 4367402"/>
              <a:gd name="connsiteY70" fmla="*/ 1415183 h 3366880"/>
              <a:gd name="connsiteX71" fmla="*/ 4071461 w 4367402"/>
              <a:gd name="connsiteY71" fmla="*/ 1369272 h 3366880"/>
              <a:gd name="connsiteX72" fmla="*/ 4092988 w 4367402"/>
              <a:gd name="connsiteY72" fmla="*/ 1366605 h 3366880"/>
              <a:gd name="connsiteX73" fmla="*/ 4189381 w 4367402"/>
              <a:gd name="connsiteY73" fmla="*/ 1350127 h 3366880"/>
              <a:gd name="connsiteX74" fmla="*/ 4088892 w 4367402"/>
              <a:gd name="connsiteY74" fmla="*/ 1344412 h 3366880"/>
              <a:gd name="connsiteX75" fmla="*/ 4010597 w 4367402"/>
              <a:gd name="connsiteY75" fmla="*/ 1345269 h 3366880"/>
              <a:gd name="connsiteX76" fmla="*/ 4040981 w 4367402"/>
              <a:gd name="connsiteY76" fmla="*/ 1319647 h 3366880"/>
              <a:gd name="connsiteX77" fmla="*/ 4033076 w 4367402"/>
              <a:gd name="connsiteY77" fmla="*/ 1312027 h 3366880"/>
              <a:gd name="connsiteX78" fmla="*/ 3903250 w 4367402"/>
              <a:gd name="connsiteY78" fmla="*/ 1440329 h 3366880"/>
              <a:gd name="connsiteX79" fmla="*/ 3893344 w 4367402"/>
              <a:gd name="connsiteY79" fmla="*/ 1451854 h 3366880"/>
              <a:gd name="connsiteX80" fmla="*/ 3787045 w 4367402"/>
              <a:gd name="connsiteY80" fmla="*/ 1523387 h 3366880"/>
              <a:gd name="connsiteX81" fmla="*/ 3797141 w 4367402"/>
              <a:gd name="connsiteY81" fmla="*/ 1318599 h 3366880"/>
              <a:gd name="connsiteX82" fmla="*/ 3817906 w 4367402"/>
              <a:gd name="connsiteY82" fmla="*/ 1278880 h 3366880"/>
              <a:gd name="connsiteX83" fmla="*/ 3869627 w 4367402"/>
              <a:gd name="connsiteY83" fmla="*/ 1191822 h 3366880"/>
              <a:gd name="connsiteX84" fmla="*/ 3792855 w 4367402"/>
              <a:gd name="connsiteY84" fmla="*/ 1267736 h 3366880"/>
              <a:gd name="connsiteX85" fmla="*/ 3792855 w 4367402"/>
              <a:gd name="connsiteY85" fmla="*/ 1120193 h 3366880"/>
              <a:gd name="connsiteX86" fmla="*/ 3771138 w 4367402"/>
              <a:gd name="connsiteY86" fmla="*/ 1247257 h 3366880"/>
              <a:gd name="connsiteX87" fmla="*/ 3699986 w 4367402"/>
              <a:gd name="connsiteY87" fmla="*/ 1208490 h 3366880"/>
              <a:gd name="connsiteX88" fmla="*/ 3751421 w 4367402"/>
              <a:gd name="connsiteY88" fmla="*/ 1261068 h 3366880"/>
              <a:gd name="connsiteX89" fmla="*/ 3773900 w 4367402"/>
              <a:gd name="connsiteY89" fmla="*/ 1291739 h 3366880"/>
              <a:gd name="connsiteX90" fmla="*/ 3744182 w 4367402"/>
              <a:gd name="connsiteY90" fmla="*/ 1632353 h 3366880"/>
              <a:gd name="connsiteX91" fmla="*/ 3725894 w 4367402"/>
              <a:gd name="connsiteY91" fmla="*/ 1665214 h 3366880"/>
              <a:gd name="connsiteX92" fmla="*/ 3594164 w 4367402"/>
              <a:gd name="connsiteY92" fmla="*/ 1774275 h 3366880"/>
              <a:gd name="connsiteX93" fmla="*/ 3565589 w 4367402"/>
              <a:gd name="connsiteY93" fmla="*/ 1730460 h 3366880"/>
              <a:gd name="connsiteX94" fmla="*/ 3531203 w 4367402"/>
              <a:gd name="connsiteY94" fmla="*/ 1688645 h 3366880"/>
              <a:gd name="connsiteX95" fmla="*/ 3540919 w 4367402"/>
              <a:gd name="connsiteY95" fmla="*/ 1557772 h 3366880"/>
              <a:gd name="connsiteX96" fmla="*/ 3661410 w 4367402"/>
              <a:gd name="connsiteY96" fmla="*/ 1472237 h 3366880"/>
              <a:gd name="connsiteX97" fmla="*/ 3583972 w 4367402"/>
              <a:gd name="connsiteY97" fmla="*/ 1502813 h 3366880"/>
              <a:gd name="connsiteX98" fmla="*/ 3535013 w 4367402"/>
              <a:gd name="connsiteY98" fmla="*/ 1533388 h 3366880"/>
              <a:gd name="connsiteX99" fmla="*/ 3541300 w 4367402"/>
              <a:gd name="connsiteY99" fmla="*/ 1386417 h 3366880"/>
              <a:gd name="connsiteX100" fmla="*/ 3519297 w 4367402"/>
              <a:gd name="connsiteY100" fmla="*/ 1437090 h 3366880"/>
              <a:gd name="connsiteX101" fmla="*/ 3520249 w 4367402"/>
              <a:gd name="connsiteY101" fmla="*/ 1507099 h 3366880"/>
              <a:gd name="connsiteX102" fmla="*/ 3500628 w 4367402"/>
              <a:gd name="connsiteY102" fmla="*/ 1520624 h 3366880"/>
              <a:gd name="connsiteX103" fmla="*/ 3399092 w 4367402"/>
              <a:gd name="connsiteY103" fmla="*/ 1451378 h 3366880"/>
              <a:gd name="connsiteX104" fmla="*/ 3432715 w 4367402"/>
              <a:gd name="connsiteY104" fmla="*/ 1508528 h 3366880"/>
              <a:gd name="connsiteX105" fmla="*/ 3500723 w 4367402"/>
              <a:gd name="connsiteY105" fmla="*/ 1618923 h 3366880"/>
              <a:gd name="connsiteX106" fmla="*/ 3530061 w 4367402"/>
              <a:gd name="connsiteY106" fmla="*/ 1738175 h 3366880"/>
              <a:gd name="connsiteX107" fmla="*/ 3545681 w 4367402"/>
              <a:gd name="connsiteY107" fmla="*/ 1819329 h 3366880"/>
              <a:gd name="connsiteX108" fmla="*/ 3545300 w 4367402"/>
              <a:gd name="connsiteY108" fmla="*/ 1834283 h 3366880"/>
              <a:gd name="connsiteX109" fmla="*/ 3506248 w 4367402"/>
              <a:gd name="connsiteY109" fmla="*/ 1938486 h 3366880"/>
              <a:gd name="connsiteX110" fmla="*/ 3442049 w 4367402"/>
              <a:gd name="connsiteY110" fmla="*/ 2005637 h 3366880"/>
              <a:gd name="connsiteX111" fmla="*/ 3393948 w 4367402"/>
              <a:gd name="connsiteY111" fmla="*/ 2132606 h 3366880"/>
              <a:gd name="connsiteX112" fmla="*/ 3398615 w 4367402"/>
              <a:gd name="connsiteY112" fmla="*/ 2373779 h 3366880"/>
              <a:gd name="connsiteX113" fmla="*/ 3398901 w 4367402"/>
              <a:gd name="connsiteY113" fmla="*/ 2476077 h 3366880"/>
              <a:gd name="connsiteX114" fmla="*/ 3280886 w 4367402"/>
              <a:gd name="connsiteY114" fmla="*/ 2275767 h 3366880"/>
              <a:gd name="connsiteX115" fmla="*/ 3212782 w 4367402"/>
              <a:gd name="connsiteY115" fmla="*/ 2059358 h 3366880"/>
              <a:gd name="connsiteX116" fmla="*/ 3214688 w 4367402"/>
              <a:gd name="connsiteY116" fmla="*/ 2106222 h 3366880"/>
              <a:gd name="connsiteX117" fmla="*/ 3335179 w 4367402"/>
              <a:gd name="connsiteY117" fmla="*/ 2477220 h 3366880"/>
              <a:gd name="connsiteX118" fmla="*/ 3412712 w 4367402"/>
              <a:gd name="connsiteY118" fmla="*/ 2731633 h 3366880"/>
              <a:gd name="connsiteX119" fmla="*/ 3360230 w 4367402"/>
              <a:gd name="connsiteY119" fmla="*/ 2679436 h 3366880"/>
              <a:gd name="connsiteX120" fmla="*/ 3287744 w 4367402"/>
              <a:gd name="connsiteY120" fmla="*/ 2654671 h 3366880"/>
              <a:gd name="connsiteX121" fmla="*/ 3271742 w 4367402"/>
              <a:gd name="connsiteY121" fmla="*/ 2601426 h 3366880"/>
              <a:gd name="connsiteX122" fmla="*/ 3268504 w 4367402"/>
              <a:gd name="connsiteY122" fmla="*/ 2548467 h 3366880"/>
              <a:gd name="connsiteX123" fmla="*/ 3200781 w 4367402"/>
              <a:gd name="connsiteY123" fmla="*/ 2535513 h 3366880"/>
              <a:gd name="connsiteX124" fmla="*/ 3193447 w 4367402"/>
              <a:gd name="connsiteY124" fmla="*/ 2557897 h 3366880"/>
              <a:gd name="connsiteX125" fmla="*/ 3213545 w 4367402"/>
              <a:gd name="connsiteY125" fmla="*/ 2558088 h 3366880"/>
              <a:gd name="connsiteX126" fmla="*/ 3239357 w 4367402"/>
              <a:gd name="connsiteY126" fmla="*/ 2553897 h 3366880"/>
              <a:gd name="connsiteX127" fmla="*/ 3243358 w 4367402"/>
              <a:gd name="connsiteY127" fmla="*/ 2578376 h 3366880"/>
              <a:gd name="connsiteX128" fmla="*/ 3121724 w 4367402"/>
              <a:gd name="connsiteY128" fmla="*/ 2647146 h 3366880"/>
              <a:gd name="connsiteX129" fmla="*/ 3027140 w 4367402"/>
              <a:gd name="connsiteY129" fmla="*/ 2686294 h 3366880"/>
              <a:gd name="connsiteX130" fmla="*/ 3009995 w 4367402"/>
              <a:gd name="connsiteY130" fmla="*/ 2846886 h 3366880"/>
              <a:gd name="connsiteX131" fmla="*/ 3007424 w 4367402"/>
              <a:gd name="connsiteY131" fmla="*/ 2869936 h 3366880"/>
              <a:gd name="connsiteX132" fmla="*/ 2977801 w 4367402"/>
              <a:gd name="connsiteY132" fmla="*/ 2867364 h 3366880"/>
              <a:gd name="connsiteX133" fmla="*/ 2975039 w 4367402"/>
              <a:gd name="connsiteY133" fmla="*/ 2834503 h 3366880"/>
              <a:gd name="connsiteX134" fmla="*/ 3019997 w 4367402"/>
              <a:gd name="connsiteY134" fmla="*/ 2433215 h 3366880"/>
              <a:gd name="connsiteX135" fmla="*/ 3086767 w 4367402"/>
              <a:gd name="connsiteY135" fmla="*/ 1838855 h 3366880"/>
              <a:gd name="connsiteX136" fmla="*/ 3131915 w 4367402"/>
              <a:gd name="connsiteY136" fmla="*/ 1801898 h 3366880"/>
              <a:gd name="connsiteX137" fmla="*/ 3167539 w 4367402"/>
              <a:gd name="connsiteY137" fmla="*/ 1785991 h 3366880"/>
              <a:gd name="connsiteX138" fmla="*/ 3198590 w 4367402"/>
              <a:gd name="connsiteY138" fmla="*/ 1559106 h 3366880"/>
              <a:gd name="connsiteX139" fmla="*/ 3232118 w 4367402"/>
              <a:gd name="connsiteY139" fmla="*/ 1309074 h 3366880"/>
              <a:gd name="connsiteX140" fmla="*/ 3264694 w 4367402"/>
              <a:gd name="connsiteY140" fmla="*/ 1288500 h 3366880"/>
              <a:gd name="connsiteX141" fmla="*/ 3364611 w 4367402"/>
              <a:gd name="connsiteY141" fmla="*/ 1253734 h 3366880"/>
              <a:gd name="connsiteX142" fmla="*/ 3362420 w 4367402"/>
              <a:gd name="connsiteY142" fmla="*/ 1193250 h 3366880"/>
              <a:gd name="connsiteX143" fmla="*/ 3303175 w 4367402"/>
              <a:gd name="connsiteY143" fmla="*/ 1200013 h 3366880"/>
              <a:gd name="connsiteX144" fmla="*/ 3344609 w 4367402"/>
              <a:gd name="connsiteY144" fmla="*/ 1216682 h 3366880"/>
              <a:gd name="connsiteX145" fmla="*/ 3322415 w 4367402"/>
              <a:gd name="connsiteY145" fmla="*/ 1251162 h 3366880"/>
              <a:gd name="connsiteX146" fmla="*/ 3288125 w 4367402"/>
              <a:gd name="connsiteY146" fmla="*/ 1252877 h 3366880"/>
              <a:gd name="connsiteX147" fmla="*/ 3244596 w 4367402"/>
              <a:gd name="connsiteY147" fmla="*/ 1205252 h 3366880"/>
              <a:gd name="connsiteX148" fmla="*/ 3213640 w 4367402"/>
              <a:gd name="connsiteY148" fmla="*/ 1122003 h 3366880"/>
              <a:gd name="connsiteX149" fmla="*/ 3087529 w 4367402"/>
              <a:gd name="connsiteY149" fmla="*/ 775103 h 3366880"/>
              <a:gd name="connsiteX150" fmla="*/ 3073337 w 4367402"/>
              <a:gd name="connsiteY150" fmla="*/ 784437 h 3366880"/>
              <a:gd name="connsiteX151" fmla="*/ 2820162 w 4367402"/>
              <a:gd name="connsiteY151" fmla="*/ 1155626 h 3366880"/>
              <a:gd name="connsiteX152" fmla="*/ 2779300 w 4367402"/>
              <a:gd name="connsiteY152" fmla="*/ 1194870 h 3366880"/>
              <a:gd name="connsiteX153" fmla="*/ 2715673 w 4367402"/>
              <a:gd name="connsiteY153" fmla="*/ 1190774 h 3366880"/>
              <a:gd name="connsiteX154" fmla="*/ 2711768 w 4367402"/>
              <a:gd name="connsiteY154" fmla="*/ 1166199 h 3366880"/>
              <a:gd name="connsiteX155" fmla="*/ 2768346 w 4367402"/>
              <a:gd name="connsiteY155" fmla="*/ 1150293 h 3366880"/>
              <a:gd name="connsiteX156" fmla="*/ 2712815 w 4367402"/>
              <a:gd name="connsiteY156" fmla="*/ 1133243 h 3366880"/>
              <a:gd name="connsiteX157" fmla="*/ 2674430 w 4367402"/>
              <a:gd name="connsiteY157" fmla="*/ 1187631 h 3366880"/>
              <a:gd name="connsiteX158" fmla="*/ 2720436 w 4367402"/>
              <a:gd name="connsiteY158" fmla="*/ 1238685 h 3366880"/>
              <a:gd name="connsiteX159" fmla="*/ 2771013 w 4367402"/>
              <a:gd name="connsiteY159" fmla="*/ 1238589 h 3366880"/>
              <a:gd name="connsiteX160" fmla="*/ 2793016 w 4367402"/>
              <a:gd name="connsiteY160" fmla="*/ 1260020 h 3366880"/>
              <a:gd name="connsiteX161" fmla="*/ 2771489 w 4367402"/>
              <a:gd name="connsiteY161" fmla="*/ 1390227 h 3366880"/>
              <a:gd name="connsiteX162" fmla="*/ 2750534 w 4367402"/>
              <a:gd name="connsiteY162" fmla="*/ 1414135 h 3366880"/>
              <a:gd name="connsiteX163" fmla="*/ 2647093 w 4367402"/>
              <a:gd name="connsiteY163" fmla="*/ 1431090 h 3366880"/>
              <a:gd name="connsiteX164" fmla="*/ 2612612 w 4367402"/>
              <a:gd name="connsiteY164" fmla="*/ 1403943 h 3366880"/>
              <a:gd name="connsiteX165" fmla="*/ 2554415 w 4367402"/>
              <a:gd name="connsiteY165" fmla="*/ 859399 h 3366880"/>
              <a:gd name="connsiteX166" fmla="*/ 2573941 w 4367402"/>
              <a:gd name="connsiteY166" fmla="*/ 817584 h 3366880"/>
              <a:gd name="connsiteX167" fmla="*/ 2644236 w 4367402"/>
              <a:gd name="connsiteY167" fmla="*/ 751100 h 3366880"/>
              <a:gd name="connsiteX168" fmla="*/ 2613470 w 4367402"/>
              <a:gd name="connsiteY168" fmla="*/ 653754 h 3366880"/>
              <a:gd name="connsiteX169" fmla="*/ 2529364 w 4367402"/>
              <a:gd name="connsiteY169" fmla="*/ 683758 h 3366880"/>
              <a:gd name="connsiteX170" fmla="*/ 2544699 w 4367402"/>
              <a:gd name="connsiteY170" fmla="*/ 676138 h 3366880"/>
              <a:gd name="connsiteX171" fmla="*/ 2600230 w 4367402"/>
              <a:gd name="connsiteY171" fmla="*/ 697093 h 3366880"/>
              <a:gd name="connsiteX172" fmla="*/ 2589562 w 4367402"/>
              <a:gd name="connsiteY172" fmla="*/ 743099 h 3366880"/>
              <a:gd name="connsiteX173" fmla="*/ 2474500 w 4367402"/>
              <a:gd name="connsiteY173" fmla="*/ 737765 h 3366880"/>
              <a:gd name="connsiteX174" fmla="*/ 2280952 w 4367402"/>
              <a:gd name="connsiteY174" fmla="*/ 466683 h 3366880"/>
              <a:gd name="connsiteX175" fmla="*/ 2175986 w 4367402"/>
              <a:gd name="connsiteY175" fmla="*/ 308568 h 3366880"/>
              <a:gd name="connsiteX176" fmla="*/ 2162651 w 4367402"/>
              <a:gd name="connsiteY176" fmla="*/ 246846 h 3366880"/>
              <a:gd name="connsiteX177" fmla="*/ 2208467 w 4367402"/>
              <a:gd name="connsiteY177" fmla="*/ 176552 h 3366880"/>
              <a:gd name="connsiteX178" fmla="*/ 2266188 w 4367402"/>
              <a:gd name="connsiteY178" fmla="*/ 181409 h 3366880"/>
              <a:gd name="connsiteX179" fmla="*/ 2274380 w 4367402"/>
              <a:gd name="connsiteY179" fmla="*/ 173504 h 3366880"/>
              <a:gd name="connsiteX180" fmla="*/ 2289429 w 4367402"/>
              <a:gd name="connsiteY180" fmla="*/ 142071 h 3366880"/>
              <a:gd name="connsiteX181" fmla="*/ 2228374 w 4367402"/>
              <a:gd name="connsiteY181" fmla="*/ 109686 h 3366880"/>
              <a:gd name="connsiteX182" fmla="*/ 2159699 w 4367402"/>
              <a:gd name="connsiteY182" fmla="*/ 101780 h 3366880"/>
              <a:gd name="connsiteX183" fmla="*/ 2138934 w 4367402"/>
              <a:gd name="connsiteY183" fmla="*/ 92446 h 3366880"/>
              <a:gd name="connsiteX184" fmla="*/ 2127885 w 4367402"/>
              <a:gd name="connsiteY184" fmla="*/ 62347 h 3366880"/>
              <a:gd name="connsiteX185" fmla="*/ 2117503 w 4367402"/>
              <a:gd name="connsiteY185" fmla="*/ 23199 h 3366880"/>
              <a:gd name="connsiteX186" fmla="*/ 2091500 w 4367402"/>
              <a:gd name="connsiteY186" fmla="*/ 8245 h 3366880"/>
              <a:gd name="connsiteX187" fmla="*/ 2058257 w 4367402"/>
              <a:gd name="connsiteY187" fmla="*/ 15770 h 3366880"/>
              <a:gd name="connsiteX188" fmla="*/ 2043779 w 4367402"/>
              <a:gd name="connsiteY188" fmla="*/ 47107 h 3366880"/>
              <a:gd name="connsiteX189" fmla="*/ 2059400 w 4367402"/>
              <a:gd name="connsiteY189" fmla="*/ 86636 h 3366880"/>
              <a:gd name="connsiteX190" fmla="*/ 2073307 w 4367402"/>
              <a:gd name="connsiteY190" fmla="*/ 99304 h 3366880"/>
              <a:gd name="connsiteX191" fmla="*/ 2030540 w 4367402"/>
              <a:gd name="connsiteY191" fmla="*/ 162455 h 3366880"/>
              <a:gd name="connsiteX192" fmla="*/ 2010442 w 4367402"/>
              <a:gd name="connsiteY192" fmla="*/ 167503 h 3366880"/>
              <a:gd name="connsiteX193" fmla="*/ 1948720 w 4367402"/>
              <a:gd name="connsiteY193" fmla="*/ 186743 h 3366880"/>
              <a:gd name="connsiteX194" fmla="*/ 1948244 w 4367402"/>
              <a:gd name="connsiteY194" fmla="*/ 223796 h 3366880"/>
              <a:gd name="connsiteX195" fmla="*/ 2013490 w 4367402"/>
              <a:gd name="connsiteY195" fmla="*/ 240369 h 3366880"/>
              <a:gd name="connsiteX196" fmla="*/ 2065782 w 4367402"/>
              <a:gd name="connsiteY196" fmla="*/ 239607 h 3366880"/>
              <a:gd name="connsiteX197" fmla="*/ 2082927 w 4367402"/>
              <a:gd name="connsiteY197" fmla="*/ 248275 h 3366880"/>
              <a:gd name="connsiteX198" fmla="*/ 2120837 w 4367402"/>
              <a:gd name="connsiteY198" fmla="*/ 325237 h 3366880"/>
              <a:gd name="connsiteX199" fmla="*/ 1981581 w 4367402"/>
              <a:gd name="connsiteY199" fmla="*/ 812726 h 3366880"/>
              <a:gd name="connsiteX200" fmla="*/ 1882616 w 4367402"/>
              <a:gd name="connsiteY200" fmla="*/ 929027 h 3366880"/>
              <a:gd name="connsiteX201" fmla="*/ 1808988 w 4367402"/>
              <a:gd name="connsiteY201" fmla="*/ 902928 h 3366880"/>
              <a:gd name="connsiteX202" fmla="*/ 1832420 w 4367402"/>
              <a:gd name="connsiteY202" fmla="*/ 841111 h 3366880"/>
              <a:gd name="connsiteX203" fmla="*/ 1841183 w 4367402"/>
              <a:gd name="connsiteY203" fmla="*/ 827395 h 3366880"/>
              <a:gd name="connsiteX204" fmla="*/ 1754029 w 4367402"/>
              <a:gd name="connsiteY204" fmla="*/ 887593 h 3366880"/>
              <a:gd name="connsiteX205" fmla="*/ 1849279 w 4367402"/>
              <a:gd name="connsiteY205" fmla="*/ 994940 h 3366880"/>
              <a:gd name="connsiteX206" fmla="*/ 1960721 w 4367402"/>
              <a:gd name="connsiteY206" fmla="*/ 965888 h 3366880"/>
              <a:gd name="connsiteX207" fmla="*/ 1989487 w 4367402"/>
              <a:gd name="connsiteY207" fmla="*/ 981033 h 3366880"/>
              <a:gd name="connsiteX208" fmla="*/ 2014252 w 4367402"/>
              <a:gd name="connsiteY208" fmla="*/ 1208871 h 3366880"/>
              <a:gd name="connsiteX209" fmla="*/ 1986439 w 4367402"/>
              <a:gd name="connsiteY209" fmla="*/ 1234874 h 3366880"/>
              <a:gd name="connsiteX210" fmla="*/ 1905857 w 4367402"/>
              <a:gd name="connsiteY210" fmla="*/ 1298216 h 3366880"/>
              <a:gd name="connsiteX211" fmla="*/ 1954816 w 4367402"/>
              <a:gd name="connsiteY211" fmla="*/ 1327172 h 3366880"/>
              <a:gd name="connsiteX212" fmla="*/ 1931670 w 4367402"/>
              <a:gd name="connsiteY212" fmla="*/ 1302788 h 3366880"/>
              <a:gd name="connsiteX213" fmla="*/ 1946720 w 4367402"/>
              <a:gd name="connsiteY213" fmla="*/ 1260878 h 3366880"/>
              <a:gd name="connsiteX214" fmla="*/ 2022062 w 4367402"/>
              <a:gd name="connsiteY214" fmla="*/ 1300787 h 3366880"/>
              <a:gd name="connsiteX215" fmla="*/ 1975866 w 4367402"/>
              <a:gd name="connsiteY215" fmla="*/ 1378035 h 3366880"/>
              <a:gd name="connsiteX216" fmla="*/ 1880902 w 4367402"/>
              <a:gd name="connsiteY216" fmla="*/ 1370415 h 3366880"/>
              <a:gd name="connsiteX217" fmla="*/ 1718120 w 4367402"/>
              <a:gd name="connsiteY217" fmla="*/ 1188393 h 3366880"/>
              <a:gd name="connsiteX218" fmla="*/ 1472089 w 4367402"/>
              <a:gd name="connsiteY218" fmla="*/ 917787 h 3366880"/>
              <a:gd name="connsiteX219" fmla="*/ 1461707 w 4367402"/>
              <a:gd name="connsiteY219" fmla="*/ 946743 h 3366880"/>
              <a:gd name="connsiteX220" fmla="*/ 1329976 w 4367402"/>
              <a:gd name="connsiteY220" fmla="*/ 1476619 h 3366880"/>
              <a:gd name="connsiteX221" fmla="*/ 1239393 w 4367402"/>
              <a:gd name="connsiteY221" fmla="*/ 1588442 h 3366880"/>
              <a:gd name="connsiteX222" fmla="*/ 1145381 w 4367402"/>
              <a:gd name="connsiteY222" fmla="*/ 1572155 h 3366880"/>
              <a:gd name="connsiteX223" fmla="*/ 1143191 w 4367402"/>
              <a:gd name="connsiteY223" fmla="*/ 1534150 h 3366880"/>
              <a:gd name="connsiteX224" fmla="*/ 1184339 w 4367402"/>
              <a:gd name="connsiteY224" fmla="*/ 1479858 h 3366880"/>
              <a:gd name="connsiteX225" fmla="*/ 1190530 w 4367402"/>
              <a:gd name="connsiteY225" fmla="*/ 1483763 h 3366880"/>
              <a:gd name="connsiteX226" fmla="*/ 1217105 w 4367402"/>
              <a:gd name="connsiteY226" fmla="*/ 1540627 h 3366880"/>
              <a:gd name="connsiteX227" fmla="*/ 1242251 w 4367402"/>
              <a:gd name="connsiteY227" fmla="*/ 1499384 h 3366880"/>
              <a:gd name="connsiteX228" fmla="*/ 1126903 w 4367402"/>
              <a:gd name="connsiteY228" fmla="*/ 1492812 h 3366880"/>
              <a:gd name="connsiteX229" fmla="*/ 1106805 w 4367402"/>
              <a:gd name="connsiteY229" fmla="*/ 1525863 h 3366880"/>
              <a:gd name="connsiteX230" fmla="*/ 1118521 w 4367402"/>
              <a:gd name="connsiteY230" fmla="*/ 1610826 h 3366880"/>
              <a:gd name="connsiteX231" fmla="*/ 1112425 w 4367402"/>
              <a:gd name="connsiteY231" fmla="*/ 1665214 h 3366880"/>
              <a:gd name="connsiteX232" fmla="*/ 1063276 w 4367402"/>
              <a:gd name="connsiteY232" fmla="*/ 1686169 h 3366880"/>
              <a:gd name="connsiteX233" fmla="*/ 1029081 w 4367402"/>
              <a:gd name="connsiteY233" fmla="*/ 1660070 h 3366880"/>
              <a:gd name="connsiteX234" fmla="*/ 884396 w 4367402"/>
              <a:gd name="connsiteY234" fmla="*/ 1797421 h 3366880"/>
              <a:gd name="connsiteX235" fmla="*/ 754952 w 4367402"/>
              <a:gd name="connsiteY235" fmla="*/ 1907435 h 3366880"/>
              <a:gd name="connsiteX236" fmla="*/ 705707 w 4367402"/>
              <a:gd name="connsiteY236" fmla="*/ 2004113 h 3366880"/>
              <a:gd name="connsiteX237" fmla="*/ 623221 w 4367402"/>
              <a:gd name="connsiteY237" fmla="*/ 2260908 h 3366880"/>
              <a:gd name="connsiteX238" fmla="*/ 575691 w 4367402"/>
              <a:gd name="connsiteY238" fmla="*/ 2035546 h 3366880"/>
              <a:gd name="connsiteX239" fmla="*/ 618173 w 4367402"/>
              <a:gd name="connsiteY239" fmla="*/ 1900672 h 3366880"/>
              <a:gd name="connsiteX240" fmla="*/ 675132 w 4367402"/>
              <a:gd name="connsiteY240" fmla="*/ 1761321 h 3366880"/>
              <a:gd name="connsiteX241" fmla="*/ 750761 w 4367402"/>
              <a:gd name="connsiteY241" fmla="*/ 1692646 h 3366880"/>
              <a:gd name="connsiteX242" fmla="*/ 848963 w 4367402"/>
              <a:gd name="connsiteY242" fmla="*/ 1601682 h 3366880"/>
              <a:gd name="connsiteX243" fmla="*/ 699230 w 4367402"/>
              <a:gd name="connsiteY243" fmla="*/ 1700457 h 3366880"/>
              <a:gd name="connsiteX244" fmla="*/ 782860 w 4367402"/>
              <a:gd name="connsiteY244" fmla="*/ 1455569 h 3366880"/>
              <a:gd name="connsiteX245" fmla="*/ 838391 w 4367402"/>
              <a:gd name="connsiteY245" fmla="*/ 1423755 h 3366880"/>
              <a:gd name="connsiteX246" fmla="*/ 879348 w 4367402"/>
              <a:gd name="connsiteY246" fmla="*/ 1397371 h 3366880"/>
              <a:gd name="connsiteX247" fmla="*/ 949452 w 4367402"/>
              <a:gd name="connsiteY247" fmla="*/ 1313741 h 3366880"/>
              <a:gd name="connsiteX248" fmla="*/ 809530 w 4367402"/>
              <a:gd name="connsiteY248" fmla="*/ 1415278 h 3366880"/>
              <a:gd name="connsiteX249" fmla="*/ 828580 w 4367402"/>
              <a:gd name="connsiteY249" fmla="*/ 1332791 h 3366880"/>
              <a:gd name="connsiteX250" fmla="*/ 673132 w 4367402"/>
              <a:gd name="connsiteY250" fmla="*/ 1695313 h 3366880"/>
              <a:gd name="connsiteX251" fmla="*/ 571500 w 4367402"/>
              <a:gd name="connsiteY251" fmla="*/ 1469952 h 3366880"/>
              <a:gd name="connsiteX252" fmla="*/ 648653 w 4367402"/>
              <a:gd name="connsiteY252" fmla="*/ 1707410 h 3366880"/>
              <a:gd name="connsiteX253" fmla="*/ 649224 w 4367402"/>
              <a:gd name="connsiteY253" fmla="*/ 1747129 h 3366880"/>
              <a:gd name="connsiteX254" fmla="*/ 566166 w 4367402"/>
              <a:gd name="connsiteY254" fmla="*/ 1954965 h 3366880"/>
              <a:gd name="connsiteX255" fmla="*/ 531305 w 4367402"/>
              <a:gd name="connsiteY255" fmla="*/ 1977158 h 3366880"/>
              <a:gd name="connsiteX256" fmla="*/ 434912 w 4367402"/>
              <a:gd name="connsiteY256" fmla="*/ 1923723 h 3366880"/>
              <a:gd name="connsiteX257" fmla="*/ 520827 w 4367402"/>
              <a:gd name="connsiteY257" fmla="*/ 2000780 h 3366880"/>
              <a:gd name="connsiteX258" fmla="*/ 545592 w 4367402"/>
              <a:gd name="connsiteY258" fmla="*/ 2025449 h 3366880"/>
              <a:gd name="connsiteX259" fmla="*/ 564928 w 4367402"/>
              <a:gd name="connsiteY259" fmla="*/ 2163276 h 3366880"/>
              <a:gd name="connsiteX260" fmla="*/ 598265 w 4367402"/>
              <a:gd name="connsiteY260" fmla="*/ 2360730 h 3366880"/>
              <a:gd name="connsiteX261" fmla="*/ 565023 w 4367402"/>
              <a:gd name="connsiteY261" fmla="*/ 2397972 h 3366880"/>
              <a:gd name="connsiteX262" fmla="*/ 347948 w 4367402"/>
              <a:gd name="connsiteY262" fmla="*/ 2316724 h 3366880"/>
              <a:gd name="connsiteX263" fmla="*/ 347948 w 4367402"/>
              <a:gd name="connsiteY263" fmla="*/ 2316724 h 3366880"/>
              <a:gd name="connsiteX264" fmla="*/ 347948 w 4367402"/>
              <a:gd name="connsiteY264" fmla="*/ 2316724 h 3366880"/>
              <a:gd name="connsiteX265" fmla="*/ 245650 w 4367402"/>
              <a:gd name="connsiteY265" fmla="*/ 2187946 h 3366880"/>
              <a:gd name="connsiteX266" fmla="*/ 237458 w 4367402"/>
              <a:gd name="connsiteY266" fmla="*/ 2165277 h 3366880"/>
              <a:gd name="connsiteX267" fmla="*/ 237458 w 4367402"/>
              <a:gd name="connsiteY267" fmla="*/ 2165277 h 3366880"/>
              <a:gd name="connsiteX268" fmla="*/ 237458 w 4367402"/>
              <a:gd name="connsiteY268" fmla="*/ 2165277 h 3366880"/>
              <a:gd name="connsiteX269" fmla="*/ 234410 w 4367402"/>
              <a:gd name="connsiteY269" fmla="*/ 2033070 h 3366880"/>
              <a:gd name="connsiteX270" fmla="*/ 239459 w 4367402"/>
              <a:gd name="connsiteY270" fmla="*/ 2022687 h 3366880"/>
              <a:gd name="connsiteX271" fmla="*/ 359855 w 4367402"/>
              <a:gd name="connsiteY271" fmla="*/ 1827520 h 3366880"/>
              <a:gd name="connsiteX272" fmla="*/ 357188 w 4367402"/>
              <a:gd name="connsiteY272" fmla="*/ 1821615 h 3366880"/>
              <a:gd name="connsiteX273" fmla="*/ 310229 w 4367402"/>
              <a:gd name="connsiteY273" fmla="*/ 1844570 h 3366880"/>
              <a:gd name="connsiteX274" fmla="*/ 312896 w 4367402"/>
              <a:gd name="connsiteY274" fmla="*/ 1778276 h 3366880"/>
              <a:gd name="connsiteX275" fmla="*/ 193739 w 4367402"/>
              <a:gd name="connsiteY275" fmla="*/ 2047166 h 3366880"/>
              <a:gd name="connsiteX276" fmla="*/ 165545 w 4367402"/>
              <a:gd name="connsiteY276" fmla="*/ 1905720 h 3366880"/>
              <a:gd name="connsiteX277" fmla="*/ 159830 w 4367402"/>
              <a:gd name="connsiteY277" fmla="*/ 1906482 h 3366880"/>
              <a:gd name="connsiteX278" fmla="*/ 164021 w 4367402"/>
              <a:gd name="connsiteY278" fmla="*/ 1993636 h 3366880"/>
              <a:gd name="connsiteX279" fmla="*/ 69818 w 4367402"/>
              <a:gd name="connsiteY279" fmla="*/ 1917436 h 3366880"/>
              <a:gd name="connsiteX280" fmla="*/ 85154 w 4367402"/>
              <a:gd name="connsiteY280" fmla="*/ 1948392 h 3366880"/>
              <a:gd name="connsiteX281" fmla="*/ 187643 w 4367402"/>
              <a:gd name="connsiteY281" fmla="*/ 2133939 h 3366880"/>
              <a:gd name="connsiteX282" fmla="*/ 384334 w 4367402"/>
              <a:gd name="connsiteY282" fmla="*/ 2390543 h 3366880"/>
              <a:gd name="connsiteX283" fmla="*/ 588931 w 4367402"/>
              <a:gd name="connsiteY283" fmla="*/ 2449788 h 3366880"/>
              <a:gd name="connsiteX284" fmla="*/ 629984 w 4367402"/>
              <a:gd name="connsiteY284" fmla="*/ 2474077 h 3366880"/>
              <a:gd name="connsiteX285" fmla="*/ 667036 w 4367402"/>
              <a:gd name="connsiteY285" fmla="*/ 2559230 h 3366880"/>
              <a:gd name="connsiteX286" fmla="*/ 702373 w 4367402"/>
              <a:gd name="connsiteY286" fmla="*/ 2655052 h 3366880"/>
              <a:gd name="connsiteX287" fmla="*/ 619506 w 4367402"/>
              <a:gd name="connsiteY287" fmla="*/ 2712393 h 3366880"/>
              <a:gd name="connsiteX288" fmla="*/ 589598 w 4367402"/>
              <a:gd name="connsiteY288" fmla="*/ 2730109 h 3366880"/>
              <a:gd name="connsiteX289" fmla="*/ 479393 w 4367402"/>
              <a:gd name="connsiteY289" fmla="*/ 2753064 h 3366880"/>
              <a:gd name="connsiteX290" fmla="*/ 188976 w 4367402"/>
              <a:gd name="connsiteY290" fmla="*/ 2748683 h 3366880"/>
              <a:gd name="connsiteX291" fmla="*/ 155258 w 4367402"/>
              <a:gd name="connsiteY291" fmla="*/ 2725156 h 3366880"/>
              <a:gd name="connsiteX292" fmla="*/ 101060 w 4367402"/>
              <a:gd name="connsiteY292" fmla="*/ 2633145 h 3366880"/>
              <a:gd name="connsiteX293" fmla="*/ 138970 w 4367402"/>
              <a:gd name="connsiteY293" fmla="*/ 2738586 h 3366880"/>
              <a:gd name="connsiteX294" fmla="*/ 0 w 4367402"/>
              <a:gd name="connsiteY294" fmla="*/ 2713059 h 3366880"/>
              <a:gd name="connsiteX295" fmla="*/ 65151 w 4367402"/>
              <a:gd name="connsiteY295" fmla="*/ 2752683 h 3366880"/>
              <a:gd name="connsiteX296" fmla="*/ 33052 w 4367402"/>
              <a:gd name="connsiteY296" fmla="*/ 2769733 h 3366880"/>
              <a:gd name="connsiteX297" fmla="*/ 395478 w 4367402"/>
              <a:gd name="connsiteY297" fmla="*/ 2775924 h 3366880"/>
              <a:gd name="connsiteX298" fmla="*/ 224695 w 4367402"/>
              <a:gd name="connsiteY298" fmla="*/ 2922895 h 3366880"/>
              <a:gd name="connsiteX299" fmla="*/ 156686 w 4367402"/>
              <a:gd name="connsiteY299" fmla="*/ 2938326 h 3366880"/>
              <a:gd name="connsiteX300" fmla="*/ 84677 w 4367402"/>
              <a:gd name="connsiteY300" fmla="*/ 2985760 h 3366880"/>
              <a:gd name="connsiteX301" fmla="*/ 199358 w 4367402"/>
              <a:gd name="connsiteY301" fmla="*/ 2961186 h 3366880"/>
              <a:gd name="connsiteX302" fmla="*/ 94107 w 4367402"/>
              <a:gd name="connsiteY302" fmla="*/ 3095583 h 3366880"/>
              <a:gd name="connsiteX303" fmla="*/ 207359 w 4367402"/>
              <a:gd name="connsiteY303" fmla="*/ 3016335 h 3366880"/>
              <a:gd name="connsiteX304" fmla="*/ 266224 w 4367402"/>
              <a:gd name="connsiteY304" fmla="*/ 2946327 h 3366880"/>
              <a:gd name="connsiteX305" fmla="*/ 392430 w 4367402"/>
              <a:gd name="connsiteY305" fmla="*/ 2848410 h 3366880"/>
              <a:gd name="connsiteX306" fmla="*/ 416052 w 4367402"/>
              <a:gd name="connsiteY306" fmla="*/ 2812977 h 3366880"/>
              <a:gd name="connsiteX307" fmla="*/ 511874 w 4367402"/>
              <a:gd name="connsiteY307" fmla="*/ 2820120 h 3366880"/>
              <a:gd name="connsiteX308" fmla="*/ 509683 w 4367402"/>
              <a:gd name="connsiteY308" fmla="*/ 2834503 h 3366880"/>
              <a:gd name="connsiteX309" fmla="*/ 407575 w 4367402"/>
              <a:gd name="connsiteY309" fmla="*/ 2991285 h 3366880"/>
              <a:gd name="connsiteX310" fmla="*/ 312325 w 4367402"/>
              <a:gd name="connsiteY310" fmla="*/ 3035480 h 3366880"/>
              <a:gd name="connsiteX311" fmla="*/ 396335 w 4367402"/>
              <a:gd name="connsiteY311" fmla="*/ 3024813 h 3366880"/>
              <a:gd name="connsiteX312" fmla="*/ 350520 w 4367402"/>
              <a:gd name="connsiteY312" fmla="*/ 3131493 h 3366880"/>
              <a:gd name="connsiteX313" fmla="*/ 414052 w 4367402"/>
              <a:gd name="connsiteY313" fmla="*/ 3045196 h 3366880"/>
              <a:gd name="connsiteX314" fmla="*/ 452057 w 4367402"/>
              <a:gd name="connsiteY314" fmla="*/ 2985284 h 3366880"/>
              <a:gd name="connsiteX315" fmla="*/ 541496 w 4367402"/>
              <a:gd name="connsiteY315" fmla="*/ 2854791 h 3366880"/>
              <a:gd name="connsiteX316" fmla="*/ 569214 w 4367402"/>
              <a:gd name="connsiteY316" fmla="*/ 2806785 h 3366880"/>
              <a:gd name="connsiteX317" fmla="*/ 704469 w 4367402"/>
              <a:gd name="connsiteY317" fmla="*/ 2738967 h 3366880"/>
              <a:gd name="connsiteX318" fmla="*/ 738378 w 4367402"/>
              <a:gd name="connsiteY318" fmla="*/ 2751826 h 3366880"/>
              <a:gd name="connsiteX319" fmla="*/ 854964 w 4367402"/>
              <a:gd name="connsiteY319" fmla="*/ 3051197 h 3366880"/>
              <a:gd name="connsiteX320" fmla="*/ 843820 w 4367402"/>
              <a:gd name="connsiteY320" fmla="*/ 3084439 h 3366880"/>
              <a:gd name="connsiteX321" fmla="*/ 703517 w 4367402"/>
              <a:gd name="connsiteY321" fmla="*/ 3216551 h 3366880"/>
              <a:gd name="connsiteX322" fmla="*/ 601313 w 4367402"/>
              <a:gd name="connsiteY322" fmla="*/ 3316373 h 3366880"/>
              <a:gd name="connsiteX323" fmla="*/ 553212 w 4367402"/>
              <a:gd name="connsiteY323" fmla="*/ 3360664 h 3366880"/>
              <a:gd name="connsiteX324" fmla="*/ 598456 w 4367402"/>
              <a:gd name="connsiteY324" fmla="*/ 3365522 h 3366880"/>
              <a:gd name="connsiteX325" fmla="*/ 4000119 w 4367402"/>
              <a:gd name="connsiteY325" fmla="*/ 3365808 h 3366880"/>
              <a:gd name="connsiteX326" fmla="*/ 4010216 w 4367402"/>
              <a:gd name="connsiteY326" fmla="*/ 3361331 h 3366880"/>
              <a:gd name="connsiteX327" fmla="*/ 4008406 w 4367402"/>
              <a:gd name="connsiteY327" fmla="*/ 3359902 h 3366880"/>
              <a:gd name="connsiteX328" fmla="*/ 3969068 w 4367402"/>
              <a:gd name="connsiteY328" fmla="*/ 3238363 h 3366880"/>
              <a:gd name="connsiteX329" fmla="*/ 3969068 w 4367402"/>
              <a:gd name="connsiteY329" fmla="*/ 3238363 h 3366880"/>
              <a:gd name="connsiteX330" fmla="*/ 3581210 w 4367402"/>
              <a:gd name="connsiteY330" fmla="*/ 3004334 h 3366880"/>
              <a:gd name="connsiteX331" fmla="*/ 3698843 w 4367402"/>
              <a:gd name="connsiteY331" fmla="*/ 2913846 h 3366880"/>
              <a:gd name="connsiteX332" fmla="*/ 3758756 w 4367402"/>
              <a:gd name="connsiteY332" fmla="*/ 2842885 h 3366880"/>
              <a:gd name="connsiteX333" fmla="*/ 3859435 w 4367402"/>
              <a:gd name="connsiteY333" fmla="*/ 2785354 h 3366880"/>
              <a:gd name="connsiteX334" fmla="*/ 4316540 w 4367402"/>
              <a:gd name="connsiteY334" fmla="*/ 2493603 h 3366880"/>
              <a:gd name="connsiteX335" fmla="*/ 4367403 w 4367402"/>
              <a:gd name="connsiteY335" fmla="*/ 2466743 h 3366880"/>
              <a:gd name="connsiteX336" fmla="*/ 4367403 w 4367402"/>
              <a:gd name="connsiteY336" fmla="*/ 2427786 h 3366880"/>
              <a:gd name="connsiteX337" fmla="*/ 4292251 w 4367402"/>
              <a:gd name="connsiteY337" fmla="*/ 2464076 h 3366880"/>
              <a:gd name="connsiteX338" fmla="*/ 4181285 w 4367402"/>
              <a:gd name="connsiteY338" fmla="*/ 2532751 h 3366880"/>
              <a:gd name="connsiteX339" fmla="*/ 4199287 w 4367402"/>
              <a:gd name="connsiteY339" fmla="*/ 2414736 h 3366880"/>
              <a:gd name="connsiteX340" fmla="*/ 4227957 w 4367402"/>
              <a:gd name="connsiteY340" fmla="*/ 2262717 h 3366880"/>
              <a:gd name="connsiteX341" fmla="*/ 4236244 w 4367402"/>
              <a:gd name="connsiteY341" fmla="*/ 2237095 h 3366880"/>
              <a:gd name="connsiteX342" fmla="*/ 4367403 w 4367402"/>
              <a:gd name="connsiteY342" fmla="*/ 2093077 h 3366880"/>
              <a:gd name="connsiteX343" fmla="*/ 4367403 w 4367402"/>
              <a:gd name="connsiteY343" fmla="*/ 2069741 h 3366880"/>
              <a:gd name="connsiteX344" fmla="*/ 4323874 w 4367402"/>
              <a:gd name="connsiteY344" fmla="*/ 2103745 h 3366880"/>
              <a:gd name="connsiteX345" fmla="*/ 4242912 w 4367402"/>
              <a:gd name="connsiteY345" fmla="*/ 2192328 h 3366880"/>
              <a:gd name="connsiteX346" fmla="*/ 4242912 w 4367402"/>
              <a:gd name="connsiteY346" fmla="*/ 2042975 h 3366880"/>
              <a:gd name="connsiteX347" fmla="*/ 4263295 w 4367402"/>
              <a:gd name="connsiteY347" fmla="*/ 2022973 h 3366880"/>
              <a:gd name="connsiteX348" fmla="*/ 2061782 w 4367402"/>
              <a:gd name="connsiteY348" fmla="*/ 152739 h 3366880"/>
              <a:gd name="connsiteX349" fmla="*/ 2076450 w 4367402"/>
              <a:gd name="connsiteY349" fmla="*/ 132165 h 3366880"/>
              <a:gd name="connsiteX350" fmla="*/ 2087499 w 4367402"/>
              <a:gd name="connsiteY350" fmla="*/ 142262 h 3366880"/>
              <a:gd name="connsiteX351" fmla="*/ 2072259 w 4367402"/>
              <a:gd name="connsiteY351" fmla="*/ 158835 h 3366880"/>
              <a:gd name="connsiteX352" fmla="*/ 2061782 w 4367402"/>
              <a:gd name="connsiteY352" fmla="*/ 152739 h 3366880"/>
              <a:gd name="connsiteX353" fmla="*/ 2073116 w 4367402"/>
              <a:gd name="connsiteY353" fmla="*/ 206555 h 3366880"/>
              <a:gd name="connsiteX354" fmla="*/ 2084546 w 4367402"/>
              <a:gd name="connsiteY354" fmla="*/ 200078 h 3366880"/>
              <a:gd name="connsiteX355" fmla="*/ 2106930 w 4367402"/>
              <a:gd name="connsiteY355" fmla="*/ 231225 h 3366880"/>
              <a:gd name="connsiteX356" fmla="*/ 2073116 w 4367402"/>
              <a:gd name="connsiteY356" fmla="*/ 206555 h 3366880"/>
              <a:gd name="connsiteX357" fmla="*/ 1684211 w 4367402"/>
              <a:gd name="connsiteY357" fmla="*/ 1529387 h 3366880"/>
              <a:gd name="connsiteX358" fmla="*/ 1768412 w 4367402"/>
              <a:gd name="connsiteY358" fmla="*/ 1594062 h 3366880"/>
              <a:gd name="connsiteX359" fmla="*/ 1794129 w 4367402"/>
              <a:gd name="connsiteY359" fmla="*/ 1683026 h 3366880"/>
              <a:gd name="connsiteX360" fmla="*/ 1778794 w 4367402"/>
              <a:gd name="connsiteY360" fmla="*/ 1713411 h 3366880"/>
              <a:gd name="connsiteX361" fmla="*/ 1676876 w 4367402"/>
              <a:gd name="connsiteY361" fmla="*/ 1660642 h 3366880"/>
              <a:gd name="connsiteX362" fmla="*/ 1655731 w 4367402"/>
              <a:gd name="connsiteY362" fmla="*/ 1562820 h 3366880"/>
              <a:gd name="connsiteX363" fmla="*/ 1684211 w 4367402"/>
              <a:gd name="connsiteY363" fmla="*/ 1529387 h 3366880"/>
              <a:gd name="connsiteX364" fmla="*/ 1551622 w 4367402"/>
              <a:gd name="connsiteY364" fmla="*/ 1608445 h 3366880"/>
              <a:gd name="connsiteX365" fmla="*/ 1626108 w 4367402"/>
              <a:gd name="connsiteY365" fmla="*/ 1539865 h 3366880"/>
              <a:gd name="connsiteX366" fmla="*/ 1670780 w 4367402"/>
              <a:gd name="connsiteY366" fmla="*/ 1723698 h 3366880"/>
              <a:gd name="connsiteX367" fmla="*/ 1655064 w 4367402"/>
              <a:gd name="connsiteY367" fmla="*/ 1743414 h 3366880"/>
              <a:gd name="connsiteX368" fmla="*/ 1562481 w 4367402"/>
              <a:gd name="connsiteY368" fmla="*/ 1687121 h 3366880"/>
              <a:gd name="connsiteX369" fmla="*/ 1551622 w 4367402"/>
              <a:gd name="connsiteY369" fmla="*/ 1608445 h 3366880"/>
              <a:gd name="connsiteX370" fmla="*/ 1452944 w 4367402"/>
              <a:gd name="connsiteY370" fmla="*/ 2844980 h 3366880"/>
              <a:gd name="connsiteX371" fmla="*/ 1237297 w 4367402"/>
              <a:gd name="connsiteY371" fmla="*/ 2860983 h 3366880"/>
              <a:gd name="connsiteX372" fmla="*/ 1173290 w 4367402"/>
              <a:gd name="connsiteY372" fmla="*/ 2767256 h 3366880"/>
              <a:gd name="connsiteX373" fmla="*/ 1221200 w 4367402"/>
              <a:gd name="connsiteY373" fmla="*/ 2801737 h 3366880"/>
              <a:gd name="connsiteX374" fmla="*/ 1257872 w 4367402"/>
              <a:gd name="connsiteY374" fmla="*/ 2847457 h 3366880"/>
              <a:gd name="connsiteX375" fmla="*/ 1341977 w 4367402"/>
              <a:gd name="connsiteY375" fmla="*/ 2809929 h 3366880"/>
              <a:gd name="connsiteX376" fmla="*/ 1429322 w 4367402"/>
              <a:gd name="connsiteY376" fmla="*/ 2839837 h 3366880"/>
              <a:gd name="connsiteX377" fmla="*/ 1500378 w 4367402"/>
              <a:gd name="connsiteY377" fmla="*/ 2746397 h 3366880"/>
              <a:gd name="connsiteX378" fmla="*/ 1452944 w 4367402"/>
              <a:gd name="connsiteY378" fmla="*/ 2844980 h 3366880"/>
              <a:gd name="connsiteX379" fmla="*/ 1223963 w 4367402"/>
              <a:gd name="connsiteY379" fmla="*/ 2645908 h 3366880"/>
              <a:gd name="connsiteX380" fmla="*/ 1292733 w 4367402"/>
              <a:gd name="connsiteY380" fmla="*/ 2701820 h 3366880"/>
              <a:gd name="connsiteX381" fmla="*/ 1212818 w 4367402"/>
              <a:gd name="connsiteY381" fmla="*/ 2707344 h 3366880"/>
              <a:gd name="connsiteX382" fmla="*/ 1223963 w 4367402"/>
              <a:gd name="connsiteY382" fmla="*/ 2645908 h 3366880"/>
              <a:gd name="connsiteX383" fmla="*/ 1304639 w 4367402"/>
              <a:gd name="connsiteY383" fmla="*/ 2774686 h 3366880"/>
              <a:gd name="connsiteX384" fmla="*/ 1337310 w 4367402"/>
              <a:gd name="connsiteY384" fmla="*/ 2706297 h 3366880"/>
              <a:gd name="connsiteX385" fmla="*/ 1369505 w 4367402"/>
              <a:gd name="connsiteY385" fmla="*/ 2774686 h 3366880"/>
              <a:gd name="connsiteX386" fmla="*/ 1304639 w 4367402"/>
              <a:gd name="connsiteY386" fmla="*/ 2774686 h 3366880"/>
              <a:gd name="connsiteX387" fmla="*/ 1379506 w 4367402"/>
              <a:gd name="connsiteY387" fmla="*/ 2701725 h 3366880"/>
              <a:gd name="connsiteX388" fmla="*/ 1438656 w 4367402"/>
              <a:gd name="connsiteY388" fmla="*/ 2634288 h 3366880"/>
              <a:gd name="connsiteX389" fmla="*/ 1456468 w 4367402"/>
              <a:gd name="connsiteY389" fmla="*/ 2691914 h 3366880"/>
              <a:gd name="connsiteX390" fmla="*/ 1379506 w 4367402"/>
              <a:gd name="connsiteY390" fmla="*/ 2701725 h 3366880"/>
              <a:gd name="connsiteX391" fmla="*/ 1652969 w 4367402"/>
              <a:gd name="connsiteY391" fmla="*/ 2861745 h 3366880"/>
              <a:gd name="connsiteX392" fmla="*/ 1575340 w 4367402"/>
              <a:gd name="connsiteY392" fmla="*/ 2856411 h 3366880"/>
              <a:gd name="connsiteX393" fmla="*/ 1568768 w 4367402"/>
              <a:gd name="connsiteY393" fmla="*/ 2827359 h 3366880"/>
              <a:gd name="connsiteX394" fmla="*/ 1555909 w 4367402"/>
              <a:gd name="connsiteY394" fmla="*/ 2635907 h 3366880"/>
              <a:gd name="connsiteX395" fmla="*/ 1461040 w 4367402"/>
              <a:gd name="connsiteY395" fmla="*/ 2588377 h 3366880"/>
              <a:gd name="connsiteX396" fmla="*/ 1436180 w 4367402"/>
              <a:gd name="connsiteY396" fmla="*/ 2591806 h 3366880"/>
              <a:gd name="connsiteX397" fmla="*/ 1394555 w 4367402"/>
              <a:gd name="connsiteY397" fmla="*/ 2574375 h 3366880"/>
              <a:gd name="connsiteX398" fmla="*/ 1362551 w 4367402"/>
              <a:gd name="connsiteY398" fmla="*/ 2518178 h 3366880"/>
              <a:gd name="connsiteX399" fmla="*/ 1349312 w 4367402"/>
              <a:gd name="connsiteY399" fmla="*/ 2458742 h 3366880"/>
              <a:gd name="connsiteX400" fmla="*/ 1266825 w 4367402"/>
              <a:gd name="connsiteY400" fmla="*/ 2457694 h 3366880"/>
              <a:gd name="connsiteX401" fmla="*/ 1262253 w 4367402"/>
              <a:gd name="connsiteY401" fmla="*/ 2484078 h 3366880"/>
              <a:gd name="connsiteX402" fmla="*/ 1285494 w 4367402"/>
              <a:gd name="connsiteY402" fmla="*/ 2476268 h 3366880"/>
              <a:gd name="connsiteX403" fmla="*/ 1313783 w 4367402"/>
              <a:gd name="connsiteY403" fmla="*/ 2472934 h 3366880"/>
              <a:gd name="connsiteX404" fmla="*/ 1313783 w 4367402"/>
              <a:gd name="connsiteY404" fmla="*/ 2472934 h 3366880"/>
              <a:gd name="connsiteX405" fmla="*/ 1313783 w 4367402"/>
              <a:gd name="connsiteY405" fmla="*/ 2472934 h 3366880"/>
              <a:gd name="connsiteX406" fmla="*/ 1314926 w 4367402"/>
              <a:gd name="connsiteY406" fmla="*/ 2473791 h 3366880"/>
              <a:gd name="connsiteX407" fmla="*/ 1259967 w 4367402"/>
              <a:gd name="connsiteY407" fmla="*/ 2583996 h 3366880"/>
              <a:gd name="connsiteX408" fmla="*/ 1166622 w 4367402"/>
              <a:gd name="connsiteY408" fmla="*/ 2604093 h 3366880"/>
              <a:gd name="connsiteX409" fmla="*/ 1089184 w 4367402"/>
              <a:gd name="connsiteY409" fmla="*/ 2719822 h 3366880"/>
              <a:gd name="connsiteX410" fmla="*/ 1167765 w 4367402"/>
              <a:gd name="connsiteY410" fmla="*/ 2925657 h 3366880"/>
              <a:gd name="connsiteX411" fmla="*/ 1010507 w 4367402"/>
              <a:gd name="connsiteY411" fmla="*/ 2989856 h 3366880"/>
              <a:gd name="connsiteX412" fmla="*/ 1010507 w 4367402"/>
              <a:gd name="connsiteY412" fmla="*/ 2989856 h 3366880"/>
              <a:gd name="connsiteX413" fmla="*/ 1010507 w 4367402"/>
              <a:gd name="connsiteY413" fmla="*/ 2989856 h 3366880"/>
              <a:gd name="connsiteX414" fmla="*/ 955739 w 4367402"/>
              <a:gd name="connsiteY414" fmla="*/ 2987855 h 3366880"/>
              <a:gd name="connsiteX415" fmla="*/ 861822 w 4367402"/>
              <a:gd name="connsiteY415" fmla="*/ 2808881 h 3366880"/>
              <a:gd name="connsiteX416" fmla="*/ 860393 w 4367402"/>
              <a:gd name="connsiteY416" fmla="*/ 2769733 h 3366880"/>
              <a:gd name="connsiteX417" fmla="*/ 860393 w 4367402"/>
              <a:gd name="connsiteY417" fmla="*/ 2769733 h 3366880"/>
              <a:gd name="connsiteX418" fmla="*/ 930116 w 4367402"/>
              <a:gd name="connsiteY418" fmla="*/ 2596473 h 3366880"/>
              <a:gd name="connsiteX419" fmla="*/ 966026 w 4367402"/>
              <a:gd name="connsiteY419" fmla="*/ 2524560 h 3366880"/>
              <a:gd name="connsiteX420" fmla="*/ 1038892 w 4367402"/>
              <a:gd name="connsiteY420" fmla="*/ 2449693 h 3366880"/>
              <a:gd name="connsiteX421" fmla="*/ 1041559 w 4367402"/>
              <a:gd name="connsiteY421" fmla="*/ 2446455 h 3366880"/>
              <a:gd name="connsiteX422" fmla="*/ 1054799 w 4367402"/>
              <a:gd name="connsiteY422" fmla="*/ 2441787 h 3366880"/>
              <a:gd name="connsiteX423" fmla="*/ 1171099 w 4367402"/>
              <a:gd name="connsiteY423" fmla="*/ 2426833 h 3366880"/>
              <a:gd name="connsiteX424" fmla="*/ 1133856 w 4367402"/>
              <a:gd name="connsiteY424" fmla="*/ 2391114 h 3366880"/>
              <a:gd name="connsiteX425" fmla="*/ 1220343 w 4367402"/>
              <a:gd name="connsiteY425" fmla="*/ 2319486 h 3366880"/>
              <a:gd name="connsiteX426" fmla="*/ 1016032 w 4367402"/>
              <a:gd name="connsiteY426" fmla="*/ 2405402 h 3366880"/>
              <a:gd name="connsiteX427" fmla="*/ 954119 w 4367402"/>
              <a:gd name="connsiteY427" fmla="*/ 2357396 h 3366880"/>
              <a:gd name="connsiteX428" fmla="*/ 956501 w 4367402"/>
              <a:gd name="connsiteY428" fmla="*/ 2342061 h 3366880"/>
              <a:gd name="connsiteX429" fmla="*/ 962501 w 4367402"/>
              <a:gd name="connsiteY429" fmla="*/ 2317581 h 3366880"/>
              <a:gd name="connsiteX430" fmla="*/ 966978 w 4367402"/>
              <a:gd name="connsiteY430" fmla="*/ 2258907 h 3366880"/>
              <a:gd name="connsiteX431" fmla="*/ 940689 w 4367402"/>
              <a:gd name="connsiteY431" fmla="*/ 2319582 h 3366880"/>
              <a:gd name="connsiteX432" fmla="*/ 940689 w 4367402"/>
              <a:gd name="connsiteY432" fmla="*/ 2319582 h 3366880"/>
              <a:gd name="connsiteX433" fmla="*/ 940689 w 4367402"/>
              <a:gd name="connsiteY433" fmla="*/ 2319582 h 3366880"/>
              <a:gd name="connsiteX434" fmla="*/ 937641 w 4367402"/>
              <a:gd name="connsiteY434" fmla="*/ 2448550 h 3366880"/>
              <a:gd name="connsiteX435" fmla="*/ 911638 w 4367402"/>
              <a:gd name="connsiteY435" fmla="*/ 2511225 h 3366880"/>
              <a:gd name="connsiteX436" fmla="*/ 823341 w 4367402"/>
              <a:gd name="connsiteY436" fmla="*/ 2695819 h 3366880"/>
              <a:gd name="connsiteX437" fmla="*/ 754094 w 4367402"/>
              <a:gd name="connsiteY437" fmla="*/ 2581995 h 3366880"/>
              <a:gd name="connsiteX438" fmla="*/ 677990 w 4367402"/>
              <a:gd name="connsiteY438" fmla="*/ 2429976 h 3366880"/>
              <a:gd name="connsiteX439" fmla="*/ 680466 w 4367402"/>
              <a:gd name="connsiteY439" fmla="*/ 2218236 h 3366880"/>
              <a:gd name="connsiteX440" fmla="*/ 702088 w 4367402"/>
              <a:gd name="connsiteY440" fmla="*/ 2160419 h 3366880"/>
              <a:gd name="connsiteX441" fmla="*/ 768668 w 4367402"/>
              <a:gd name="connsiteY441" fmla="*/ 2100411 h 3366880"/>
              <a:gd name="connsiteX442" fmla="*/ 857631 w 4367402"/>
              <a:gd name="connsiteY442" fmla="*/ 2056406 h 3366880"/>
              <a:gd name="connsiteX443" fmla="*/ 960501 w 4367402"/>
              <a:gd name="connsiteY443" fmla="*/ 2013638 h 3366880"/>
              <a:gd name="connsiteX444" fmla="*/ 960501 w 4367402"/>
              <a:gd name="connsiteY444" fmla="*/ 2013638 h 3366880"/>
              <a:gd name="connsiteX445" fmla="*/ 1007936 w 4367402"/>
              <a:gd name="connsiteY445" fmla="*/ 1999923 h 3366880"/>
              <a:gd name="connsiteX446" fmla="*/ 997839 w 4367402"/>
              <a:gd name="connsiteY446" fmla="*/ 1958774 h 3366880"/>
              <a:gd name="connsiteX447" fmla="*/ 723329 w 4367402"/>
              <a:gd name="connsiteY447" fmla="*/ 2086695 h 3366880"/>
              <a:gd name="connsiteX448" fmla="*/ 739331 w 4367402"/>
              <a:gd name="connsiteY448" fmla="*/ 1990398 h 3366880"/>
              <a:gd name="connsiteX449" fmla="*/ 771144 w 4367402"/>
              <a:gd name="connsiteY449" fmla="*/ 1929819 h 3366880"/>
              <a:gd name="connsiteX450" fmla="*/ 1009936 w 4367402"/>
              <a:gd name="connsiteY450" fmla="*/ 1715411 h 3366880"/>
              <a:gd name="connsiteX451" fmla="*/ 1042035 w 4367402"/>
              <a:gd name="connsiteY451" fmla="*/ 1703409 h 3366880"/>
              <a:gd name="connsiteX452" fmla="*/ 1142429 w 4367402"/>
              <a:gd name="connsiteY452" fmla="*/ 1652736 h 3366880"/>
              <a:gd name="connsiteX453" fmla="*/ 1162145 w 4367402"/>
              <a:gd name="connsiteY453" fmla="*/ 1647498 h 3366880"/>
              <a:gd name="connsiteX454" fmla="*/ 1306354 w 4367402"/>
              <a:gd name="connsiteY454" fmla="*/ 1642163 h 3366880"/>
              <a:gd name="connsiteX455" fmla="*/ 1391412 w 4367402"/>
              <a:gd name="connsiteY455" fmla="*/ 1618637 h 3366880"/>
              <a:gd name="connsiteX456" fmla="*/ 1421225 w 4367402"/>
              <a:gd name="connsiteY456" fmla="*/ 1674929 h 3366880"/>
              <a:gd name="connsiteX457" fmla="*/ 1441609 w 4367402"/>
              <a:gd name="connsiteY457" fmla="*/ 1742652 h 3366880"/>
              <a:gd name="connsiteX458" fmla="*/ 1402747 w 4367402"/>
              <a:gd name="connsiteY458" fmla="*/ 1803517 h 3366880"/>
              <a:gd name="connsiteX459" fmla="*/ 1368266 w 4367402"/>
              <a:gd name="connsiteY459" fmla="*/ 1804850 h 3366880"/>
              <a:gd name="connsiteX460" fmla="*/ 1352931 w 4367402"/>
              <a:gd name="connsiteY460" fmla="*/ 1819233 h 3366880"/>
              <a:gd name="connsiteX461" fmla="*/ 1352931 w 4367402"/>
              <a:gd name="connsiteY461" fmla="*/ 1819233 h 3366880"/>
              <a:gd name="connsiteX462" fmla="*/ 1438561 w 4367402"/>
              <a:gd name="connsiteY462" fmla="*/ 2216140 h 3366880"/>
              <a:gd name="connsiteX463" fmla="*/ 1442752 w 4367402"/>
              <a:gd name="connsiteY463" fmla="*/ 2222617 h 3366880"/>
              <a:gd name="connsiteX464" fmla="*/ 1540193 w 4367402"/>
              <a:gd name="connsiteY464" fmla="*/ 2295293 h 3366880"/>
              <a:gd name="connsiteX465" fmla="*/ 1577626 w 4367402"/>
              <a:gd name="connsiteY465" fmla="*/ 2326440 h 3366880"/>
              <a:gd name="connsiteX466" fmla="*/ 1603820 w 4367402"/>
              <a:gd name="connsiteY466" fmla="*/ 2489317 h 3366880"/>
              <a:gd name="connsiteX467" fmla="*/ 1603820 w 4367402"/>
              <a:gd name="connsiteY467" fmla="*/ 2489317 h 3366880"/>
              <a:gd name="connsiteX468" fmla="*/ 1668209 w 4367402"/>
              <a:gd name="connsiteY468" fmla="*/ 2843552 h 3366880"/>
              <a:gd name="connsiteX469" fmla="*/ 1652969 w 4367402"/>
              <a:gd name="connsiteY469" fmla="*/ 2861745 h 3366880"/>
              <a:gd name="connsiteX470" fmla="*/ 1695069 w 4367402"/>
              <a:gd name="connsiteY470" fmla="*/ 1903911 h 3366880"/>
              <a:gd name="connsiteX471" fmla="*/ 1627537 w 4367402"/>
              <a:gd name="connsiteY471" fmla="*/ 1918198 h 3366880"/>
              <a:gd name="connsiteX472" fmla="*/ 1600391 w 4367402"/>
              <a:gd name="connsiteY472" fmla="*/ 1864382 h 3366880"/>
              <a:gd name="connsiteX473" fmla="*/ 1595438 w 4367402"/>
              <a:gd name="connsiteY473" fmla="*/ 1849808 h 3366880"/>
              <a:gd name="connsiteX474" fmla="*/ 1662779 w 4367402"/>
              <a:gd name="connsiteY474" fmla="*/ 1764369 h 3366880"/>
              <a:gd name="connsiteX475" fmla="*/ 1682115 w 4367402"/>
              <a:gd name="connsiteY475" fmla="*/ 1778371 h 3366880"/>
              <a:gd name="connsiteX476" fmla="*/ 1708499 w 4367402"/>
              <a:gd name="connsiteY476" fmla="*/ 1895338 h 3366880"/>
              <a:gd name="connsiteX477" fmla="*/ 1695069 w 4367402"/>
              <a:gd name="connsiteY477" fmla="*/ 1903911 h 3366880"/>
              <a:gd name="connsiteX478" fmla="*/ 1772507 w 4367402"/>
              <a:gd name="connsiteY478" fmla="*/ 1885527 h 3366880"/>
              <a:gd name="connsiteX479" fmla="*/ 1747171 w 4367402"/>
              <a:gd name="connsiteY479" fmla="*/ 1892099 h 3366880"/>
              <a:gd name="connsiteX480" fmla="*/ 1726787 w 4367402"/>
              <a:gd name="connsiteY480" fmla="*/ 1876002 h 3366880"/>
              <a:gd name="connsiteX481" fmla="*/ 1703927 w 4367402"/>
              <a:gd name="connsiteY481" fmla="*/ 1782181 h 3366880"/>
              <a:gd name="connsiteX482" fmla="*/ 1724787 w 4367402"/>
              <a:gd name="connsiteY482" fmla="*/ 1749034 h 3366880"/>
              <a:gd name="connsiteX483" fmla="*/ 1824133 w 4367402"/>
              <a:gd name="connsiteY483" fmla="*/ 1798945 h 3366880"/>
              <a:gd name="connsiteX484" fmla="*/ 1772507 w 4367402"/>
              <a:gd name="connsiteY484" fmla="*/ 1885527 h 3366880"/>
              <a:gd name="connsiteX485" fmla="*/ 2600516 w 4367402"/>
              <a:gd name="connsiteY485" fmla="*/ 2586853 h 3366880"/>
              <a:gd name="connsiteX486" fmla="*/ 2598325 w 4367402"/>
              <a:gd name="connsiteY486" fmla="*/ 2520845 h 3366880"/>
              <a:gd name="connsiteX487" fmla="*/ 2600516 w 4367402"/>
              <a:gd name="connsiteY487" fmla="*/ 2586853 h 3366880"/>
              <a:gd name="connsiteX488" fmla="*/ 2599182 w 4367402"/>
              <a:gd name="connsiteY488" fmla="*/ 2499414 h 3366880"/>
              <a:gd name="connsiteX489" fmla="*/ 2598039 w 4367402"/>
              <a:gd name="connsiteY489" fmla="*/ 2417594 h 3366880"/>
              <a:gd name="connsiteX490" fmla="*/ 2599182 w 4367402"/>
              <a:gd name="connsiteY490" fmla="*/ 2499414 h 3366880"/>
              <a:gd name="connsiteX491" fmla="*/ 2339531 w 4367402"/>
              <a:gd name="connsiteY491" fmla="*/ 994082 h 3366880"/>
              <a:gd name="connsiteX492" fmla="*/ 2456974 w 4367402"/>
              <a:gd name="connsiteY492" fmla="*/ 1103430 h 3366880"/>
              <a:gd name="connsiteX493" fmla="*/ 2429637 w 4367402"/>
              <a:gd name="connsiteY493" fmla="*/ 1135719 h 3366880"/>
              <a:gd name="connsiteX494" fmla="*/ 2390966 w 4367402"/>
              <a:gd name="connsiteY494" fmla="*/ 1135434 h 3366880"/>
              <a:gd name="connsiteX495" fmla="*/ 2309622 w 4367402"/>
              <a:gd name="connsiteY495" fmla="*/ 1063139 h 3366880"/>
              <a:gd name="connsiteX496" fmla="*/ 2303431 w 4367402"/>
              <a:gd name="connsiteY496" fmla="*/ 1032849 h 3366880"/>
              <a:gd name="connsiteX497" fmla="*/ 2339531 w 4367402"/>
              <a:gd name="connsiteY497" fmla="*/ 994082 h 3366880"/>
              <a:gd name="connsiteX498" fmla="*/ 2458307 w 4367402"/>
              <a:gd name="connsiteY498" fmla="*/ 1163342 h 3366880"/>
              <a:gd name="connsiteX499" fmla="*/ 2373249 w 4367402"/>
              <a:gd name="connsiteY499" fmla="*/ 1276880 h 3366880"/>
              <a:gd name="connsiteX500" fmla="*/ 2341150 w 4367402"/>
              <a:gd name="connsiteY500" fmla="*/ 1260687 h 3366880"/>
              <a:gd name="connsiteX501" fmla="*/ 2330672 w 4367402"/>
              <a:gd name="connsiteY501" fmla="*/ 1199822 h 3366880"/>
              <a:gd name="connsiteX502" fmla="*/ 2359247 w 4367402"/>
              <a:gd name="connsiteY502" fmla="*/ 1162770 h 3366880"/>
              <a:gd name="connsiteX503" fmla="*/ 2458307 w 4367402"/>
              <a:gd name="connsiteY503" fmla="*/ 1163342 h 3366880"/>
              <a:gd name="connsiteX504" fmla="*/ 2309622 w 4367402"/>
              <a:gd name="connsiteY504" fmla="*/ 1232874 h 3366880"/>
              <a:gd name="connsiteX505" fmla="*/ 2312194 w 4367402"/>
              <a:gd name="connsiteY505" fmla="*/ 1286881 h 3366880"/>
              <a:gd name="connsiteX506" fmla="*/ 2246757 w 4367402"/>
              <a:gd name="connsiteY506" fmla="*/ 1275737 h 3366880"/>
              <a:gd name="connsiteX507" fmla="*/ 2170081 w 4367402"/>
              <a:gd name="connsiteY507" fmla="*/ 1192774 h 3366880"/>
              <a:gd name="connsiteX508" fmla="*/ 2195132 w 4367402"/>
              <a:gd name="connsiteY508" fmla="*/ 1158865 h 3366880"/>
              <a:gd name="connsiteX509" fmla="*/ 2229993 w 4367402"/>
              <a:gd name="connsiteY509" fmla="*/ 1159056 h 3366880"/>
              <a:gd name="connsiteX510" fmla="*/ 2309622 w 4367402"/>
              <a:gd name="connsiteY510" fmla="*/ 1232874 h 3366880"/>
              <a:gd name="connsiteX511" fmla="*/ 2165033 w 4367402"/>
              <a:gd name="connsiteY511" fmla="*/ 1107525 h 3366880"/>
              <a:gd name="connsiteX512" fmla="*/ 2269808 w 4367402"/>
              <a:gd name="connsiteY512" fmla="*/ 995607 h 3366880"/>
              <a:gd name="connsiteX513" fmla="*/ 2292858 w 4367402"/>
              <a:gd name="connsiteY513" fmla="*/ 1134576 h 3366880"/>
              <a:gd name="connsiteX514" fmla="*/ 2183416 w 4367402"/>
              <a:gd name="connsiteY514" fmla="*/ 1134767 h 3366880"/>
              <a:gd name="connsiteX515" fmla="*/ 2165033 w 4367402"/>
              <a:gd name="connsiteY515" fmla="*/ 1107525 h 3366880"/>
              <a:gd name="connsiteX516" fmla="*/ 2169890 w 4367402"/>
              <a:gd name="connsiteY516" fmla="*/ 189220 h 3366880"/>
              <a:gd name="connsiteX517" fmla="*/ 2150840 w 4367402"/>
              <a:gd name="connsiteY517" fmla="*/ 219033 h 3366880"/>
              <a:gd name="connsiteX518" fmla="*/ 2152841 w 4367402"/>
              <a:gd name="connsiteY518" fmla="*/ 187505 h 3366880"/>
              <a:gd name="connsiteX519" fmla="*/ 2169890 w 4367402"/>
              <a:gd name="connsiteY519" fmla="*/ 189220 h 3366880"/>
              <a:gd name="connsiteX520" fmla="*/ 2160746 w 4367402"/>
              <a:gd name="connsiteY520" fmla="*/ 136451 h 3366880"/>
              <a:gd name="connsiteX521" fmla="*/ 2146554 w 4367402"/>
              <a:gd name="connsiteY521" fmla="*/ 145786 h 3366880"/>
              <a:gd name="connsiteX522" fmla="*/ 2127218 w 4367402"/>
              <a:gd name="connsiteY522" fmla="*/ 115782 h 3366880"/>
              <a:gd name="connsiteX523" fmla="*/ 2160746 w 4367402"/>
              <a:gd name="connsiteY523" fmla="*/ 136451 h 3366880"/>
              <a:gd name="connsiteX524" fmla="*/ 2051590 w 4367402"/>
              <a:gd name="connsiteY524" fmla="*/ 2315295 h 3366880"/>
              <a:gd name="connsiteX525" fmla="*/ 2086070 w 4367402"/>
              <a:gd name="connsiteY525" fmla="*/ 2262051 h 3366880"/>
              <a:gd name="connsiteX526" fmla="*/ 2086070 w 4367402"/>
              <a:gd name="connsiteY526" fmla="*/ 2317200 h 3366880"/>
              <a:gd name="connsiteX527" fmla="*/ 2065211 w 4367402"/>
              <a:gd name="connsiteY527" fmla="*/ 2333679 h 3366880"/>
              <a:gd name="connsiteX528" fmla="*/ 2051590 w 4367402"/>
              <a:gd name="connsiteY528" fmla="*/ 2315295 h 3366880"/>
              <a:gd name="connsiteX529" fmla="*/ 2070259 w 4367402"/>
              <a:gd name="connsiteY529" fmla="*/ 2357396 h 3366880"/>
              <a:gd name="connsiteX530" fmla="*/ 2090166 w 4367402"/>
              <a:gd name="connsiteY530" fmla="*/ 2394067 h 3366880"/>
              <a:gd name="connsiteX531" fmla="*/ 2066544 w 4367402"/>
              <a:gd name="connsiteY531" fmla="*/ 2424357 h 3366880"/>
              <a:gd name="connsiteX532" fmla="*/ 2046446 w 4367402"/>
              <a:gd name="connsiteY532" fmla="*/ 2391495 h 3366880"/>
              <a:gd name="connsiteX533" fmla="*/ 2070259 w 4367402"/>
              <a:gd name="connsiteY533" fmla="*/ 2357396 h 3366880"/>
              <a:gd name="connsiteX534" fmla="*/ 2015490 w 4367402"/>
              <a:gd name="connsiteY534" fmla="*/ 1572821 h 3366880"/>
              <a:gd name="connsiteX535" fmla="*/ 1970056 w 4367402"/>
              <a:gd name="connsiteY535" fmla="*/ 1581013 h 3366880"/>
              <a:gd name="connsiteX536" fmla="*/ 1892332 w 4367402"/>
              <a:gd name="connsiteY536" fmla="*/ 1534721 h 3366880"/>
              <a:gd name="connsiteX537" fmla="*/ 1913192 w 4367402"/>
              <a:gd name="connsiteY537" fmla="*/ 1487001 h 3366880"/>
              <a:gd name="connsiteX538" fmla="*/ 2012728 w 4367402"/>
              <a:gd name="connsiteY538" fmla="*/ 1436709 h 3366880"/>
              <a:gd name="connsiteX539" fmla="*/ 2037493 w 4367402"/>
              <a:gd name="connsiteY539" fmla="*/ 1447091 h 3366880"/>
              <a:gd name="connsiteX540" fmla="*/ 2047970 w 4367402"/>
              <a:gd name="connsiteY540" fmla="*/ 1545866 h 3366880"/>
              <a:gd name="connsiteX541" fmla="*/ 2015490 w 4367402"/>
              <a:gd name="connsiteY541" fmla="*/ 1572821 h 3366880"/>
              <a:gd name="connsiteX542" fmla="*/ 2046922 w 4367402"/>
              <a:gd name="connsiteY542" fmla="*/ 2479887 h 3366880"/>
              <a:gd name="connsiteX543" fmla="*/ 2067687 w 4367402"/>
              <a:gd name="connsiteY543" fmla="*/ 2447788 h 3366880"/>
              <a:gd name="connsiteX544" fmla="*/ 2091976 w 4367402"/>
              <a:gd name="connsiteY544" fmla="*/ 2485507 h 3366880"/>
              <a:gd name="connsiteX545" fmla="*/ 2065877 w 4367402"/>
              <a:gd name="connsiteY545" fmla="*/ 2513034 h 3366880"/>
              <a:gd name="connsiteX546" fmla="*/ 2046922 w 4367402"/>
              <a:gd name="connsiteY546" fmla="*/ 2479887 h 3366880"/>
              <a:gd name="connsiteX547" fmla="*/ 2049875 w 4367402"/>
              <a:gd name="connsiteY547" fmla="*/ 2563612 h 3366880"/>
              <a:gd name="connsiteX548" fmla="*/ 2070735 w 4367402"/>
              <a:gd name="connsiteY548" fmla="*/ 2535989 h 3366880"/>
              <a:gd name="connsiteX549" fmla="*/ 2091023 w 4367402"/>
              <a:gd name="connsiteY549" fmla="*/ 2565422 h 3366880"/>
              <a:gd name="connsiteX550" fmla="*/ 2069592 w 4367402"/>
              <a:gd name="connsiteY550" fmla="*/ 2600379 h 3366880"/>
              <a:gd name="connsiteX551" fmla="*/ 2049875 w 4367402"/>
              <a:gd name="connsiteY551" fmla="*/ 2563612 h 3366880"/>
              <a:gd name="connsiteX552" fmla="*/ 2053019 w 4367402"/>
              <a:gd name="connsiteY552" fmla="*/ 2655338 h 3366880"/>
              <a:gd name="connsiteX553" fmla="*/ 2073116 w 4367402"/>
              <a:gd name="connsiteY553" fmla="*/ 2628763 h 3366880"/>
              <a:gd name="connsiteX554" fmla="*/ 2092547 w 4367402"/>
              <a:gd name="connsiteY554" fmla="*/ 2660196 h 3366880"/>
              <a:gd name="connsiteX555" fmla="*/ 2072164 w 4367402"/>
              <a:gd name="connsiteY555" fmla="*/ 2692390 h 3366880"/>
              <a:gd name="connsiteX556" fmla="*/ 2053019 w 4367402"/>
              <a:gd name="connsiteY556" fmla="*/ 2655338 h 3366880"/>
              <a:gd name="connsiteX557" fmla="*/ 2075688 w 4367402"/>
              <a:gd name="connsiteY557" fmla="*/ 2870412 h 3366880"/>
              <a:gd name="connsiteX558" fmla="*/ 2060829 w 4367402"/>
              <a:gd name="connsiteY558" fmla="*/ 2834027 h 3366880"/>
              <a:gd name="connsiteX559" fmla="*/ 2077212 w 4367402"/>
              <a:gd name="connsiteY559" fmla="*/ 2808119 h 3366880"/>
              <a:gd name="connsiteX560" fmla="*/ 2093024 w 4367402"/>
              <a:gd name="connsiteY560" fmla="*/ 2839932 h 3366880"/>
              <a:gd name="connsiteX561" fmla="*/ 2075688 w 4367402"/>
              <a:gd name="connsiteY561" fmla="*/ 2870412 h 3366880"/>
              <a:gd name="connsiteX562" fmla="*/ 2070926 w 4367402"/>
              <a:gd name="connsiteY562" fmla="*/ 2781925 h 3366880"/>
              <a:gd name="connsiteX563" fmla="*/ 2054257 w 4367402"/>
              <a:gd name="connsiteY563" fmla="*/ 2748492 h 3366880"/>
              <a:gd name="connsiteX564" fmla="*/ 2072450 w 4367402"/>
              <a:gd name="connsiteY564" fmla="*/ 2716298 h 3366880"/>
              <a:gd name="connsiteX565" fmla="*/ 2092928 w 4367402"/>
              <a:gd name="connsiteY565" fmla="*/ 2747445 h 3366880"/>
              <a:gd name="connsiteX566" fmla="*/ 2070926 w 4367402"/>
              <a:gd name="connsiteY566" fmla="*/ 2781925 h 3366880"/>
              <a:gd name="connsiteX567" fmla="*/ 2108930 w 4367402"/>
              <a:gd name="connsiteY567" fmla="*/ 2385209 h 3366880"/>
              <a:gd name="connsiteX568" fmla="*/ 2137601 w 4367402"/>
              <a:gd name="connsiteY568" fmla="*/ 2356062 h 3366880"/>
              <a:gd name="connsiteX569" fmla="*/ 2156746 w 4367402"/>
              <a:gd name="connsiteY569" fmla="*/ 2355205 h 3366880"/>
              <a:gd name="connsiteX570" fmla="*/ 2208657 w 4367402"/>
              <a:gd name="connsiteY570" fmla="*/ 2381304 h 3366880"/>
              <a:gd name="connsiteX571" fmla="*/ 2159984 w 4367402"/>
              <a:gd name="connsiteY571" fmla="*/ 2418927 h 3366880"/>
              <a:gd name="connsiteX572" fmla="*/ 2108930 w 4367402"/>
              <a:gd name="connsiteY572" fmla="*/ 2385209 h 3366880"/>
              <a:gd name="connsiteX573" fmla="*/ 2148269 w 4367402"/>
              <a:gd name="connsiteY573" fmla="*/ 2443978 h 3366880"/>
              <a:gd name="connsiteX574" fmla="*/ 2209133 w 4367402"/>
              <a:gd name="connsiteY574" fmla="*/ 2469696 h 3366880"/>
              <a:gd name="connsiteX575" fmla="*/ 2156365 w 4367402"/>
              <a:gd name="connsiteY575" fmla="*/ 2507129 h 3366880"/>
              <a:gd name="connsiteX576" fmla="*/ 2113979 w 4367402"/>
              <a:gd name="connsiteY576" fmla="*/ 2481792 h 3366880"/>
              <a:gd name="connsiteX577" fmla="*/ 2148269 w 4367402"/>
              <a:gd name="connsiteY577" fmla="*/ 2443978 h 3366880"/>
              <a:gd name="connsiteX578" fmla="*/ 2163318 w 4367402"/>
              <a:gd name="connsiteY578" fmla="*/ 2535513 h 3366880"/>
              <a:gd name="connsiteX579" fmla="*/ 2210086 w 4367402"/>
              <a:gd name="connsiteY579" fmla="*/ 2562755 h 3366880"/>
              <a:gd name="connsiteX580" fmla="*/ 2172938 w 4367402"/>
              <a:gd name="connsiteY580" fmla="*/ 2598093 h 3366880"/>
              <a:gd name="connsiteX581" fmla="*/ 2114836 w 4367402"/>
              <a:gd name="connsiteY581" fmla="*/ 2568565 h 3366880"/>
              <a:gd name="connsiteX582" fmla="*/ 2163318 w 4367402"/>
              <a:gd name="connsiteY582" fmla="*/ 2535513 h 3366880"/>
              <a:gd name="connsiteX583" fmla="*/ 2163128 w 4367402"/>
              <a:gd name="connsiteY583" fmla="*/ 2624381 h 3366880"/>
              <a:gd name="connsiteX584" fmla="*/ 2211229 w 4367402"/>
              <a:gd name="connsiteY584" fmla="*/ 2652956 h 3366880"/>
              <a:gd name="connsiteX585" fmla="*/ 2148554 w 4367402"/>
              <a:gd name="connsiteY585" fmla="*/ 2689056 h 3366880"/>
              <a:gd name="connsiteX586" fmla="*/ 2116741 w 4367402"/>
              <a:gd name="connsiteY586" fmla="*/ 2656767 h 3366880"/>
              <a:gd name="connsiteX587" fmla="*/ 2163128 w 4367402"/>
              <a:gd name="connsiteY587" fmla="*/ 2624381 h 3366880"/>
              <a:gd name="connsiteX588" fmla="*/ 2165699 w 4367402"/>
              <a:gd name="connsiteY588" fmla="*/ 2715250 h 3366880"/>
              <a:gd name="connsiteX589" fmla="*/ 2212848 w 4367402"/>
              <a:gd name="connsiteY589" fmla="*/ 2743635 h 3366880"/>
              <a:gd name="connsiteX590" fmla="*/ 2172938 w 4367402"/>
              <a:gd name="connsiteY590" fmla="*/ 2777258 h 3366880"/>
              <a:gd name="connsiteX591" fmla="*/ 2120551 w 4367402"/>
              <a:gd name="connsiteY591" fmla="*/ 2746111 h 3366880"/>
              <a:gd name="connsiteX592" fmla="*/ 2165699 w 4367402"/>
              <a:gd name="connsiteY592" fmla="*/ 2715250 h 3366880"/>
              <a:gd name="connsiteX593" fmla="*/ 2177510 w 4367402"/>
              <a:gd name="connsiteY593" fmla="*/ 2865459 h 3366880"/>
              <a:gd name="connsiteX594" fmla="*/ 2164366 w 4367402"/>
              <a:gd name="connsiteY594" fmla="*/ 2865459 h 3366880"/>
              <a:gd name="connsiteX595" fmla="*/ 2122551 w 4367402"/>
              <a:gd name="connsiteY595" fmla="*/ 2829455 h 3366880"/>
              <a:gd name="connsiteX596" fmla="*/ 2149031 w 4367402"/>
              <a:gd name="connsiteY596" fmla="*/ 2802404 h 3366880"/>
              <a:gd name="connsiteX597" fmla="*/ 2175891 w 4367402"/>
              <a:gd name="connsiteY597" fmla="*/ 2801642 h 3366880"/>
              <a:gd name="connsiteX598" fmla="*/ 2215801 w 4367402"/>
              <a:gd name="connsiteY598" fmla="*/ 2830026 h 3366880"/>
              <a:gd name="connsiteX599" fmla="*/ 2177510 w 4367402"/>
              <a:gd name="connsiteY599" fmla="*/ 2865459 h 3366880"/>
              <a:gd name="connsiteX600" fmla="*/ 2272284 w 4367402"/>
              <a:gd name="connsiteY600" fmla="*/ 2441978 h 3366880"/>
              <a:gd name="connsiteX601" fmla="*/ 2286286 w 4367402"/>
              <a:gd name="connsiteY601" fmla="*/ 2441978 h 3366880"/>
              <a:gd name="connsiteX602" fmla="*/ 2327434 w 4367402"/>
              <a:gd name="connsiteY602" fmla="*/ 2478363 h 3366880"/>
              <a:gd name="connsiteX603" fmla="*/ 2299811 w 4367402"/>
              <a:gd name="connsiteY603" fmla="*/ 2504652 h 3366880"/>
              <a:gd name="connsiteX604" fmla="*/ 2272665 w 4367402"/>
              <a:gd name="connsiteY604" fmla="*/ 2505033 h 3366880"/>
              <a:gd name="connsiteX605" fmla="*/ 2231327 w 4367402"/>
              <a:gd name="connsiteY605" fmla="*/ 2477982 h 3366880"/>
              <a:gd name="connsiteX606" fmla="*/ 2272284 w 4367402"/>
              <a:gd name="connsiteY606" fmla="*/ 2441978 h 3366880"/>
              <a:gd name="connsiteX607" fmla="*/ 2232089 w 4367402"/>
              <a:gd name="connsiteY607" fmla="*/ 2370350 h 3366880"/>
              <a:gd name="connsiteX608" fmla="*/ 2252091 w 4367402"/>
              <a:gd name="connsiteY608" fmla="*/ 2349681 h 3366880"/>
              <a:gd name="connsiteX609" fmla="*/ 2286667 w 4367402"/>
              <a:gd name="connsiteY609" fmla="*/ 2349300 h 3366880"/>
              <a:gd name="connsiteX610" fmla="*/ 2327815 w 4367402"/>
              <a:gd name="connsiteY610" fmla="*/ 2380161 h 3366880"/>
              <a:gd name="connsiteX611" fmla="*/ 2287429 w 4367402"/>
              <a:gd name="connsiteY611" fmla="*/ 2411879 h 3366880"/>
              <a:gd name="connsiteX612" fmla="*/ 2272189 w 4367402"/>
              <a:gd name="connsiteY612" fmla="*/ 2411879 h 3366880"/>
              <a:gd name="connsiteX613" fmla="*/ 2232089 w 4367402"/>
              <a:gd name="connsiteY613" fmla="*/ 2370350 h 3366880"/>
              <a:gd name="connsiteX614" fmla="*/ 2266188 w 4367402"/>
              <a:gd name="connsiteY614" fmla="*/ 2530655 h 3366880"/>
              <a:gd name="connsiteX615" fmla="*/ 2327815 w 4367402"/>
              <a:gd name="connsiteY615" fmla="*/ 2554468 h 3366880"/>
              <a:gd name="connsiteX616" fmla="*/ 2270951 w 4367402"/>
              <a:gd name="connsiteY616" fmla="*/ 2592568 h 3366880"/>
              <a:gd name="connsiteX617" fmla="*/ 2233327 w 4367402"/>
              <a:gd name="connsiteY617" fmla="*/ 2570661 h 3366880"/>
              <a:gd name="connsiteX618" fmla="*/ 2266188 w 4367402"/>
              <a:gd name="connsiteY618" fmla="*/ 2530655 h 3366880"/>
              <a:gd name="connsiteX619" fmla="*/ 2286381 w 4367402"/>
              <a:gd name="connsiteY619" fmla="*/ 2620095 h 3366880"/>
              <a:gd name="connsiteX620" fmla="*/ 2329720 w 4367402"/>
              <a:gd name="connsiteY620" fmla="*/ 2645241 h 3366880"/>
              <a:gd name="connsiteX621" fmla="*/ 2297621 w 4367402"/>
              <a:gd name="connsiteY621" fmla="*/ 2682770 h 3366880"/>
              <a:gd name="connsiteX622" fmla="*/ 2236661 w 4367402"/>
              <a:gd name="connsiteY622" fmla="*/ 2652004 h 3366880"/>
              <a:gd name="connsiteX623" fmla="*/ 2286381 w 4367402"/>
              <a:gd name="connsiteY623" fmla="*/ 2620095 h 3366880"/>
              <a:gd name="connsiteX624" fmla="*/ 2277523 w 4367402"/>
              <a:gd name="connsiteY624" fmla="*/ 2708106 h 3366880"/>
              <a:gd name="connsiteX625" fmla="*/ 2332577 w 4367402"/>
              <a:gd name="connsiteY625" fmla="*/ 2737158 h 3366880"/>
              <a:gd name="connsiteX626" fmla="*/ 2285524 w 4367402"/>
              <a:gd name="connsiteY626" fmla="*/ 2770781 h 3366880"/>
              <a:gd name="connsiteX627" fmla="*/ 2238756 w 4367402"/>
              <a:gd name="connsiteY627" fmla="*/ 2742777 h 3366880"/>
              <a:gd name="connsiteX628" fmla="*/ 2277523 w 4367402"/>
              <a:gd name="connsiteY628" fmla="*/ 2708106 h 3366880"/>
              <a:gd name="connsiteX629" fmla="*/ 2297621 w 4367402"/>
              <a:gd name="connsiteY629" fmla="*/ 2862792 h 3366880"/>
              <a:gd name="connsiteX630" fmla="*/ 2240090 w 4367402"/>
              <a:gd name="connsiteY630" fmla="*/ 2832217 h 3366880"/>
              <a:gd name="connsiteX631" fmla="*/ 2285143 w 4367402"/>
              <a:gd name="connsiteY631" fmla="*/ 2800213 h 3366880"/>
              <a:gd name="connsiteX632" fmla="*/ 2334197 w 4367402"/>
              <a:gd name="connsiteY632" fmla="*/ 2830407 h 3366880"/>
              <a:gd name="connsiteX633" fmla="*/ 2297621 w 4367402"/>
              <a:gd name="connsiteY633" fmla="*/ 2862792 h 3366880"/>
              <a:gd name="connsiteX634" fmla="*/ 2404205 w 4367402"/>
              <a:gd name="connsiteY634" fmla="*/ 2346633 h 3366880"/>
              <a:gd name="connsiteX635" fmla="*/ 2446211 w 4367402"/>
              <a:gd name="connsiteY635" fmla="*/ 2368731 h 3366880"/>
              <a:gd name="connsiteX636" fmla="*/ 2409158 w 4367402"/>
              <a:gd name="connsiteY636" fmla="*/ 2409402 h 3366880"/>
              <a:gd name="connsiteX637" fmla="*/ 2350484 w 4367402"/>
              <a:gd name="connsiteY637" fmla="*/ 2386923 h 3366880"/>
              <a:gd name="connsiteX638" fmla="*/ 2404205 w 4367402"/>
              <a:gd name="connsiteY638" fmla="*/ 2346633 h 3366880"/>
              <a:gd name="connsiteX639" fmla="*/ 2353532 w 4367402"/>
              <a:gd name="connsiteY639" fmla="*/ 2461599 h 3366880"/>
              <a:gd name="connsiteX640" fmla="*/ 2381155 w 4367402"/>
              <a:gd name="connsiteY640" fmla="*/ 2435406 h 3366880"/>
              <a:gd name="connsiteX641" fmla="*/ 2408111 w 4367402"/>
              <a:gd name="connsiteY641" fmla="*/ 2435025 h 3366880"/>
              <a:gd name="connsiteX642" fmla="*/ 2449544 w 4367402"/>
              <a:gd name="connsiteY642" fmla="*/ 2466838 h 3366880"/>
              <a:gd name="connsiteX643" fmla="*/ 2407634 w 4367402"/>
              <a:gd name="connsiteY643" fmla="*/ 2497889 h 3366880"/>
              <a:gd name="connsiteX644" fmla="*/ 2396204 w 4367402"/>
              <a:gd name="connsiteY644" fmla="*/ 2497889 h 3366880"/>
              <a:gd name="connsiteX645" fmla="*/ 2353532 w 4367402"/>
              <a:gd name="connsiteY645" fmla="*/ 2461599 h 3366880"/>
              <a:gd name="connsiteX646" fmla="*/ 2355342 w 4367402"/>
              <a:gd name="connsiteY646" fmla="*/ 2554087 h 3366880"/>
              <a:gd name="connsiteX647" fmla="*/ 2383727 w 4367402"/>
              <a:gd name="connsiteY647" fmla="*/ 2525607 h 3366880"/>
              <a:gd name="connsiteX648" fmla="*/ 2406777 w 4367402"/>
              <a:gd name="connsiteY648" fmla="*/ 2523893 h 3366880"/>
              <a:gd name="connsiteX649" fmla="*/ 2450973 w 4367402"/>
              <a:gd name="connsiteY649" fmla="*/ 2546753 h 3366880"/>
              <a:gd name="connsiteX650" fmla="*/ 2410968 w 4367402"/>
              <a:gd name="connsiteY650" fmla="*/ 2588568 h 3366880"/>
              <a:gd name="connsiteX651" fmla="*/ 2395252 w 4367402"/>
              <a:gd name="connsiteY651" fmla="*/ 2589234 h 3366880"/>
              <a:gd name="connsiteX652" fmla="*/ 2355342 w 4367402"/>
              <a:gd name="connsiteY652" fmla="*/ 2554087 h 3366880"/>
              <a:gd name="connsiteX653" fmla="*/ 2356580 w 4367402"/>
              <a:gd name="connsiteY653" fmla="*/ 2636764 h 3366880"/>
              <a:gd name="connsiteX654" fmla="*/ 2378583 w 4367402"/>
              <a:gd name="connsiteY654" fmla="*/ 2614190 h 3366880"/>
              <a:gd name="connsiteX655" fmla="*/ 2413159 w 4367402"/>
              <a:gd name="connsiteY655" fmla="*/ 2613999 h 3366880"/>
              <a:gd name="connsiteX656" fmla="*/ 2451830 w 4367402"/>
              <a:gd name="connsiteY656" fmla="*/ 2643527 h 3366880"/>
              <a:gd name="connsiteX657" fmla="*/ 2413349 w 4367402"/>
              <a:gd name="connsiteY657" fmla="*/ 2676864 h 3366880"/>
              <a:gd name="connsiteX658" fmla="*/ 2398014 w 4367402"/>
              <a:gd name="connsiteY658" fmla="*/ 2676769 h 3366880"/>
              <a:gd name="connsiteX659" fmla="*/ 2356580 w 4367402"/>
              <a:gd name="connsiteY659" fmla="*/ 2636764 h 3366880"/>
              <a:gd name="connsiteX660" fmla="*/ 2398395 w 4367402"/>
              <a:gd name="connsiteY660" fmla="*/ 2706201 h 3366880"/>
              <a:gd name="connsiteX661" fmla="*/ 2414397 w 4367402"/>
              <a:gd name="connsiteY661" fmla="*/ 2705154 h 3366880"/>
              <a:gd name="connsiteX662" fmla="*/ 2451735 w 4367402"/>
              <a:gd name="connsiteY662" fmla="*/ 2744301 h 3366880"/>
              <a:gd name="connsiteX663" fmla="*/ 2427065 w 4367402"/>
              <a:gd name="connsiteY663" fmla="*/ 2768971 h 3366880"/>
              <a:gd name="connsiteX664" fmla="*/ 2400205 w 4367402"/>
              <a:gd name="connsiteY664" fmla="*/ 2769543 h 3366880"/>
              <a:gd name="connsiteX665" fmla="*/ 2356485 w 4367402"/>
              <a:gd name="connsiteY665" fmla="*/ 2740872 h 3366880"/>
              <a:gd name="connsiteX666" fmla="*/ 2398395 w 4367402"/>
              <a:gd name="connsiteY666" fmla="*/ 2706201 h 3366880"/>
              <a:gd name="connsiteX667" fmla="*/ 2402681 w 4367402"/>
              <a:gd name="connsiteY667" fmla="*/ 2856982 h 3366880"/>
              <a:gd name="connsiteX668" fmla="*/ 2358771 w 4367402"/>
              <a:gd name="connsiteY668" fmla="*/ 2827073 h 3366880"/>
              <a:gd name="connsiteX669" fmla="*/ 2396204 w 4367402"/>
              <a:gd name="connsiteY669" fmla="*/ 2794879 h 3366880"/>
              <a:gd name="connsiteX670" fmla="*/ 2452211 w 4367402"/>
              <a:gd name="connsiteY670" fmla="*/ 2821263 h 3366880"/>
              <a:gd name="connsiteX671" fmla="*/ 2402681 w 4367402"/>
              <a:gd name="connsiteY671" fmla="*/ 2856982 h 3366880"/>
              <a:gd name="connsiteX672" fmla="*/ 2503646 w 4367402"/>
              <a:gd name="connsiteY672" fmla="*/ 2341299 h 3366880"/>
              <a:gd name="connsiteX673" fmla="*/ 2526887 w 4367402"/>
              <a:gd name="connsiteY673" fmla="*/ 2340727 h 3366880"/>
              <a:gd name="connsiteX674" fmla="*/ 2566988 w 4367402"/>
              <a:gd name="connsiteY674" fmla="*/ 2373684 h 3366880"/>
              <a:gd name="connsiteX675" fmla="*/ 2527364 w 4367402"/>
              <a:gd name="connsiteY675" fmla="*/ 2404068 h 3366880"/>
              <a:gd name="connsiteX676" fmla="*/ 2513743 w 4367402"/>
              <a:gd name="connsiteY676" fmla="*/ 2404068 h 3366880"/>
              <a:gd name="connsiteX677" fmla="*/ 2468118 w 4367402"/>
              <a:gd name="connsiteY677" fmla="*/ 2378637 h 3366880"/>
              <a:gd name="connsiteX678" fmla="*/ 2503646 w 4367402"/>
              <a:gd name="connsiteY678" fmla="*/ 2341299 h 3366880"/>
              <a:gd name="connsiteX679" fmla="*/ 2504504 w 4367402"/>
              <a:gd name="connsiteY679" fmla="*/ 2429214 h 3366880"/>
              <a:gd name="connsiteX680" fmla="*/ 2527554 w 4367402"/>
              <a:gd name="connsiteY680" fmla="*/ 2429310 h 3366880"/>
              <a:gd name="connsiteX681" fmla="*/ 2567464 w 4367402"/>
              <a:gd name="connsiteY681" fmla="*/ 2452455 h 3366880"/>
              <a:gd name="connsiteX682" fmla="*/ 2530507 w 4367402"/>
              <a:gd name="connsiteY682" fmla="*/ 2492841 h 3366880"/>
              <a:gd name="connsiteX683" fmla="*/ 2507552 w 4367402"/>
              <a:gd name="connsiteY683" fmla="*/ 2494937 h 3366880"/>
              <a:gd name="connsiteX684" fmla="*/ 2472023 w 4367402"/>
              <a:gd name="connsiteY684" fmla="*/ 2470648 h 3366880"/>
              <a:gd name="connsiteX685" fmla="*/ 2504504 w 4367402"/>
              <a:gd name="connsiteY685" fmla="*/ 2429214 h 3366880"/>
              <a:gd name="connsiteX686" fmla="*/ 2509552 w 4367402"/>
              <a:gd name="connsiteY686" fmla="*/ 2520464 h 3366880"/>
              <a:gd name="connsiteX687" fmla="*/ 2523839 w 4367402"/>
              <a:gd name="connsiteY687" fmla="*/ 2520559 h 3366880"/>
              <a:gd name="connsiteX688" fmla="*/ 2568416 w 4367402"/>
              <a:gd name="connsiteY688" fmla="*/ 2549039 h 3366880"/>
              <a:gd name="connsiteX689" fmla="*/ 2534031 w 4367402"/>
              <a:gd name="connsiteY689" fmla="*/ 2583329 h 3366880"/>
              <a:gd name="connsiteX690" fmla="*/ 2510886 w 4367402"/>
              <a:gd name="connsiteY690" fmla="*/ 2583329 h 3366880"/>
              <a:gd name="connsiteX691" fmla="*/ 2473547 w 4367402"/>
              <a:gd name="connsiteY691" fmla="*/ 2552563 h 3366880"/>
              <a:gd name="connsiteX692" fmla="*/ 2509552 w 4367402"/>
              <a:gd name="connsiteY692" fmla="*/ 2520464 h 3366880"/>
              <a:gd name="connsiteX693" fmla="*/ 2528507 w 4367402"/>
              <a:gd name="connsiteY693" fmla="*/ 2611618 h 3366880"/>
              <a:gd name="connsiteX694" fmla="*/ 2567654 w 4367402"/>
              <a:gd name="connsiteY694" fmla="*/ 2630954 h 3366880"/>
              <a:gd name="connsiteX695" fmla="*/ 2538413 w 4367402"/>
              <a:gd name="connsiteY695" fmla="*/ 2674007 h 3366880"/>
              <a:gd name="connsiteX696" fmla="*/ 2475738 w 4367402"/>
              <a:gd name="connsiteY696" fmla="*/ 2651623 h 3366880"/>
              <a:gd name="connsiteX697" fmla="*/ 2528507 w 4367402"/>
              <a:gd name="connsiteY697" fmla="*/ 2611618 h 3366880"/>
              <a:gd name="connsiteX698" fmla="*/ 2514791 w 4367402"/>
              <a:gd name="connsiteY698" fmla="*/ 2700296 h 3366880"/>
              <a:gd name="connsiteX699" fmla="*/ 2570131 w 4367402"/>
              <a:gd name="connsiteY699" fmla="*/ 2728680 h 3366880"/>
              <a:gd name="connsiteX700" fmla="*/ 2525459 w 4367402"/>
              <a:gd name="connsiteY700" fmla="*/ 2762589 h 3366880"/>
              <a:gd name="connsiteX701" fmla="*/ 2478881 w 4367402"/>
              <a:gd name="connsiteY701" fmla="*/ 2733729 h 3366880"/>
              <a:gd name="connsiteX702" fmla="*/ 2514791 w 4367402"/>
              <a:gd name="connsiteY702" fmla="*/ 2700296 h 3366880"/>
              <a:gd name="connsiteX703" fmla="*/ 2520601 w 4367402"/>
              <a:gd name="connsiteY703" fmla="*/ 2853744 h 3366880"/>
              <a:gd name="connsiteX704" fmla="*/ 2480310 w 4367402"/>
              <a:gd name="connsiteY704" fmla="*/ 2829931 h 3366880"/>
              <a:gd name="connsiteX705" fmla="*/ 2532603 w 4367402"/>
              <a:gd name="connsiteY705" fmla="*/ 2786878 h 3366880"/>
              <a:gd name="connsiteX706" fmla="*/ 2571369 w 4367402"/>
              <a:gd name="connsiteY706" fmla="*/ 2813358 h 3366880"/>
              <a:gd name="connsiteX707" fmla="*/ 2520601 w 4367402"/>
              <a:gd name="connsiteY707" fmla="*/ 2853744 h 3366880"/>
              <a:gd name="connsiteX708" fmla="*/ 2560034 w 4367402"/>
              <a:gd name="connsiteY708" fmla="*/ 2168420 h 3366880"/>
              <a:gd name="connsiteX709" fmla="*/ 2538127 w 4367402"/>
              <a:gd name="connsiteY709" fmla="*/ 2217759 h 3366880"/>
              <a:gd name="connsiteX710" fmla="*/ 2552605 w 4367402"/>
              <a:gd name="connsiteY710" fmla="*/ 2244048 h 3366880"/>
              <a:gd name="connsiteX711" fmla="*/ 2560987 w 4367402"/>
              <a:gd name="connsiteY711" fmla="*/ 2267385 h 3366880"/>
              <a:gd name="connsiteX712" fmla="*/ 2547461 w 4367402"/>
              <a:gd name="connsiteY712" fmla="*/ 2312628 h 3366880"/>
              <a:gd name="connsiteX713" fmla="*/ 2539746 w 4367402"/>
              <a:gd name="connsiteY713" fmla="*/ 2313105 h 3366880"/>
              <a:gd name="connsiteX714" fmla="*/ 2466975 w 4367402"/>
              <a:gd name="connsiteY714" fmla="*/ 2231094 h 3366880"/>
              <a:gd name="connsiteX715" fmla="*/ 2499551 w 4367402"/>
              <a:gd name="connsiteY715" fmla="*/ 2232428 h 3366880"/>
              <a:gd name="connsiteX716" fmla="*/ 2487168 w 4367402"/>
              <a:gd name="connsiteY716" fmla="*/ 2198233 h 3366880"/>
              <a:gd name="connsiteX717" fmla="*/ 2455450 w 4367402"/>
              <a:gd name="connsiteY717" fmla="*/ 2138416 h 3366880"/>
              <a:gd name="connsiteX718" fmla="*/ 2410016 w 4367402"/>
              <a:gd name="connsiteY718" fmla="*/ 2226046 h 3366880"/>
              <a:gd name="connsiteX719" fmla="*/ 2409825 w 4367402"/>
              <a:gd name="connsiteY719" fmla="*/ 2236143 h 3366880"/>
              <a:gd name="connsiteX720" fmla="*/ 2443353 w 4367402"/>
              <a:gd name="connsiteY720" fmla="*/ 2231761 h 3366880"/>
              <a:gd name="connsiteX721" fmla="*/ 2443353 w 4367402"/>
              <a:gd name="connsiteY721" fmla="*/ 2262146 h 3366880"/>
              <a:gd name="connsiteX722" fmla="*/ 2389251 w 4367402"/>
              <a:gd name="connsiteY722" fmla="*/ 2318439 h 3366880"/>
              <a:gd name="connsiteX723" fmla="*/ 2349532 w 4367402"/>
              <a:gd name="connsiteY723" fmla="*/ 2247954 h 3366880"/>
              <a:gd name="connsiteX724" fmla="*/ 2353913 w 4367402"/>
              <a:gd name="connsiteY724" fmla="*/ 2242715 h 3366880"/>
              <a:gd name="connsiteX725" fmla="*/ 2364296 w 4367402"/>
              <a:gd name="connsiteY725" fmla="*/ 2202043 h 3366880"/>
              <a:gd name="connsiteX726" fmla="*/ 2335625 w 4367402"/>
              <a:gd name="connsiteY726" fmla="*/ 2146798 h 3366880"/>
              <a:gd name="connsiteX727" fmla="*/ 2289524 w 4367402"/>
              <a:gd name="connsiteY727" fmla="*/ 2242143 h 3366880"/>
              <a:gd name="connsiteX728" fmla="*/ 2324005 w 4367402"/>
              <a:gd name="connsiteY728" fmla="*/ 2248335 h 3366880"/>
              <a:gd name="connsiteX729" fmla="*/ 2322481 w 4367402"/>
              <a:gd name="connsiteY729" fmla="*/ 2312343 h 3366880"/>
              <a:gd name="connsiteX730" fmla="*/ 2245995 w 4367402"/>
              <a:gd name="connsiteY730" fmla="*/ 2324058 h 3366880"/>
              <a:gd name="connsiteX731" fmla="*/ 2231612 w 4367402"/>
              <a:gd name="connsiteY731" fmla="*/ 2294721 h 3366880"/>
              <a:gd name="connsiteX732" fmla="*/ 2231327 w 4367402"/>
              <a:gd name="connsiteY732" fmla="*/ 2253954 h 3366880"/>
              <a:gd name="connsiteX733" fmla="*/ 2260378 w 4367402"/>
              <a:gd name="connsiteY733" fmla="*/ 2252716 h 3366880"/>
              <a:gd name="connsiteX734" fmla="*/ 2249519 w 4367402"/>
              <a:gd name="connsiteY734" fmla="*/ 2222522 h 3366880"/>
              <a:gd name="connsiteX735" fmla="*/ 2214658 w 4367402"/>
              <a:gd name="connsiteY735" fmla="*/ 2153751 h 3366880"/>
              <a:gd name="connsiteX736" fmla="*/ 2174177 w 4367402"/>
              <a:gd name="connsiteY736" fmla="*/ 2239381 h 3366880"/>
              <a:gd name="connsiteX737" fmla="*/ 2178844 w 4367402"/>
              <a:gd name="connsiteY737" fmla="*/ 2256812 h 3366880"/>
              <a:gd name="connsiteX738" fmla="*/ 2202466 w 4367402"/>
              <a:gd name="connsiteY738" fmla="*/ 2306151 h 3366880"/>
              <a:gd name="connsiteX739" fmla="*/ 2167985 w 4367402"/>
              <a:gd name="connsiteY739" fmla="*/ 2327297 h 3366880"/>
              <a:gd name="connsiteX740" fmla="*/ 2144744 w 4367402"/>
              <a:gd name="connsiteY740" fmla="*/ 2328916 h 3366880"/>
              <a:gd name="connsiteX741" fmla="*/ 2111312 w 4367402"/>
              <a:gd name="connsiteY741" fmla="*/ 2321201 h 3366880"/>
              <a:gd name="connsiteX742" fmla="*/ 2109216 w 4367402"/>
              <a:gd name="connsiteY742" fmla="*/ 2263384 h 3366880"/>
              <a:gd name="connsiteX743" fmla="*/ 2118170 w 4367402"/>
              <a:gd name="connsiteY743" fmla="*/ 2260717 h 3366880"/>
              <a:gd name="connsiteX744" fmla="*/ 2132171 w 4367402"/>
              <a:gd name="connsiteY744" fmla="*/ 2234809 h 3366880"/>
              <a:gd name="connsiteX745" fmla="*/ 2097596 w 4367402"/>
              <a:gd name="connsiteY745" fmla="*/ 2170420 h 3366880"/>
              <a:gd name="connsiteX746" fmla="*/ 2059210 w 4367402"/>
              <a:gd name="connsiteY746" fmla="*/ 2236333 h 3366880"/>
              <a:gd name="connsiteX747" fmla="*/ 2151412 w 4367402"/>
              <a:gd name="connsiteY747" fmla="*/ 2004685 h 3366880"/>
              <a:gd name="connsiteX748" fmla="*/ 2481548 w 4367402"/>
              <a:gd name="connsiteY748" fmla="*/ 1982682 h 3366880"/>
              <a:gd name="connsiteX749" fmla="*/ 2592038 w 4367402"/>
              <a:gd name="connsiteY749" fmla="*/ 2174706 h 3366880"/>
              <a:gd name="connsiteX750" fmla="*/ 2560034 w 4367402"/>
              <a:gd name="connsiteY750" fmla="*/ 2168420 h 3366880"/>
              <a:gd name="connsiteX751" fmla="*/ 2591562 w 4367402"/>
              <a:gd name="connsiteY751" fmla="*/ 2308152 h 3366880"/>
              <a:gd name="connsiteX752" fmla="*/ 2591562 w 4367402"/>
              <a:gd name="connsiteY752" fmla="*/ 2242905 h 3366880"/>
              <a:gd name="connsiteX753" fmla="*/ 2591562 w 4367402"/>
              <a:gd name="connsiteY753" fmla="*/ 2308152 h 3366880"/>
              <a:gd name="connsiteX754" fmla="*/ 2596896 w 4367402"/>
              <a:gd name="connsiteY754" fmla="*/ 2339298 h 3366880"/>
              <a:gd name="connsiteX755" fmla="*/ 2597372 w 4367402"/>
              <a:gd name="connsiteY755" fmla="*/ 2399877 h 3366880"/>
              <a:gd name="connsiteX756" fmla="*/ 2596896 w 4367402"/>
              <a:gd name="connsiteY756" fmla="*/ 2339298 h 3366880"/>
              <a:gd name="connsiteX757" fmla="*/ 2599563 w 4367402"/>
              <a:gd name="connsiteY757" fmla="*/ 2601522 h 3366880"/>
              <a:gd name="connsiteX758" fmla="*/ 2599468 w 4367402"/>
              <a:gd name="connsiteY758" fmla="*/ 2664482 h 3366880"/>
              <a:gd name="connsiteX759" fmla="*/ 2599563 w 4367402"/>
              <a:gd name="connsiteY759" fmla="*/ 2601522 h 3366880"/>
              <a:gd name="connsiteX760" fmla="*/ 2598039 w 4367402"/>
              <a:gd name="connsiteY760" fmla="*/ 2685627 h 3366880"/>
              <a:gd name="connsiteX761" fmla="*/ 2599182 w 4367402"/>
              <a:gd name="connsiteY761" fmla="*/ 2767447 h 3366880"/>
              <a:gd name="connsiteX762" fmla="*/ 2598039 w 4367402"/>
              <a:gd name="connsiteY762" fmla="*/ 2685627 h 3366880"/>
              <a:gd name="connsiteX763" fmla="*/ 2600516 w 4367402"/>
              <a:gd name="connsiteY763" fmla="*/ 2854887 h 3366880"/>
              <a:gd name="connsiteX764" fmla="*/ 2598325 w 4367402"/>
              <a:gd name="connsiteY764" fmla="*/ 2788878 h 3366880"/>
              <a:gd name="connsiteX765" fmla="*/ 2600516 w 4367402"/>
              <a:gd name="connsiteY765" fmla="*/ 2854887 h 3366880"/>
              <a:gd name="connsiteX766" fmla="*/ 3089339 w 4367402"/>
              <a:gd name="connsiteY766" fmla="*/ 1536341 h 3366880"/>
              <a:gd name="connsiteX767" fmla="*/ 3083909 w 4367402"/>
              <a:gd name="connsiteY767" fmla="*/ 1562249 h 3366880"/>
              <a:gd name="connsiteX768" fmla="*/ 2998661 w 4367402"/>
              <a:gd name="connsiteY768" fmla="*/ 1618637 h 3366880"/>
              <a:gd name="connsiteX769" fmla="*/ 2980944 w 4367402"/>
              <a:gd name="connsiteY769" fmla="*/ 1596729 h 3366880"/>
              <a:gd name="connsiteX770" fmla="*/ 2996946 w 4367402"/>
              <a:gd name="connsiteY770" fmla="*/ 1501765 h 3366880"/>
              <a:gd name="connsiteX771" fmla="*/ 3015615 w 4367402"/>
              <a:gd name="connsiteY771" fmla="*/ 1486811 h 3366880"/>
              <a:gd name="connsiteX772" fmla="*/ 3072574 w 4367402"/>
              <a:gd name="connsiteY772" fmla="*/ 1495860 h 3366880"/>
              <a:gd name="connsiteX773" fmla="*/ 3089339 w 4367402"/>
              <a:gd name="connsiteY773" fmla="*/ 1536341 h 3366880"/>
              <a:gd name="connsiteX774" fmla="*/ 3027998 w 4367402"/>
              <a:gd name="connsiteY774" fmla="*/ 1326219 h 3366880"/>
              <a:gd name="connsiteX775" fmla="*/ 3051715 w 4367402"/>
              <a:gd name="connsiteY775" fmla="*/ 1316885 h 3366880"/>
              <a:gd name="connsiteX776" fmla="*/ 3105245 w 4367402"/>
              <a:gd name="connsiteY776" fmla="*/ 1398038 h 3366880"/>
              <a:gd name="connsiteX777" fmla="*/ 3105150 w 4367402"/>
              <a:gd name="connsiteY777" fmla="*/ 1413563 h 3366880"/>
              <a:gd name="connsiteX778" fmla="*/ 3018663 w 4367402"/>
              <a:gd name="connsiteY778" fmla="*/ 1464617 h 3366880"/>
              <a:gd name="connsiteX779" fmla="*/ 3008471 w 4367402"/>
              <a:gd name="connsiteY779" fmla="*/ 1448044 h 3366880"/>
              <a:gd name="connsiteX780" fmla="*/ 3027998 w 4367402"/>
              <a:gd name="connsiteY780" fmla="*/ 1326219 h 3366880"/>
              <a:gd name="connsiteX781" fmla="*/ 2955417 w 4367402"/>
              <a:gd name="connsiteY781" fmla="*/ 1322790 h 3366880"/>
              <a:gd name="connsiteX782" fmla="*/ 2977134 w 4367402"/>
              <a:gd name="connsiteY782" fmla="*/ 1314599 h 3366880"/>
              <a:gd name="connsiteX783" fmla="*/ 3005614 w 4367402"/>
              <a:gd name="connsiteY783" fmla="*/ 1337935 h 3366880"/>
              <a:gd name="connsiteX784" fmla="*/ 2987136 w 4367402"/>
              <a:gd name="connsiteY784" fmla="*/ 1440615 h 3366880"/>
              <a:gd name="connsiteX785" fmla="*/ 2963418 w 4367402"/>
              <a:gd name="connsiteY785" fmla="*/ 1455378 h 3366880"/>
              <a:gd name="connsiteX786" fmla="*/ 2912650 w 4367402"/>
              <a:gd name="connsiteY786" fmla="*/ 1436900 h 3366880"/>
              <a:gd name="connsiteX787" fmla="*/ 2955417 w 4367402"/>
              <a:gd name="connsiteY787" fmla="*/ 1322790 h 3366880"/>
              <a:gd name="connsiteX788" fmla="*/ 2907316 w 4367402"/>
              <a:gd name="connsiteY788" fmla="*/ 1603397 h 3366880"/>
              <a:gd name="connsiteX789" fmla="*/ 2886551 w 4367402"/>
              <a:gd name="connsiteY789" fmla="*/ 1576060 h 3366880"/>
              <a:gd name="connsiteX790" fmla="*/ 2902363 w 4367402"/>
              <a:gd name="connsiteY790" fmla="*/ 1484429 h 3366880"/>
              <a:gd name="connsiteX791" fmla="*/ 2924366 w 4367402"/>
              <a:gd name="connsiteY791" fmla="*/ 1470713 h 3366880"/>
              <a:gd name="connsiteX792" fmla="*/ 2962561 w 4367402"/>
              <a:gd name="connsiteY792" fmla="*/ 1476905 h 3366880"/>
              <a:gd name="connsiteX793" fmla="*/ 2978658 w 4367402"/>
              <a:gd name="connsiteY793" fmla="*/ 1499574 h 3366880"/>
              <a:gd name="connsiteX794" fmla="*/ 2965704 w 4367402"/>
              <a:gd name="connsiteY794" fmla="*/ 1560249 h 3366880"/>
              <a:gd name="connsiteX795" fmla="*/ 2907316 w 4367402"/>
              <a:gd name="connsiteY795" fmla="*/ 1603397 h 3366880"/>
              <a:gd name="connsiteX796" fmla="*/ 3313462 w 4367402"/>
              <a:gd name="connsiteY796" fmla="*/ 2713821 h 3366880"/>
              <a:gd name="connsiteX797" fmla="*/ 3316034 w 4367402"/>
              <a:gd name="connsiteY797" fmla="*/ 2764589 h 3366880"/>
              <a:gd name="connsiteX798" fmla="*/ 3253740 w 4367402"/>
              <a:gd name="connsiteY798" fmla="*/ 2756874 h 3366880"/>
              <a:gd name="connsiteX799" fmla="*/ 3313462 w 4367402"/>
              <a:gd name="connsiteY799" fmla="*/ 2713821 h 3366880"/>
              <a:gd name="connsiteX800" fmla="*/ 3216307 w 4367402"/>
              <a:gd name="connsiteY800" fmla="*/ 2751826 h 3366880"/>
              <a:gd name="connsiteX801" fmla="*/ 3231356 w 4367402"/>
              <a:gd name="connsiteY801" fmla="*/ 2815834 h 3366880"/>
              <a:gd name="connsiteX802" fmla="*/ 3174968 w 4367402"/>
              <a:gd name="connsiteY802" fmla="*/ 2805261 h 3366880"/>
              <a:gd name="connsiteX803" fmla="*/ 3216307 w 4367402"/>
              <a:gd name="connsiteY803" fmla="*/ 2751826 h 3366880"/>
              <a:gd name="connsiteX804" fmla="*/ 3133916 w 4367402"/>
              <a:gd name="connsiteY804" fmla="*/ 2682389 h 3366880"/>
              <a:gd name="connsiteX805" fmla="*/ 3174016 w 4367402"/>
              <a:gd name="connsiteY805" fmla="*/ 2745063 h 3366880"/>
              <a:gd name="connsiteX806" fmla="*/ 3111722 w 4367402"/>
              <a:gd name="connsiteY806" fmla="*/ 2731252 h 3366880"/>
              <a:gd name="connsiteX807" fmla="*/ 3133916 w 4367402"/>
              <a:gd name="connsiteY807" fmla="*/ 2682389 h 3366880"/>
              <a:gd name="connsiteX808" fmla="*/ 3281648 w 4367402"/>
              <a:gd name="connsiteY808" fmla="*/ 2891463 h 3366880"/>
              <a:gd name="connsiteX809" fmla="*/ 3109055 w 4367402"/>
              <a:gd name="connsiteY809" fmla="*/ 2864983 h 3366880"/>
              <a:gd name="connsiteX810" fmla="*/ 3068384 w 4367402"/>
              <a:gd name="connsiteY810" fmla="*/ 2770495 h 3366880"/>
              <a:gd name="connsiteX811" fmla="*/ 3121628 w 4367402"/>
              <a:gd name="connsiteY811" fmla="*/ 2852791 h 3366880"/>
              <a:gd name="connsiteX812" fmla="*/ 3271361 w 4367402"/>
              <a:gd name="connsiteY812" fmla="*/ 2884033 h 3366880"/>
              <a:gd name="connsiteX813" fmla="*/ 3346228 w 4367402"/>
              <a:gd name="connsiteY813" fmla="*/ 2813834 h 3366880"/>
              <a:gd name="connsiteX814" fmla="*/ 3281648 w 4367402"/>
              <a:gd name="connsiteY814" fmla="*/ 2891463 h 3366880"/>
              <a:gd name="connsiteX815" fmla="*/ 3364135 w 4367402"/>
              <a:gd name="connsiteY815" fmla="*/ 2931753 h 3366880"/>
              <a:gd name="connsiteX816" fmla="*/ 3422332 w 4367402"/>
              <a:gd name="connsiteY816" fmla="*/ 2764209 h 3366880"/>
              <a:gd name="connsiteX817" fmla="*/ 3452813 w 4367402"/>
              <a:gd name="connsiteY817" fmla="*/ 2957756 h 3366880"/>
              <a:gd name="connsiteX818" fmla="*/ 3364135 w 4367402"/>
              <a:gd name="connsiteY818" fmla="*/ 2931753 h 3366880"/>
              <a:gd name="connsiteX819" fmla="*/ 3529108 w 4367402"/>
              <a:gd name="connsiteY819" fmla="*/ 2837837 h 3366880"/>
              <a:gd name="connsiteX820" fmla="*/ 3466814 w 4367402"/>
              <a:gd name="connsiteY820" fmla="*/ 2598188 h 3366880"/>
              <a:gd name="connsiteX821" fmla="*/ 3477101 w 4367402"/>
              <a:gd name="connsiteY821" fmla="*/ 2512177 h 3366880"/>
              <a:gd name="connsiteX822" fmla="*/ 3588639 w 4367402"/>
              <a:gd name="connsiteY822" fmla="*/ 2329107 h 3366880"/>
              <a:gd name="connsiteX823" fmla="*/ 3529108 w 4367402"/>
              <a:gd name="connsiteY823" fmla="*/ 2837837 h 3366880"/>
              <a:gd name="connsiteX824" fmla="*/ 3903059 w 4367402"/>
              <a:gd name="connsiteY824" fmla="*/ 2613904 h 3366880"/>
              <a:gd name="connsiteX825" fmla="*/ 3838004 w 4367402"/>
              <a:gd name="connsiteY825" fmla="*/ 2702296 h 3366880"/>
              <a:gd name="connsiteX826" fmla="*/ 3708845 w 4367402"/>
              <a:gd name="connsiteY826" fmla="*/ 2771543 h 3366880"/>
              <a:gd name="connsiteX827" fmla="*/ 3607975 w 4367402"/>
              <a:gd name="connsiteY827" fmla="*/ 2879556 h 3366880"/>
              <a:gd name="connsiteX828" fmla="*/ 3609975 w 4367402"/>
              <a:gd name="connsiteY828" fmla="*/ 2818215 h 3366880"/>
              <a:gd name="connsiteX829" fmla="*/ 3651790 w 4367402"/>
              <a:gd name="connsiteY829" fmla="*/ 2554468 h 3366880"/>
              <a:gd name="connsiteX830" fmla="*/ 3736848 w 4367402"/>
              <a:gd name="connsiteY830" fmla="*/ 2427024 h 3366880"/>
              <a:gd name="connsiteX831" fmla="*/ 3834574 w 4367402"/>
              <a:gd name="connsiteY831" fmla="*/ 2396448 h 3366880"/>
              <a:gd name="connsiteX832" fmla="*/ 3883438 w 4367402"/>
              <a:gd name="connsiteY832" fmla="*/ 2386828 h 3366880"/>
              <a:gd name="connsiteX833" fmla="*/ 3765423 w 4367402"/>
              <a:gd name="connsiteY833" fmla="*/ 2391114 h 3366880"/>
              <a:gd name="connsiteX834" fmla="*/ 3898392 w 4367402"/>
              <a:gd name="connsiteY834" fmla="*/ 2252716 h 3366880"/>
              <a:gd name="connsiteX835" fmla="*/ 3655886 w 4367402"/>
              <a:gd name="connsiteY835" fmla="*/ 2472839 h 3366880"/>
              <a:gd name="connsiteX836" fmla="*/ 3625311 w 4367402"/>
              <a:gd name="connsiteY836" fmla="*/ 2286339 h 3366880"/>
              <a:gd name="connsiteX837" fmla="*/ 3688556 w 4367402"/>
              <a:gd name="connsiteY837" fmla="*/ 2188232 h 3366880"/>
              <a:gd name="connsiteX838" fmla="*/ 3847910 w 4367402"/>
              <a:gd name="connsiteY838" fmla="*/ 2071455 h 3366880"/>
              <a:gd name="connsiteX839" fmla="*/ 3882390 w 4367402"/>
              <a:gd name="connsiteY839" fmla="*/ 2081742 h 3366880"/>
              <a:gd name="connsiteX840" fmla="*/ 3914204 w 4367402"/>
              <a:gd name="connsiteY840" fmla="*/ 2146322 h 3366880"/>
              <a:gd name="connsiteX841" fmla="*/ 3804666 w 4367402"/>
              <a:gd name="connsiteY841" fmla="*/ 2137083 h 3366880"/>
              <a:gd name="connsiteX842" fmla="*/ 3873056 w 4367402"/>
              <a:gd name="connsiteY842" fmla="*/ 2170230 h 3366880"/>
              <a:gd name="connsiteX843" fmla="*/ 3935444 w 4367402"/>
              <a:gd name="connsiteY843" fmla="*/ 2191089 h 3366880"/>
              <a:gd name="connsiteX844" fmla="*/ 3961733 w 4367402"/>
              <a:gd name="connsiteY844" fmla="*/ 2297579 h 3366880"/>
              <a:gd name="connsiteX845" fmla="*/ 3920586 w 4367402"/>
              <a:gd name="connsiteY845" fmla="*/ 2518654 h 3366880"/>
              <a:gd name="connsiteX846" fmla="*/ 3903059 w 4367402"/>
              <a:gd name="connsiteY846" fmla="*/ 2613904 h 336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</a:cxnLst>
            <a:rect l="l" t="t" r="r" b="b"/>
            <a:pathLst>
              <a:path w="4367402" h="3366880">
                <a:moveTo>
                  <a:pt x="4263295" y="2022973"/>
                </a:moveTo>
                <a:cubicBezTo>
                  <a:pt x="4297871" y="2009638"/>
                  <a:pt x="4332637" y="1996684"/>
                  <a:pt x="4367308" y="1983540"/>
                </a:cubicBezTo>
                <a:cubicBezTo>
                  <a:pt x="4367308" y="1978396"/>
                  <a:pt x="4367308" y="1973157"/>
                  <a:pt x="4367308" y="1968014"/>
                </a:cubicBezTo>
                <a:cubicBezTo>
                  <a:pt x="4333304" y="1985635"/>
                  <a:pt x="4298252" y="1999637"/>
                  <a:pt x="4257199" y="2006399"/>
                </a:cubicBezTo>
                <a:cubicBezTo>
                  <a:pt x="4268439" y="1983349"/>
                  <a:pt x="4277868" y="1963918"/>
                  <a:pt x="4291489" y="1935915"/>
                </a:cubicBezTo>
                <a:cubicBezTo>
                  <a:pt x="4237101" y="1995065"/>
                  <a:pt x="4211289" y="2053929"/>
                  <a:pt x="4215861" y="2126129"/>
                </a:cubicBezTo>
                <a:cubicBezTo>
                  <a:pt x="4218242" y="2163181"/>
                  <a:pt x="4215670" y="2201948"/>
                  <a:pt x="4207193" y="2238048"/>
                </a:cubicBezTo>
                <a:cubicBezTo>
                  <a:pt x="4185095" y="2332250"/>
                  <a:pt x="4158329" y="2425309"/>
                  <a:pt x="4133660" y="2518845"/>
                </a:cubicBezTo>
                <a:cubicBezTo>
                  <a:pt x="4129278" y="2535323"/>
                  <a:pt x="4125278" y="2552658"/>
                  <a:pt x="4110895" y="2562660"/>
                </a:cubicBezTo>
                <a:cubicBezTo>
                  <a:pt x="4054221" y="2601807"/>
                  <a:pt x="3996786" y="2639907"/>
                  <a:pt x="3932111" y="2673435"/>
                </a:cubicBezTo>
                <a:cubicBezTo>
                  <a:pt x="3949922" y="2569898"/>
                  <a:pt x="3968496" y="2470934"/>
                  <a:pt x="3983641" y="2371493"/>
                </a:cubicBezTo>
                <a:cubicBezTo>
                  <a:pt x="3995928" y="2290816"/>
                  <a:pt x="4009168" y="2211187"/>
                  <a:pt x="4055840" y="2141369"/>
                </a:cubicBezTo>
                <a:cubicBezTo>
                  <a:pt x="4067651" y="2123748"/>
                  <a:pt x="4076510" y="2104126"/>
                  <a:pt x="4086701" y="2085457"/>
                </a:cubicBezTo>
                <a:cubicBezTo>
                  <a:pt x="4084892" y="2084314"/>
                  <a:pt x="4082987" y="2083266"/>
                  <a:pt x="4081177" y="2082123"/>
                </a:cubicBezTo>
                <a:cubicBezTo>
                  <a:pt x="4049078" y="2126224"/>
                  <a:pt x="4016978" y="2170325"/>
                  <a:pt x="3982879" y="2217188"/>
                </a:cubicBezTo>
                <a:cubicBezTo>
                  <a:pt x="3952208" y="2161086"/>
                  <a:pt x="3923729" y="2108889"/>
                  <a:pt x="3894963" y="2055929"/>
                </a:cubicBezTo>
                <a:cubicBezTo>
                  <a:pt x="3927824" y="2048214"/>
                  <a:pt x="3959447" y="2062978"/>
                  <a:pt x="3986498" y="2045547"/>
                </a:cubicBezTo>
                <a:cubicBezTo>
                  <a:pt x="4043363" y="2008876"/>
                  <a:pt x="4102418" y="1979063"/>
                  <a:pt x="4176903" y="1984587"/>
                </a:cubicBezTo>
                <a:cubicBezTo>
                  <a:pt x="4120039" y="1955060"/>
                  <a:pt x="4073176" y="1971252"/>
                  <a:pt x="4028885" y="2000399"/>
                </a:cubicBezTo>
                <a:cubicBezTo>
                  <a:pt x="3988022" y="2027354"/>
                  <a:pt x="3943064" y="2025831"/>
                  <a:pt x="3893153" y="2026212"/>
                </a:cubicBezTo>
                <a:cubicBezTo>
                  <a:pt x="3934492" y="1956774"/>
                  <a:pt x="3958019" y="1879431"/>
                  <a:pt x="4041648" y="1852952"/>
                </a:cubicBezTo>
                <a:cubicBezTo>
                  <a:pt x="4055840" y="1848475"/>
                  <a:pt x="4065365" y="1837712"/>
                  <a:pt x="4074605" y="1827044"/>
                </a:cubicBezTo>
                <a:cubicBezTo>
                  <a:pt x="4088987" y="1810470"/>
                  <a:pt x="4106418" y="1805327"/>
                  <a:pt x="4128611" y="1802945"/>
                </a:cubicBezTo>
                <a:cubicBezTo>
                  <a:pt x="4161473" y="1799421"/>
                  <a:pt x="4200811" y="1808375"/>
                  <a:pt x="4221766" y="1769703"/>
                </a:cubicBezTo>
                <a:cubicBezTo>
                  <a:pt x="4215861" y="1770846"/>
                  <a:pt x="4209955" y="1772085"/>
                  <a:pt x="4204049" y="1773228"/>
                </a:cubicBezTo>
                <a:cubicBezTo>
                  <a:pt x="4179475" y="1790373"/>
                  <a:pt x="4151567" y="1786277"/>
                  <a:pt x="4117181" y="1788849"/>
                </a:cubicBezTo>
                <a:cubicBezTo>
                  <a:pt x="4119848" y="1785896"/>
                  <a:pt x="4122039" y="1783038"/>
                  <a:pt x="4124135" y="1780181"/>
                </a:cubicBezTo>
                <a:cubicBezTo>
                  <a:pt x="4122515" y="1780181"/>
                  <a:pt x="4120991" y="1780276"/>
                  <a:pt x="4119277" y="1780276"/>
                </a:cubicBezTo>
                <a:cubicBezTo>
                  <a:pt x="4120991" y="1780371"/>
                  <a:pt x="4122515" y="1780276"/>
                  <a:pt x="4124135" y="1780181"/>
                </a:cubicBezTo>
                <a:cubicBezTo>
                  <a:pt x="4132136" y="1769513"/>
                  <a:pt x="4137470" y="1760845"/>
                  <a:pt x="4149186" y="1757892"/>
                </a:cubicBezTo>
                <a:cubicBezTo>
                  <a:pt x="4150519" y="1754749"/>
                  <a:pt x="4153948" y="1750367"/>
                  <a:pt x="4152900" y="1748558"/>
                </a:cubicBezTo>
                <a:cubicBezTo>
                  <a:pt x="4149566" y="1742748"/>
                  <a:pt x="4145090" y="1744653"/>
                  <a:pt x="4140613" y="1748558"/>
                </a:cubicBezTo>
                <a:cubicBezTo>
                  <a:pt x="4122325" y="1764560"/>
                  <a:pt x="4104037" y="1780752"/>
                  <a:pt x="4085273" y="1796278"/>
                </a:cubicBezTo>
                <a:cubicBezTo>
                  <a:pt x="4051649" y="1824377"/>
                  <a:pt x="4014026" y="1845617"/>
                  <a:pt x="3970020" y="1865239"/>
                </a:cubicBezTo>
                <a:cubicBezTo>
                  <a:pt x="3970020" y="1824377"/>
                  <a:pt x="3970020" y="1787610"/>
                  <a:pt x="3970020" y="1750844"/>
                </a:cubicBezTo>
                <a:cubicBezTo>
                  <a:pt x="3966305" y="1840093"/>
                  <a:pt x="3936111" y="1919150"/>
                  <a:pt x="3887438" y="1993255"/>
                </a:cubicBezTo>
                <a:cubicBezTo>
                  <a:pt x="3869531" y="2020496"/>
                  <a:pt x="3858292" y="2028688"/>
                  <a:pt x="3837623" y="1998399"/>
                </a:cubicBezTo>
                <a:cubicBezTo>
                  <a:pt x="3827717" y="1983920"/>
                  <a:pt x="3815620" y="1970776"/>
                  <a:pt x="3801047" y="1952869"/>
                </a:cubicBezTo>
                <a:cubicBezTo>
                  <a:pt x="3800761" y="1952964"/>
                  <a:pt x="3800570" y="1953155"/>
                  <a:pt x="3800285" y="1953345"/>
                </a:cubicBezTo>
                <a:cubicBezTo>
                  <a:pt x="3803428" y="1981063"/>
                  <a:pt x="3818001" y="1997541"/>
                  <a:pt x="3832479" y="2012210"/>
                </a:cubicBezTo>
                <a:cubicBezTo>
                  <a:pt x="3854291" y="2034308"/>
                  <a:pt x="3848862" y="2046024"/>
                  <a:pt x="3823621" y="2060025"/>
                </a:cubicBezTo>
                <a:cubicBezTo>
                  <a:pt x="3779996" y="2084314"/>
                  <a:pt x="3738277" y="2111746"/>
                  <a:pt x="3687890" y="2142702"/>
                </a:cubicBezTo>
                <a:cubicBezTo>
                  <a:pt x="3693890" y="2089077"/>
                  <a:pt x="3683794" y="2044214"/>
                  <a:pt x="3680270" y="1998684"/>
                </a:cubicBezTo>
                <a:cubicBezTo>
                  <a:pt x="3678936" y="1981444"/>
                  <a:pt x="3690176" y="1977062"/>
                  <a:pt x="3700653" y="1969824"/>
                </a:cubicBezTo>
                <a:cubicBezTo>
                  <a:pt x="3723418" y="1954012"/>
                  <a:pt x="3751707" y="1943820"/>
                  <a:pt x="3760470" y="1913245"/>
                </a:cubicBezTo>
                <a:cubicBezTo>
                  <a:pt x="3760470" y="1913150"/>
                  <a:pt x="3760470" y="1913150"/>
                  <a:pt x="3760375" y="1913054"/>
                </a:cubicBezTo>
                <a:cubicBezTo>
                  <a:pt x="3739991" y="1926199"/>
                  <a:pt x="3719417" y="1939248"/>
                  <a:pt x="3699129" y="1952583"/>
                </a:cubicBezTo>
                <a:cubicBezTo>
                  <a:pt x="3692462" y="1956965"/>
                  <a:pt x="3685128" y="1963061"/>
                  <a:pt x="3677984" y="1958679"/>
                </a:cubicBezTo>
                <a:cubicBezTo>
                  <a:pt x="3669221" y="1953345"/>
                  <a:pt x="3670268" y="1941725"/>
                  <a:pt x="3673126" y="1933914"/>
                </a:cubicBezTo>
                <a:cubicBezTo>
                  <a:pt x="3679222" y="1917436"/>
                  <a:pt x="3687985" y="1901815"/>
                  <a:pt x="3692938" y="1884765"/>
                </a:cubicBezTo>
                <a:cubicBezTo>
                  <a:pt x="3671126" y="1909435"/>
                  <a:pt x="3650266" y="1931819"/>
                  <a:pt x="3655981" y="1971729"/>
                </a:cubicBezTo>
                <a:cubicBezTo>
                  <a:pt x="3664839" y="2034022"/>
                  <a:pt x="3675221" y="2096601"/>
                  <a:pt x="3654647" y="2160324"/>
                </a:cubicBezTo>
                <a:cubicBezTo>
                  <a:pt x="3645599" y="2188232"/>
                  <a:pt x="3626072" y="2205282"/>
                  <a:pt x="3611404" y="2227284"/>
                </a:cubicBezTo>
                <a:cubicBezTo>
                  <a:pt x="3601212" y="2242524"/>
                  <a:pt x="3595973" y="2229951"/>
                  <a:pt x="3589115" y="2222617"/>
                </a:cubicBezTo>
                <a:cubicBezTo>
                  <a:pt x="3545967" y="2176611"/>
                  <a:pt x="3516821" y="2122890"/>
                  <a:pt x="3501009" y="2054882"/>
                </a:cubicBezTo>
                <a:cubicBezTo>
                  <a:pt x="3495866" y="2094220"/>
                  <a:pt x="3510724" y="2152989"/>
                  <a:pt x="3531203" y="2185755"/>
                </a:cubicBezTo>
                <a:cubicBezTo>
                  <a:pt x="3582543" y="2267766"/>
                  <a:pt x="3582543" y="2267766"/>
                  <a:pt x="3524822" y="2344061"/>
                </a:cubicBezTo>
                <a:cubicBezTo>
                  <a:pt x="3505391" y="2369683"/>
                  <a:pt x="3485960" y="2395210"/>
                  <a:pt x="3466433" y="2420832"/>
                </a:cubicBezTo>
                <a:cubicBezTo>
                  <a:pt x="3452622" y="2415879"/>
                  <a:pt x="3458718" y="2404926"/>
                  <a:pt x="3458718" y="2397687"/>
                </a:cubicBezTo>
                <a:cubicBezTo>
                  <a:pt x="3458718" y="2290530"/>
                  <a:pt x="3437954" y="2183755"/>
                  <a:pt x="3461671" y="2075932"/>
                </a:cubicBezTo>
                <a:cubicBezTo>
                  <a:pt x="3472244" y="2027926"/>
                  <a:pt x="3498437" y="1994588"/>
                  <a:pt x="3528822" y="1961441"/>
                </a:cubicBezTo>
                <a:cubicBezTo>
                  <a:pt x="3564541" y="1922675"/>
                  <a:pt x="3607308" y="1888575"/>
                  <a:pt x="3598640" y="1826377"/>
                </a:cubicBezTo>
                <a:cubicBezTo>
                  <a:pt x="3596545" y="1811518"/>
                  <a:pt x="3611785" y="1801803"/>
                  <a:pt x="3621977" y="1792278"/>
                </a:cubicBezTo>
                <a:cubicBezTo>
                  <a:pt x="3663506" y="1753416"/>
                  <a:pt x="3705416" y="1714744"/>
                  <a:pt x="3747802" y="1676835"/>
                </a:cubicBezTo>
                <a:cubicBezTo>
                  <a:pt x="3766090" y="1660547"/>
                  <a:pt x="3779234" y="1643592"/>
                  <a:pt x="3775901" y="1616922"/>
                </a:cubicBezTo>
                <a:cubicBezTo>
                  <a:pt x="3771900" y="1585395"/>
                  <a:pt x="3786378" y="1562820"/>
                  <a:pt x="3813620" y="1546628"/>
                </a:cubicBezTo>
                <a:cubicBezTo>
                  <a:pt x="3830193" y="1536722"/>
                  <a:pt x="3843719" y="1521863"/>
                  <a:pt x="3860482" y="1512528"/>
                </a:cubicBezTo>
                <a:cubicBezTo>
                  <a:pt x="3897249" y="1491954"/>
                  <a:pt x="3922300" y="1463474"/>
                  <a:pt x="3930491" y="1421469"/>
                </a:cubicBezTo>
                <a:cubicBezTo>
                  <a:pt x="3929348" y="1419088"/>
                  <a:pt x="3929729" y="1416992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31730" y="1415183"/>
                  <a:pt x="3931730" y="1415183"/>
                  <a:pt x="3931730" y="1415183"/>
                </a:cubicBezTo>
                <a:cubicBezTo>
                  <a:pt x="3963734" y="1355461"/>
                  <a:pt x="4019264" y="1367462"/>
                  <a:pt x="4071461" y="1369272"/>
                </a:cubicBezTo>
                <a:cubicBezTo>
                  <a:pt x="4078605" y="1368415"/>
                  <a:pt x="4085844" y="1367462"/>
                  <a:pt x="4092988" y="1366605"/>
                </a:cubicBezTo>
                <a:cubicBezTo>
                  <a:pt x="4121563" y="1336983"/>
                  <a:pt x="4160901" y="1361652"/>
                  <a:pt x="4189381" y="1350127"/>
                </a:cubicBezTo>
                <a:cubicBezTo>
                  <a:pt x="4158615" y="1307360"/>
                  <a:pt x="4124135" y="1337840"/>
                  <a:pt x="4088892" y="1344412"/>
                </a:cubicBezTo>
                <a:cubicBezTo>
                  <a:pt x="4065556" y="1348794"/>
                  <a:pt x="4040791" y="1345269"/>
                  <a:pt x="4010597" y="1345269"/>
                </a:cubicBezTo>
                <a:cubicBezTo>
                  <a:pt x="4023360" y="1334411"/>
                  <a:pt x="4032218" y="1327077"/>
                  <a:pt x="4040981" y="1319647"/>
                </a:cubicBezTo>
                <a:cubicBezTo>
                  <a:pt x="4038314" y="1317075"/>
                  <a:pt x="4035743" y="1314504"/>
                  <a:pt x="4033076" y="1312027"/>
                </a:cubicBezTo>
                <a:cubicBezTo>
                  <a:pt x="3988499" y="1353270"/>
                  <a:pt x="3912013" y="1360509"/>
                  <a:pt x="3903250" y="1440329"/>
                </a:cubicBezTo>
                <a:cubicBezTo>
                  <a:pt x="3902774" y="1444520"/>
                  <a:pt x="3897249" y="1448616"/>
                  <a:pt x="3893344" y="1451854"/>
                </a:cubicBezTo>
                <a:cubicBezTo>
                  <a:pt x="3861149" y="1479286"/>
                  <a:pt x="3826478" y="1502908"/>
                  <a:pt x="3787045" y="1523387"/>
                </a:cubicBezTo>
                <a:cubicBezTo>
                  <a:pt x="3790664" y="1452902"/>
                  <a:pt x="3794951" y="1385750"/>
                  <a:pt x="3797141" y="1318599"/>
                </a:cubicBezTo>
                <a:cubicBezTo>
                  <a:pt x="3797713" y="1300597"/>
                  <a:pt x="3807238" y="1290215"/>
                  <a:pt x="3817906" y="1278880"/>
                </a:cubicBezTo>
                <a:cubicBezTo>
                  <a:pt x="3839432" y="1256020"/>
                  <a:pt x="3859816" y="1232398"/>
                  <a:pt x="3869627" y="1191822"/>
                </a:cubicBezTo>
                <a:cubicBezTo>
                  <a:pt x="3845528" y="1223921"/>
                  <a:pt x="3830384" y="1252591"/>
                  <a:pt x="3792855" y="1267736"/>
                </a:cubicBezTo>
                <a:cubicBezTo>
                  <a:pt x="3792855" y="1215253"/>
                  <a:pt x="3792855" y="1167723"/>
                  <a:pt x="3792855" y="1120193"/>
                </a:cubicBezTo>
                <a:cubicBezTo>
                  <a:pt x="3780282" y="1162104"/>
                  <a:pt x="3787807" y="1206109"/>
                  <a:pt x="3771138" y="1247257"/>
                </a:cubicBezTo>
                <a:cubicBezTo>
                  <a:pt x="3742278" y="1241256"/>
                  <a:pt x="3722751" y="1222397"/>
                  <a:pt x="3699986" y="1208490"/>
                </a:cubicBezTo>
                <a:cubicBezTo>
                  <a:pt x="3711607" y="1231541"/>
                  <a:pt x="3725799" y="1251067"/>
                  <a:pt x="3751421" y="1261068"/>
                </a:cubicBezTo>
                <a:cubicBezTo>
                  <a:pt x="3763899" y="1265926"/>
                  <a:pt x="3775805" y="1271641"/>
                  <a:pt x="3773900" y="1291739"/>
                </a:cubicBezTo>
                <a:cubicBezTo>
                  <a:pt x="3762851" y="1405182"/>
                  <a:pt x="3753612" y="1518815"/>
                  <a:pt x="3744182" y="1632353"/>
                </a:cubicBezTo>
                <a:cubicBezTo>
                  <a:pt x="3743039" y="1646640"/>
                  <a:pt x="3735991" y="1656737"/>
                  <a:pt x="3725894" y="1665214"/>
                </a:cubicBezTo>
                <a:cubicBezTo>
                  <a:pt x="3682270" y="1701504"/>
                  <a:pt x="3638455" y="1737604"/>
                  <a:pt x="3594164" y="1774275"/>
                </a:cubicBezTo>
                <a:cubicBezTo>
                  <a:pt x="3583781" y="1758178"/>
                  <a:pt x="3575495" y="1743700"/>
                  <a:pt x="3565589" y="1730460"/>
                </a:cubicBezTo>
                <a:cubicBezTo>
                  <a:pt x="3554825" y="1715982"/>
                  <a:pt x="3541681" y="1703314"/>
                  <a:pt x="3531203" y="1688645"/>
                </a:cubicBezTo>
                <a:cubicBezTo>
                  <a:pt x="3513773" y="1664357"/>
                  <a:pt x="3518059" y="1570631"/>
                  <a:pt x="3540919" y="1557772"/>
                </a:cubicBezTo>
                <a:cubicBezTo>
                  <a:pt x="3584257" y="1533198"/>
                  <a:pt x="3604260" y="1477286"/>
                  <a:pt x="3661410" y="1472237"/>
                </a:cubicBezTo>
                <a:cubicBezTo>
                  <a:pt x="3633407" y="1477286"/>
                  <a:pt x="3599117" y="1460427"/>
                  <a:pt x="3583972" y="1502813"/>
                </a:cubicBezTo>
                <a:cubicBezTo>
                  <a:pt x="3578638" y="1517862"/>
                  <a:pt x="3557778" y="1530245"/>
                  <a:pt x="3535013" y="1533388"/>
                </a:cubicBezTo>
                <a:cubicBezTo>
                  <a:pt x="3535394" y="1485191"/>
                  <a:pt x="3529013" y="1438233"/>
                  <a:pt x="3541300" y="1386417"/>
                </a:cubicBezTo>
                <a:cubicBezTo>
                  <a:pt x="3527012" y="1404705"/>
                  <a:pt x="3519964" y="1420136"/>
                  <a:pt x="3519297" y="1437090"/>
                </a:cubicBezTo>
                <a:cubicBezTo>
                  <a:pt x="3518440" y="1460331"/>
                  <a:pt x="3519773" y="1483763"/>
                  <a:pt x="3520249" y="1507099"/>
                </a:cubicBezTo>
                <a:cubicBezTo>
                  <a:pt x="3520536" y="1521767"/>
                  <a:pt x="3515487" y="1532816"/>
                  <a:pt x="3500628" y="1520624"/>
                </a:cubicBezTo>
                <a:cubicBezTo>
                  <a:pt x="3469005" y="1494812"/>
                  <a:pt x="3415761" y="1498050"/>
                  <a:pt x="3399092" y="1451378"/>
                </a:cubicBezTo>
                <a:cubicBezTo>
                  <a:pt x="3404521" y="1474047"/>
                  <a:pt x="3404616" y="1498336"/>
                  <a:pt x="3432715" y="1508528"/>
                </a:cubicBezTo>
                <a:cubicBezTo>
                  <a:pt x="3509010" y="1536150"/>
                  <a:pt x="3520916" y="1554248"/>
                  <a:pt x="3500723" y="1618923"/>
                </a:cubicBezTo>
                <a:cubicBezTo>
                  <a:pt x="3486531" y="1664452"/>
                  <a:pt x="3491674" y="1704076"/>
                  <a:pt x="3530061" y="1738175"/>
                </a:cubicBezTo>
                <a:cubicBezTo>
                  <a:pt x="3553968" y="1759416"/>
                  <a:pt x="3570923" y="1786182"/>
                  <a:pt x="3545681" y="1819329"/>
                </a:cubicBezTo>
                <a:cubicBezTo>
                  <a:pt x="3543205" y="1822567"/>
                  <a:pt x="3543872" y="1829711"/>
                  <a:pt x="3545300" y="1834283"/>
                </a:cubicBezTo>
                <a:cubicBezTo>
                  <a:pt x="3559397" y="1879336"/>
                  <a:pt x="3539395" y="1910197"/>
                  <a:pt x="3506248" y="1938486"/>
                </a:cubicBezTo>
                <a:cubicBezTo>
                  <a:pt x="3482816" y="1958489"/>
                  <a:pt x="3463386" y="1983158"/>
                  <a:pt x="3442049" y="2005637"/>
                </a:cubicBezTo>
                <a:cubicBezTo>
                  <a:pt x="3408236" y="2041261"/>
                  <a:pt x="3393948" y="2083552"/>
                  <a:pt x="3393948" y="2132606"/>
                </a:cubicBezTo>
                <a:cubicBezTo>
                  <a:pt x="3394043" y="2213092"/>
                  <a:pt x="3393377" y="2293388"/>
                  <a:pt x="3398615" y="2373779"/>
                </a:cubicBezTo>
                <a:cubicBezTo>
                  <a:pt x="3400616" y="2404068"/>
                  <a:pt x="3398901" y="2434644"/>
                  <a:pt x="3398901" y="2476077"/>
                </a:cubicBezTo>
                <a:cubicBezTo>
                  <a:pt x="3355562" y="2403878"/>
                  <a:pt x="3310699" y="2343108"/>
                  <a:pt x="3280886" y="2275767"/>
                </a:cubicBezTo>
                <a:cubicBezTo>
                  <a:pt x="3250502" y="2206996"/>
                  <a:pt x="3234881" y="2131749"/>
                  <a:pt x="3212782" y="2059358"/>
                </a:cubicBezTo>
                <a:cubicBezTo>
                  <a:pt x="3210401" y="2075741"/>
                  <a:pt x="3212973" y="2090886"/>
                  <a:pt x="3214688" y="2106222"/>
                </a:cubicBezTo>
                <a:cubicBezTo>
                  <a:pt x="3230023" y="2237952"/>
                  <a:pt x="3251645" y="2367492"/>
                  <a:pt x="3335179" y="2477220"/>
                </a:cubicBezTo>
                <a:cubicBezTo>
                  <a:pt x="3392234" y="2552182"/>
                  <a:pt x="3405473" y="2640860"/>
                  <a:pt x="3412712" y="2731633"/>
                </a:cubicBezTo>
                <a:cubicBezTo>
                  <a:pt x="3402997" y="2705535"/>
                  <a:pt x="3385661" y="2679436"/>
                  <a:pt x="3360230" y="2679436"/>
                </a:cubicBezTo>
                <a:cubicBezTo>
                  <a:pt x="3330607" y="2679436"/>
                  <a:pt x="3311843" y="2661815"/>
                  <a:pt x="3287744" y="2654671"/>
                </a:cubicBezTo>
                <a:cubicBezTo>
                  <a:pt x="3250882" y="2643717"/>
                  <a:pt x="3252883" y="2624477"/>
                  <a:pt x="3271742" y="2601426"/>
                </a:cubicBezTo>
                <a:cubicBezTo>
                  <a:pt x="3288411" y="2581043"/>
                  <a:pt x="3288887" y="2564469"/>
                  <a:pt x="3268504" y="2548467"/>
                </a:cubicBezTo>
                <a:cubicBezTo>
                  <a:pt x="3248406" y="2532751"/>
                  <a:pt x="3226784" y="2522178"/>
                  <a:pt x="3200781" y="2535513"/>
                </a:cubicBezTo>
                <a:cubicBezTo>
                  <a:pt x="3190685" y="2540657"/>
                  <a:pt x="3187827" y="2548944"/>
                  <a:pt x="3193447" y="2557897"/>
                </a:cubicBezTo>
                <a:cubicBezTo>
                  <a:pt x="3198876" y="2566374"/>
                  <a:pt x="3207068" y="2571708"/>
                  <a:pt x="3213545" y="2558088"/>
                </a:cubicBezTo>
                <a:cubicBezTo>
                  <a:pt x="3220307" y="2543895"/>
                  <a:pt x="3230594" y="2548467"/>
                  <a:pt x="3239357" y="2553897"/>
                </a:cubicBezTo>
                <a:cubicBezTo>
                  <a:pt x="3248787" y="2559707"/>
                  <a:pt x="3246025" y="2569613"/>
                  <a:pt x="3243358" y="2578376"/>
                </a:cubicBezTo>
                <a:cubicBezTo>
                  <a:pt x="3230404" y="2620953"/>
                  <a:pt x="3165253" y="2657719"/>
                  <a:pt x="3121724" y="2647146"/>
                </a:cubicBezTo>
                <a:cubicBezTo>
                  <a:pt x="3071813" y="2635050"/>
                  <a:pt x="3052763" y="2642670"/>
                  <a:pt x="3027140" y="2686294"/>
                </a:cubicBezTo>
                <a:cubicBezTo>
                  <a:pt x="2997327" y="2737158"/>
                  <a:pt x="2991612" y="2790593"/>
                  <a:pt x="3009995" y="2846886"/>
                </a:cubicBezTo>
                <a:cubicBezTo>
                  <a:pt x="3012281" y="2853839"/>
                  <a:pt x="3019711" y="2866031"/>
                  <a:pt x="3007424" y="2869936"/>
                </a:cubicBezTo>
                <a:cubicBezTo>
                  <a:pt x="2998470" y="2872794"/>
                  <a:pt x="2984945" y="2872413"/>
                  <a:pt x="2977801" y="2867364"/>
                </a:cubicBezTo>
                <a:cubicBezTo>
                  <a:pt x="2967133" y="2859744"/>
                  <a:pt x="2973800" y="2845647"/>
                  <a:pt x="2975039" y="2834503"/>
                </a:cubicBezTo>
                <a:cubicBezTo>
                  <a:pt x="2989898" y="2700677"/>
                  <a:pt x="3004852" y="2566946"/>
                  <a:pt x="3019997" y="2433215"/>
                </a:cubicBezTo>
                <a:cubicBezTo>
                  <a:pt x="3042476" y="2235095"/>
                  <a:pt x="3066193" y="2037165"/>
                  <a:pt x="3086767" y="1838855"/>
                </a:cubicBezTo>
                <a:cubicBezTo>
                  <a:pt x="3090291" y="1805232"/>
                  <a:pt x="3102007" y="1798088"/>
                  <a:pt x="3131915" y="1801898"/>
                </a:cubicBezTo>
                <a:cubicBezTo>
                  <a:pt x="3144679" y="1803517"/>
                  <a:pt x="3164110" y="1812280"/>
                  <a:pt x="3167539" y="1785991"/>
                </a:cubicBezTo>
                <a:cubicBezTo>
                  <a:pt x="3177349" y="1710267"/>
                  <a:pt x="3188303" y="1634734"/>
                  <a:pt x="3198590" y="1559106"/>
                </a:cubicBezTo>
                <a:cubicBezTo>
                  <a:pt x="3209830" y="1475762"/>
                  <a:pt x="3220593" y="1392323"/>
                  <a:pt x="3232118" y="1309074"/>
                </a:cubicBezTo>
                <a:cubicBezTo>
                  <a:pt x="3234690" y="1290500"/>
                  <a:pt x="3240500" y="1277070"/>
                  <a:pt x="3264694" y="1288500"/>
                </a:cubicBezTo>
                <a:cubicBezTo>
                  <a:pt x="3308414" y="1308979"/>
                  <a:pt x="3337465" y="1284500"/>
                  <a:pt x="3364611" y="1253734"/>
                </a:cubicBezTo>
                <a:cubicBezTo>
                  <a:pt x="3383852" y="1231922"/>
                  <a:pt x="3383852" y="1211919"/>
                  <a:pt x="3362420" y="1193250"/>
                </a:cubicBezTo>
                <a:cubicBezTo>
                  <a:pt x="3341084" y="1174581"/>
                  <a:pt x="3321272" y="1177724"/>
                  <a:pt x="3303175" y="1200013"/>
                </a:cubicBezTo>
                <a:cubicBezTo>
                  <a:pt x="3317653" y="1208490"/>
                  <a:pt x="3340322" y="1196965"/>
                  <a:pt x="3344609" y="1216682"/>
                </a:cubicBezTo>
                <a:cubicBezTo>
                  <a:pt x="3347752" y="1230779"/>
                  <a:pt x="3332512" y="1241066"/>
                  <a:pt x="3322415" y="1251162"/>
                </a:cubicBezTo>
                <a:cubicBezTo>
                  <a:pt x="3311366" y="1262307"/>
                  <a:pt x="3300984" y="1261640"/>
                  <a:pt x="3288125" y="1252877"/>
                </a:cubicBezTo>
                <a:cubicBezTo>
                  <a:pt x="3269552" y="1240304"/>
                  <a:pt x="3252407" y="1227636"/>
                  <a:pt x="3244596" y="1205252"/>
                </a:cubicBezTo>
                <a:cubicBezTo>
                  <a:pt x="3234881" y="1177248"/>
                  <a:pt x="3223736" y="1149816"/>
                  <a:pt x="3213640" y="1122003"/>
                </a:cubicBezTo>
                <a:cubicBezTo>
                  <a:pt x="3171444" y="1006084"/>
                  <a:pt x="3129344" y="890165"/>
                  <a:pt x="3087529" y="775103"/>
                </a:cubicBezTo>
                <a:cubicBezTo>
                  <a:pt x="3078480" y="775579"/>
                  <a:pt x="3076289" y="780056"/>
                  <a:pt x="3073337" y="784437"/>
                </a:cubicBezTo>
                <a:cubicBezTo>
                  <a:pt x="2989136" y="908262"/>
                  <a:pt x="2904744" y="1031992"/>
                  <a:pt x="2820162" y="1155626"/>
                </a:cubicBezTo>
                <a:cubicBezTo>
                  <a:pt x="2809304" y="1171438"/>
                  <a:pt x="2800445" y="1191345"/>
                  <a:pt x="2779300" y="1194870"/>
                </a:cubicBezTo>
                <a:cubicBezTo>
                  <a:pt x="2758249" y="1198394"/>
                  <a:pt x="2735580" y="1204204"/>
                  <a:pt x="2715673" y="1190774"/>
                </a:cubicBezTo>
                <a:cubicBezTo>
                  <a:pt x="2707481" y="1185249"/>
                  <a:pt x="2707196" y="1175629"/>
                  <a:pt x="2711768" y="1166199"/>
                </a:cubicBezTo>
                <a:cubicBezTo>
                  <a:pt x="2724150" y="1140863"/>
                  <a:pt x="2747963" y="1154864"/>
                  <a:pt x="2768346" y="1150293"/>
                </a:cubicBezTo>
                <a:cubicBezTo>
                  <a:pt x="2753297" y="1128671"/>
                  <a:pt x="2737866" y="1117717"/>
                  <a:pt x="2712815" y="1133243"/>
                </a:cubicBezTo>
                <a:cubicBezTo>
                  <a:pt x="2691956" y="1146197"/>
                  <a:pt x="2666429" y="1155150"/>
                  <a:pt x="2674430" y="1187631"/>
                </a:cubicBezTo>
                <a:cubicBezTo>
                  <a:pt x="2680621" y="1212586"/>
                  <a:pt x="2683859" y="1240399"/>
                  <a:pt x="2720436" y="1238685"/>
                </a:cubicBezTo>
                <a:cubicBezTo>
                  <a:pt x="2737295" y="1237923"/>
                  <a:pt x="2754249" y="1239637"/>
                  <a:pt x="2771013" y="1238589"/>
                </a:cubicBezTo>
                <a:cubicBezTo>
                  <a:pt x="2787301" y="1237541"/>
                  <a:pt x="2796064" y="1241828"/>
                  <a:pt x="2793016" y="1260020"/>
                </a:cubicBezTo>
                <a:cubicBezTo>
                  <a:pt x="2785586" y="1303359"/>
                  <a:pt x="2778157" y="1346793"/>
                  <a:pt x="2771489" y="1390227"/>
                </a:cubicBezTo>
                <a:cubicBezTo>
                  <a:pt x="2769489" y="1403467"/>
                  <a:pt x="2764250" y="1411849"/>
                  <a:pt x="2750534" y="1414135"/>
                </a:cubicBezTo>
                <a:cubicBezTo>
                  <a:pt x="2716054" y="1419660"/>
                  <a:pt x="2681573" y="1425184"/>
                  <a:pt x="2647093" y="1431090"/>
                </a:cubicBezTo>
                <a:cubicBezTo>
                  <a:pt x="2625281" y="1434804"/>
                  <a:pt x="2615565" y="1428804"/>
                  <a:pt x="2612612" y="1403943"/>
                </a:cubicBezTo>
                <a:cubicBezTo>
                  <a:pt x="2591276" y="1222587"/>
                  <a:pt x="2566702" y="1041707"/>
                  <a:pt x="2554415" y="859399"/>
                </a:cubicBezTo>
                <a:cubicBezTo>
                  <a:pt x="2553176" y="841587"/>
                  <a:pt x="2556129" y="828633"/>
                  <a:pt x="2573941" y="817584"/>
                </a:cubicBezTo>
                <a:cubicBezTo>
                  <a:pt x="2601373" y="800534"/>
                  <a:pt x="2624899" y="777579"/>
                  <a:pt x="2644236" y="751100"/>
                </a:cubicBezTo>
                <a:cubicBezTo>
                  <a:pt x="2670334" y="715381"/>
                  <a:pt x="2659952" y="682805"/>
                  <a:pt x="2613470" y="653754"/>
                </a:cubicBezTo>
                <a:cubicBezTo>
                  <a:pt x="2572988" y="628418"/>
                  <a:pt x="2554319" y="634514"/>
                  <a:pt x="2529364" y="683758"/>
                </a:cubicBezTo>
                <a:cubicBezTo>
                  <a:pt x="2536317" y="680329"/>
                  <a:pt x="2540603" y="678519"/>
                  <a:pt x="2544699" y="676138"/>
                </a:cubicBezTo>
                <a:cubicBezTo>
                  <a:pt x="2571655" y="660517"/>
                  <a:pt x="2585847" y="682139"/>
                  <a:pt x="2600230" y="697093"/>
                </a:cubicBezTo>
                <a:cubicBezTo>
                  <a:pt x="2618328" y="715857"/>
                  <a:pt x="2601849" y="730145"/>
                  <a:pt x="2589562" y="743099"/>
                </a:cubicBezTo>
                <a:cubicBezTo>
                  <a:pt x="2545366" y="789295"/>
                  <a:pt x="2514219" y="787580"/>
                  <a:pt x="2474500" y="737765"/>
                </a:cubicBezTo>
                <a:cubicBezTo>
                  <a:pt x="2405158" y="650801"/>
                  <a:pt x="2343722" y="558218"/>
                  <a:pt x="2280952" y="466683"/>
                </a:cubicBezTo>
                <a:cubicBezTo>
                  <a:pt x="2245138" y="414486"/>
                  <a:pt x="2209514" y="362194"/>
                  <a:pt x="2175986" y="308568"/>
                </a:cubicBezTo>
                <a:cubicBezTo>
                  <a:pt x="2164747" y="290566"/>
                  <a:pt x="2142077" y="268182"/>
                  <a:pt x="2162651" y="246846"/>
                </a:cubicBezTo>
                <a:cubicBezTo>
                  <a:pt x="2182463" y="226367"/>
                  <a:pt x="2195322" y="202555"/>
                  <a:pt x="2208467" y="176552"/>
                </a:cubicBezTo>
                <a:cubicBezTo>
                  <a:pt x="2233136" y="214175"/>
                  <a:pt x="2240471" y="214366"/>
                  <a:pt x="2266188" y="181409"/>
                </a:cubicBezTo>
                <a:cubicBezTo>
                  <a:pt x="2268474" y="178457"/>
                  <a:pt x="2271236" y="175504"/>
                  <a:pt x="2274380" y="173504"/>
                </a:cubicBezTo>
                <a:cubicBezTo>
                  <a:pt x="2286572" y="165788"/>
                  <a:pt x="2304955" y="153406"/>
                  <a:pt x="2289429" y="142071"/>
                </a:cubicBezTo>
                <a:cubicBezTo>
                  <a:pt x="2270665" y="128355"/>
                  <a:pt x="2245900" y="88255"/>
                  <a:pt x="2228374" y="109686"/>
                </a:cubicBezTo>
                <a:cubicBezTo>
                  <a:pt x="2193131" y="152739"/>
                  <a:pt x="2180844" y="115115"/>
                  <a:pt x="2159699" y="101780"/>
                </a:cubicBezTo>
                <a:cubicBezTo>
                  <a:pt x="2153317" y="97780"/>
                  <a:pt x="2146173" y="93589"/>
                  <a:pt x="2138934" y="92446"/>
                </a:cubicBezTo>
                <a:cubicBezTo>
                  <a:pt x="2116074" y="88826"/>
                  <a:pt x="2111026" y="80540"/>
                  <a:pt x="2127885" y="62347"/>
                </a:cubicBezTo>
                <a:cubicBezTo>
                  <a:pt x="2144363" y="44630"/>
                  <a:pt x="2136077" y="30629"/>
                  <a:pt x="2117503" y="23199"/>
                </a:cubicBezTo>
                <a:cubicBezTo>
                  <a:pt x="2107692" y="19294"/>
                  <a:pt x="2098929" y="16055"/>
                  <a:pt x="2091500" y="8245"/>
                </a:cubicBezTo>
                <a:cubicBezTo>
                  <a:pt x="2077022" y="-6900"/>
                  <a:pt x="2065782" y="720"/>
                  <a:pt x="2058257" y="15770"/>
                </a:cubicBezTo>
                <a:cubicBezTo>
                  <a:pt x="2053114" y="25961"/>
                  <a:pt x="2050923" y="37201"/>
                  <a:pt x="2043779" y="47107"/>
                </a:cubicBezTo>
                <a:cubicBezTo>
                  <a:pt x="2029492" y="66824"/>
                  <a:pt x="2035778" y="81492"/>
                  <a:pt x="2059400" y="86636"/>
                </a:cubicBezTo>
                <a:cubicBezTo>
                  <a:pt x="2068163" y="88541"/>
                  <a:pt x="2083594" y="89779"/>
                  <a:pt x="2073307" y="99304"/>
                </a:cubicBezTo>
                <a:cubicBezTo>
                  <a:pt x="2053495" y="117592"/>
                  <a:pt x="2041970" y="139499"/>
                  <a:pt x="2030540" y="162455"/>
                </a:cubicBezTo>
                <a:cubicBezTo>
                  <a:pt x="2026349" y="170837"/>
                  <a:pt x="2015014" y="172170"/>
                  <a:pt x="2010442" y="167503"/>
                </a:cubicBezTo>
                <a:cubicBezTo>
                  <a:pt x="1975866" y="132260"/>
                  <a:pt x="1965579" y="164074"/>
                  <a:pt x="1948720" y="186743"/>
                </a:cubicBezTo>
                <a:cubicBezTo>
                  <a:pt x="1937671" y="201507"/>
                  <a:pt x="1928717" y="217890"/>
                  <a:pt x="1948244" y="223796"/>
                </a:cubicBezTo>
                <a:cubicBezTo>
                  <a:pt x="1970246" y="230463"/>
                  <a:pt x="1998250" y="270373"/>
                  <a:pt x="2013490" y="240369"/>
                </a:cubicBezTo>
                <a:cubicBezTo>
                  <a:pt x="2037874" y="192268"/>
                  <a:pt x="2048256" y="224081"/>
                  <a:pt x="2065782" y="239607"/>
                </a:cubicBezTo>
                <a:cubicBezTo>
                  <a:pt x="2070449" y="243703"/>
                  <a:pt x="2076831" y="246560"/>
                  <a:pt x="2082927" y="248275"/>
                </a:cubicBezTo>
                <a:cubicBezTo>
                  <a:pt x="2124456" y="259800"/>
                  <a:pt x="2128933" y="294662"/>
                  <a:pt x="2120837" y="325237"/>
                </a:cubicBezTo>
                <a:cubicBezTo>
                  <a:pt x="2077593" y="488591"/>
                  <a:pt x="2036826" y="652802"/>
                  <a:pt x="1981581" y="812726"/>
                </a:cubicBezTo>
                <a:cubicBezTo>
                  <a:pt x="1963960" y="863495"/>
                  <a:pt x="1939957" y="911215"/>
                  <a:pt x="1882616" y="929027"/>
                </a:cubicBezTo>
                <a:cubicBezTo>
                  <a:pt x="1851946" y="938552"/>
                  <a:pt x="1825181" y="931217"/>
                  <a:pt x="1808988" y="902928"/>
                </a:cubicBezTo>
                <a:cubicBezTo>
                  <a:pt x="1793081" y="875020"/>
                  <a:pt x="1812036" y="856732"/>
                  <a:pt x="1832420" y="841111"/>
                </a:cubicBezTo>
                <a:cubicBezTo>
                  <a:pt x="1837468" y="837206"/>
                  <a:pt x="1844516" y="836063"/>
                  <a:pt x="1841183" y="827395"/>
                </a:cubicBezTo>
                <a:cubicBezTo>
                  <a:pt x="1790891" y="818727"/>
                  <a:pt x="1757648" y="841587"/>
                  <a:pt x="1754029" y="887593"/>
                </a:cubicBezTo>
                <a:cubicBezTo>
                  <a:pt x="1749743" y="941219"/>
                  <a:pt x="1795367" y="993035"/>
                  <a:pt x="1849279" y="994940"/>
                </a:cubicBezTo>
                <a:cubicBezTo>
                  <a:pt x="1889189" y="996368"/>
                  <a:pt x="1925669" y="983129"/>
                  <a:pt x="1960721" y="965888"/>
                </a:cubicBezTo>
                <a:cubicBezTo>
                  <a:pt x="1978819" y="957030"/>
                  <a:pt x="1987201" y="956363"/>
                  <a:pt x="1989487" y="981033"/>
                </a:cubicBezTo>
                <a:cubicBezTo>
                  <a:pt x="1996345" y="1057138"/>
                  <a:pt x="2005298" y="1132957"/>
                  <a:pt x="2014252" y="1208871"/>
                </a:cubicBezTo>
                <a:cubicBezTo>
                  <a:pt x="2016919" y="1231731"/>
                  <a:pt x="2013585" y="1241066"/>
                  <a:pt x="1986439" y="1234874"/>
                </a:cubicBezTo>
                <a:cubicBezTo>
                  <a:pt x="1916335" y="1218968"/>
                  <a:pt x="1905286" y="1228779"/>
                  <a:pt x="1905857" y="1298216"/>
                </a:cubicBezTo>
                <a:cubicBezTo>
                  <a:pt x="1906238" y="1340126"/>
                  <a:pt x="1912906" y="1344221"/>
                  <a:pt x="1954816" y="1327172"/>
                </a:cubicBezTo>
                <a:cubicBezTo>
                  <a:pt x="1944529" y="1320981"/>
                  <a:pt x="1927574" y="1320599"/>
                  <a:pt x="1931670" y="1302788"/>
                </a:cubicBezTo>
                <a:cubicBezTo>
                  <a:pt x="1934909" y="1288215"/>
                  <a:pt x="1921764" y="1266783"/>
                  <a:pt x="1946720" y="1260878"/>
                </a:cubicBezTo>
                <a:cubicBezTo>
                  <a:pt x="1971104" y="1255163"/>
                  <a:pt x="2021015" y="1281642"/>
                  <a:pt x="2022062" y="1300787"/>
                </a:cubicBezTo>
                <a:cubicBezTo>
                  <a:pt x="2023967" y="1336411"/>
                  <a:pt x="2009108" y="1366891"/>
                  <a:pt x="1975866" y="1378035"/>
                </a:cubicBezTo>
                <a:cubicBezTo>
                  <a:pt x="1945576" y="1388227"/>
                  <a:pt x="1912239" y="1408039"/>
                  <a:pt x="1880902" y="1370415"/>
                </a:cubicBezTo>
                <a:cubicBezTo>
                  <a:pt x="1828800" y="1307931"/>
                  <a:pt x="1772793" y="1248781"/>
                  <a:pt x="1718120" y="1188393"/>
                </a:cubicBezTo>
                <a:cubicBezTo>
                  <a:pt x="1636776" y="1098667"/>
                  <a:pt x="1555242" y="1009132"/>
                  <a:pt x="1472089" y="917787"/>
                </a:cubicBezTo>
                <a:cubicBezTo>
                  <a:pt x="1467707" y="929693"/>
                  <a:pt x="1463802" y="937980"/>
                  <a:pt x="1461707" y="946743"/>
                </a:cubicBezTo>
                <a:cubicBezTo>
                  <a:pt x="1417320" y="1123241"/>
                  <a:pt x="1371505" y="1299454"/>
                  <a:pt x="1329976" y="1476619"/>
                </a:cubicBezTo>
                <a:cubicBezTo>
                  <a:pt x="1317212" y="1531292"/>
                  <a:pt x="1287209" y="1565297"/>
                  <a:pt x="1239393" y="1588442"/>
                </a:cubicBezTo>
                <a:cubicBezTo>
                  <a:pt x="1203960" y="1605587"/>
                  <a:pt x="1174147" y="1590824"/>
                  <a:pt x="1145381" y="1572155"/>
                </a:cubicBezTo>
                <a:cubicBezTo>
                  <a:pt x="1128617" y="1561296"/>
                  <a:pt x="1136714" y="1546342"/>
                  <a:pt x="1143191" y="1534150"/>
                </a:cubicBezTo>
                <a:cubicBezTo>
                  <a:pt x="1153859" y="1513957"/>
                  <a:pt x="1162145" y="1491383"/>
                  <a:pt x="1184339" y="1479858"/>
                </a:cubicBezTo>
                <a:cubicBezTo>
                  <a:pt x="1185482" y="1479286"/>
                  <a:pt x="1188911" y="1481953"/>
                  <a:pt x="1190530" y="1483763"/>
                </a:cubicBezTo>
                <a:cubicBezTo>
                  <a:pt x="1205008" y="1499574"/>
                  <a:pt x="1231106" y="1509957"/>
                  <a:pt x="1217105" y="1540627"/>
                </a:cubicBezTo>
                <a:cubicBezTo>
                  <a:pt x="1228820" y="1528054"/>
                  <a:pt x="1259396" y="1528435"/>
                  <a:pt x="1242251" y="1499384"/>
                </a:cubicBezTo>
                <a:cubicBezTo>
                  <a:pt x="1206151" y="1437948"/>
                  <a:pt x="1166146" y="1435662"/>
                  <a:pt x="1126903" y="1492812"/>
                </a:cubicBezTo>
                <a:cubicBezTo>
                  <a:pt x="1119664" y="1503384"/>
                  <a:pt x="1114235" y="1515386"/>
                  <a:pt x="1106805" y="1525863"/>
                </a:cubicBezTo>
                <a:cubicBezTo>
                  <a:pt x="1083755" y="1558153"/>
                  <a:pt x="1088327" y="1589490"/>
                  <a:pt x="1118521" y="1610826"/>
                </a:cubicBezTo>
                <a:cubicBezTo>
                  <a:pt x="1154906" y="1636544"/>
                  <a:pt x="1135285" y="1648545"/>
                  <a:pt x="1112425" y="1665214"/>
                </a:cubicBezTo>
                <a:cubicBezTo>
                  <a:pt x="1097280" y="1676263"/>
                  <a:pt x="1080421" y="1680740"/>
                  <a:pt x="1063276" y="1686169"/>
                </a:cubicBezTo>
                <a:cubicBezTo>
                  <a:pt x="1044226" y="1692170"/>
                  <a:pt x="1030986" y="1689408"/>
                  <a:pt x="1029081" y="1660070"/>
                </a:cubicBezTo>
                <a:cubicBezTo>
                  <a:pt x="992124" y="1725603"/>
                  <a:pt x="930116" y="1752654"/>
                  <a:pt x="884396" y="1797421"/>
                </a:cubicBezTo>
                <a:cubicBezTo>
                  <a:pt x="841343" y="1834187"/>
                  <a:pt x="799243" y="1872192"/>
                  <a:pt x="754952" y="1907435"/>
                </a:cubicBezTo>
                <a:cubicBezTo>
                  <a:pt x="723043" y="1932866"/>
                  <a:pt x="711613" y="1965728"/>
                  <a:pt x="705707" y="2004113"/>
                </a:cubicBezTo>
                <a:cubicBezTo>
                  <a:pt x="692277" y="2090696"/>
                  <a:pt x="668179" y="2174230"/>
                  <a:pt x="623221" y="2260908"/>
                </a:cubicBezTo>
                <a:cubicBezTo>
                  <a:pt x="605600" y="2180231"/>
                  <a:pt x="585407" y="2108508"/>
                  <a:pt x="575691" y="2035546"/>
                </a:cubicBezTo>
                <a:cubicBezTo>
                  <a:pt x="569309" y="1987635"/>
                  <a:pt x="602171" y="1945249"/>
                  <a:pt x="618173" y="1900672"/>
                </a:cubicBezTo>
                <a:cubicBezTo>
                  <a:pt x="635127" y="1853428"/>
                  <a:pt x="656654" y="1807994"/>
                  <a:pt x="675132" y="1761321"/>
                </a:cubicBezTo>
                <a:cubicBezTo>
                  <a:pt x="689229" y="1725698"/>
                  <a:pt x="721614" y="1710934"/>
                  <a:pt x="750761" y="1692646"/>
                </a:cubicBezTo>
                <a:cubicBezTo>
                  <a:pt x="789051" y="1668643"/>
                  <a:pt x="829342" y="1647307"/>
                  <a:pt x="848963" y="1601682"/>
                </a:cubicBezTo>
                <a:cubicBezTo>
                  <a:pt x="805053" y="1642068"/>
                  <a:pt x="757428" y="1676739"/>
                  <a:pt x="699230" y="1700457"/>
                </a:cubicBezTo>
                <a:cubicBezTo>
                  <a:pt x="705136" y="1609493"/>
                  <a:pt x="723805" y="1525863"/>
                  <a:pt x="782860" y="1455569"/>
                </a:cubicBezTo>
                <a:cubicBezTo>
                  <a:pt x="797623" y="1437948"/>
                  <a:pt x="819531" y="1433566"/>
                  <a:pt x="838391" y="1423755"/>
                </a:cubicBezTo>
                <a:cubicBezTo>
                  <a:pt x="852011" y="1414897"/>
                  <a:pt x="865346" y="1405562"/>
                  <a:pt x="879348" y="1397371"/>
                </a:cubicBezTo>
                <a:cubicBezTo>
                  <a:pt x="923258" y="1371368"/>
                  <a:pt x="935165" y="1358890"/>
                  <a:pt x="949452" y="1313741"/>
                </a:cubicBezTo>
                <a:cubicBezTo>
                  <a:pt x="909923" y="1369844"/>
                  <a:pt x="861346" y="1393180"/>
                  <a:pt x="809530" y="1415278"/>
                </a:cubicBezTo>
                <a:cubicBezTo>
                  <a:pt x="809054" y="1385846"/>
                  <a:pt x="832676" y="1366415"/>
                  <a:pt x="828580" y="1332791"/>
                </a:cubicBezTo>
                <a:cubicBezTo>
                  <a:pt x="767525" y="1454426"/>
                  <a:pt x="662940" y="1548819"/>
                  <a:pt x="673132" y="1695313"/>
                </a:cubicBezTo>
                <a:cubicBezTo>
                  <a:pt x="625126" y="1623018"/>
                  <a:pt x="597884" y="1546628"/>
                  <a:pt x="571500" y="1469952"/>
                </a:cubicBezTo>
                <a:cubicBezTo>
                  <a:pt x="576167" y="1556248"/>
                  <a:pt x="618077" y="1629971"/>
                  <a:pt x="648653" y="1707410"/>
                </a:cubicBezTo>
                <a:cubicBezTo>
                  <a:pt x="654368" y="1721792"/>
                  <a:pt x="655320" y="1732461"/>
                  <a:pt x="649224" y="1747129"/>
                </a:cubicBezTo>
                <a:cubicBezTo>
                  <a:pt x="620459" y="1815899"/>
                  <a:pt x="592836" y="1885241"/>
                  <a:pt x="566166" y="1954965"/>
                </a:cubicBezTo>
                <a:cubicBezTo>
                  <a:pt x="559308" y="1972967"/>
                  <a:pt x="548545" y="1975634"/>
                  <a:pt x="531305" y="1977158"/>
                </a:cubicBezTo>
                <a:cubicBezTo>
                  <a:pt x="488347" y="1981158"/>
                  <a:pt x="468249" y="1944678"/>
                  <a:pt x="434912" y="1923723"/>
                </a:cubicBezTo>
                <a:cubicBezTo>
                  <a:pt x="451485" y="1967919"/>
                  <a:pt x="474821" y="1997541"/>
                  <a:pt x="520827" y="2000780"/>
                </a:cubicBezTo>
                <a:cubicBezTo>
                  <a:pt x="536353" y="2001923"/>
                  <a:pt x="543497" y="2010686"/>
                  <a:pt x="545592" y="2025449"/>
                </a:cubicBezTo>
                <a:cubicBezTo>
                  <a:pt x="551879" y="2071455"/>
                  <a:pt x="558451" y="2117366"/>
                  <a:pt x="564928" y="2163276"/>
                </a:cubicBezTo>
                <a:cubicBezTo>
                  <a:pt x="575786" y="2229189"/>
                  <a:pt x="584930" y="2295388"/>
                  <a:pt x="598265" y="2360730"/>
                </a:cubicBezTo>
                <a:cubicBezTo>
                  <a:pt x="604933" y="2393496"/>
                  <a:pt x="589788" y="2392353"/>
                  <a:pt x="565023" y="2397972"/>
                </a:cubicBezTo>
                <a:cubicBezTo>
                  <a:pt x="473583" y="2418356"/>
                  <a:pt x="411766" y="2366349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347948" y="2316724"/>
                  <a:pt x="347948" y="2316724"/>
                  <a:pt x="347948" y="2316724"/>
                </a:cubicBezTo>
                <a:cubicBezTo>
                  <a:pt x="298228" y="2286244"/>
                  <a:pt x="265843" y="2241953"/>
                  <a:pt x="245650" y="2187946"/>
                </a:cubicBezTo>
                <a:cubicBezTo>
                  <a:pt x="238030" y="2182136"/>
                  <a:pt x="238411" y="2173468"/>
                  <a:pt x="237458" y="2165277"/>
                </a:cubicBezTo>
                <a:lnTo>
                  <a:pt x="237458" y="2165277"/>
                </a:lnTo>
                <a:lnTo>
                  <a:pt x="237458" y="2165277"/>
                </a:lnTo>
                <a:cubicBezTo>
                  <a:pt x="204407" y="2121938"/>
                  <a:pt x="194786" y="2078123"/>
                  <a:pt x="234410" y="2033070"/>
                </a:cubicBezTo>
                <a:cubicBezTo>
                  <a:pt x="236887" y="2030307"/>
                  <a:pt x="237268" y="2025735"/>
                  <a:pt x="239459" y="2022687"/>
                </a:cubicBezTo>
                <a:cubicBezTo>
                  <a:pt x="284893" y="1960965"/>
                  <a:pt x="278130" y="1866954"/>
                  <a:pt x="359855" y="1827520"/>
                </a:cubicBezTo>
                <a:cubicBezTo>
                  <a:pt x="359950" y="1827520"/>
                  <a:pt x="358426" y="1824282"/>
                  <a:pt x="357188" y="1821615"/>
                </a:cubicBezTo>
                <a:cubicBezTo>
                  <a:pt x="340995" y="1827139"/>
                  <a:pt x="329851" y="1844189"/>
                  <a:pt x="310229" y="1844570"/>
                </a:cubicBezTo>
                <a:cubicBezTo>
                  <a:pt x="308610" y="1821995"/>
                  <a:pt x="322421" y="1801517"/>
                  <a:pt x="312896" y="1778276"/>
                </a:cubicBezTo>
                <a:cubicBezTo>
                  <a:pt x="273177" y="1867620"/>
                  <a:pt x="268891" y="1971157"/>
                  <a:pt x="193739" y="2047166"/>
                </a:cubicBezTo>
                <a:cubicBezTo>
                  <a:pt x="183737" y="1997256"/>
                  <a:pt x="174593" y="1951440"/>
                  <a:pt x="165545" y="1905720"/>
                </a:cubicBezTo>
                <a:cubicBezTo>
                  <a:pt x="163639" y="1906006"/>
                  <a:pt x="161735" y="1906292"/>
                  <a:pt x="159830" y="1906482"/>
                </a:cubicBezTo>
                <a:cubicBezTo>
                  <a:pt x="161163" y="1934295"/>
                  <a:pt x="162497" y="1962108"/>
                  <a:pt x="164021" y="1993636"/>
                </a:cubicBezTo>
                <a:cubicBezTo>
                  <a:pt x="126206" y="1973157"/>
                  <a:pt x="99822" y="1943344"/>
                  <a:pt x="69818" y="1917436"/>
                </a:cubicBezTo>
                <a:cubicBezTo>
                  <a:pt x="73247" y="1929533"/>
                  <a:pt x="76962" y="1941725"/>
                  <a:pt x="85154" y="1948392"/>
                </a:cubicBezTo>
                <a:cubicBezTo>
                  <a:pt x="144685" y="1996684"/>
                  <a:pt x="171069" y="2058406"/>
                  <a:pt x="187643" y="2133939"/>
                </a:cubicBezTo>
                <a:cubicBezTo>
                  <a:pt x="212217" y="2245858"/>
                  <a:pt x="284131" y="2328535"/>
                  <a:pt x="384334" y="2390543"/>
                </a:cubicBezTo>
                <a:cubicBezTo>
                  <a:pt x="449294" y="2430834"/>
                  <a:pt x="510350" y="2465219"/>
                  <a:pt x="588931" y="2449788"/>
                </a:cubicBezTo>
                <a:cubicBezTo>
                  <a:pt x="609791" y="2445693"/>
                  <a:pt x="622364" y="2452360"/>
                  <a:pt x="629984" y="2474077"/>
                </a:cubicBezTo>
                <a:cubicBezTo>
                  <a:pt x="640175" y="2503223"/>
                  <a:pt x="654939" y="2530751"/>
                  <a:pt x="667036" y="2559230"/>
                </a:cubicBezTo>
                <a:cubicBezTo>
                  <a:pt x="680561" y="2591235"/>
                  <a:pt x="708089" y="2626572"/>
                  <a:pt x="702373" y="2655052"/>
                </a:cubicBezTo>
                <a:cubicBezTo>
                  <a:pt x="696373" y="2685151"/>
                  <a:pt x="648462" y="2693533"/>
                  <a:pt x="619506" y="2712393"/>
                </a:cubicBezTo>
                <a:cubicBezTo>
                  <a:pt x="609791" y="2718774"/>
                  <a:pt x="598456" y="2722870"/>
                  <a:pt x="589598" y="2730109"/>
                </a:cubicBezTo>
                <a:cubicBezTo>
                  <a:pt x="556641" y="2756970"/>
                  <a:pt x="517874" y="2760970"/>
                  <a:pt x="479393" y="2753064"/>
                </a:cubicBezTo>
                <a:cubicBezTo>
                  <a:pt x="382619" y="2733062"/>
                  <a:pt x="285845" y="2738396"/>
                  <a:pt x="188976" y="2748683"/>
                </a:cubicBezTo>
                <a:cubicBezTo>
                  <a:pt x="166973" y="2751064"/>
                  <a:pt x="158877" y="2745349"/>
                  <a:pt x="155258" y="2725156"/>
                </a:cubicBezTo>
                <a:cubicBezTo>
                  <a:pt x="148685" y="2688294"/>
                  <a:pt x="134207" y="2655433"/>
                  <a:pt x="101060" y="2633145"/>
                </a:cubicBezTo>
                <a:cubicBezTo>
                  <a:pt x="122492" y="2666196"/>
                  <a:pt x="137541" y="2701058"/>
                  <a:pt x="138970" y="2738586"/>
                </a:cubicBezTo>
                <a:cubicBezTo>
                  <a:pt x="86963" y="2749826"/>
                  <a:pt x="46101" y="2720679"/>
                  <a:pt x="0" y="2713059"/>
                </a:cubicBezTo>
                <a:cubicBezTo>
                  <a:pt x="20860" y="2725728"/>
                  <a:pt x="41624" y="2738396"/>
                  <a:pt x="65151" y="2752683"/>
                </a:cubicBezTo>
                <a:cubicBezTo>
                  <a:pt x="48387" y="2761542"/>
                  <a:pt x="36481" y="2767923"/>
                  <a:pt x="33052" y="2769733"/>
                </a:cubicBezTo>
                <a:cubicBezTo>
                  <a:pt x="146876" y="2770686"/>
                  <a:pt x="268605" y="2764780"/>
                  <a:pt x="395478" y="2775924"/>
                </a:cubicBezTo>
                <a:cubicBezTo>
                  <a:pt x="311372" y="2900606"/>
                  <a:pt x="311182" y="2900892"/>
                  <a:pt x="224695" y="2922895"/>
                </a:cubicBezTo>
                <a:cubicBezTo>
                  <a:pt x="202121" y="2928610"/>
                  <a:pt x="179451" y="2933754"/>
                  <a:pt x="156686" y="2938326"/>
                </a:cubicBezTo>
                <a:cubicBezTo>
                  <a:pt x="126492" y="2944422"/>
                  <a:pt x="105061" y="2963376"/>
                  <a:pt x="84677" y="2985760"/>
                </a:cubicBezTo>
                <a:cubicBezTo>
                  <a:pt x="121730" y="2975664"/>
                  <a:pt x="154210" y="2946231"/>
                  <a:pt x="199358" y="2961186"/>
                </a:cubicBezTo>
                <a:cubicBezTo>
                  <a:pt x="168497" y="3010620"/>
                  <a:pt x="149924" y="3066818"/>
                  <a:pt x="94107" y="3095583"/>
                </a:cubicBezTo>
                <a:cubicBezTo>
                  <a:pt x="146114" y="3088535"/>
                  <a:pt x="187071" y="3068628"/>
                  <a:pt x="207359" y="3016335"/>
                </a:cubicBezTo>
                <a:cubicBezTo>
                  <a:pt x="218599" y="2987284"/>
                  <a:pt x="226695" y="2953089"/>
                  <a:pt x="266224" y="2946327"/>
                </a:cubicBezTo>
                <a:cubicBezTo>
                  <a:pt x="325660" y="2936135"/>
                  <a:pt x="364903" y="2900035"/>
                  <a:pt x="392430" y="2848410"/>
                </a:cubicBezTo>
                <a:cubicBezTo>
                  <a:pt x="399098" y="2835932"/>
                  <a:pt x="407480" y="2824216"/>
                  <a:pt x="416052" y="2812977"/>
                </a:cubicBezTo>
                <a:cubicBezTo>
                  <a:pt x="426530" y="2799261"/>
                  <a:pt x="505206" y="2805166"/>
                  <a:pt x="511874" y="2820120"/>
                </a:cubicBezTo>
                <a:cubicBezTo>
                  <a:pt x="513493" y="2823835"/>
                  <a:pt x="511016" y="2829740"/>
                  <a:pt x="509683" y="2834503"/>
                </a:cubicBezTo>
                <a:cubicBezTo>
                  <a:pt x="491109" y="2896606"/>
                  <a:pt x="471964" y="2956328"/>
                  <a:pt x="407575" y="2991285"/>
                </a:cubicBezTo>
                <a:cubicBezTo>
                  <a:pt x="379190" y="3006620"/>
                  <a:pt x="350711" y="3021860"/>
                  <a:pt x="312325" y="3035480"/>
                </a:cubicBezTo>
                <a:cubicBezTo>
                  <a:pt x="346615" y="3044815"/>
                  <a:pt x="369570" y="3032242"/>
                  <a:pt x="396335" y="3024813"/>
                </a:cubicBezTo>
                <a:cubicBezTo>
                  <a:pt x="385667" y="3062341"/>
                  <a:pt x="375190" y="3094440"/>
                  <a:pt x="350520" y="3131493"/>
                </a:cubicBezTo>
                <a:cubicBezTo>
                  <a:pt x="388239" y="3105489"/>
                  <a:pt x="409289" y="3081581"/>
                  <a:pt x="414052" y="3045196"/>
                </a:cubicBezTo>
                <a:cubicBezTo>
                  <a:pt x="417386" y="3020145"/>
                  <a:pt x="430625" y="3001000"/>
                  <a:pt x="452057" y="2985284"/>
                </a:cubicBezTo>
                <a:cubicBezTo>
                  <a:pt x="496633" y="2952613"/>
                  <a:pt x="530733" y="2911941"/>
                  <a:pt x="541496" y="2854791"/>
                </a:cubicBezTo>
                <a:cubicBezTo>
                  <a:pt x="544830" y="2836884"/>
                  <a:pt x="547973" y="2816882"/>
                  <a:pt x="569214" y="2806785"/>
                </a:cubicBezTo>
                <a:cubicBezTo>
                  <a:pt x="614744" y="2785164"/>
                  <a:pt x="659606" y="2761922"/>
                  <a:pt x="704469" y="2738967"/>
                </a:cubicBezTo>
                <a:cubicBezTo>
                  <a:pt x="721138" y="2730490"/>
                  <a:pt x="730377" y="2730204"/>
                  <a:pt x="738378" y="2751826"/>
                </a:cubicBezTo>
                <a:cubicBezTo>
                  <a:pt x="775811" y="2852124"/>
                  <a:pt x="815054" y="2951851"/>
                  <a:pt x="854964" y="3051197"/>
                </a:cubicBezTo>
                <a:cubicBezTo>
                  <a:pt x="861822" y="3068151"/>
                  <a:pt x="858965" y="3074533"/>
                  <a:pt x="843820" y="3084439"/>
                </a:cubicBezTo>
                <a:cubicBezTo>
                  <a:pt x="789432" y="3120063"/>
                  <a:pt x="741712" y="3162449"/>
                  <a:pt x="703517" y="3216551"/>
                </a:cubicBezTo>
                <a:cubicBezTo>
                  <a:pt x="676085" y="3255413"/>
                  <a:pt x="640175" y="3287798"/>
                  <a:pt x="601313" y="3316373"/>
                </a:cubicBezTo>
                <a:cubicBezTo>
                  <a:pt x="583883" y="3329231"/>
                  <a:pt x="563690" y="3339900"/>
                  <a:pt x="553212" y="3360664"/>
                </a:cubicBezTo>
                <a:cubicBezTo>
                  <a:pt x="567309" y="3370761"/>
                  <a:pt x="583406" y="3365522"/>
                  <a:pt x="598456" y="3365522"/>
                </a:cubicBezTo>
                <a:cubicBezTo>
                  <a:pt x="1732312" y="3365808"/>
                  <a:pt x="2866168" y="3365808"/>
                  <a:pt x="4000119" y="3365808"/>
                </a:cubicBezTo>
                <a:cubicBezTo>
                  <a:pt x="4004310" y="3364664"/>
                  <a:pt x="4007644" y="3363140"/>
                  <a:pt x="4010216" y="3361331"/>
                </a:cubicBezTo>
                <a:cubicBezTo>
                  <a:pt x="4009644" y="3360855"/>
                  <a:pt x="4008978" y="3360473"/>
                  <a:pt x="4008406" y="3359902"/>
                </a:cubicBezTo>
                <a:cubicBezTo>
                  <a:pt x="4018883" y="3311801"/>
                  <a:pt x="3994309" y="3274939"/>
                  <a:pt x="3969068" y="3238363"/>
                </a:cubicBezTo>
                <a:lnTo>
                  <a:pt x="3969068" y="3238363"/>
                </a:lnTo>
                <a:cubicBezTo>
                  <a:pt x="3860768" y="3131016"/>
                  <a:pt x="3726371" y="3066151"/>
                  <a:pt x="3581210" y="3004334"/>
                </a:cubicBezTo>
                <a:cubicBezTo>
                  <a:pt x="3627787" y="2977188"/>
                  <a:pt x="3669506" y="2953375"/>
                  <a:pt x="3698843" y="2913846"/>
                </a:cubicBezTo>
                <a:cubicBezTo>
                  <a:pt x="3717227" y="2888986"/>
                  <a:pt x="3741325" y="2868222"/>
                  <a:pt x="3758756" y="2842885"/>
                </a:cubicBezTo>
                <a:cubicBezTo>
                  <a:pt x="3783711" y="2806785"/>
                  <a:pt x="3819239" y="2792879"/>
                  <a:pt x="3859435" y="2785354"/>
                </a:cubicBezTo>
                <a:cubicBezTo>
                  <a:pt x="4025170" y="2708964"/>
                  <a:pt x="4174712" y="2607237"/>
                  <a:pt x="4316540" y="2493603"/>
                </a:cubicBezTo>
                <a:cubicBezTo>
                  <a:pt x="4331970" y="2481221"/>
                  <a:pt x="4349496" y="2473887"/>
                  <a:pt x="4367403" y="2466743"/>
                </a:cubicBezTo>
                <a:cubicBezTo>
                  <a:pt x="4367403" y="2453789"/>
                  <a:pt x="4367403" y="2440835"/>
                  <a:pt x="4367403" y="2427786"/>
                </a:cubicBezTo>
                <a:cubicBezTo>
                  <a:pt x="4336256" y="2427119"/>
                  <a:pt x="4316445" y="2450550"/>
                  <a:pt x="4292251" y="2464076"/>
                </a:cubicBezTo>
                <a:cubicBezTo>
                  <a:pt x="4255389" y="2484650"/>
                  <a:pt x="4220337" y="2508367"/>
                  <a:pt x="4181285" y="2532751"/>
                </a:cubicBezTo>
                <a:cubicBezTo>
                  <a:pt x="4177761" y="2488650"/>
                  <a:pt x="4193953" y="2452455"/>
                  <a:pt x="4199287" y="2414736"/>
                </a:cubicBezTo>
                <a:cubicBezTo>
                  <a:pt x="4206526" y="2363682"/>
                  <a:pt x="4217956" y="2313295"/>
                  <a:pt x="4227957" y="2262717"/>
                </a:cubicBezTo>
                <a:cubicBezTo>
                  <a:pt x="4229672" y="2253954"/>
                  <a:pt x="4231005" y="2243763"/>
                  <a:pt x="4236244" y="2237095"/>
                </a:cubicBezTo>
                <a:cubicBezTo>
                  <a:pt x="4276630" y="2186136"/>
                  <a:pt x="4313587" y="2131844"/>
                  <a:pt x="4367403" y="2093077"/>
                </a:cubicBezTo>
                <a:cubicBezTo>
                  <a:pt x="4367403" y="2085266"/>
                  <a:pt x="4367403" y="2077551"/>
                  <a:pt x="4367403" y="2069741"/>
                </a:cubicBezTo>
                <a:cubicBezTo>
                  <a:pt x="4343876" y="2069360"/>
                  <a:pt x="4336733" y="2090982"/>
                  <a:pt x="4323874" y="2103745"/>
                </a:cubicBezTo>
                <a:cubicBezTo>
                  <a:pt x="4295775" y="2131653"/>
                  <a:pt x="4270248" y="2162133"/>
                  <a:pt x="4242912" y="2192328"/>
                </a:cubicBezTo>
                <a:cubicBezTo>
                  <a:pt x="4242912" y="2140988"/>
                  <a:pt x="4242912" y="2092029"/>
                  <a:pt x="4242912" y="2042975"/>
                </a:cubicBezTo>
                <a:cubicBezTo>
                  <a:pt x="4242721" y="2028879"/>
                  <a:pt x="4253961" y="2026497"/>
                  <a:pt x="4263295" y="2022973"/>
                </a:cubicBezTo>
                <a:close/>
                <a:moveTo>
                  <a:pt x="2061782" y="152739"/>
                </a:moveTo>
                <a:cubicBezTo>
                  <a:pt x="2061305" y="142357"/>
                  <a:pt x="2068449" y="135880"/>
                  <a:pt x="2076450" y="132165"/>
                </a:cubicBezTo>
                <a:cubicBezTo>
                  <a:pt x="2086261" y="127498"/>
                  <a:pt x="2084356" y="138547"/>
                  <a:pt x="2087499" y="142262"/>
                </a:cubicBezTo>
                <a:cubicBezTo>
                  <a:pt x="2091881" y="156930"/>
                  <a:pt x="2079593" y="155787"/>
                  <a:pt x="2072259" y="158835"/>
                </a:cubicBezTo>
                <a:cubicBezTo>
                  <a:pt x="2066544" y="161312"/>
                  <a:pt x="2061972" y="159502"/>
                  <a:pt x="2061782" y="152739"/>
                </a:cubicBezTo>
                <a:close/>
                <a:moveTo>
                  <a:pt x="2073116" y="206555"/>
                </a:moveTo>
                <a:cubicBezTo>
                  <a:pt x="2071973" y="200269"/>
                  <a:pt x="2079879" y="200364"/>
                  <a:pt x="2084546" y="200078"/>
                </a:cubicBezTo>
                <a:cubicBezTo>
                  <a:pt x="2106263" y="198650"/>
                  <a:pt x="2103501" y="214271"/>
                  <a:pt x="2106930" y="231225"/>
                </a:cubicBezTo>
                <a:cubicBezTo>
                  <a:pt x="2090071" y="225320"/>
                  <a:pt x="2076069" y="222557"/>
                  <a:pt x="2073116" y="206555"/>
                </a:cubicBezTo>
                <a:close/>
                <a:moveTo>
                  <a:pt x="1684211" y="1529387"/>
                </a:moveTo>
                <a:cubicBezTo>
                  <a:pt x="1729454" y="1530245"/>
                  <a:pt x="1755076" y="1549676"/>
                  <a:pt x="1768412" y="1594062"/>
                </a:cubicBezTo>
                <a:cubicBezTo>
                  <a:pt x="1777270" y="1623590"/>
                  <a:pt x="1785652" y="1653308"/>
                  <a:pt x="1794129" y="1683026"/>
                </a:cubicBezTo>
                <a:cubicBezTo>
                  <a:pt x="1798225" y="1697599"/>
                  <a:pt x="1799558" y="1706933"/>
                  <a:pt x="1778794" y="1713411"/>
                </a:cubicBezTo>
                <a:cubicBezTo>
                  <a:pt x="1697641" y="1738747"/>
                  <a:pt x="1697546" y="1740081"/>
                  <a:pt x="1676876" y="1660642"/>
                </a:cubicBezTo>
                <a:cubicBezTo>
                  <a:pt x="1668494" y="1628352"/>
                  <a:pt x="1662017" y="1595586"/>
                  <a:pt x="1655731" y="1562820"/>
                </a:cubicBezTo>
                <a:cubicBezTo>
                  <a:pt x="1649540" y="1531292"/>
                  <a:pt x="1652111" y="1528816"/>
                  <a:pt x="1684211" y="1529387"/>
                </a:cubicBezTo>
                <a:close/>
                <a:moveTo>
                  <a:pt x="1551622" y="1608445"/>
                </a:moveTo>
                <a:cubicBezTo>
                  <a:pt x="1564576" y="1574536"/>
                  <a:pt x="1591437" y="1556248"/>
                  <a:pt x="1626108" y="1539865"/>
                </a:cubicBezTo>
                <a:cubicBezTo>
                  <a:pt x="1641253" y="1602158"/>
                  <a:pt x="1656017" y="1662928"/>
                  <a:pt x="1670780" y="1723698"/>
                </a:cubicBezTo>
                <a:cubicBezTo>
                  <a:pt x="1674019" y="1737128"/>
                  <a:pt x="1667161" y="1740081"/>
                  <a:pt x="1655064" y="1743414"/>
                </a:cubicBezTo>
                <a:cubicBezTo>
                  <a:pt x="1563148" y="1768274"/>
                  <a:pt x="1581150" y="1773990"/>
                  <a:pt x="1562481" y="1687121"/>
                </a:cubicBezTo>
                <a:cubicBezTo>
                  <a:pt x="1556861" y="1661404"/>
                  <a:pt x="1540764" y="1636925"/>
                  <a:pt x="1551622" y="1608445"/>
                </a:cubicBezTo>
                <a:close/>
                <a:moveTo>
                  <a:pt x="1452944" y="2844980"/>
                </a:moveTo>
                <a:cubicBezTo>
                  <a:pt x="1383697" y="2872031"/>
                  <a:pt x="1311212" y="2886795"/>
                  <a:pt x="1237297" y="2860983"/>
                </a:cubicBezTo>
                <a:cubicBezTo>
                  <a:pt x="1194911" y="2846219"/>
                  <a:pt x="1174814" y="2816310"/>
                  <a:pt x="1173290" y="2767256"/>
                </a:cubicBezTo>
                <a:cubicBezTo>
                  <a:pt x="1191768" y="2777067"/>
                  <a:pt x="1201103" y="2797070"/>
                  <a:pt x="1221200" y="2801737"/>
                </a:cubicBezTo>
                <a:cubicBezTo>
                  <a:pt x="1244156" y="2807071"/>
                  <a:pt x="1239488" y="2834598"/>
                  <a:pt x="1257872" y="2847457"/>
                </a:cubicBezTo>
                <a:cubicBezTo>
                  <a:pt x="1269301" y="2798213"/>
                  <a:pt x="1309116" y="2811357"/>
                  <a:pt x="1341977" y="2809929"/>
                </a:cubicBezTo>
                <a:cubicBezTo>
                  <a:pt x="1373315" y="2808500"/>
                  <a:pt x="1409795" y="2793260"/>
                  <a:pt x="1429322" y="2839837"/>
                </a:cubicBezTo>
                <a:cubicBezTo>
                  <a:pt x="1432274" y="2791260"/>
                  <a:pt x="1477899" y="2782401"/>
                  <a:pt x="1500378" y="2746397"/>
                </a:cubicBezTo>
                <a:cubicBezTo>
                  <a:pt x="1506760" y="2795260"/>
                  <a:pt x="1490758" y="2830217"/>
                  <a:pt x="1452944" y="2844980"/>
                </a:cubicBezTo>
                <a:close/>
                <a:moveTo>
                  <a:pt x="1223963" y="2645908"/>
                </a:moveTo>
                <a:cubicBezTo>
                  <a:pt x="1234726" y="2674959"/>
                  <a:pt x="1248061" y="2701058"/>
                  <a:pt x="1292733" y="2701820"/>
                </a:cubicBezTo>
                <a:cubicBezTo>
                  <a:pt x="1259491" y="2727537"/>
                  <a:pt x="1234059" y="2731823"/>
                  <a:pt x="1212818" y="2707344"/>
                </a:cubicBezTo>
                <a:cubicBezTo>
                  <a:pt x="1195197" y="2687056"/>
                  <a:pt x="1199388" y="2664863"/>
                  <a:pt x="1223963" y="2645908"/>
                </a:cubicBezTo>
                <a:close/>
                <a:moveTo>
                  <a:pt x="1304639" y="2774686"/>
                </a:moveTo>
                <a:cubicBezTo>
                  <a:pt x="1310259" y="2750112"/>
                  <a:pt x="1323594" y="2729633"/>
                  <a:pt x="1337310" y="2706297"/>
                </a:cubicBezTo>
                <a:cubicBezTo>
                  <a:pt x="1348835" y="2730680"/>
                  <a:pt x="1358456" y="2751159"/>
                  <a:pt x="1369505" y="2774686"/>
                </a:cubicBezTo>
                <a:cubicBezTo>
                  <a:pt x="1346549" y="2774686"/>
                  <a:pt x="1326833" y="2774686"/>
                  <a:pt x="1304639" y="2774686"/>
                </a:cubicBezTo>
                <a:close/>
                <a:moveTo>
                  <a:pt x="1379506" y="2701725"/>
                </a:moveTo>
                <a:cubicBezTo>
                  <a:pt x="1414463" y="2689152"/>
                  <a:pt x="1430274" y="2667244"/>
                  <a:pt x="1438656" y="2634288"/>
                </a:cubicBezTo>
                <a:cubicBezTo>
                  <a:pt x="1460373" y="2652290"/>
                  <a:pt x="1469231" y="2670768"/>
                  <a:pt x="1456468" y="2691914"/>
                </a:cubicBezTo>
                <a:cubicBezTo>
                  <a:pt x="1439037" y="2720679"/>
                  <a:pt x="1412558" y="2717060"/>
                  <a:pt x="1379506" y="2701725"/>
                </a:cubicBezTo>
                <a:close/>
                <a:moveTo>
                  <a:pt x="1652969" y="2861745"/>
                </a:moveTo>
                <a:cubicBezTo>
                  <a:pt x="1627061" y="2860125"/>
                  <a:pt x="1600962" y="2859839"/>
                  <a:pt x="1575340" y="2856411"/>
                </a:cubicBezTo>
                <a:cubicBezTo>
                  <a:pt x="1551908" y="2853267"/>
                  <a:pt x="1565148" y="2838122"/>
                  <a:pt x="1568768" y="2827359"/>
                </a:cubicBezTo>
                <a:cubicBezTo>
                  <a:pt x="1590770" y="2761732"/>
                  <a:pt x="1588961" y="2697629"/>
                  <a:pt x="1555909" y="2635907"/>
                </a:cubicBezTo>
                <a:cubicBezTo>
                  <a:pt x="1534668" y="2596188"/>
                  <a:pt x="1501140" y="2579900"/>
                  <a:pt x="1461040" y="2588377"/>
                </a:cubicBezTo>
                <a:cubicBezTo>
                  <a:pt x="1453610" y="2595235"/>
                  <a:pt x="1447419" y="2604570"/>
                  <a:pt x="1436180" y="2591806"/>
                </a:cubicBezTo>
                <a:cubicBezTo>
                  <a:pt x="1425512" y="2579805"/>
                  <a:pt x="1409700" y="2576756"/>
                  <a:pt x="1394555" y="2574375"/>
                </a:cubicBezTo>
                <a:cubicBezTo>
                  <a:pt x="1353788" y="2567994"/>
                  <a:pt x="1342072" y="2552849"/>
                  <a:pt x="1362551" y="2518178"/>
                </a:cubicBezTo>
                <a:cubicBezTo>
                  <a:pt x="1379411" y="2489508"/>
                  <a:pt x="1372267" y="2473982"/>
                  <a:pt x="1349312" y="2458742"/>
                </a:cubicBezTo>
                <a:cubicBezTo>
                  <a:pt x="1322356" y="2440835"/>
                  <a:pt x="1294447" y="2437596"/>
                  <a:pt x="1266825" y="2457694"/>
                </a:cubicBezTo>
                <a:cubicBezTo>
                  <a:pt x="1256919" y="2464838"/>
                  <a:pt x="1253585" y="2475982"/>
                  <a:pt x="1262253" y="2484078"/>
                </a:cubicBezTo>
                <a:cubicBezTo>
                  <a:pt x="1270635" y="2491889"/>
                  <a:pt x="1280636" y="2495508"/>
                  <a:pt x="1285494" y="2476268"/>
                </a:cubicBezTo>
                <a:cubicBezTo>
                  <a:pt x="1288447" y="2464743"/>
                  <a:pt x="1302830" y="2462552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3783" y="2472934"/>
                  <a:pt x="1313783" y="2472934"/>
                </a:cubicBezTo>
                <a:cubicBezTo>
                  <a:pt x="1313783" y="2472934"/>
                  <a:pt x="1314926" y="2473791"/>
                  <a:pt x="1314926" y="2473791"/>
                </a:cubicBezTo>
                <a:cubicBezTo>
                  <a:pt x="1334643" y="2521512"/>
                  <a:pt x="1306925" y="2573613"/>
                  <a:pt x="1259967" y="2583996"/>
                </a:cubicBezTo>
                <a:cubicBezTo>
                  <a:pt x="1228916" y="2590854"/>
                  <a:pt x="1200436" y="2603141"/>
                  <a:pt x="1166622" y="2604093"/>
                </a:cubicBezTo>
                <a:cubicBezTo>
                  <a:pt x="1127474" y="2605141"/>
                  <a:pt x="1091089" y="2669054"/>
                  <a:pt x="1089184" y="2719822"/>
                </a:cubicBezTo>
                <a:cubicBezTo>
                  <a:pt x="1086326" y="2798880"/>
                  <a:pt x="1107281" y="2868793"/>
                  <a:pt x="1167765" y="2925657"/>
                </a:cubicBezTo>
                <a:cubicBezTo>
                  <a:pt x="1113282" y="2947851"/>
                  <a:pt x="1061942" y="2968901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1010507" y="2989856"/>
                  <a:pt x="1010507" y="2989856"/>
                  <a:pt x="1010507" y="2989856"/>
                </a:cubicBezTo>
                <a:cubicBezTo>
                  <a:pt x="992029" y="2995952"/>
                  <a:pt x="972312" y="3033480"/>
                  <a:pt x="955739" y="2987855"/>
                </a:cubicBezTo>
                <a:cubicBezTo>
                  <a:pt x="919163" y="2930991"/>
                  <a:pt x="890207" y="2870031"/>
                  <a:pt x="861822" y="2808881"/>
                </a:cubicBezTo>
                <a:cubicBezTo>
                  <a:pt x="856202" y="2796879"/>
                  <a:pt x="848011" y="2783163"/>
                  <a:pt x="860393" y="2769733"/>
                </a:cubicBezTo>
                <a:cubicBezTo>
                  <a:pt x="860393" y="2769733"/>
                  <a:pt x="860393" y="2769733"/>
                  <a:pt x="860393" y="2769733"/>
                </a:cubicBezTo>
                <a:cubicBezTo>
                  <a:pt x="870680" y="2706773"/>
                  <a:pt x="905256" y="2653528"/>
                  <a:pt x="930116" y="2596473"/>
                </a:cubicBezTo>
                <a:cubicBezTo>
                  <a:pt x="940784" y="2571899"/>
                  <a:pt x="956120" y="2549325"/>
                  <a:pt x="966026" y="2524560"/>
                </a:cubicBezTo>
                <a:cubicBezTo>
                  <a:pt x="980313" y="2489031"/>
                  <a:pt x="1003554" y="2463885"/>
                  <a:pt x="1038892" y="2449693"/>
                </a:cubicBezTo>
                <a:cubicBezTo>
                  <a:pt x="1038796" y="2446645"/>
                  <a:pt x="1039940" y="2445978"/>
                  <a:pt x="1041559" y="2446455"/>
                </a:cubicBezTo>
                <a:cubicBezTo>
                  <a:pt x="1045083" y="2443121"/>
                  <a:pt x="1049846" y="2442168"/>
                  <a:pt x="1054799" y="2441787"/>
                </a:cubicBezTo>
                <a:cubicBezTo>
                  <a:pt x="1087565" y="2399306"/>
                  <a:pt x="1129284" y="2416356"/>
                  <a:pt x="1171099" y="2426833"/>
                </a:cubicBezTo>
                <a:cubicBezTo>
                  <a:pt x="1163574" y="2408736"/>
                  <a:pt x="1143762" y="2408736"/>
                  <a:pt x="1133856" y="2391114"/>
                </a:cubicBezTo>
                <a:cubicBezTo>
                  <a:pt x="1159859" y="2369588"/>
                  <a:pt x="1186625" y="2347395"/>
                  <a:pt x="1220343" y="2319486"/>
                </a:cubicBezTo>
                <a:cubicBezTo>
                  <a:pt x="1144715" y="2345394"/>
                  <a:pt x="1083374" y="2382447"/>
                  <a:pt x="1016032" y="2405402"/>
                </a:cubicBezTo>
                <a:cubicBezTo>
                  <a:pt x="961263" y="2424071"/>
                  <a:pt x="949262" y="2416737"/>
                  <a:pt x="954119" y="2357396"/>
                </a:cubicBezTo>
                <a:cubicBezTo>
                  <a:pt x="954500" y="2352252"/>
                  <a:pt x="955643" y="2347204"/>
                  <a:pt x="956501" y="2342061"/>
                </a:cubicBezTo>
                <a:cubicBezTo>
                  <a:pt x="955358" y="2333107"/>
                  <a:pt x="954786" y="2324344"/>
                  <a:pt x="962501" y="2317581"/>
                </a:cubicBezTo>
                <a:cubicBezTo>
                  <a:pt x="959263" y="2298531"/>
                  <a:pt x="976598" y="2281482"/>
                  <a:pt x="966978" y="2258907"/>
                </a:cubicBezTo>
                <a:cubicBezTo>
                  <a:pt x="957548" y="2280624"/>
                  <a:pt x="949071" y="2300151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40689" y="2319582"/>
                  <a:pt x="940689" y="2319582"/>
                  <a:pt x="940689" y="2319582"/>
                </a:cubicBezTo>
                <a:cubicBezTo>
                  <a:pt x="931545" y="2362254"/>
                  <a:pt x="924116" y="2403783"/>
                  <a:pt x="937641" y="2448550"/>
                </a:cubicBezTo>
                <a:cubicBezTo>
                  <a:pt x="943642" y="2468553"/>
                  <a:pt x="921639" y="2490460"/>
                  <a:pt x="911638" y="2511225"/>
                </a:cubicBezTo>
                <a:cubicBezTo>
                  <a:pt x="882777" y="2571232"/>
                  <a:pt x="854107" y="2631430"/>
                  <a:pt x="823341" y="2695819"/>
                </a:cubicBezTo>
                <a:cubicBezTo>
                  <a:pt x="791718" y="2659243"/>
                  <a:pt x="774192" y="2619619"/>
                  <a:pt x="754094" y="2581995"/>
                </a:cubicBezTo>
                <a:cubicBezTo>
                  <a:pt x="727424" y="2531989"/>
                  <a:pt x="705326" y="2479602"/>
                  <a:pt x="677990" y="2429976"/>
                </a:cubicBezTo>
                <a:cubicBezTo>
                  <a:pt x="638461" y="2358158"/>
                  <a:pt x="653129" y="2288530"/>
                  <a:pt x="680466" y="2218236"/>
                </a:cubicBezTo>
                <a:cubicBezTo>
                  <a:pt x="687991" y="2198995"/>
                  <a:pt x="697611" y="2180326"/>
                  <a:pt x="702088" y="2160419"/>
                </a:cubicBezTo>
                <a:cubicBezTo>
                  <a:pt x="710375" y="2123652"/>
                  <a:pt x="735330" y="2108127"/>
                  <a:pt x="768668" y="2100411"/>
                </a:cubicBezTo>
                <a:cubicBezTo>
                  <a:pt x="794290" y="2077742"/>
                  <a:pt x="826484" y="2066883"/>
                  <a:pt x="857631" y="2056406"/>
                </a:cubicBezTo>
                <a:cubicBezTo>
                  <a:pt x="893159" y="2044499"/>
                  <a:pt x="926402" y="2028307"/>
                  <a:pt x="960501" y="2013638"/>
                </a:cubicBezTo>
                <a:cubicBezTo>
                  <a:pt x="960501" y="2013638"/>
                  <a:pt x="960501" y="2013638"/>
                  <a:pt x="960501" y="2013638"/>
                </a:cubicBezTo>
                <a:cubicBezTo>
                  <a:pt x="973455" y="1999161"/>
                  <a:pt x="996220" y="2018782"/>
                  <a:pt x="1007936" y="1999923"/>
                </a:cubicBezTo>
                <a:cubicBezTo>
                  <a:pt x="953643" y="1999541"/>
                  <a:pt x="996029" y="1977158"/>
                  <a:pt x="997839" y="1958774"/>
                </a:cubicBezTo>
                <a:cubicBezTo>
                  <a:pt x="925544" y="2043737"/>
                  <a:pt x="813340" y="2037832"/>
                  <a:pt x="723329" y="2086695"/>
                </a:cubicBezTo>
                <a:cubicBezTo>
                  <a:pt x="728853" y="2053453"/>
                  <a:pt x="733901" y="2021925"/>
                  <a:pt x="739331" y="1990398"/>
                </a:cubicBezTo>
                <a:cubicBezTo>
                  <a:pt x="743331" y="1966871"/>
                  <a:pt x="754475" y="1947345"/>
                  <a:pt x="771144" y="1929819"/>
                </a:cubicBezTo>
                <a:cubicBezTo>
                  <a:pt x="845058" y="1852095"/>
                  <a:pt x="931069" y="1787706"/>
                  <a:pt x="1009936" y="1715411"/>
                </a:cubicBezTo>
                <a:cubicBezTo>
                  <a:pt x="1017746" y="1708267"/>
                  <a:pt x="1030891" y="1705600"/>
                  <a:pt x="1042035" y="1703409"/>
                </a:cubicBezTo>
                <a:cubicBezTo>
                  <a:pt x="1080421" y="1695980"/>
                  <a:pt x="1118235" y="1688265"/>
                  <a:pt x="1142429" y="1652736"/>
                </a:cubicBezTo>
                <a:cubicBezTo>
                  <a:pt x="1146905" y="1646259"/>
                  <a:pt x="1153763" y="1641402"/>
                  <a:pt x="1162145" y="1647498"/>
                </a:cubicBezTo>
                <a:cubicBezTo>
                  <a:pt x="1211675" y="1683312"/>
                  <a:pt x="1258634" y="1652927"/>
                  <a:pt x="1306354" y="1642163"/>
                </a:cubicBezTo>
                <a:cubicBezTo>
                  <a:pt x="1335024" y="1635687"/>
                  <a:pt x="1361027" y="1619208"/>
                  <a:pt x="1391412" y="1618637"/>
                </a:cubicBezTo>
                <a:cubicBezTo>
                  <a:pt x="1419511" y="1627114"/>
                  <a:pt x="1408747" y="1656832"/>
                  <a:pt x="1421225" y="1674929"/>
                </a:cubicBezTo>
                <a:cubicBezTo>
                  <a:pt x="1433894" y="1693408"/>
                  <a:pt x="1434751" y="1719887"/>
                  <a:pt x="1441609" y="1742652"/>
                </a:cubicBezTo>
                <a:cubicBezTo>
                  <a:pt x="1454658" y="1785800"/>
                  <a:pt x="1448467" y="1796278"/>
                  <a:pt x="1402747" y="1803517"/>
                </a:cubicBezTo>
                <a:cubicBezTo>
                  <a:pt x="1391507" y="1805327"/>
                  <a:pt x="1379792" y="1804470"/>
                  <a:pt x="1368266" y="1804850"/>
                </a:cubicBezTo>
                <a:cubicBezTo>
                  <a:pt x="1360837" y="1807232"/>
                  <a:pt x="1352836" y="1808946"/>
                  <a:pt x="1352931" y="1819233"/>
                </a:cubicBezTo>
                <a:cubicBezTo>
                  <a:pt x="1352931" y="1819233"/>
                  <a:pt x="1352931" y="1819233"/>
                  <a:pt x="1352931" y="1819233"/>
                </a:cubicBezTo>
                <a:cubicBezTo>
                  <a:pt x="1385126" y="1950774"/>
                  <a:pt x="1416368" y="2082504"/>
                  <a:pt x="1438561" y="2216140"/>
                </a:cubicBezTo>
                <a:cubicBezTo>
                  <a:pt x="1439990" y="2218236"/>
                  <a:pt x="1442085" y="2220236"/>
                  <a:pt x="1442752" y="2222617"/>
                </a:cubicBezTo>
                <a:cubicBezTo>
                  <a:pt x="1462183" y="2294912"/>
                  <a:pt x="1462183" y="2296626"/>
                  <a:pt x="1540193" y="2295293"/>
                </a:cubicBezTo>
                <a:cubicBezTo>
                  <a:pt x="1566101" y="2294817"/>
                  <a:pt x="1574197" y="2307009"/>
                  <a:pt x="1577626" y="2326440"/>
                </a:cubicBezTo>
                <a:cubicBezTo>
                  <a:pt x="1587151" y="2380542"/>
                  <a:pt x="1595152" y="2435025"/>
                  <a:pt x="1603820" y="2489317"/>
                </a:cubicBezTo>
                <a:cubicBezTo>
                  <a:pt x="1603820" y="2489317"/>
                  <a:pt x="1603820" y="2489317"/>
                  <a:pt x="1603820" y="2489317"/>
                </a:cubicBezTo>
                <a:cubicBezTo>
                  <a:pt x="1625156" y="2607427"/>
                  <a:pt x="1646301" y="2725537"/>
                  <a:pt x="1668209" y="2843552"/>
                </a:cubicBezTo>
                <a:cubicBezTo>
                  <a:pt x="1670685" y="2858125"/>
                  <a:pt x="1666304" y="2862602"/>
                  <a:pt x="1652969" y="2861745"/>
                </a:cubicBezTo>
                <a:close/>
                <a:moveTo>
                  <a:pt x="1695069" y="1903911"/>
                </a:moveTo>
                <a:cubicBezTo>
                  <a:pt x="1672590" y="1909340"/>
                  <a:pt x="1649825" y="1919055"/>
                  <a:pt x="1627537" y="1918198"/>
                </a:cubicBezTo>
                <a:cubicBezTo>
                  <a:pt x="1592961" y="1916769"/>
                  <a:pt x="1613821" y="1880670"/>
                  <a:pt x="1600391" y="1864382"/>
                </a:cubicBezTo>
                <a:cubicBezTo>
                  <a:pt x="1597343" y="1860667"/>
                  <a:pt x="1596581" y="1854857"/>
                  <a:pt x="1595438" y="1849808"/>
                </a:cubicBezTo>
                <a:cubicBezTo>
                  <a:pt x="1582007" y="1787896"/>
                  <a:pt x="1598962" y="1766941"/>
                  <a:pt x="1662779" y="1764369"/>
                </a:cubicBezTo>
                <a:cubicBezTo>
                  <a:pt x="1674495" y="1763893"/>
                  <a:pt x="1679924" y="1768846"/>
                  <a:pt x="1682115" y="1778371"/>
                </a:cubicBezTo>
                <a:cubicBezTo>
                  <a:pt x="1690592" y="1814566"/>
                  <a:pt x="1698498" y="1850952"/>
                  <a:pt x="1708499" y="1895338"/>
                </a:cubicBezTo>
                <a:cubicBezTo>
                  <a:pt x="1709261" y="1897433"/>
                  <a:pt x="1703261" y="1901910"/>
                  <a:pt x="1695069" y="1903911"/>
                </a:cubicBezTo>
                <a:close/>
                <a:moveTo>
                  <a:pt x="1772507" y="1885527"/>
                </a:moveTo>
                <a:cubicBezTo>
                  <a:pt x="1763744" y="1887623"/>
                  <a:pt x="1755076" y="1890099"/>
                  <a:pt x="1747171" y="1892099"/>
                </a:cubicBezTo>
                <a:cubicBezTo>
                  <a:pt x="1730883" y="1897529"/>
                  <a:pt x="1729264" y="1886004"/>
                  <a:pt x="1726787" y="1876002"/>
                </a:cubicBezTo>
                <a:cubicBezTo>
                  <a:pt x="1719072" y="1844760"/>
                  <a:pt x="1711357" y="1813518"/>
                  <a:pt x="1703927" y="1782181"/>
                </a:cubicBezTo>
                <a:cubicBezTo>
                  <a:pt x="1699641" y="1764274"/>
                  <a:pt x="1705356" y="1755511"/>
                  <a:pt x="1724787" y="1749034"/>
                </a:cubicBezTo>
                <a:cubicBezTo>
                  <a:pt x="1802987" y="1723221"/>
                  <a:pt x="1802701" y="1722174"/>
                  <a:pt x="1824133" y="1798945"/>
                </a:cubicBezTo>
                <a:cubicBezTo>
                  <a:pt x="1843564" y="1868478"/>
                  <a:pt x="1843564" y="1868478"/>
                  <a:pt x="1772507" y="1885527"/>
                </a:cubicBezTo>
                <a:close/>
                <a:moveTo>
                  <a:pt x="2600516" y="2586853"/>
                </a:moveTo>
                <a:cubicBezTo>
                  <a:pt x="2587466" y="2560469"/>
                  <a:pt x="2589848" y="2540752"/>
                  <a:pt x="2598325" y="2520845"/>
                </a:cubicBezTo>
                <a:cubicBezTo>
                  <a:pt x="2609469" y="2539895"/>
                  <a:pt x="2608612" y="2559230"/>
                  <a:pt x="2600516" y="2586853"/>
                </a:cubicBezTo>
                <a:close/>
                <a:moveTo>
                  <a:pt x="2599182" y="2499414"/>
                </a:moveTo>
                <a:cubicBezTo>
                  <a:pt x="2588419" y="2468457"/>
                  <a:pt x="2589181" y="2448740"/>
                  <a:pt x="2598039" y="2417594"/>
                </a:cubicBezTo>
                <a:cubicBezTo>
                  <a:pt x="2609279" y="2448360"/>
                  <a:pt x="2608707" y="2468172"/>
                  <a:pt x="2599182" y="2499414"/>
                </a:cubicBezTo>
                <a:close/>
                <a:moveTo>
                  <a:pt x="2339531" y="994082"/>
                </a:moveTo>
                <a:cubicBezTo>
                  <a:pt x="2394585" y="1002084"/>
                  <a:pt x="2442877" y="1047899"/>
                  <a:pt x="2456974" y="1103430"/>
                </a:cubicBezTo>
                <a:cubicBezTo>
                  <a:pt x="2463546" y="1129052"/>
                  <a:pt x="2456688" y="1139243"/>
                  <a:pt x="2429637" y="1135719"/>
                </a:cubicBezTo>
                <a:cubicBezTo>
                  <a:pt x="2416969" y="1134100"/>
                  <a:pt x="2403824" y="1135434"/>
                  <a:pt x="2390966" y="1135434"/>
                </a:cubicBezTo>
                <a:cubicBezTo>
                  <a:pt x="2319623" y="1134957"/>
                  <a:pt x="2319719" y="1134957"/>
                  <a:pt x="2309622" y="1063139"/>
                </a:cubicBezTo>
                <a:cubicBezTo>
                  <a:pt x="2308193" y="1052947"/>
                  <a:pt x="2305241" y="1043041"/>
                  <a:pt x="2303431" y="1032849"/>
                </a:cubicBezTo>
                <a:cubicBezTo>
                  <a:pt x="2295335" y="987701"/>
                  <a:pt x="2295335" y="987701"/>
                  <a:pt x="2339531" y="994082"/>
                </a:cubicBezTo>
                <a:close/>
                <a:moveTo>
                  <a:pt x="2458307" y="1163342"/>
                </a:moveTo>
                <a:cubicBezTo>
                  <a:pt x="2448497" y="1220111"/>
                  <a:pt x="2418017" y="1253924"/>
                  <a:pt x="2373249" y="1276880"/>
                </a:cubicBezTo>
                <a:cubicBezTo>
                  <a:pt x="2355152" y="1286214"/>
                  <a:pt x="2341912" y="1289167"/>
                  <a:pt x="2341150" y="1260687"/>
                </a:cubicBezTo>
                <a:cubicBezTo>
                  <a:pt x="2340578" y="1240208"/>
                  <a:pt x="2337054" y="1219158"/>
                  <a:pt x="2330672" y="1199822"/>
                </a:cubicBezTo>
                <a:cubicBezTo>
                  <a:pt x="2321147" y="1170962"/>
                  <a:pt x="2326481" y="1159818"/>
                  <a:pt x="2359247" y="1162770"/>
                </a:cubicBezTo>
                <a:cubicBezTo>
                  <a:pt x="2391061" y="1165533"/>
                  <a:pt x="2423351" y="1163342"/>
                  <a:pt x="2458307" y="1163342"/>
                </a:cubicBezTo>
                <a:close/>
                <a:moveTo>
                  <a:pt x="2309622" y="1232874"/>
                </a:moveTo>
                <a:cubicBezTo>
                  <a:pt x="2311146" y="1251162"/>
                  <a:pt x="2327720" y="1275832"/>
                  <a:pt x="2312194" y="1286881"/>
                </a:cubicBezTo>
                <a:cubicBezTo>
                  <a:pt x="2292572" y="1300883"/>
                  <a:pt x="2267617" y="1285548"/>
                  <a:pt x="2246757" y="1275737"/>
                </a:cubicBezTo>
                <a:cubicBezTo>
                  <a:pt x="2210181" y="1258496"/>
                  <a:pt x="2185702" y="1230112"/>
                  <a:pt x="2170081" y="1192774"/>
                </a:cubicBezTo>
                <a:cubicBezTo>
                  <a:pt x="2158746" y="1165723"/>
                  <a:pt x="2165795" y="1155245"/>
                  <a:pt x="2195132" y="1158865"/>
                </a:cubicBezTo>
                <a:cubicBezTo>
                  <a:pt x="2206562" y="1160199"/>
                  <a:pt x="2218373" y="1159056"/>
                  <a:pt x="2229993" y="1159056"/>
                </a:cubicBezTo>
                <a:cubicBezTo>
                  <a:pt x="2302383" y="1160770"/>
                  <a:pt x="2303717" y="1160675"/>
                  <a:pt x="2309622" y="1232874"/>
                </a:cubicBezTo>
                <a:close/>
                <a:moveTo>
                  <a:pt x="2165033" y="1107525"/>
                </a:moveTo>
                <a:cubicBezTo>
                  <a:pt x="2178272" y="1053137"/>
                  <a:pt x="2211610" y="1017514"/>
                  <a:pt x="2269808" y="995607"/>
                </a:cubicBezTo>
                <a:cubicBezTo>
                  <a:pt x="2277618" y="1043041"/>
                  <a:pt x="2284952" y="1087142"/>
                  <a:pt x="2292858" y="1134576"/>
                </a:cubicBezTo>
                <a:cubicBezTo>
                  <a:pt x="2255330" y="1134576"/>
                  <a:pt x="2219325" y="1134005"/>
                  <a:pt x="2183416" y="1134767"/>
                </a:cubicBezTo>
                <a:cubicBezTo>
                  <a:pt x="2161604" y="1135243"/>
                  <a:pt x="2160937" y="1124289"/>
                  <a:pt x="2165033" y="1107525"/>
                </a:cubicBezTo>
                <a:close/>
                <a:moveTo>
                  <a:pt x="2169890" y="189220"/>
                </a:moveTo>
                <a:cubicBezTo>
                  <a:pt x="2173415" y="203412"/>
                  <a:pt x="2165604" y="213604"/>
                  <a:pt x="2150840" y="219033"/>
                </a:cubicBezTo>
                <a:cubicBezTo>
                  <a:pt x="2145983" y="207984"/>
                  <a:pt x="2134267" y="196935"/>
                  <a:pt x="2152841" y="187505"/>
                </a:cubicBezTo>
                <a:cubicBezTo>
                  <a:pt x="2158460" y="184553"/>
                  <a:pt x="2168271" y="182648"/>
                  <a:pt x="2169890" y="189220"/>
                </a:cubicBezTo>
                <a:close/>
                <a:moveTo>
                  <a:pt x="2160746" y="136451"/>
                </a:moveTo>
                <a:cubicBezTo>
                  <a:pt x="2162461" y="143309"/>
                  <a:pt x="2153126" y="145214"/>
                  <a:pt x="2146554" y="145786"/>
                </a:cubicBezTo>
                <a:cubicBezTo>
                  <a:pt x="2126075" y="147405"/>
                  <a:pt x="2129790" y="131879"/>
                  <a:pt x="2127218" y="115782"/>
                </a:cubicBezTo>
                <a:cubicBezTo>
                  <a:pt x="2144078" y="118830"/>
                  <a:pt x="2157222" y="122450"/>
                  <a:pt x="2160746" y="136451"/>
                </a:cubicBezTo>
                <a:close/>
                <a:moveTo>
                  <a:pt x="2051590" y="2315295"/>
                </a:moveTo>
                <a:cubicBezTo>
                  <a:pt x="2052257" y="2292340"/>
                  <a:pt x="2047589" y="2266908"/>
                  <a:pt x="2086070" y="2262051"/>
                </a:cubicBezTo>
                <a:cubicBezTo>
                  <a:pt x="2086070" y="2281196"/>
                  <a:pt x="2086166" y="2299198"/>
                  <a:pt x="2086070" y="2317200"/>
                </a:cubicBezTo>
                <a:cubicBezTo>
                  <a:pt x="2085975" y="2331202"/>
                  <a:pt x="2076926" y="2334060"/>
                  <a:pt x="2065211" y="2333679"/>
                </a:cubicBezTo>
                <a:cubicBezTo>
                  <a:pt x="2052638" y="2333393"/>
                  <a:pt x="2051304" y="2325392"/>
                  <a:pt x="2051590" y="2315295"/>
                </a:cubicBezTo>
                <a:close/>
                <a:moveTo>
                  <a:pt x="2070259" y="2357396"/>
                </a:moveTo>
                <a:cubicBezTo>
                  <a:pt x="2098358" y="2358253"/>
                  <a:pt x="2087785" y="2379875"/>
                  <a:pt x="2090166" y="2394067"/>
                </a:cubicBezTo>
                <a:cubicBezTo>
                  <a:pt x="2093309" y="2412260"/>
                  <a:pt x="2086832" y="2424452"/>
                  <a:pt x="2066544" y="2424357"/>
                </a:cubicBezTo>
                <a:cubicBezTo>
                  <a:pt x="2042636" y="2424261"/>
                  <a:pt x="2046732" y="2406354"/>
                  <a:pt x="2046446" y="2391495"/>
                </a:cubicBezTo>
                <a:cubicBezTo>
                  <a:pt x="2047208" y="2375112"/>
                  <a:pt x="2044256" y="2356634"/>
                  <a:pt x="2070259" y="2357396"/>
                </a:cubicBezTo>
                <a:close/>
                <a:moveTo>
                  <a:pt x="2015490" y="1572821"/>
                </a:moveTo>
                <a:cubicBezTo>
                  <a:pt x="2000441" y="1572441"/>
                  <a:pt x="1985105" y="1577679"/>
                  <a:pt x="1970056" y="1581013"/>
                </a:cubicBezTo>
                <a:cubicBezTo>
                  <a:pt x="1909001" y="1594253"/>
                  <a:pt x="1907572" y="1593300"/>
                  <a:pt x="1892332" y="1534721"/>
                </a:cubicBezTo>
                <a:cubicBezTo>
                  <a:pt x="1886712" y="1513004"/>
                  <a:pt x="1886045" y="1497383"/>
                  <a:pt x="1913192" y="1487001"/>
                </a:cubicBezTo>
                <a:cubicBezTo>
                  <a:pt x="1947767" y="1473952"/>
                  <a:pt x="1980438" y="1455092"/>
                  <a:pt x="2012728" y="1436709"/>
                </a:cubicBezTo>
                <a:cubicBezTo>
                  <a:pt x="2028349" y="1427851"/>
                  <a:pt x="2035683" y="1426899"/>
                  <a:pt x="2037493" y="1447091"/>
                </a:cubicBezTo>
                <a:cubicBezTo>
                  <a:pt x="2040160" y="1476524"/>
                  <a:pt x="2043684" y="1505956"/>
                  <a:pt x="2047970" y="1545866"/>
                </a:cubicBezTo>
                <a:cubicBezTo>
                  <a:pt x="2052161" y="1561296"/>
                  <a:pt x="2043684" y="1573488"/>
                  <a:pt x="2015490" y="1572821"/>
                </a:cubicBezTo>
                <a:close/>
                <a:moveTo>
                  <a:pt x="2046922" y="2479887"/>
                </a:moveTo>
                <a:cubicBezTo>
                  <a:pt x="2045875" y="2464647"/>
                  <a:pt x="2043875" y="2448836"/>
                  <a:pt x="2067687" y="2447788"/>
                </a:cubicBezTo>
                <a:cubicBezTo>
                  <a:pt x="2094547" y="2446645"/>
                  <a:pt x="2090833" y="2465028"/>
                  <a:pt x="2091976" y="2485507"/>
                </a:cubicBezTo>
                <a:cubicBezTo>
                  <a:pt x="2093786" y="2500461"/>
                  <a:pt x="2089785" y="2513701"/>
                  <a:pt x="2065877" y="2513034"/>
                </a:cubicBezTo>
                <a:cubicBezTo>
                  <a:pt x="2039969" y="2512272"/>
                  <a:pt x="2047875" y="2493508"/>
                  <a:pt x="2046922" y="2479887"/>
                </a:cubicBezTo>
                <a:close/>
                <a:moveTo>
                  <a:pt x="2049875" y="2563612"/>
                </a:moveTo>
                <a:cubicBezTo>
                  <a:pt x="2046161" y="2547991"/>
                  <a:pt x="2050542" y="2536656"/>
                  <a:pt x="2070735" y="2535989"/>
                </a:cubicBezTo>
                <a:cubicBezTo>
                  <a:pt x="2100453" y="2535037"/>
                  <a:pt x="2088356" y="2557135"/>
                  <a:pt x="2091023" y="2565422"/>
                </a:cubicBezTo>
                <a:cubicBezTo>
                  <a:pt x="2092928" y="2587044"/>
                  <a:pt x="2093595" y="2601426"/>
                  <a:pt x="2069592" y="2600379"/>
                </a:cubicBezTo>
                <a:cubicBezTo>
                  <a:pt x="2040350" y="2599236"/>
                  <a:pt x="2053114" y="2577042"/>
                  <a:pt x="2049875" y="2563612"/>
                </a:cubicBezTo>
                <a:close/>
                <a:moveTo>
                  <a:pt x="2053019" y="2655338"/>
                </a:moveTo>
                <a:cubicBezTo>
                  <a:pt x="2049399" y="2639622"/>
                  <a:pt x="2051685" y="2628858"/>
                  <a:pt x="2073116" y="2628763"/>
                </a:cubicBezTo>
                <a:cubicBezTo>
                  <a:pt x="2100834" y="2628668"/>
                  <a:pt x="2089976" y="2648004"/>
                  <a:pt x="2092547" y="2660196"/>
                </a:cubicBezTo>
                <a:cubicBezTo>
                  <a:pt x="2091023" y="2674769"/>
                  <a:pt x="2099024" y="2693533"/>
                  <a:pt x="2072164" y="2692390"/>
                </a:cubicBezTo>
                <a:cubicBezTo>
                  <a:pt x="2042636" y="2691056"/>
                  <a:pt x="2056162" y="2668959"/>
                  <a:pt x="2053019" y="2655338"/>
                </a:cubicBezTo>
                <a:close/>
                <a:moveTo>
                  <a:pt x="2075688" y="2870412"/>
                </a:moveTo>
                <a:cubicBezTo>
                  <a:pt x="2049590" y="2868317"/>
                  <a:pt x="2063782" y="2846695"/>
                  <a:pt x="2060829" y="2834027"/>
                </a:cubicBezTo>
                <a:cubicBezTo>
                  <a:pt x="2058067" y="2822216"/>
                  <a:pt x="2055686" y="2806690"/>
                  <a:pt x="2077212" y="2808119"/>
                </a:cubicBezTo>
                <a:cubicBezTo>
                  <a:pt x="2101787" y="2809738"/>
                  <a:pt x="2088833" y="2828883"/>
                  <a:pt x="2093024" y="2839932"/>
                </a:cubicBezTo>
                <a:cubicBezTo>
                  <a:pt x="2089690" y="2851839"/>
                  <a:pt x="2100739" y="2872413"/>
                  <a:pt x="2075688" y="2870412"/>
                </a:cubicBezTo>
                <a:close/>
                <a:moveTo>
                  <a:pt x="2070926" y="2781925"/>
                </a:moveTo>
                <a:cubicBezTo>
                  <a:pt x="2045399" y="2780306"/>
                  <a:pt x="2058638" y="2758875"/>
                  <a:pt x="2054257" y="2748492"/>
                </a:cubicBezTo>
                <a:cubicBezTo>
                  <a:pt x="2053876" y="2732586"/>
                  <a:pt x="2049780" y="2717536"/>
                  <a:pt x="2072450" y="2716298"/>
                </a:cubicBezTo>
                <a:cubicBezTo>
                  <a:pt x="2099024" y="2714869"/>
                  <a:pt x="2092452" y="2733443"/>
                  <a:pt x="2092928" y="2747445"/>
                </a:cubicBezTo>
                <a:cubicBezTo>
                  <a:pt x="2093500" y="2763732"/>
                  <a:pt x="2097596" y="2783735"/>
                  <a:pt x="2070926" y="2781925"/>
                </a:cubicBezTo>
                <a:close/>
                <a:moveTo>
                  <a:pt x="2108930" y="2385209"/>
                </a:moveTo>
                <a:cubicBezTo>
                  <a:pt x="2110073" y="2363206"/>
                  <a:pt x="2116169" y="2354443"/>
                  <a:pt x="2137601" y="2356062"/>
                </a:cubicBezTo>
                <a:cubicBezTo>
                  <a:pt x="2143982" y="2356539"/>
                  <a:pt x="2150650" y="2354062"/>
                  <a:pt x="2156746" y="2355205"/>
                </a:cubicBezTo>
                <a:cubicBezTo>
                  <a:pt x="2176082" y="2358825"/>
                  <a:pt x="2206371" y="2334536"/>
                  <a:pt x="2208657" y="2381304"/>
                </a:cubicBezTo>
                <a:cubicBezTo>
                  <a:pt x="2210753" y="2423785"/>
                  <a:pt x="2186083" y="2419308"/>
                  <a:pt x="2159984" y="2418927"/>
                </a:cubicBezTo>
                <a:cubicBezTo>
                  <a:pt x="2136267" y="2418451"/>
                  <a:pt x="2106549" y="2429595"/>
                  <a:pt x="2108930" y="2385209"/>
                </a:cubicBezTo>
                <a:close/>
                <a:moveTo>
                  <a:pt x="2148269" y="2443978"/>
                </a:moveTo>
                <a:cubicBezTo>
                  <a:pt x="2169414" y="2448645"/>
                  <a:pt x="2203514" y="2420642"/>
                  <a:pt x="2209133" y="2469696"/>
                </a:cubicBezTo>
                <a:cubicBezTo>
                  <a:pt x="2214467" y="2517035"/>
                  <a:pt x="2181987" y="2503890"/>
                  <a:pt x="2156365" y="2507129"/>
                </a:cubicBezTo>
                <a:cubicBezTo>
                  <a:pt x="2141506" y="2502652"/>
                  <a:pt x="2112931" y="2523797"/>
                  <a:pt x="2113979" y="2481792"/>
                </a:cubicBezTo>
                <a:cubicBezTo>
                  <a:pt x="2114741" y="2455313"/>
                  <a:pt x="2117598" y="2437120"/>
                  <a:pt x="2148269" y="2443978"/>
                </a:cubicBezTo>
                <a:close/>
                <a:moveTo>
                  <a:pt x="2163318" y="2535513"/>
                </a:moveTo>
                <a:cubicBezTo>
                  <a:pt x="2179796" y="2540943"/>
                  <a:pt x="2210372" y="2518654"/>
                  <a:pt x="2210086" y="2562755"/>
                </a:cubicBezTo>
                <a:cubicBezTo>
                  <a:pt x="2209895" y="2592187"/>
                  <a:pt x="2200751" y="2604570"/>
                  <a:pt x="2172938" y="2598093"/>
                </a:cubicBezTo>
                <a:cubicBezTo>
                  <a:pt x="2151983" y="2593235"/>
                  <a:pt x="2117122" y="2619524"/>
                  <a:pt x="2114836" y="2568565"/>
                </a:cubicBezTo>
                <a:cubicBezTo>
                  <a:pt x="2112740" y="2525036"/>
                  <a:pt x="2140458" y="2538180"/>
                  <a:pt x="2163318" y="2535513"/>
                </a:cubicBezTo>
                <a:close/>
                <a:moveTo>
                  <a:pt x="2163128" y="2624381"/>
                </a:moveTo>
                <a:cubicBezTo>
                  <a:pt x="2191131" y="2621714"/>
                  <a:pt x="2210657" y="2616380"/>
                  <a:pt x="2211229" y="2652956"/>
                </a:cubicBezTo>
                <a:cubicBezTo>
                  <a:pt x="2212086" y="2708202"/>
                  <a:pt x="2170938" y="2681627"/>
                  <a:pt x="2148554" y="2689056"/>
                </a:cubicBezTo>
                <a:cubicBezTo>
                  <a:pt x="2120837" y="2698296"/>
                  <a:pt x="2118551" y="2679150"/>
                  <a:pt x="2116741" y="2656767"/>
                </a:cubicBezTo>
                <a:cubicBezTo>
                  <a:pt x="2112931" y="2609713"/>
                  <a:pt x="2148364" y="2629049"/>
                  <a:pt x="2163128" y="2624381"/>
                </a:cubicBezTo>
                <a:close/>
                <a:moveTo>
                  <a:pt x="2165699" y="2715250"/>
                </a:moveTo>
                <a:cubicBezTo>
                  <a:pt x="2191322" y="2713536"/>
                  <a:pt x="2212372" y="2706963"/>
                  <a:pt x="2212848" y="2743635"/>
                </a:cubicBezTo>
                <a:cubicBezTo>
                  <a:pt x="2213324" y="2776972"/>
                  <a:pt x="2196560" y="2779544"/>
                  <a:pt x="2172938" y="2777258"/>
                </a:cubicBezTo>
                <a:cubicBezTo>
                  <a:pt x="2151412" y="2775162"/>
                  <a:pt x="2121122" y="2792403"/>
                  <a:pt x="2120551" y="2746111"/>
                </a:cubicBezTo>
                <a:cubicBezTo>
                  <a:pt x="2120075" y="2701534"/>
                  <a:pt x="2150269" y="2719631"/>
                  <a:pt x="2165699" y="2715250"/>
                </a:cubicBezTo>
                <a:close/>
                <a:moveTo>
                  <a:pt x="2177510" y="2865459"/>
                </a:moveTo>
                <a:cubicBezTo>
                  <a:pt x="2173700" y="2865078"/>
                  <a:pt x="2169795" y="2865459"/>
                  <a:pt x="2164366" y="2865459"/>
                </a:cubicBezTo>
                <a:cubicBezTo>
                  <a:pt x="2132267" y="2876604"/>
                  <a:pt x="2119408" y="2865459"/>
                  <a:pt x="2122551" y="2829455"/>
                </a:cubicBezTo>
                <a:cubicBezTo>
                  <a:pt x="2124266" y="2809929"/>
                  <a:pt x="2129219" y="2801165"/>
                  <a:pt x="2149031" y="2802404"/>
                </a:cubicBezTo>
                <a:cubicBezTo>
                  <a:pt x="2157984" y="2802975"/>
                  <a:pt x="2166938" y="2802309"/>
                  <a:pt x="2175891" y="2801642"/>
                </a:cubicBezTo>
                <a:cubicBezTo>
                  <a:pt x="2197037" y="2800118"/>
                  <a:pt x="2215039" y="2797165"/>
                  <a:pt x="2215801" y="2830026"/>
                </a:cubicBezTo>
                <a:cubicBezTo>
                  <a:pt x="2216563" y="2861364"/>
                  <a:pt x="2203418" y="2867840"/>
                  <a:pt x="2177510" y="2865459"/>
                </a:cubicBezTo>
                <a:close/>
                <a:moveTo>
                  <a:pt x="2272284" y="2441978"/>
                </a:moveTo>
                <a:cubicBezTo>
                  <a:pt x="2276094" y="2442359"/>
                  <a:pt x="2279999" y="2441978"/>
                  <a:pt x="2286286" y="2441978"/>
                </a:cubicBezTo>
                <a:cubicBezTo>
                  <a:pt x="2314099" y="2435215"/>
                  <a:pt x="2332387" y="2439501"/>
                  <a:pt x="2327434" y="2478363"/>
                </a:cubicBezTo>
                <a:cubicBezTo>
                  <a:pt x="2324862" y="2498556"/>
                  <a:pt x="2319052" y="2505986"/>
                  <a:pt x="2299811" y="2504652"/>
                </a:cubicBezTo>
                <a:cubicBezTo>
                  <a:pt x="2290858" y="2504081"/>
                  <a:pt x="2281714" y="2505319"/>
                  <a:pt x="2272665" y="2505033"/>
                </a:cubicBezTo>
                <a:cubicBezTo>
                  <a:pt x="2253806" y="2504367"/>
                  <a:pt x="2232470" y="2513511"/>
                  <a:pt x="2231327" y="2477982"/>
                </a:cubicBezTo>
                <a:cubicBezTo>
                  <a:pt x="2230279" y="2443216"/>
                  <a:pt x="2246090" y="2439597"/>
                  <a:pt x="2272284" y="2441978"/>
                </a:cubicBezTo>
                <a:close/>
                <a:moveTo>
                  <a:pt x="2232089" y="2370350"/>
                </a:moveTo>
                <a:cubicBezTo>
                  <a:pt x="2233613" y="2356253"/>
                  <a:pt x="2236851" y="2348919"/>
                  <a:pt x="2252091" y="2349681"/>
                </a:cubicBezTo>
                <a:cubicBezTo>
                  <a:pt x="2263616" y="2350252"/>
                  <a:pt x="2275142" y="2349585"/>
                  <a:pt x="2286667" y="2349300"/>
                </a:cubicBezTo>
                <a:cubicBezTo>
                  <a:pt x="2308384" y="2348728"/>
                  <a:pt x="2327720" y="2344442"/>
                  <a:pt x="2327815" y="2380161"/>
                </a:cubicBezTo>
                <a:cubicBezTo>
                  <a:pt x="2327815" y="2415022"/>
                  <a:pt x="2309908" y="2412927"/>
                  <a:pt x="2287429" y="2411879"/>
                </a:cubicBezTo>
                <a:cubicBezTo>
                  <a:pt x="2283619" y="2411688"/>
                  <a:pt x="2279714" y="2411879"/>
                  <a:pt x="2272189" y="2411879"/>
                </a:cubicBezTo>
                <a:cubicBezTo>
                  <a:pt x="2237708" y="2422833"/>
                  <a:pt x="2228469" y="2404640"/>
                  <a:pt x="2232089" y="2370350"/>
                </a:cubicBezTo>
                <a:close/>
                <a:moveTo>
                  <a:pt x="2266188" y="2530655"/>
                </a:moveTo>
                <a:cubicBezTo>
                  <a:pt x="2287238" y="2535228"/>
                  <a:pt x="2321338" y="2505414"/>
                  <a:pt x="2327815" y="2554468"/>
                </a:cubicBezTo>
                <a:cubicBezTo>
                  <a:pt x="2333911" y="2600664"/>
                  <a:pt x="2303336" y="2592092"/>
                  <a:pt x="2270951" y="2592568"/>
                </a:cubicBezTo>
                <a:cubicBezTo>
                  <a:pt x="2259997" y="2591425"/>
                  <a:pt x="2233898" y="2608570"/>
                  <a:pt x="2233327" y="2570661"/>
                </a:cubicBezTo>
                <a:cubicBezTo>
                  <a:pt x="2233136" y="2546372"/>
                  <a:pt x="2233232" y="2523607"/>
                  <a:pt x="2266188" y="2530655"/>
                </a:cubicBezTo>
                <a:close/>
                <a:moveTo>
                  <a:pt x="2286381" y="2620095"/>
                </a:moveTo>
                <a:cubicBezTo>
                  <a:pt x="2308384" y="2619524"/>
                  <a:pt x="2331911" y="2608475"/>
                  <a:pt x="2329720" y="2645241"/>
                </a:cubicBezTo>
                <a:cubicBezTo>
                  <a:pt x="2328291" y="2668578"/>
                  <a:pt x="2327720" y="2688675"/>
                  <a:pt x="2297621" y="2682770"/>
                </a:cubicBezTo>
                <a:cubicBezTo>
                  <a:pt x="2275427" y="2678388"/>
                  <a:pt x="2238661" y="2706201"/>
                  <a:pt x="2236661" y="2652004"/>
                </a:cubicBezTo>
                <a:cubicBezTo>
                  <a:pt x="2234756" y="2601426"/>
                  <a:pt x="2271617" y="2629335"/>
                  <a:pt x="2286381" y="2620095"/>
                </a:cubicBezTo>
                <a:close/>
                <a:moveTo>
                  <a:pt x="2277523" y="2708106"/>
                </a:moveTo>
                <a:cubicBezTo>
                  <a:pt x="2298287" y="2711345"/>
                  <a:pt x="2330387" y="2689628"/>
                  <a:pt x="2332577" y="2737158"/>
                </a:cubicBezTo>
                <a:cubicBezTo>
                  <a:pt x="2334673" y="2783354"/>
                  <a:pt x="2303431" y="2767447"/>
                  <a:pt x="2285524" y="2770781"/>
                </a:cubicBezTo>
                <a:cubicBezTo>
                  <a:pt x="2260568" y="2772305"/>
                  <a:pt x="2238851" y="2780496"/>
                  <a:pt x="2238756" y="2742777"/>
                </a:cubicBezTo>
                <a:cubicBezTo>
                  <a:pt x="2238661" y="2710678"/>
                  <a:pt x="2252282" y="2704201"/>
                  <a:pt x="2277523" y="2708106"/>
                </a:cubicBezTo>
                <a:close/>
                <a:moveTo>
                  <a:pt x="2297621" y="2862792"/>
                </a:moveTo>
                <a:cubicBezTo>
                  <a:pt x="2276189" y="2858697"/>
                  <a:pt x="2241804" y="2882795"/>
                  <a:pt x="2240090" y="2832217"/>
                </a:cubicBezTo>
                <a:cubicBezTo>
                  <a:pt x="2238661" y="2787640"/>
                  <a:pt x="2268379" y="2804404"/>
                  <a:pt x="2285143" y="2800213"/>
                </a:cubicBezTo>
                <a:cubicBezTo>
                  <a:pt x="2310194" y="2800022"/>
                  <a:pt x="2335054" y="2790021"/>
                  <a:pt x="2334197" y="2830407"/>
                </a:cubicBezTo>
                <a:cubicBezTo>
                  <a:pt x="2333530" y="2859839"/>
                  <a:pt x="2321814" y="2867460"/>
                  <a:pt x="2297621" y="2862792"/>
                </a:cubicBezTo>
                <a:close/>
                <a:moveTo>
                  <a:pt x="2404205" y="2346633"/>
                </a:moveTo>
                <a:cubicBezTo>
                  <a:pt x="2418969" y="2349585"/>
                  <a:pt x="2445163" y="2329773"/>
                  <a:pt x="2446211" y="2368731"/>
                </a:cubicBezTo>
                <a:cubicBezTo>
                  <a:pt x="2446973" y="2397306"/>
                  <a:pt x="2440591" y="2415879"/>
                  <a:pt x="2409158" y="2409402"/>
                </a:cubicBezTo>
                <a:cubicBezTo>
                  <a:pt x="2388965" y="2405211"/>
                  <a:pt x="2354009" y="2434834"/>
                  <a:pt x="2350484" y="2386923"/>
                </a:cubicBezTo>
                <a:cubicBezTo>
                  <a:pt x="2347817" y="2350347"/>
                  <a:pt x="2347913" y="2350347"/>
                  <a:pt x="2404205" y="2346633"/>
                </a:cubicBezTo>
                <a:close/>
                <a:moveTo>
                  <a:pt x="2353532" y="2461599"/>
                </a:moveTo>
                <a:cubicBezTo>
                  <a:pt x="2355342" y="2441216"/>
                  <a:pt x="2362105" y="2434167"/>
                  <a:pt x="2381155" y="2435406"/>
                </a:cubicBezTo>
                <a:cubicBezTo>
                  <a:pt x="2390108" y="2435977"/>
                  <a:pt x="2399157" y="2435882"/>
                  <a:pt x="2408111" y="2435025"/>
                </a:cubicBezTo>
                <a:cubicBezTo>
                  <a:pt x="2431828" y="2432834"/>
                  <a:pt x="2448497" y="2432929"/>
                  <a:pt x="2449544" y="2466838"/>
                </a:cubicBezTo>
                <a:cubicBezTo>
                  <a:pt x="2450782" y="2504271"/>
                  <a:pt x="2428399" y="2497032"/>
                  <a:pt x="2407634" y="2497889"/>
                </a:cubicBezTo>
                <a:cubicBezTo>
                  <a:pt x="2405063" y="2497985"/>
                  <a:pt x="2402491" y="2497889"/>
                  <a:pt x="2396204" y="2497889"/>
                </a:cubicBezTo>
                <a:cubicBezTo>
                  <a:pt x="2370677" y="2503509"/>
                  <a:pt x="2349913" y="2500938"/>
                  <a:pt x="2353532" y="2461599"/>
                </a:cubicBezTo>
                <a:close/>
                <a:moveTo>
                  <a:pt x="2355342" y="2554087"/>
                </a:moveTo>
                <a:cubicBezTo>
                  <a:pt x="2356771" y="2532465"/>
                  <a:pt x="2362200" y="2523702"/>
                  <a:pt x="2383727" y="2525607"/>
                </a:cubicBezTo>
                <a:cubicBezTo>
                  <a:pt x="2391347" y="2526274"/>
                  <a:pt x="2399252" y="2523131"/>
                  <a:pt x="2406777" y="2523893"/>
                </a:cubicBezTo>
                <a:cubicBezTo>
                  <a:pt x="2424208" y="2525417"/>
                  <a:pt x="2448878" y="2509129"/>
                  <a:pt x="2450973" y="2546753"/>
                </a:cubicBezTo>
                <a:cubicBezTo>
                  <a:pt x="2452783" y="2578947"/>
                  <a:pt x="2442877" y="2592282"/>
                  <a:pt x="2410968" y="2588568"/>
                </a:cubicBezTo>
                <a:cubicBezTo>
                  <a:pt x="2407158" y="2588091"/>
                  <a:pt x="2403253" y="2588853"/>
                  <a:pt x="2395252" y="2589234"/>
                </a:cubicBezTo>
                <a:cubicBezTo>
                  <a:pt x="2370868" y="2594949"/>
                  <a:pt x="2352866" y="2591044"/>
                  <a:pt x="2355342" y="2554087"/>
                </a:cubicBezTo>
                <a:close/>
                <a:moveTo>
                  <a:pt x="2356580" y="2636764"/>
                </a:moveTo>
                <a:cubicBezTo>
                  <a:pt x="2358581" y="2621238"/>
                  <a:pt x="2361533" y="2612952"/>
                  <a:pt x="2378583" y="2614190"/>
                </a:cubicBezTo>
                <a:cubicBezTo>
                  <a:pt x="2390013" y="2615047"/>
                  <a:pt x="2401634" y="2614571"/>
                  <a:pt x="2413159" y="2613999"/>
                </a:cubicBezTo>
                <a:cubicBezTo>
                  <a:pt x="2434400" y="2612952"/>
                  <a:pt x="2451259" y="2610665"/>
                  <a:pt x="2451830" y="2643527"/>
                </a:cubicBezTo>
                <a:cubicBezTo>
                  <a:pt x="2452497" y="2676483"/>
                  <a:pt x="2438114" y="2679436"/>
                  <a:pt x="2413349" y="2676864"/>
                </a:cubicBezTo>
                <a:cubicBezTo>
                  <a:pt x="2409539" y="2676483"/>
                  <a:pt x="2405634" y="2676769"/>
                  <a:pt x="2398014" y="2676769"/>
                </a:cubicBezTo>
                <a:cubicBezTo>
                  <a:pt x="2367248" y="2685627"/>
                  <a:pt x="2351723" y="2674578"/>
                  <a:pt x="2356580" y="2636764"/>
                </a:cubicBezTo>
                <a:close/>
                <a:moveTo>
                  <a:pt x="2398395" y="2706201"/>
                </a:moveTo>
                <a:cubicBezTo>
                  <a:pt x="2402205" y="2706392"/>
                  <a:pt x="2406110" y="2705725"/>
                  <a:pt x="2414397" y="2705154"/>
                </a:cubicBezTo>
                <a:cubicBezTo>
                  <a:pt x="2445925" y="2694771"/>
                  <a:pt x="2454497" y="2710964"/>
                  <a:pt x="2451735" y="2744301"/>
                </a:cubicBezTo>
                <a:cubicBezTo>
                  <a:pt x="2450211" y="2762399"/>
                  <a:pt x="2445068" y="2770019"/>
                  <a:pt x="2427065" y="2768971"/>
                </a:cubicBezTo>
                <a:cubicBezTo>
                  <a:pt x="2418112" y="2768400"/>
                  <a:pt x="2409158" y="2769733"/>
                  <a:pt x="2400205" y="2769543"/>
                </a:cubicBezTo>
                <a:cubicBezTo>
                  <a:pt x="2380012" y="2769162"/>
                  <a:pt x="2357914" y="2778020"/>
                  <a:pt x="2356485" y="2740872"/>
                </a:cubicBezTo>
                <a:cubicBezTo>
                  <a:pt x="2355056" y="2704106"/>
                  <a:pt x="2374011" y="2705154"/>
                  <a:pt x="2398395" y="2706201"/>
                </a:cubicBezTo>
                <a:close/>
                <a:moveTo>
                  <a:pt x="2402681" y="2856982"/>
                </a:moveTo>
                <a:cubicBezTo>
                  <a:pt x="2379536" y="2859649"/>
                  <a:pt x="2360105" y="2861935"/>
                  <a:pt x="2358771" y="2827073"/>
                </a:cubicBezTo>
                <a:cubicBezTo>
                  <a:pt x="2357533" y="2795451"/>
                  <a:pt x="2373916" y="2790402"/>
                  <a:pt x="2396204" y="2794879"/>
                </a:cubicBezTo>
                <a:cubicBezTo>
                  <a:pt x="2415826" y="2798880"/>
                  <a:pt x="2449354" y="2771352"/>
                  <a:pt x="2452211" y="2821263"/>
                </a:cubicBezTo>
                <a:cubicBezTo>
                  <a:pt x="2454783" y="2866317"/>
                  <a:pt x="2425541" y="2854505"/>
                  <a:pt x="2402681" y="2856982"/>
                </a:cubicBezTo>
                <a:close/>
                <a:moveTo>
                  <a:pt x="2503646" y="2341299"/>
                </a:moveTo>
                <a:cubicBezTo>
                  <a:pt x="2511266" y="2342346"/>
                  <a:pt x="2519267" y="2341870"/>
                  <a:pt x="2526887" y="2340727"/>
                </a:cubicBezTo>
                <a:cubicBezTo>
                  <a:pt x="2552795" y="2336917"/>
                  <a:pt x="2566607" y="2341299"/>
                  <a:pt x="2566988" y="2373684"/>
                </a:cubicBezTo>
                <a:cubicBezTo>
                  <a:pt x="2567369" y="2407497"/>
                  <a:pt x="2548128" y="2403973"/>
                  <a:pt x="2527364" y="2404068"/>
                </a:cubicBezTo>
                <a:cubicBezTo>
                  <a:pt x="2523458" y="2404068"/>
                  <a:pt x="2519648" y="2404068"/>
                  <a:pt x="2513743" y="2404068"/>
                </a:cubicBezTo>
                <a:cubicBezTo>
                  <a:pt x="2497646" y="2400163"/>
                  <a:pt x="2470023" y="2418261"/>
                  <a:pt x="2468118" y="2378637"/>
                </a:cubicBezTo>
                <a:cubicBezTo>
                  <a:pt x="2466689" y="2349871"/>
                  <a:pt x="2473928" y="2337203"/>
                  <a:pt x="2503646" y="2341299"/>
                </a:cubicBezTo>
                <a:close/>
                <a:moveTo>
                  <a:pt x="2504504" y="2429214"/>
                </a:moveTo>
                <a:cubicBezTo>
                  <a:pt x="2512124" y="2429976"/>
                  <a:pt x="2519839" y="2429310"/>
                  <a:pt x="2527554" y="2429310"/>
                </a:cubicBezTo>
                <a:cubicBezTo>
                  <a:pt x="2544890" y="2429405"/>
                  <a:pt x="2566416" y="2418927"/>
                  <a:pt x="2567464" y="2452455"/>
                </a:cubicBezTo>
                <a:cubicBezTo>
                  <a:pt x="2568321" y="2481411"/>
                  <a:pt x="2561558" y="2495889"/>
                  <a:pt x="2530507" y="2492841"/>
                </a:cubicBezTo>
                <a:cubicBezTo>
                  <a:pt x="2522982" y="2492079"/>
                  <a:pt x="2515267" y="2494270"/>
                  <a:pt x="2507552" y="2494937"/>
                </a:cubicBezTo>
                <a:cubicBezTo>
                  <a:pt x="2489168" y="2496651"/>
                  <a:pt x="2471547" y="2499890"/>
                  <a:pt x="2472023" y="2470648"/>
                </a:cubicBezTo>
                <a:cubicBezTo>
                  <a:pt x="2472595" y="2446931"/>
                  <a:pt x="2471261" y="2425976"/>
                  <a:pt x="2504504" y="2429214"/>
                </a:cubicBezTo>
                <a:close/>
                <a:moveTo>
                  <a:pt x="2509552" y="2520464"/>
                </a:moveTo>
                <a:cubicBezTo>
                  <a:pt x="2513362" y="2520940"/>
                  <a:pt x="2517267" y="2520559"/>
                  <a:pt x="2523839" y="2520559"/>
                </a:cubicBezTo>
                <a:cubicBezTo>
                  <a:pt x="2539841" y="2524845"/>
                  <a:pt x="2569750" y="2506272"/>
                  <a:pt x="2568416" y="2549039"/>
                </a:cubicBezTo>
                <a:cubicBezTo>
                  <a:pt x="2567559" y="2575423"/>
                  <a:pt x="2561654" y="2587520"/>
                  <a:pt x="2534031" y="2583329"/>
                </a:cubicBezTo>
                <a:cubicBezTo>
                  <a:pt x="2526506" y="2582186"/>
                  <a:pt x="2518505" y="2582376"/>
                  <a:pt x="2510886" y="2583329"/>
                </a:cubicBezTo>
                <a:cubicBezTo>
                  <a:pt x="2487263" y="2586281"/>
                  <a:pt x="2473738" y="2583138"/>
                  <a:pt x="2473547" y="2552563"/>
                </a:cubicBezTo>
                <a:cubicBezTo>
                  <a:pt x="2473166" y="2522750"/>
                  <a:pt x="2484978" y="2517321"/>
                  <a:pt x="2509552" y="2520464"/>
                </a:cubicBezTo>
                <a:close/>
                <a:moveTo>
                  <a:pt x="2528507" y="2611618"/>
                </a:moveTo>
                <a:cubicBezTo>
                  <a:pt x="2539079" y="2615428"/>
                  <a:pt x="2567940" y="2590949"/>
                  <a:pt x="2567654" y="2630954"/>
                </a:cubicBezTo>
                <a:cubicBezTo>
                  <a:pt x="2567464" y="2652099"/>
                  <a:pt x="2573941" y="2680484"/>
                  <a:pt x="2538413" y="2674007"/>
                </a:cubicBezTo>
                <a:cubicBezTo>
                  <a:pt x="2517362" y="2670197"/>
                  <a:pt x="2484120" y="2699439"/>
                  <a:pt x="2475738" y="2651623"/>
                </a:cubicBezTo>
                <a:cubicBezTo>
                  <a:pt x="2467928" y="2606475"/>
                  <a:pt x="2496598" y="2611428"/>
                  <a:pt x="2528507" y="2611618"/>
                </a:cubicBezTo>
                <a:close/>
                <a:moveTo>
                  <a:pt x="2514791" y="2700296"/>
                </a:moveTo>
                <a:cubicBezTo>
                  <a:pt x="2534793" y="2704582"/>
                  <a:pt x="2567940" y="2679150"/>
                  <a:pt x="2570131" y="2728680"/>
                </a:cubicBezTo>
                <a:cubicBezTo>
                  <a:pt x="2572036" y="2772495"/>
                  <a:pt x="2543937" y="2759732"/>
                  <a:pt x="2525459" y="2762589"/>
                </a:cubicBezTo>
                <a:cubicBezTo>
                  <a:pt x="2500979" y="2763828"/>
                  <a:pt x="2478500" y="2770590"/>
                  <a:pt x="2478881" y="2733729"/>
                </a:cubicBezTo>
                <a:cubicBezTo>
                  <a:pt x="2479072" y="2705344"/>
                  <a:pt x="2489264" y="2694771"/>
                  <a:pt x="2514791" y="2700296"/>
                </a:cubicBezTo>
                <a:close/>
                <a:moveTo>
                  <a:pt x="2520601" y="2853744"/>
                </a:moveTo>
                <a:cubicBezTo>
                  <a:pt x="2498027" y="2855458"/>
                  <a:pt x="2483263" y="2859363"/>
                  <a:pt x="2480310" y="2829931"/>
                </a:cubicBezTo>
                <a:cubicBezTo>
                  <a:pt x="2475738" y="2783735"/>
                  <a:pt x="2505742" y="2788973"/>
                  <a:pt x="2532603" y="2786878"/>
                </a:cubicBezTo>
                <a:cubicBezTo>
                  <a:pt x="2551938" y="2785354"/>
                  <a:pt x="2568797" y="2782020"/>
                  <a:pt x="2571369" y="2813358"/>
                </a:cubicBezTo>
                <a:cubicBezTo>
                  <a:pt x="2575560" y="2862602"/>
                  <a:pt x="2541080" y="2849648"/>
                  <a:pt x="2520601" y="2853744"/>
                </a:cubicBezTo>
                <a:close/>
                <a:moveTo>
                  <a:pt x="2560034" y="2168420"/>
                </a:moveTo>
                <a:cubicBezTo>
                  <a:pt x="2554319" y="2185374"/>
                  <a:pt x="2544890" y="2201091"/>
                  <a:pt x="2538127" y="2217759"/>
                </a:cubicBezTo>
                <a:cubicBezTo>
                  <a:pt x="2532698" y="2231285"/>
                  <a:pt x="2510886" y="2253383"/>
                  <a:pt x="2552605" y="2244048"/>
                </a:cubicBezTo>
                <a:cubicBezTo>
                  <a:pt x="2566988" y="2240810"/>
                  <a:pt x="2561939" y="2259574"/>
                  <a:pt x="2560987" y="2267385"/>
                </a:cubicBezTo>
                <a:cubicBezTo>
                  <a:pt x="2559177" y="2282910"/>
                  <a:pt x="2574322" y="2304532"/>
                  <a:pt x="2547461" y="2312628"/>
                </a:cubicBezTo>
                <a:cubicBezTo>
                  <a:pt x="2545080" y="2313390"/>
                  <a:pt x="2542318" y="2312914"/>
                  <a:pt x="2539746" y="2313105"/>
                </a:cubicBezTo>
                <a:cubicBezTo>
                  <a:pt x="2448401" y="2321010"/>
                  <a:pt x="2469452" y="2328249"/>
                  <a:pt x="2466975" y="2231094"/>
                </a:cubicBezTo>
                <a:cubicBezTo>
                  <a:pt x="2478405" y="2222141"/>
                  <a:pt x="2491740" y="2247287"/>
                  <a:pt x="2499551" y="2232428"/>
                </a:cubicBezTo>
                <a:cubicBezTo>
                  <a:pt x="2505551" y="2220903"/>
                  <a:pt x="2492693" y="2209282"/>
                  <a:pt x="2487168" y="2198233"/>
                </a:cubicBezTo>
                <a:cubicBezTo>
                  <a:pt x="2477453" y="2178802"/>
                  <a:pt x="2466880" y="2159752"/>
                  <a:pt x="2455450" y="2138416"/>
                </a:cubicBezTo>
                <a:cubicBezTo>
                  <a:pt x="2432114" y="2165848"/>
                  <a:pt x="2426018" y="2198614"/>
                  <a:pt x="2410016" y="2226046"/>
                </a:cubicBezTo>
                <a:cubicBezTo>
                  <a:pt x="2408492" y="2228713"/>
                  <a:pt x="2408206" y="2234523"/>
                  <a:pt x="2409825" y="2236143"/>
                </a:cubicBezTo>
                <a:cubicBezTo>
                  <a:pt x="2421636" y="2247192"/>
                  <a:pt x="2430209" y="2230428"/>
                  <a:pt x="2443353" y="2231761"/>
                </a:cubicBezTo>
                <a:cubicBezTo>
                  <a:pt x="2443353" y="2241953"/>
                  <a:pt x="2443258" y="2252049"/>
                  <a:pt x="2443353" y="2262146"/>
                </a:cubicBezTo>
                <a:cubicBezTo>
                  <a:pt x="2444211" y="2318343"/>
                  <a:pt x="2444211" y="2318343"/>
                  <a:pt x="2389251" y="2318439"/>
                </a:cubicBezTo>
                <a:cubicBezTo>
                  <a:pt x="2355533" y="2318534"/>
                  <a:pt x="2332863" y="2278434"/>
                  <a:pt x="2349532" y="2247954"/>
                </a:cubicBezTo>
                <a:cubicBezTo>
                  <a:pt x="2350580" y="2245953"/>
                  <a:pt x="2352008" y="2243763"/>
                  <a:pt x="2353913" y="2242715"/>
                </a:cubicBezTo>
                <a:cubicBezTo>
                  <a:pt x="2378297" y="2228523"/>
                  <a:pt x="2378297" y="2228618"/>
                  <a:pt x="2364296" y="2202043"/>
                </a:cubicBezTo>
                <a:cubicBezTo>
                  <a:pt x="2355342" y="2184993"/>
                  <a:pt x="2346484" y="2167848"/>
                  <a:pt x="2335625" y="2146798"/>
                </a:cubicBezTo>
                <a:cubicBezTo>
                  <a:pt x="2314670" y="2179088"/>
                  <a:pt x="2302193" y="2211759"/>
                  <a:pt x="2289524" y="2242143"/>
                </a:cubicBezTo>
                <a:cubicBezTo>
                  <a:pt x="2300002" y="2262813"/>
                  <a:pt x="2319338" y="2228427"/>
                  <a:pt x="2324005" y="2248335"/>
                </a:cubicBezTo>
                <a:cubicBezTo>
                  <a:pt x="2328863" y="2269099"/>
                  <a:pt x="2333244" y="2298817"/>
                  <a:pt x="2322481" y="2312343"/>
                </a:cubicBezTo>
                <a:cubicBezTo>
                  <a:pt x="2305336" y="2333869"/>
                  <a:pt x="2272284" y="2323106"/>
                  <a:pt x="2245995" y="2324058"/>
                </a:cubicBezTo>
                <a:cubicBezTo>
                  <a:pt x="2225231" y="2324820"/>
                  <a:pt x="2232660" y="2306056"/>
                  <a:pt x="2231612" y="2294721"/>
                </a:cubicBezTo>
                <a:cubicBezTo>
                  <a:pt x="2230469" y="2281863"/>
                  <a:pt x="2231327" y="2268909"/>
                  <a:pt x="2231327" y="2253954"/>
                </a:cubicBezTo>
                <a:cubicBezTo>
                  <a:pt x="2239613" y="2246049"/>
                  <a:pt x="2253139" y="2264337"/>
                  <a:pt x="2260378" y="2252716"/>
                </a:cubicBezTo>
                <a:cubicBezTo>
                  <a:pt x="2268284" y="2240143"/>
                  <a:pt x="2254091" y="2232237"/>
                  <a:pt x="2249519" y="2222522"/>
                </a:cubicBezTo>
                <a:cubicBezTo>
                  <a:pt x="2239804" y="2201948"/>
                  <a:pt x="2229041" y="2181850"/>
                  <a:pt x="2214658" y="2153751"/>
                </a:cubicBezTo>
                <a:cubicBezTo>
                  <a:pt x="2198275" y="2188422"/>
                  <a:pt x="2186083" y="2213854"/>
                  <a:pt x="2174177" y="2239381"/>
                </a:cubicBezTo>
                <a:cubicBezTo>
                  <a:pt x="2170843" y="2246525"/>
                  <a:pt x="2167700" y="2257955"/>
                  <a:pt x="2178844" y="2256812"/>
                </a:cubicBezTo>
                <a:cubicBezTo>
                  <a:pt x="2230850" y="2251573"/>
                  <a:pt x="2198370" y="2290245"/>
                  <a:pt x="2202466" y="2306151"/>
                </a:cubicBezTo>
                <a:cubicBezTo>
                  <a:pt x="2209610" y="2333298"/>
                  <a:pt x="2182273" y="2324249"/>
                  <a:pt x="2167985" y="2327297"/>
                </a:cubicBezTo>
                <a:cubicBezTo>
                  <a:pt x="2160461" y="2328916"/>
                  <a:pt x="2152460" y="2328630"/>
                  <a:pt x="2144744" y="2328916"/>
                </a:cubicBezTo>
                <a:cubicBezTo>
                  <a:pt x="2132743" y="2329297"/>
                  <a:pt x="2115598" y="2338632"/>
                  <a:pt x="2111312" y="2321201"/>
                </a:cubicBezTo>
                <a:cubicBezTo>
                  <a:pt x="2106835" y="2302818"/>
                  <a:pt x="2109026" y="2282720"/>
                  <a:pt x="2109216" y="2263384"/>
                </a:cubicBezTo>
                <a:cubicBezTo>
                  <a:pt x="2109216" y="2260241"/>
                  <a:pt x="2114169" y="2260717"/>
                  <a:pt x="2118170" y="2260717"/>
                </a:cubicBezTo>
                <a:cubicBezTo>
                  <a:pt x="2145697" y="2260812"/>
                  <a:pt x="2145792" y="2260431"/>
                  <a:pt x="2132171" y="2234809"/>
                </a:cubicBezTo>
                <a:cubicBezTo>
                  <a:pt x="2120932" y="2213568"/>
                  <a:pt x="2109407" y="2192423"/>
                  <a:pt x="2097596" y="2170420"/>
                </a:cubicBezTo>
                <a:cubicBezTo>
                  <a:pt x="2076260" y="2189280"/>
                  <a:pt x="2075879" y="2216902"/>
                  <a:pt x="2059210" y="2236333"/>
                </a:cubicBezTo>
                <a:cubicBezTo>
                  <a:pt x="2054543" y="2133654"/>
                  <a:pt x="2066163" y="2062311"/>
                  <a:pt x="2151412" y="2004685"/>
                </a:cubicBezTo>
                <a:cubicBezTo>
                  <a:pt x="2256282" y="1933724"/>
                  <a:pt x="2368296" y="1923723"/>
                  <a:pt x="2481548" y="1982682"/>
                </a:cubicBezTo>
                <a:cubicBezTo>
                  <a:pt x="2553272" y="2020020"/>
                  <a:pt x="2587086" y="2084124"/>
                  <a:pt x="2592038" y="2174706"/>
                </a:cubicBezTo>
                <a:cubicBezTo>
                  <a:pt x="2576989" y="2149941"/>
                  <a:pt x="2567749" y="2145369"/>
                  <a:pt x="2560034" y="2168420"/>
                </a:cubicBezTo>
                <a:close/>
                <a:moveTo>
                  <a:pt x="2591562" y="2308152"/>
                </a:moveTo>
                <a:cubicBezTo>
                  <a:pt x="2591562" y="2286435"/>
                  <a:pt x="2591562" y="2264718"/>
                  <a:pt x="2591562" y="2242905"/>
                </a:cubicBezTo>
                <a:cubicBezTo>
                  <a:pt x="2598325" y="2265099"/>
                  <a:pt x="2604326" y="2286530"/>
                  <a:pt x="2591562" y="2308152"/>
                </a:cubicBezTo>
                <a:close/>
                <a:moveTo>
                  <a:pt x="2596896" y="2339298"/>
                </a:moveTo>
                <a:cubicBezTo>
                  <a:pt x="2607945" y="2359396"/>
                  <a:pt x="2609850" y="2379494"/>
                  <a:pt x="2597372" y="2399877"/>
                </a:cubicBezTo>
                <a:cubicBezTo>
                  <a:pt x="2588324" y="2380065"/>
                  <a:pt x="2588038" y="2359777"/>
                  <a:pt x="2596896" y="2339298"/>
                </a:cubicBezTo>
                <a:close/>
                <a:moveTo>
                  <a:pt x="2599563" y="2601522"/>
                </a:moveTo>
                <a:cubicBezTo>
                  <a:pt x="2610993" y="2627334"/>
                  <a:pt x="2606707" y="2645908"/>
                  <a:pt x="2599468" y="2664482"/>
                </a:cubicBezTo>
                <a:cubicBezTo>
                  <a:pt x="2589467" y="2646289"/>
                  <a:pt x="2587086" y="2628096"/>
                  <a:pt x="2599563" y="2601522"/>
                </a:cubicBezTo>
                <a:close/>
                <a:moveTo>
                  <a:pt x="2598039" y="2685627"/>
                </a:moveTo>
                <a:cubicBezTo>
                  <a:pt x="2609374" y="2716393"/>
                  <a:pt x="2608803" y="2736110"/>
                  <a:pt x="2599182" y="2767447"/>
                </a:cubicBezTo>
                <a:cubicBezTo>
                  <a:pt x="2588419" y="2736491"/>
                  <a:pt x="2589181" y="2716774"/>
                  <a:pt x="2598039" y="2685627"/>
                </a:cubicBezTo>
                <a:close/>
                <a:moveTo>
                  <a:pt x="2600516" y="2854887"/>
                </a:moveTo>
                <a:cubicBezTo>
                  <a:pt x="2587466" y="2828502"/>
                  <a:pt x="2589848" y="2808786"/>
                  <a:pt x="2598325" y="2788878"/>
                </a:cubicBezTo>
                <a:cubicBezTo>
                  <a:pt x="2609564" y="2807928"/>
                  <a:pt x="2608707" y="2827264"/>
                  <a:pt x="2600516" y="2854887"/>
                </a:cubicBezTo>
                <a:close/>
                <a:moveTo>
                  <a:pt x="3089339" y="1536341"/>
                </a:moveTo>
                <a:cubicBezTo>
                  <a:pt x="3088672" y="1539674"/>
                  <a:pt x="3086005" y="1550914"/>
                  <a:pt x="3083909" y="1562249"/>
                </a:cubicBezTo>
                <a:cubicBezTo>
                  <a:pt x="3070098" y="1633782"/>
                  <a:pt x="3070384" y="1632924"/>
                  <a:pt x="2998661" y="1618637"/>
                </a:cubicBezTo>
                <a:cubicBezTo>
                  <a:pt x="2983325" y="1615589"/>
                  <a:pt x="2978658" y="1610541"/>
                  <a:pt x="2980944" y="1596729"/>
                </a:cubicBezTo>
                <a:cubicBezTo>
                  <a:pt x="2986183" y="1565106"/>
                  <a:pt x="2991612" y="1533483"/>
                  <a:pt x="2996946" y="1501765"/>
                </a:cubicBezTo>
                <a:cubicBezTo>
                  <a:pt x="2998756" y="1491097"/>
                  <a:pt x="3005138" y="1485477"/>
                  <a:pt x="3015615" y="1486811"/>
                </a:cubicBezTo>
                <a:cubicBezTo>
                  <a:pt x="3034665" y="1489287"/>
                  <a:pt x="3053524" y="1493192"/>
                  <a:pt x="3072574" y="1495860"/>
                </a:cubicBezTo>
                <a:cubicBezTo>
                  <a:pt x="3093530" y="1498812"/>
                  <a:pt x="3089910" y="1514148"/>
                  <a:pt x="3089339" y="1536341"/>
                </a:cubicBezTo>
                <a:close/>
                <a:moveTo>
                  <a:pt x="3027998" y="1326219"/>
                </a:moveTo>
                <a:cubicBezTo>
                  <a:pt x="3030569" y="1310598"/>
                  <a:pt x="3041332" y="1314408"/>
                  <a:pt x="3051715" y="1316885"/>
                </a:cubicBezTo>
                <a:cubicBezTo>
                  <a:pt x="3088767" y="1325648"/>
                  <a:pt x="3105817" y="1351175"/>
                  <a:pt x="3105245" y="1398038"/>
                </a:cubicBezTo>
                <a:cubicBezTo>
                  <a:pt x="3105245" y="1403181"/>
                  <a:pt x="3105436" y="1408325"/>
                  <a:pt x="3105150" y="1413563"/>
                </a:cubicBezTo>
                <a:cubicBezTo>
                  <a:pt x="3102102" y="1478238"/>
                  <a:pt x="3077528" y="1492526"/>
                  <a:pt x="3018663" y="1464617"/>
                </a:cubicBezTo>
                <a:cubicBezTo>
                  <a:pt x="3010853" y="1460903"/>
                  <a:pt x="3006662" y="1458426"/>
                  <a:pt x="3008471" y="1448044"/>
                </a:cubicBezTo>
                <a:cubicBezTo>
                  <a:pt x="3015806" y="1407563"/>
                  <a:pt x="3021425" y="1366796"/>
                  <a:pt x="3027998" y="1326219"/>
                </a:cubicBezTo>
                <a:close/>
                <a:moveTo>
                  <a:pt x="2955417" y="1322790"/>
                </a:moveTo>
                <a:cubicBezTo>
                  <a:pt x="2962180" y="1319171"/>
                  <a:pt x="2969800" y="1316980"/>
                  <a:pt x="2977134" y="1314599"/>
                </a:cubicBezTo>
                <a:cubicBezTo>
                  <a:pt x="2998375" y="1307836"/>
                  <a:pt x="3015139" y="1303169"/>
                  <a:pt x="3005614" y="1337935"/>
                </a:cubicBezTo>
                <a:cubicBezTo>
                  <a:pt x="2996470" y="1371368"/>
                  <a:pt x="2992850" y="1406229"/>
                  <a:pt x="2987136" y="1440615"/>
                </a:cubicBezTo>
                <a:cubicBezTo>
                  <a:pt x="2984754" y="1454616"/>
                  <a:pt x="2979325" y="1462712"/>
                  <a:pt x="2963418" y="1455378"/>
                </a:cubicBezTo>
                <a:cubicBezTo>
                  <a:pt x="2946559" y="1449187"/>
                  <a:pt x="2921222" y="1457283"/>
                  <a:pt x="2912650" y="1436900"/>
                </a:cubicBezTo>
                <a:cubicBezTo>
                  <a:pt x="2901029" y="1408896"/>
                  <a:pt x="2930747" y="1335840"/>
                  <a:pt x="2955417" y="1322790"/>
                </a:cubicBezTo>
                <a:close/>
                <a:moveTo>
                  <a:pt x="2907316" y="1603397"/>
                </a:moveTo>
                <a:cubicBezTo>
                  <a:pt x="2887123" y="1600349"/>
                  <a:pt x="2883599" y="1592824"/>
                  <a:pt x="2886551" y="1576060"/>
                </a:cubicBezTo>
                <a:cubicBezTo>
                  <a:pt x="2891886" y="1545485"/>
                  <a:pt x="2897981" y="1515100"/>
                  <a:pt x="2902363" y="1484429"/>
                </a:cubicBezTo>
                <a:cubicBezTo>
                  <a:pt x="2904554" y="1469380"/>
                  <a:pt x="2913031" y="1468808"/>
                  <a:pt x="2924366" y="1470713"/>
                </a:cubicBezTo>
                <a:cubicBezTo>
                  <a:pt x="2937129" y="1472904"/>
                  <a:pt x="2949797" y="1476619"/>
                  <a:pt x="2962561" y="1476905"/>
                </a:cubicBezTo>
                <a:cubicBezTo>
                  <a:pt x="2979611" y="1477381"/>
                  <a:pt x="2981897" y="1485668"/>
                  <a:pt x="2978658" y="1499574"/>
                </a:cubicBezTo>
                <a:cubicBezTo>
                  <a:pt x="2973991" y="1519767"/>
                  <a:pt x="2968371" y="1539770"/>
                  <a:pt x="2965704" y="1560249"/>
                </a:cubicBezTo>
                <a:cubicBezTo>
                  <a:pt x="2958941" y="1612922"/>
                  <a:pt x="2959703" y="1611398"/>
                  <a:pt x="2907316" y="1603397"/>
                </a:cubicBezTo>
                <a:close/>
                <a:moveTo>
                  <a:pt x="3313462" y="2713821"/>
                </a:moveTo>
                <a:cubicBezTo>
                  <a:pt x="3328702" y="2732109"/>
                  <a:pt x="3332321" y="2751255"/>
                  <a:pt x="3316034" y="2764589"/>
                </a:cubicBezTo>
                <a:cubicBezTo>
                  <a:pt x="3298031" y="2779353"/>
                  <a:pt x="3276124" y="2776210"/>
                  <a:pt x="3253740" y="2756874"/>
                </a:cubicBezTo>
                <a:cubicBezTo>
                  <a:pt x="3283934" y="2754779"/>
                  <a:pt x="3300508" y="2738586"/>
                  <a:pt x="3313462" y="2713821"/>
                </a:cubicBezTo>
                <a:close/>
                <a:moveTo>
                  <a:pt x="3216307" y="2751826"/>
                </a:moveTo>
                <a:cubicBezTo>
                  <a:pt x="3221927" y="2775829"/>
                  <a:pt x="3226118" y="2793736"/>
                  <a:pt x="3231356" y="2815834"/>
                </a:cubicBezTo>
                <a:cubicBezTo>
                  <a:pt x="3212211" y="2812214"/>
                  <a:pt x="3195923" y="2809262"/>
                  <a:pt x="3174968" y="2805261"/>
                </a:cubicBezTo>
                <a:cubicBezTo>
                  <a:pt x="3189351" y="2786688"/>
                  <a:pt x="3201162" y="2771447"/>
                  <a:pt x="3216307" y="2751826"/>
                </a:cubicBezTo>
                <a:close/>
                <a:moveTo>
                  <a:pt x="3133916" y="2682389"/>
                </a:moveTo>
                <a:cubicBezTo>
                  <a:pt x="3134773" y="2712202"/>
                  <a:pt x="3148394" y="2731252"/>
                  <a:pt x="3174016" y="2745063"/>
                </a:cubicBezTo>
                <a:cubicBezTo>
                  <a:pt x="3144774" y="2761542"/>
                  <a:pt x="3124772" y="2752112"/>
                  <a:pt x="3111722" y="2731252"/>
                </a:cubicBezTo>
                <a:cubicBezTo>
                  <a:pt x="3098768" y="2710202"/>
                  <a:pt x="3112961" y="2696295"/>
                  <a:pt x="3133916" y="2682389"/>
                </a:cubicBezTo>
                <a:close/>
                <a:moveTo>
                  <a:pt x="3281648" y="2891463"/>
                </a:moveTo>
                <a:cubicBezTo>
                  <a:pt x="3222022" y="2902416"/>
                  <a:pt x="3162681" y="2897844"/>
                  <a:pt x="3109055" y="2864983"/>
                </a:cubicBezTo>
                <a:cubicBezTo>
                  <a:pt x="3074384" y="2843838"/>
                  <a:pt x="3064288" y="2821168"/>
                  <a:pt x="3068384" y="2770495"/>
                </a:cubicBezTo>
                <a:cubicBezTo>
                  <a:pt x="3084576" y="2803071"/>
                  <a:pt x="3120390" y="2815167"/>
                  <a:pt x="3121628" y="2852791"/>
                </a:cubicBezTo>
                <a:cubicBezTo>
                  <a:pt x="3162300" y="2824597"/>
                  <a:pt x="3248787" y="2839170"/>
                  <a:pt x="3271361" y="2884033"/>
                </a:cubicBezTo>
                <a:cubicBezTo>
                  <a:pt x="3282601" y="2841456"/>
                  <a:pt x="3322511" y="2842123"/>
                  <a:pt x="3346228" y="2813834"/>
                </a:cubicBezTo>
                <a:cubicBezTo>
                  <a:pt x="3343085" y="2860697"/>
                  <a:pt x="3317939" y="2884795"/>
                  <a:pt x="3281648" y="2891463"/>
                </a:cubicBezTo>
                <a:close/>
                <a:moveTo>
                  <a:pt x="3364135" y="2931753"/>
                </a:moveTo>
                <a:cubicBezTo>
                  <a:pt x="3399378" y="2880890"/>
                  <a:pt x="3426238" y="2829074"/>
                  <a:pt x="3422332" y="2764209"/>
                </a:cubicBezTo>
                <a:cubicBezTo>
                  <a:pt x="3432239" y="2827169"/>
                  <a:pt x="3442145" y="2890129"/>
                  <a:pt x="3452813" y="2957756"/>
                </a:cubicBezTo>
                <a:cubicBezTo>
                  <a:pt x="3420809" y="2948327"/>
                  <a:pt x="3394234" y="2940516"/>
                  <a:pt x="3364135" y="2931753"/>
                </a:cubicBezTo>
                <a:close/>
                <a:moveTo>
                  <a:pt x="3529108" y="2837837"/>
                </a:moveTo>
                <a:cubicBezTo>
                  <a:pt x="3507962" y="2757065"/>
                  <a:pt x="3486341" y="2677912"/>
                  <a:pt x="3466814" y="2598188"/>
                </a:cubicBezTo>
                <a:cubicBezTo>
                  <a:pt x="3459671" y="2569137"/>
                  <a:pt x="3459956" y="2539704"/>
                  <a:pt x="3477101" y="2512177"/>
                </a:cubicBezTo>
                <a:cubicBezTo>
                  <a:pt x="3514344" y="2452360"/>
                  <a:pt x="3550444" y="2391876"/>
                  <a:pt x="3588639" y="2329107"/>
                </a:cubicBezTo>
                <a:cubicBezTo>
                  <a:pt x="3623691" y="2432834"/>
                  <a:pt x="3590258" y="2712107"/>
                  <a:pt x="3529108" y="2837837"/>
                </a:cubicBezTo>
                <a:close/>
                <a:moveTo>
                  <a:pt x="3903059" y="2613904"/>
                </a:moveTo>
                <a:cubicBezTo>
                  <a:pt x="3902202" y="2661148"/>
                  <a:pt x="3879437" y="2684675"/>
                  <a:pt x="3838004" y="2702296"/>
                </a:cubicBezTo>
                <a:cubicBezTo>
                  <a:pt x="3793141" y="2721441"/>
                  <a:pt x="3745611" y="2738872"/>
                  <a:pt x="3708845" y="2771543"/>
                </a:cubicBezTo>
                <a:cubicBezTo>
                  <a:pt x="3673316" y="2803071"/>
                  <a:pt x="3643503" y="2840980"/>
                  <a:pt x="3607975" y="2879556"/>
                </a:cubicBezTo>
                <a:cubicBezTo>
                  <a:pt x="3600164" y="2856601"/>
                  <a:pt x="3608928" y="2837361"/>
                  <a:pt x="3609975" y="2818215"/>
                </a:cubicBezTo>
                <a:cubicBezTo>
                  <a:pt x="3615119" y="2728871"/>
                  <a:pt x="3629501" y="2640764"/>
                  <a:pt x="3651790" y="2554468"/>
                </a:cubicBezTo>
                <a:cubicBezTo>
                  <a:pt x="3664839" y="2504081"/>
                  <a:pt x="3704654" y="2466457"/>
                  <a:pt x="3736848" y="2427024"/>
                </a:cubicBezTo>
                <a:cubicBezTo>
                  <a:pt x="3759422" y="2399496"/>
                  <a:pt x="3802190" y="2408736"/>
                  <a:pt x="3834574" y="2396448"/>
                </a:cubicBezTo>
                <a:cubicBezTo>
                  <a:pt x="3849910" y="2390638"/>
                  <a:pt x="3867055" y="2389876"/>
                  <a:pt x="3883438" y="2386828"/>
                </a:cubicBezTo>
                <a:cubicBezTo>
                  <a:pt x="3844576" y="2377494"/>
                  <a:pt x="3805809" y="2391305"/>
                  <a:pt x="3765423" y="2391114"/>
                </a:cubicBezTo>
                <a:cubicBezTo>
                  <a:pt x="3793331" y="2328630"/>
                  <a:pt x="3843338" y="2288244"/>
                  <a:pt x="3898392" y="2252716"/>
                </a:cubicBezTo>
                <a:cubicBezTo>
                  <a:pt x="3785902" y="2289387"/>
                  <a:pt x="3736753" y="2394924"/>
                  <a:pt x="3655886" y="2472839"/>
                </a:cubicBezTo>
                <a:cubicBezTo>
                  <a:pt x="3644456" y="2409021"/>
                  <a:pt x="3625596" y="2347680"/>
                  <a:pt x="3625311" y="2286339"/>
                </a:cubicBezTo>
                <a:cubicBezTo>
                  <a:pt x="3625120" y="2249382"/>
                  <a:pt x="3657410" y="2213283"/>
                  <a:pt x="3688556" y="2188232"/>
                </a:cubicBezTo>
                <a:cubicBezTo>
                  <a:pt x="3739801" y="2146989"/>
                  <a:pt x="3795332" y="2111175"/>
                  <a:pt x="3847910" y="2071455"/>
                </a:cubicBezTo>
                <a:cubicBezTo>
                  <a:pt x="3867055" y="2056977"/>
                  <a:pt x="3874580" y="2065359"/>
                  <a:pt x="3882390" y="2081742"/>
                </a:cubicBezTo>
                <a:cubicBezTo>
                  <a:pt x="3892391" y="2102697"/>
                  <a:pt x="3902869" y="2123367"/>
                  <a:pt x="3914204" y="2146322"/>
                </a:cubicBezTo>
                <a:cubicBezTo>
                  <a:pt x="3878580" y="2164038"/>
                  <a:pt x="3845338" y="2143560"/>
                  <a:pt x="3804666" y="2137083"/>
                </a:cubicBezTo>
                <a:cubicBezTo>
                  <a:pt x="3830003" y="2154513"/>
                  <a:pt x="3850386" y="2164610"/>
                  <a:pt x="3873056" y="2170230"/>
                </a:cubicBezTo>
                <a:cubicBezTo>
                  <a:pt x="3894487" y="2175468"/>
                  <a:pt x="3921728" y="2165848"/>
                  <a:pt x="3935444" y="2191089"/>
                </a:cubicBezTo>
                <a:cubicBezTo>
                  <a:pt x="3953351" y="2224046"/>
                  <a:pt x="3969639" y="2257479"/>
                  <a:pt x="3961733" y="2297579"/>
                </a:cubicBezTo>
                <a:cubicBezTo>
                  <a:pt x="3947255" y="2371112"/>
                  <a:pt x="3934301" y="2445026"/>
                  <a:pt x="3920586" y="2518654"/>
                </a:cubicBezTo>
                <a:cubicBezTo>
                  <a:pt x="3914585" y="2550563"/>
                  <a:pt x="3903631" y="2582090"/>
                  <a:pt x="3903059" y="261390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8506F6-2D97-4435-B3B4-31ACF9C48830}"/>
              </a:ext>
            </a:extLst>
          </p:cNvPr>
          <p:cNvGrpSpPr/>
          <p:nvPr/>
        </p:nvGrpSpPr>
        <p:grpSpPr>
          <a:xfrm>
            <a:off x="8649783" y="1389961"/>
            <a:ext cx="2629858" cy="4598936"/>
            <a:chOff x="9035151" y="1679569"/>
            <a:chExt cx="2629858" cy="45989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34BE3F-73AB-4595-AC03-C668A87DAC50}"/>
                </a:ext>
              </a:extLst>
            </p:cNvPr>
            <p:cNvSpPr txBox="1"/>
            <p:nvPr/>
          </p:nvSpPr>
          <p:spPr>
            <a:xfrm>
              <a:off x="10881316" y="2641991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1FFAE5-AAC4-48A6-A2A0-7E6561560BC8}"/>
                </a:ext>
              </a:extLst>
            </p:cNvPr>
            <p:cNvSpPr txBox="1"/>
            <p:nvPr/>
          </p:nvSpPr>
          <p:spPr>
            <a:xfrm>
              <a:off x="10881316" y="4586466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166CC2F-A9F1-40EF-9CD1-BAA18614592E}"/>
                </a:ext>
              </a:extLst>
            </p:cNvPr>
            <p:cNvGrpSpPr/>
            <p:nvPr/>
          </p:nvGrpSpPr>
          <p:grpSpPr>
            <a:xfrm>
              <a:off x="9035151" y="3429000"/>
              <a:ext cx="2629858" cy="896263"/>
              <a:chOff x="6372200" y="1720413"/>
              <a:chExt cx="2160240" cy="89626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D43C4D-9DCC-4406-BE6A-3F06D360F9D0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A82ED3-3A10-4665-98C8-15BAE66152C2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DCB9FB1-6921-4F79-9206-BB9DC8D0D003}"/>
                </a:ext>
              </a:extLst>
            </p:cNvPr>
            <p:cNvGrpSpPr/>
            <p:nvPr/>
          </p:nvGrpSpPr>
          <p:grpSpPr>
            <a:xfrm>
              <a:off x="9035151" y="5382242"/>
              <a:ext cx="2629858" cy="896263"/>
              <a:chOff x="6372200" y="1720413"/>
              <a:chExt cx="2160240" cy="89626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C7D774-CB90-478F-BD59-0CB938A74339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A17C18-DE84-4DBC-AA64-909EC279F290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B3DDB2-AB5E-427C-B7CC-DBDC9FAE7E4C}"/>
                </a:ext>
              </a:extLst>
            </p:cNvPr>
            <p:cNvSpPr txBox="1"/>
            <p:nvPr/>
          </p:nvSpPr>
          <p:spPr>
            <a:xfrm>
              <a:off x="9449323" y="1679569"/>
              <a:ext cx="2215686" cy="830997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accent1"/>
                  </a:solidFill>
                </a:rPr>
                <a:t>We Create Quality </a:t>
              </a:r>
            </a:p>
            <a:p>
              <a:pPr algn="r"/>
              <a:r>
                <a:rPr lang="en-US" altLang="ko-KR" dirty="0">
                  <a:solidFill>
                    <a:schemeClr val="accent1"/>
                  </a:solidFill>
                </a:rPr>
                <a:t>Professional PPT Presentation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306558D-CCFE-4BBF-B803-4D9F9A8D4C01}"/>
              </a:ext>
            </a:extLst>
          </p:cNvPr>
          <p:cNvGrpSpPr/>
          <p:nvPr/>
        </p:nvGrpSpPr>
        <p:grpSpPr>
          <a:xfrm>
            <a:off x="912359" y="1389961"/>
            <a:ext cx="2629858" cy="4577941"/>
            <a:chOff x="659151" y="1750849"/>
            <a:chExt cx="2629858" cy="45779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AF71C4-3813-4748-8045-6F836C0BC754}"/>
                </a:ext>
              </a:extLst>
            </p:cNvPr>
            <p:cNvSpPr txBox="1"/>
            <p:nvPr/>
          </p:nvSpPr>
          <p:spPr>
            <a:xfrm>
              <a:off x="824706" y="1750849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61B984-85ED-4E54-8F21-A2BFD1D84CB3}"/>
                </a:ext>
              </a:extLst>
            </p:cNvPr>
            <p:cNvSpPr txBox="1"/>
            <p:nvPr/>
          </p:nvSpPr>
          <p:spPr>
            <a:xfrm>
              <a:off x="836877" y="357454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78EA65-F804-41FC-BF8E-ED9B9D0777D6}"/>
                </a:ext>
              </a:extLst>
            </p:cNvPr>
            <p:cNvGrpSpPr/>
            <p:nvPr/>
          </p:nvGrpSpPr>
          <p:grpSpPr>
            <a:xfrm>
              <a:off x="659151" y="2537859"/>
              <a:ext cx="2629858" cy="896263"/>
              <a:chOff x="6372200" y="1720413"/>
              <a:chExt cx="2160240" cy="8962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01FB6B-3ADB-4038-B1CF-128BB5DF0C5B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CE8AA4-15FE-42A5-B69A-438A6B757B88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/>
                  <a:t>Contents Title</a:t>
                </a:r>
                <a:endParaRPr lang="ko-KR" altLang="en-US" sz="1200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D2989A-B659-420A-8483-361FCAF8C741}"/>
                </a:ext>
              </a:extLst>
            </p:cNvPr>
            <p:cNvGrpSpPr/>
            <p:nvPr/>
          </p:nvGrpSpPr>
          <p:grpSpPr>
            <a:xfrm>
              <a:off x="659151" y="4370319"/>
              <a:ext cx="2629858" cy="896263"/>
              <a:chOff x="6372200" y="1720413"/>
              <a:chExt cx="2160240" cy="89626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B93098-F0E9-4B64-BCB2-0A7BFCC3BB0C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93AA8B-DD2D-4C08-BE01-0A86726FD965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/>
                  <a:t>Contents Title</a:t>
                </a:r>
                <a:endParaRPr lang="ko-KR" altLang="en-US" sz="1200" b="1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E9D261-B7AA-42D0-B3F8-B70C9AE393E0}"/>
                </a:ext>
              </a:extLst>
            </p:cNvPr>
            <p:cNvSpPr txBox="1"/>
            <p:nvPr/>
          </p:nvSpPr>
          <p:spPr>
            <a:xfrm>
              <a:off x="659151" y="5497793"/>
              <a:ext cx="2215686" cy="830997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dirty="0">
                  <a:solidFill>
                    <a:schemeClr val="accent2"/>
                  </a:solidFill>
                </a:rPr>
                <a:t>We Create Quality </a:t>
              </a:r>
            </a:p>
            <a:p>
              <a:r>
                <a:rPr lang="en-US" altLang="ko-KR" dirty="0">
                  <a:solidFill>
                    <a:schemeClr val="accent2"/>
                  </a:solidFill>
                </a:rPr>
                <a:t>Professional PPT Presentation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402"/>
      </a:accent1>
      <a:accent2>
        <a:srgbClr val="FF5030"/>
      </a:accent2>
      <a:accent3>
        <a:srgbClr val="C32F6D"/>
      </a:accent3>
      <a:accent4>
        <a:srgbClr val="7344AE"/>
      </a:accent4>
      <a:accent5>
        <a:srgbClr val="482954"/>
      </a:accent5>
      <a:accent6>
        <a:srgbClr val="23215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4830</Words>
  <Application>Microsoft Office PowerPoint</Application>
  <PresentationFormat>Widescreen</PresentationFormat>
  <Paragraphs>593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78</cp:revision>
  <dcterms:created xsi:type="dcterms:W3CDTF">2020-01-20T05:08:25Z</dcterms:created>
  <dcterms:modified xsi:type="dcterms:W3CDTF">2021-10-14T03:55:12Z</dcterms:modified>
</cp:coreProperties>
</file>